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7"/>
  </p:notesMasterIdLst>
  <p:sldIdLst>
    <p:sldId id="256" r:id="rId2"/>
    <p:sldId id="351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258" r:id="rId52"/>
    <p:sldId id="259" r:id="rId53"/>
    <p:sldId id="260" r:id="rId54"/>
    <p:sldId id="261" r:id="rId55"/>
    <p:sldId id="262" r:id="rId56"/>
    <p:sldId id="263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마루 부리 중간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마루 부리 중간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마루 부리 중간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마루 부리 중간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마루 부리 중간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마루 부리 중간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마루 부리 중간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마루 부리 중간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마루 부리 중간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0D0"/>
          </a:solidFill>
        </a:fill>
      </a:tcStyle>
    </a:wholeTbl>
    <a:band2H>
      <a:tcTxStyle/>
      <a:tcStyle>
        <a:tcBdr/>
        <a:fill>
          <a:solidFill>
            <a:srgbClr val="FC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CD2"/>
          </a:solidFill>
        </a:fill>
      </a:tcStyle>
    </a:wholeTbl>
    <a:band2H>
      <a:tcTxStyle/>
      <a:tcStyle>
        <a:tcBdr/>
        <a:fill>
          <a:solidFill>
            <a:srgbClr val="E6E7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9DA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24"/>
  </p:normalViewPr>
  <p:slideViewPr>
    <p:cSldViewPr snapToGrid="0">
      <p:cViewPr varScale="1">
        <p:scale>
          <a:sx n="111" d="100"/>
          <a:sy n="111" d="100"/>
        </p:scale>
        <p:origin x="7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1:54.6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933 1 19713,'-69'23'1031,"0"0"0,2 0 0,5 1-449,-15 17-11,4 0-122,9-7-236,13-5-101,6-5 7,8 0-85,2 1-20,3 2-3,6-2-10,4 0-1,9-4-7,6 3 7,4 4 22,3 7-10,5 12-12,11 7 0,9 9 11,11 0 0,6 6-11,-9-20 0,1 1-342,20 31 353,-18-29 0,-1-1 1,10 23-1,-5-5-11,-7-4 22,-4-2-11,-7-6 1,-3-4-12,-7-3 33,-5-2 79,-16 25-45,-10-18 124,-16 20-46,-8-30-99,-5 2 10,-7-5-22,0-3 10,-3-5 1,3-6-34,-26-1-11,24-10 219,-15-3-432,30-9-706,9-8-1378,10-18-2443,10-17-5091,8-26 9456,21-10 1,-12 30 0,13 9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11.7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635 0 23090,'-10'55'575,"1"0"0,0-2 0,-1-2-1079,-11 20 750,-2 5 0,-7 6-10,-3 1-34,-4 6-45,-3-2-45,-1 4 22,-1-3-3861,3-4 3749,3-5 12,2-6 844,7-5-878,-1-4 11,4-5-11,-4 0 12,3-3-12,0-4 0,3-6 0,6-8 217,3-10-1125,6-9 3454,3-10-3958,2-3-742,2-2-1869,0-1-4089,0 0 8112,0 0 0,0-1 0,0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45.1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17286,'0'-5'4706,"0"1"-3731,0 4 649,0 0-985,73-2-123,-24 2-287,7-2 1,3-1 36,19 3 81,5-3-88,3 3-203,-4 0 33,-4 0-22,-4 0-11,-6 0-11,-7 1-45,-14 1-145,-16 1-685,-16 3-1063,-10 0-2802,-5 4 4695,0 2 0,0-4 0,0-1 0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6.8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143 104 21667,'-39'61'355,"-1"1"0,4-5 0,10-6 182,24-2-33,14-2 12,4 1-4420,17-8 4083,4-6 736,7-16-859,7-7-56,5-20 90,5-18-45,1-19 33,-10-18 157,-13-6 13,-17 0-36,-14 4 12,-16 7-100,-16 6-91,-16 14 3359,-15 4-3448,-1 13-269,2 8-482,5 8-1008,10 5-986,3 5-6463,14 14 9264,8 8 0,9-4 0,5-5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7.0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193 23 19414,'2'-13'5121,"-1"3"-4314,-1 10-370,0 89-101,0-19-269,-2 4 1,-2 3-1,-1-18 0,0-3-1241,-4 4 0,-1 0 1179,0 3 1,0 0-6,-2 3 0,-1-1-78,1-1 1,-1 0-327,0-3 1,-1-1-421,2-6 1,-1-3-2595,-7 35-3892,8-18 7310,6-20 0,6-22 0,0-12 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7.3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 14 17409,'1'-7'5019,"1"1"-4167,-2 6 56,0 0-583,1 78-157,0-16-2266,-1 3 1,1 5 2119,-2-19 0,-1-2-22,-1 2 0,-1-1 717,-8 41-1412,-2-13-1792,2-17-2466,4-20 4953,3-18 0,4-13 0,1-10 0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7.5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 15370,'2'-9'6969,"-1"2"-5994,-1 7 650,0 0-1133,1 89-200,0-22-1005,0 5 0,-1 5 735,0-20 1,0-1-23,0 3 0,0 1-139,0 1 0,-1-1-427,0-6 0,0-1-2347,-1 36-1939,1-26-863,1-20 5715,0-22 0,0-10 0,0-10 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7.7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1 156 22732,'28'-43'-438,"-1"0"1,24-25-1143,-20 67-1602,0 1-2812,-1 3 5994,0 3 0,-14-1 0,-2 0 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8.0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116 3 21258,'-31'70'437,"1"-1"0,3-4 0,7-7-190,14-1-57,5-7 154,12-14-120,5-7-46,15-12-66,4-7 90,2-5-79,0-5-11,-3-13 22,-2-11-67,-8-20-22,-3-11-34,-8-10-11,-6-2-45,-4 4-269,-3 8-683,-5 14-628,-8 15-1445,-6 14-6761,-6 9 8757,-1 25 0,12-15 0,1 14 1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8.6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302 0 21600,'-94'0'1434,"20"2"-1434,71 3 0,3 6 0,10 7 11,10 10 68,12 4 145,10 5 190,-2-3-33,-6-1-45,-8-3 180,-10-1 66,-8 2-10,-6 4-169,-11 6-168,-15 6-134,-17 5-67,-14-5 11,-1-2-34,2-11-11,10-8 0,8-9-213,14-8-515,9-6-404,8-1-1075,4-2-1177,1 0-1468,8-5-369,17-9 5221,21-12 0,-14 8 0,0 0 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8.9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20 22384,'-29'88'1535,"3"-8"-1187,15-34-80,5-1-66,3-10-34,3-2-45,0-7-33,11 0-1,5-4-21,10 0-68,4-4-23,-3-7 1,0-5-12,-3-4 34,-1-8 45,-1-13 33,-1-14-44,-3-16 44,-3-5-3391,-8-1 3369,-3 2 23,-4 4-45,-6 3-34,-5 6-12,-8 8-347,-4 8-806,-3 11-2558,-12 6-3650,13 19 7373,-2 6 0,20-2 0,5-3 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9.3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13196,'5'-4'5782,"-1"2"-4662,-4 2 57,0 0-729,1 79 33,0-38-279,-2 10 0,0 0 190,1-10-11,-5-9-246,5-10-135,-1-10-79,1-8-78,0-4 157,9-10-3369,8-9 3414,8-12-12,4-6 12,-3 4 0,-3 4-34,-6 11 67,0 8 79,-6 6 3470,1 4-3279,-2 4-45,-4 10-191,-1 8-112,-4 9-987,-1 3-1578,0-1-4259,0-1 6824,0-3 0,0-13 0,0-5 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9.6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 30 15123,'0'-5'5950,"0"0"-4998,0 5-212,0 0-225,-33 74-235,20-34-151,-5 8 0,2 2 353,12 11-303,4-20-55,8 6-35,5-27-44,11-3-11,4-10 55,2-1-33,3-6 11,2-10 79,2-12-34,-2-22 0,-4-12-11,-10-9-45,-9 4-11,-8 8-1,-6 9-44,-13 12-302,-8 9-1491,-15 9-2957,-5 7 4750,2 13 0,16-4 0,7 7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45.9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11 14989,'0'-6'5490,"0"2"-4560,0 4 1546,0 0-1915,6 75-124,-5-21-286,2 7 0,0 4-939,-3 30 889,0-43 0,0 2-45,0 4 0,0 2-262,0 0 0,0 0 250,0 2 1,0-1 0,0-2 0,0-1-40,0-3 1,0-2 73,0 46-57,-3-12-260,1-13 238,-4-12-22,1-15-236,-1-13-437,0-13-784,1-9-1,2-8-2498,2-1-3973,1-3 7951,0-7 0,0 5 0,0-5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00.0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20 17129,'0'-11'4762,"0"3"-3664,0 8 538,0 0-964,64 36-392,-24-17-235,5 5 0,2-1-45,-2-7-11,-8-2-740,-6-8-1534,-6-2-1671,-1-4-5501,0 0 9457,-1 0 0,-9 0 0,-4 0 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00.2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22709,'36'0'-1939,"2"6"-3775,5 10 5714,0 15 0,-17-13 0,-7 2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00.7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4 17566,'-4'-2'4594,"1"0"-3306,3 2-559,-12 113-359,6-48-443,-2 14 1,0 1 497,3-2-110,2-9 77,2-18-202,1-18-134,0-16-56,0-11-11,0-4-157,0-2 157,0-5 391,0-5-358,7-7-11,8-12 1,14-12-12,10-9 0,5-10 0,1-2 22,-6 6-22,-3 11 22,-11 13-22,-2 13 0,-5 7 34,1 8 33,-2 2 45,0 2 56,-3 3 34,0 9 11,-3 7-57,-3 12-88,-3 4-1,-4 6-717,-2 17-1176,-5-19-2119,3 4-4268,-3-29 8213,6-6 0,0-5 0,0-1 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01.0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118 10 15023,'0'-6'5568,"0"2"-4559,0 4 369,0 0-560,-36 104-314,18-47-263,-5 12 0,2 1 106,8-9-33,7-9-101,5-11-56,1-8-11,7-10-79,9-5 78,11-10 102,14-4 66,8-4 12,8-14-44,3-8-169,-5-17-3448,-7-5 3437,-12 3-101,-9 4-191,-9 2-929,-9 5-1099,-4-6-1692,-4 3-5920,0 0 9734,-1 4 0,0 15 0,0 4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01.2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 0 25791,'8'58'474,"1"1"0,-1-2 1,-2-1-363,-6 36-1385,0 1 1273,-3 2-224,-6-10-785,-3-6-2297,-6-13-3237,3-12 6598,3-14 0,6-18 0,3-11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01.4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88 21633,'53'-44'-3529,"-5"10"-1188,-19 28 4717,-1 4 0,-12 1 0,-4 1 0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01.8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82 126 14439,'0'11'5256,"0"-2"-4662,0-9 481,0 0-481,65 11 0,-34-8-4352,50 9 3982,-50-15 702,-4-2-903,-4-4-1,-4 0 1,-4-4-23,-7 0 0,-1-8 3380,-5 0-3480,0-4 88,-5 3 12,-9 5 12,-7 7-1,-12 6 168,-9 8 101,-6 16-22,-6 12 56,1 19 22,5 1-101,9 3 191,11-5-56,9-4-79,9-5-11,4-4-101,4-4-123,3-1-56,7-7-33,9-4-124,24-8-213,-6-7-426,12-3-660,-16-16-1234,0-7-3068,-2-18 5758,0-6 0,-14 19 0,-3 3 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02.1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175 13 16927,'3'-7'6051,"0"1"-5469,-3 6-10,0 0-4778,-57 84 4206,32-46-242,-9 12 1,1-1-513,15-20-2092,9-13-1804,5-5-3361,4-8 8011,4-1 0,-3-2 0,3 0 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02.2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7 14887,'5'-4'8416,"-1"1"-7441,-4 3-505,0 0-347,-7 76-123,-4-33-201,-7 54-1401,1-57-1849,3-12-3508,8-6 6959,2-3 0,4-9 0,0-2 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02.5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30 16468,'12'-17'6868,"-3"4"-5568,-9 13-11,0 0-1121,-2 95-157,-6-46-11,3 12 0,-3 0-459,-8-12-6869,-7 19 7328,3-8 0,3-10 0,8-18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46.2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19403,'0'-3'4684,"0"0"-2779,0 3-1412,67 0-101,-22 0-230,5 0 1,2 0 129,14 0-35,-2 0-167,2 0-68,-6 0-22,-6 0-358,-11 0-819,-12 0-772,-9 0-1537,-10 0-2833,-3 6 6319,-4 12 0,-2-8 0,-2 8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02.6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26 22070,'9'-9'2264,"-2"2"-2264,-7 7-2253,0 0-4021,18-5 6274,-14 4 0,14-3 0,-18 4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0.0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834 5 20021,'-64'-2'1072,"0"1"0,3-1 1,3 4-536,-20 10 90,2 9-234,6 12-191,5 9 78,7 9-5063,4 12 4929,4 14-1,5 7 1167,6 1-1245,10-4 45,14-11 12,8-8 933,11-7-844,14-5-11,9-3-46,18-6-44,4-4-33,7-6 129,1-7-208,4-8 3327,-2-8-3327,-4-5-325,-4-3-437,-9-6-493,-2-8-785,-5-8-1590,-3-8-3555,-1-1 7185,2 3 0,-16 11 0,-1 7 0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0.3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 22518,'0'71'172,"0"1"0,0-1 0,0-3-139,-2-14 1,1-1 5,0 1 1,0 0 16,-1-3 0,1 0-647,-1 42 1027,9-13 47,7-16 258,10-20-372,9-20 146,3-14-179,8-24 100,6-20-10,5-23-258,-1-17-66,-8 3-24,-13 2-78,-9 9-404,-12 9-705,-7 11-1367,-3 18-3108,-17 14 5584,-11 40 0,5-21 0,-1 20 0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0.8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554 14 22025,'-51'-4'807,"0"0"0,-38-1-168,57 6-34,-7 17-191,-5 10-168,-7 24 24,2 7-12,1 4 22,9-1-79,11-4-55,8 2-68,12-3-22,4 1 34,4-6 11,7-7-23,6-9-67,6-9-11,6-7-45,1-10-414,5-4-538,9-6-852,10-2-1378,10-13-3093,13-10 6320,10-16 0,-35 16 0,-7 3 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1.1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511 0 24132,'-59'10'560,"1"0"0,4 1 1,5 5-315,-3 24-33,5 9-11,2 2-12,7 5-33,9-1-45,3 2-34,7 1 1,2-2-57,7 1-11,4-2-11,5-3-11,5-8-34,9-7-33,13-11-247,10-8-291,5-8-337,1-6-593,-5-2-1345,-1-2-3507,-1-5 6398,1-3 0,-15 2 0,-3-1 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3.3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442 31 9196,'3'-16'5266,"0"3"-3440,-3 13 6836,0 0-8147,-3-2 57,-6 12-158,-12 21 23,-14 27-167,-12 30-142,21-40 1,1 0-217,0 2 0,1-1 156,-18 39-24,10-9-21,7-11-1,3-4 23,4-1-45,-1 0-22,2 2-135,1-2-179,2-6-270,3-8-245,3-14-404,2-13-493,5-12-392,-1-7-1124,2-3-2305,0-8 5569,6-10 0,-5 5 0,5-3 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3.6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24008,'14'18'2208,"4"7"-1872,-2 11-101,7 6-89,-1 3-90,3 7 0,-1 0-45,-3 5 0,-2-5-11,-3-7-235,-5-8-482,-2-12-426,-4-9-963,-2-8-1065,-2-5-2779,0-2 5950,4-1 0,-3 0 0,2 0 0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3.9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184 10 18462,'0'-5'4303,"0"1"-3317,0 4-78,0 0-169,0 83-111,0-19-681,0 5 1,0 5 264,-3-19 1,0-3-50,0 5 0,-1 0 19,-2-1 0,0 0-149,1-3 1,0-2-11,-4 44-23,4-17-471,1-7-459,-1-16-527,-1-5-1109,-5-7-1894,-5 4-4707,-9 3 9167,-7 7 0,13-25 0,2-4 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4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16 110 11425,'-3'-5'5558,"0"0"-4079,3 5 1053,0 0-1602,-4-4-268,3 3-281,-3-3-280,4 2 123,2-3-45,16-3-45,9-5 1,18-2-79,3-1-23,-1 3-22,-7 2 12,-6 6-1,-3 2 12,-4 3-23,-3 0 11,-2 6 23,-6-1 11,-4 8 34,-7 0 90,-2 3 21,-3 5 12,-6 6-67,-8 8-68,-7 5 34,-9 5-45,1 1 34,-1 1-11,7-2 10,4-4-10,6-2 90,5-9 55,2-5-11,4-5-33,1-3-68,1-1 45,4 9-146,6-6-11,5 7-11,7-9 0,-3-4 0,1 0-537,7-6-427,-4-3-694,9-2-1166,-3-11-2151,6-10 4975,2-13 0,-14 10 0,-5 4 0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4.8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53 18653,'-6'-2'5782,"2"0"-5099,4 2 79,0 0-336,-5-4-57,14 3-111,5-3-45,19 4-22,7 0-135,-1-3 11,-1 1-33,-5-3-34,0 0-460,-8 0-627,-2 0-638,-4-1-1872,-3 3-3664,-1-1 7261,-6 3 0,-3 1 0,-4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48.2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169 1 21499,'-39'73'444,"0"1"1,3-7-1,8-6-130,16 2-79,4 0 12,3 4-57,4 8-134,4 9-321,7 5 287,6-2 46,9-8-68,3-15 73,-1-21-73,2-17 57,-2-15 290,3-11 168,2-23 12,3-16-90,1-28-67,2-15-474,-2-4 216,-2 0 206,0 7-240,-6 6-66,3 7-3278,-7 10 3277,-3 8 0,-4 10-190,0-5-362,-8 17-748,0-1-1557,-7 21-3149,7 3 6843,9 7 0,-5-3 0,2 3 0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5.1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56 24737,'17'-8'886,"2"1"-819,1 2-11,-1 1-56,-1 0 0,-3 0-123,-3 2-651,0-1-1164,1 1-1514,3-3-4582,3 0 8034,3 2 0,-10 0 0,-2 3 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5.5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144 188 22552,'-64'65'1647,"11"-4"-1378,40-27-67,5 5-45,4-5-79,2-1-78,2-6-11,0-6 0,9-6-1,5-7 12,13-5 12,7-3 32,5-10-21,1-7 10,-2-10 46,-5-5 22,-4 0 33,-6-4 79,-6-4-11,-8-3-101,-5-5-67,-2 1-12,-2-3 34,0 4-11,-10 7-45,-2 8 0,-13 13-247,-3 9-437,-3 6-671,-3 7-1581,0 9 2936,-3 9 0,17-7 0,2-1 0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6.1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308 0 23773,'-55'15'683,"0"0"1,-39 18-449,66 7-78,4 7-90,5 5-21,3 9-12,8 3-34,3 5 0,3 0 0,0-1-12,2-7 12,10-6-22,5-11 22,12-10-46,4-14 46,3-9-11,-1-8-11,0-3 22,-4-6 22,-3-10 35,-2-11-35,-1-14 1,-7-8-12,-1-8 67,-7-35-22,-3 23-22,-4-21 33,-2 36-44,-7 12 10,-2 11-33,-7 14-246,0 7-606,-1 7-1299,-2 2-2679,0 6 4830,5 11 0,5-7 0,6 6 0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6.4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33 19358,'2'-5'5525,"-1"1"-4876,-1 4 136,0 0-595,75 8-66,-41-1-102,57 4-22,-63-5-67,-5-4-796,-6-1-919,-2-1-1602,-1 0-3461,0-13 6845,3-3 0,-8 0 0,-1 3 0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6.7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131 0 26163,'-2'100'463,"0"0"0,-1-4 0,-2-5-396,-2-24 0,-1-3-305,-1 0 1,-1 0 237,1-1 0,0-1 0,-2-5 0,0-2 0,3-5 0,0-1-461,-7 29-623,7-22-1527,4-22-1697,2-17-5523,2-11 9442,0-4 1,0-2 0,0 0 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9.4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638 58 21846,'17'-32'2992,"-3"6"-2410,-14 26-111,-3 3-112,-8 16-79,-6 13-34,-13 25-22,-7 11-66,-8 13-80,20-37 0,-2 1-769,0 2 0,-2 0 719,1 2 0,-1-1 17,0-1 0,0-1-132,0 0 0,-1-2 143,-26 38-56,3-8 34,6-12-36,13-11 2,9-13 0,10-10 0,7-8-12,3-9-189,4-5 1025,1-4-5765,0-2 1777,1-7-2450,8-7 5624,6-10 1,-4 9 0,0 1 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39.8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 25847,'8'-10'1714,"10"12"-1300,24 20-100,9 14 22,4 8-290,4 3-46,0-3 0,-2 0 0,-3-6 0,-7-3 0,-5-3 0,-11-8 0,-5-1 0,-9-9 0,-4-4 0,-4-5-976,-6-4-525,1-1-841,-3 0-1434,0 0-5177,-1 3 8953,-10 5 0,8-3 0,-8 2 0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40.3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36 10686,'3'-5'6118,"0"0"-4258,-3 5 1165,0 0-1826,11-8-168,-8 4-291,8-6-147,-11 8 595,0 1-751,0 12-100,0 13 21,0 21-78,0 19-45,-4 13-67,0 12 11,-5 6-1223,1 3 1133,-1 0-54,1-3-270,-1-8 235,2-5 0,-2-13 0,4-11 0,1-14-113,2-17-872,2-12 565,0-10-2280,0-5-577,0 0 0,0 0 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41.7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277 78 7089,'-10'0'1894,"2"0"-1894,8 0 45,0 0 436,-69 17 898,44-10 223,-52 16-156,58-15 21,3 0-32,-1-1-383,6-4-244,3-2 99,5-1-11,1 0-89,0 0-303,-1 0-56,1 0-21,-1 0-46,3 0 806,-1 0-884,7-2 10,6-4 1,14-5 135,6-5-169,11-4 11,4-2-89,4-1-90,2 3-23,0 4-55,1 6 11,1 6 11,1 2 0,-3 2-34,-5 0 0,-9 0 23,-9 0-34,-10 0 45,-6 0-33,-5 0-23,-2 0 11,0 0 0,0 2 23,1 2-34,2 3 11,-3 2-11,0-2 45,-1 4-34,-3 5-11,2 10 79,-4 34-79,1-10 11,-2 42-11,0-42-11,0 5 22,0-31-11,0-9 11,0-7 1,0-5 55,0 0-22,-7 0-45,-10 2 0,-10 0-12,-11 0 1,-1-2-45,0-1 23,-2-1 21,1-1 12,-18 0 12,15 3-12,-13 1 0,19 6-23,1 2 12,1 6 11,3 1-22,1 3-13,-1 10 35,12-7-44,-1 10 10,13-12 23,5 2 11,-1 1 0,4 2 0,-2-1 0,2 2 0,0-3 0,13 10 22,2-12 12,16 2-12,-1-15 68,4-4-45,-1-4-34,-1 0-11,2-3 0,12 2-112,-12-2-426,7 0-795,-18 0-1177,0-3-2477,3-11 4987,9-8 0,-14 5 0,-1 2 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42.2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20 15482,'-3'-11'4863,"0"2"-3944,3 9 3372,0 0-3843,8 0-100,4 0-12,10 6-90,4 4 35,4 3-24,1 1 12,2-6-23,-4 0-66,-2-3-68,-5 1-68,-5-4-21,-8 2-23,-2-3-325,-3 0-684,-3-1-357,2 0-864,-3 0-695,2 3-1893,-2 5-4202,-2 8 9020,-9 9 0,7-10 0,-7-1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48.6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10 18810,'0'-5'4862,"0"0"-4335,0 5 347,0 0-504,-9 70-22,1-6-236,0 0 0,-1 5-649,2-13 0,2-1 565,0 1 0,0 1-28,0-3 0,0-1 0,-3 46-448,0-13-1300,0-18-1457,3-18-1489,2-19-2410,2-17 7414,-2-8 0,2-6 1,-1 0-1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42.5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1 25487,'-13'0'1222,"4"0"-852,13 0-101,9 3-34,8-1-67,9 4-45,3-1-100,-1-1 10,1-1-33,-3-3-145,-4 0-573,-4 0-379,-5 0-831,-3 1-1288,-2 4-1983,1 3-4022,-1 3 9221,4 4 0,-9-8 0,0 1 0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43.0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306 1 15191,'-11'0'4862,"3"0"-4145,8 0 908,0 0-908,-71 57 0,46-29-459,-17 8 0,3 1 224,20-5-79,0 1-78,1 3-33,0-1-113,4 1-90,4-1-44,3 0-45,4-2 0,2-5 0,1-3 0,10-6 67,3-8 90,11-1-11,0-7-34,1-1 0,3-2-56,0 0-34,3-5 34,-2-3-11,-4-5 11,-7-4 45,-5-2 0,-6-5-11,-4-7-68,-1-9 1,-2-4-1,0-5-22,-4 2 0,-7 2-123,-8 6-91,-5 4-256,-2 8-336,1 6-876,1 10-1590,0 5-4179,-5 4 7451,-3 20 0,11-14 0,5 13 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27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56 23605,'-7'0'1546,"1"0"-1635,6 0-9742,0 0 8042,47-25 0,-35 19 0,35-18 0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27.5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8613,'0'0'0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38.4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0 104 13577,'0'-3'5669,"0"0"-2699,0 3-2589,22-10 325,6 3-213,30-13-179,4 5-90,6-1-3459,-3 1 3358,-12 7-90,-13 3 35,-17 4 77,-9 1-33,-10 3 90,-2 8 11,-2 7 3291,0 14-3437,0 3-67,0 4-3426,0-7 3415,0-1 0,0-6-12,1 1 23,9 0-22,5-1 11,11-1 22,2-3-11,5 1 3403,-2-1-3369,2 2 146,-1 11 10,-11-5 23,-5 14 11,-14 2-67,-8 15-101,-17 18-56,-15 13-112,12-44 0,-2 1-253,0-2 1,0-1-902,-22 31-897,11-19-458,12-22-1391,15-18-4369,6-29 8381,6-29 0,0 13 0,0-8 0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38.9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789 38 18362,'-64'-11'1034,"0"1"1,4 0-1,2 4-474,-21 10-201,-2 22 157,2 17-540,39-9 0,2 4 152,0 2 1,2 3 0,4 0 0,2 3-28,4 2 0,5 2 35,4-1 0,5 3-86,2 5 0,6 1 17,8 4 1,10 3-473,13-1 0,10 4 0,3-4 450,12 8 0,7-3-1,-2-10 1,6 0 0,-1-9-261,13-7 1,0-11 215,-1-8 0,1-7 5,-2-4 1,-1-7-6,-3-12 0,-1-7 0,-3-3 0,-4-7 0,-5-9 0,-4-7 22,-3-7 1,-7-5 5,-6-3 0,-6-4-12,-5-5 1,-6-3 5,-6-3 1,-5 0 22,-1-3 0,-6 0-17,-7 1 0,-4 2-6,-3 0 1,-5 2 97,-8 5 1,-7 4-93,-4 3 0,-5 6-28,-4 7 0,-3 7 0,-2 9 0,-5 10-583,-16 12 1,1 12-622,23 7 0,3 8-886,-7 9 1,9 9-6326,19 46 8415,32 12 0,-4-42 0,11-10 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39.4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420 1 23314,'4'3'1300,"-23"15"-1233,-32 31 23,-20 15-465,34-28 0,2 1 420,-31 35-3655,16-4 3700,11-7-1168,13-6 1223,8-11-22,10-7 12,4-13 303,11-2-68,13-4 2391,14 0-2312,19 0 3346,11-3-3437,14-2-134,9-5-293,11-3 147,-47-4 1,0-1-554,46-4 510,-13-6-35,-19-4-249,-21-2-189,-18 0-648,-15 0-371,-7-8-687,-4-8-1924,-2-10-2798,-6-7 6866,-7 4 0,4 18 0,0 11 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39.6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0 25992,'-17'74'235,"-1"1"0,0-1 1,1-1-225,4-12 0,1 0-582,-1 1 1,1 0 502,3-3 1,1-1-98,0 0 1,1-2-542,1-2 1,1 0-786,0-2 1,0-1-7279,1 42 8769,1-12 0,3-38 0,0-14 0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40.1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1627 242 20602,'-53'-43'574,"-1"1"1,1 0-1,-28-13 1,0 13-413,16 27 0,-2 12-378,-8 8 0,-1 9 384,-5 5 0,1 8-596,-2 12 0,2 8 579,3 7 0,4 6 22,3 5 1,3 5-40,6 2 1,4 3 56,5 2 0,4 3-119,5-1 1,4 3 5,7 1 1,5 1-6,7-1 0,5 0-17,3 2 0,7 1 22,13 0 1,9 0-1,2-2 0,9-2-44,13-1 0,9-4 10,5-7 1,6-6-17,7-8 0,5-10-28,8-11 0,4-11 22,8-7 1,3-11-12,-27-13 0,2-8 1,-1-2-5,3-3 0,1-3 1,-2-5-317,1-6 0,-1-5 0,-2-1 338,-3-1 1,-1-1 0,-2-1-12,-6 2 1,-1-1 0,-3-1-1157,18-18 1,-5-3 1182,-11 2 1,-5-3-7,-9-1 0,-7-3-236,-6-3 1,-6-3 218,-8-2 1,-6-1 76,0-2 0,-6 0-26,-13-1 0,-7 1-40,-2 2 1,-7 2-12,-14 1 1,-9 4 5,-6 4 0,-6 5-28,-8 9 0,-6 7-6,-5 9 1,-5 9-186,-2 7 1,-2 11-169,-1 13 0,-1 15-1307,13 13 1,-1 10-1,5 3-1375,17-4 1,5 2 0,0 5 3040,-14 20 0,0 6 0,13-8 0,19-18 0,7-4 0,-16 36 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1.8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1591 21600,'-21'29'784,"5"-6"-582,16-23 212,0-1 202,15-16-280,11-12 57,22-29-124,10-19-1417,-23 27 1,1-4 1225,3-7 1,1-3-7,7-9 1,1-2-184,3-6 1,1 0 121,2 2 0,0 1 11,-4 2 1,-1 3 21,-5 11 1,-3 2-356,-6 8 1,-3 2 321,21-31-178,-12 12 212,-5 13 2094,-8 10-2139,-6 13 362,-8 13-340,-7 11 873,-2 8-850,-3 1 436,-1 0-391,-1 10 11,-11 7-57,-15 18 147,-24 11-638,-21 8 481,-12 1-12,22-22 0,-2-3-22,16-9 0,1-2 0,-13 1 0,2-3-22,-12-8 22,4-6 78,8-3 90,5 0 34,10 0 0,11 0-46,11 0-65,8-2-47,7 1 459,2-1-581,3 0 78,4 2 22,20 3 1,16 9 10,31 7-22,17 10-11,-39-12 0,5 0-322,26 9 1,1 0 309,-19-5 1,-1-1 0,17 6 0,-1-2-34,-27-8 0,-2-3-146,39 8-21,-6-6-35,-11-7 79,-12-5 67,-11-2 101,-20-1-22,-9 0 22,-15 0 22,-1-1 712,-2-17-622,-10-16 11,-12-28 11,-16-21-45,14 37 1,-5-2 101,-14-21 0,-2 1-269,11 21 1,0 1 144,-11-11 0,1 6 79,-6 5-135,7 13-11,10 11 0,6 10-470,6 3-2208,0 6-908,9 8-4146,2 36 7732,7 34 0,3-21 0,0 2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48.9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75 24580,'77'-18'1905,"-3"4"-1491,-18 9-133,3 0-169,1-3-78,-1 1-34,-9-1-483,-5 3-737,-10 2-910,1 2-1366,-1 1-2711,6 0 5359,2 10 0,-18-8 0,-4 8 0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3.3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14473,'0'-5'5054,"0"1"-3654,0 4 1614,0 0-2173,36 41-360,-4 3-1992,1-2 1,1 5 1779,18 37-180,-26-39 1,-1 1-151,19 44 106,-6-5-45,-8-7-45,-10-5-751,-8-7-1411,-7-6-2522,-1-14-5102,4-17 9675,9-15 0,-7-11 1,2-3-1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3.7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209 1 21420,'17'82'254,"-1"1"0,-3-3 0,-7-4-666,-13-21 1,-5-2 422,-2 4 0,-2 0 6,-3 0 0,-1 0-1851,1-4 1,1-1 1833,-13 41 0,3-22 949,8-18-815,5-21 293,5-15-35,7-10 245,-4-13-525,1-28-56,0-32-23,3 13 1,0-5-939,2-5 1,0-2 976,1-2 1,-1 1-6,1 6 1,0 3 100,3-39-79,3 19-33,2 22-56,1 15 2366,0 13-2433,1 9 2197,6 4-8338,37 7-3623,2 1 9731,34 25 1,-47-15-1,-6 15 1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5.0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635 0 22642,'45'76'310,"0"-1"0,0 3 0,-5 1-310,-8-8 0,-4 1-464,1 4 0,0 1 475,-3-4 1,-1 0-1,-3-5 0,-2-2-22,-3-4 0,-3-3 5,-3-6 0,-3-2 6,1 40 0,-6-17 68,-9-13-24,-19-8 68,-18-4 124,-30-4-56,-14-4-164,39-27 1,-2-3-17,1-1 0,-1-5 0,-48-18 0,50-4 0,1-6 22,-1-9 1,1-5 44,1-7 0,1-4 39,1 0 1,3 0 145,2 4 0,3 1 62,-20-32-3918,20 8 3660,18 7-45,15-7 741,33-5-718,22-8-12,-11 37 1,7 3-18,5-1 1,3 5-186,1 2 0,2 6 180,0 5 0,1 5-881,-2 7 0,-1 3 892,-2 3 0,0 3 6,-3 6 0,0 4 2007,41 9-2046,-12 11-2064,-15 5 1940,-21 3 234,-17 5-155,-16 11-22,-18 11 89,-24 18 0,5-31 0,-5 0-161,-11 8 0,-4 0 161,-5 5 0,-3 1 16,-4 2 1,-1-1-11,-2-2 0,0-1-6,0-4 0,1-3 28,4-5 0,1-4-12,4-6 1,2-4 140,-30 16 1721,19-21-1620,16-18 0,16-11-23,12-33-112,7-34 0,12 5 0,5-7 1130,7-20 1,6-4-1165,-3 21 1,4-2 0,2 0-305,3-2 0,3 0 0,1 1 267,0 1 0,1 2 1,0 1-24,-1 5 1,0 1 0,1 3-30,11-22 0,0 5-137,-3 7 1,1 4 102,-5 11 1,2 5-472,-6 8 1,2 7-1311,32-4-1692,-8 30-5266,-6 61 8773,-29-8 0,-4 3 0,3 19 0,-10 3 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5.6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713 1 23012,'0'82'265,"0"0"0,0 2 0,-1-1-226,-1-11 0,1-1-673,-2 3 0,1-2 645,0-4 0,0-1-11,1-8 0,0-1 0,1 39 270,0-29-382,0-23 292,0-24-180,0-13 0,-3-6 90,-15-8 643,-11-5-666,-23-6-22,-11-3 119,-9 7-7,-1 5 11,6 5 157,3 3 302,10 13-145,3 11 246,-8 44-526,20-12-135,1 21-56,27-27-11,7-3-112,9 0-526,16-6-808,19-8-4646,25-15 1408,22-10 241,-35-14 1,2-5 4389,9-5 0,-4-2 1,11-7-1,-11-5 0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5.8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 17039,'1'-9'6555,"1"2"-5457,-2 7-347,0 0-269,0 118-348,0-35-134,0 6 0,0 2-916,-1-36 0,2-6-1627,8 34-4040,10-23 6583,17-28 0,-14-17 0,1-10 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51.4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16692,'0'-9'5445,"0"2"-4638,0 7 751,0 0-1312,1 5-145,5 6-79,3 5-22,6 2-459,3 5-717,1 5-1256,4 7-3249,-1 3 5681,1-4 0,-11-14 0,-2-9 0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51.5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11 21588,'-5'-6'3597,"1"2"-3194,4 4-32,0 0-371,42 33-528,-10-12-1186,35 29-1927,-22-18-6190,0 5 9728,3 12 0,-21-21 1,-4 0-1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52.2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302 0 18618,'-58'57'45,"0"0"0,4-3 0,9-5-1379,14-2-1450,6 2-4499,6-2 7444,11-9 1,4-17 0,4-9 0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4:52.4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1 23404,'-29'82'-187,"0"0"0,4-8 1,3-9-8657,-1-7-988,6-11 10049,-1-10 1,9-18 0,0-4 0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2.2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612 10 18720,'0'-5'5591,"0"0"-4739,-79 13-258,25 15-281,-7-4 1,0 5-400,20 5 0,4 5 349,-1 4 1,2 2-79,2-1 0,3 1 95,-24 40-101,16-1-90,13-4 249,12 5-327,8 0-11,6-2-22,15-5 76,6-13-726,16-14-673,5-14-884,8-16-2731,3-7-4871,9-10 9042,2-16 0,-26 10 0,-7-9 1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49.4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0 725 24008,'4'-17'1166,"7"-12"-987,11-28-33,4-8-22,1-5-35,-3 4-44,-1 3-34,-3 3 23,-1 5-4286,-2 1 4275,-2 7 870,0 7-848,0 6 78,-2 9 0,-2 6 23,-1 8-23,-3 3 3403,1 5-3391,2 1 55,1 2 158,4 0 55,2 7-45,4 11 12,0 12-135,0 13-155,-1 6-80,-4 5 0,-1 1 0,-2-2 0,-4-2 0,0-3 0,-3-4-214,-1 12-649,-2-18-425,-1 6-247,-2-24-852,0-1-1367,-2 2-2408,-6 1 5314,-3 2 0,1-12 0,3-1 0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2.4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143 19 19213,'0'-10'5457,"0"1"-4684,0 9-213,0 105-156,-8-21-1116,3 2 0,-3 6 712,-3-24 0,-2-3-39,1 1 0,-1 1-449,0-2 1,0 0-712,2-4 1,1-1-1230,2-6 0,1-2 2428,-1 32 0,5-38 0,3-21 0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2.8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1 24591,'-7'88'265,"1"-1"0,-2-2 1,-2-4-624,-2-22 0,-1-3 448,0-1 0,1-1 22,-8 39-56,4-23 236,10-28-482,2-22 329,4-30-139,16-30 11,12-32 0,-6 23 0,2-1-283,1-1 0,0-1 288,-2 2 1,0 2 39,18-32 11,-8 18 90,-7 22 503,-7 21-324,-7 10 56,-2 9-11,-3 13-22,-1 15-270,-3 21-33,-1 17-56,-4 9-852,-5 0-289,-2-3-2646,-3-9-4864,3-7 8651,4-9 0,2-19 0,3-11 0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3.2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343 269 18933,'-10'-9'4392,"1"2"-4022,9 7-191,0 0-145,65-21-12,-36 1-22,49-21 34,-58 7-1,-7-2 12,-8 3 68,-3 4 32,-16 8 113,-10 10 67,-20 5-1,-12 13-122,-8 18-45,-5 12 79,-1 20 66,7 1 79,8 4 22,17 1-133,13-2-102,15 4-90,7-6-78,8-3-45,13-9-44,16-11-584,16-13-1064,15-12-2252,7-14-3989,9-16 7978,-1-11 0,-34 8 0,-12 2 0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3.5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380 0 26799,'-81'10'156,"16"3"-156,69 1 23,9 9-12,8 6-11,8 5 56,-3 2 57,-4 1 111,-11 2 67,-4 6 123,-11 5-100,-18 11-180,-15 6-55,-22 5-79,-6-3-594,1-10-896,13-14-897,13-21-4291,20-13 6678,9-18 0,9 5 0,0-5 0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3.9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76 262 22989,'62'-16'235,"0"0"0,-5 1 1,-8 1-135,-10-2-1,-9-1 24,-12 0 55,-9-4 45,-6-5-89,-3-3 33,-7-1 145,-7 6 338,-11 10 10,-8 7-113,-7 27 13,-7 17-147,-6 31 46,-2 14-180,5 3-223,11-9-57,14-14 0,13-13 0,8-10 0,8-6-886,11-9-425,8-8-740,14-8-2531,2-5-5033,5-9 9615,-2-5 0,-18 2 0,-6-1 0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5.0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58 25499,'-41'-8'1277,"21"-1"-1131,50 2-57,22-1-89,17 0-537,4 0-1043,1 4-1793,-7 0-2577,-4 4 5950,-7-2 0,-24 2 0,-8 0 0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5.3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141 132 20151,'-23'88'418,"1"-1"0,1-7 1,3-7 152,-4 1-77,6-15 56,7-21-389,3-17-150,4-12 143,1-9 81,1-26 337,0-19 100,10-38-443,2-15 68,-2 48 0,0 0 140,9-41-235,-5 20-90,-1 17-112,0 15-34,4 10-638,2 14-706,7 6-1782,6 13-6671,6 22 9819,9 20 1,-23-13 0,-1 2 0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7.0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551 1 20233,'-62'26'851,"0"1"1,3 0 0,6 2-12,-10 23-168,3 8-224,2 4-112,10-1-112,10-2-190,11-4-34,14-4-23,6-6-10,7-5-471,4-6-1154,12-8-987,13-9-2789,18-9-3474,10-6 8908,9-14 0,-28 8 0,-6-9 0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7.3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41 136 20345,'-22'96'829,"4"-18"-795,25-57-34,2-11 0,7-4 33,4-6 34,7-19-22,3-12-45,5-24-67,-1-7 45,-5 0 22,-6 13 11,-8 12 45,-6 18 67,-6 9 135,-2 7 10,-1 3-88,1 0-24,3 9 148,0 8-69,4 14-157,-1 6-78,0 4-336,1-5-1042,0-6-695,1-8-2757,4-11 4830,3-5 0,-5-6 0,-1 0 0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7.6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87 1 18854,'-8'59'306,"1"1"1,0-4-1,-1-6 232,-9 4 258,5-10-225,2-17-78,4-13 23,3-9 245,0-5-245,0-6-236,1-7-145,1-10-79,1-7-56,0-2 0,6-2-505,6 2-1467,14-2-1143,15 3-3081,9 0 6196,8 7 0,-25 8 0,-7 8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49.7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23 159 14518,'-9'-10'6107,"2"1"-4886,7 9 661,0 0-996,-7-23-46,14 13-212,2-20-147,16 19-145,8-2-55,1 0-46,3 1-100,1 3-79,-2 2-34,-5 4-22,-6 1-190,-5 2-953,-6 0-695,-2-1-1434,-1-1-2756,1 0 6028,3 1 0,-7 1 0,-1 0 0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8.0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175 0 21136,'-41'74'444,"0"0"1,3-6 0,8-7-53,18-4 144,4-4-368,4-15-84,4-9-96,5-16-10,9-7 64,11-26-42,8-16-67,3-21-90,-4-7 11,-7 7 228,-7 15-82,-8 13 11,-3 16-11,-4 7-22,1 6 22,4 12 145,0 9 91,3 17-12,-4 9-168,-2 2-34,-1 0-22,-1-10-840,0-8-1704,3-15-3820,3-9 6364,8-15 0,-7 5 0,1-7 0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8.1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0 22844,'9'78'186,"0"0"1,-1-3 0,-3-2-187,-5-18 0,-4-3-449,1 0 1,-2-1-2846,-5 40-4426,-2-20 7720,7-24 0,1-23 0,4-14 0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8.3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0 101 21521,'45'-30'-7261,"-3"1"7261,-15 11 0,-12 6 0,-4 1 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8.5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17140,'1'-3'4280,"1"0"-2252,-2 3-1748,25 101-89,-19-36-605,7 8 1,-1 2 413,-12 12-997,0-7-1847,0-7-5471,0-12 8351,0-16 0,0-21 0,0-12 1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8.6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15011,'0'-5'168,"0"0"-2622,0 5 123,0 0 1,0 0 0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8.9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0 247 19818,'53'-41'56,"1"1"0,-6 4 0,-13 3 23,-24 6 10,-8 5 46,-2 4-57,-1 3-22,-9 7-56,-6 3 134,-10 4 214,-3 12 111,1 11 370,3 17 46,3 9-47,4 3-267,3 1-135,4-3-281,6-1-122,2-5-23,2-5-23,6-7-78,4-4-638,7-7-1625,3-7-1525,5-5-3707,0-7 7596,3-9 0,-12 6 0,-4-7 0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9.2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10 13958,'0'-5'4594,"0"1"-3810,0 4 684,0 0-829,6 98 111,-5-45-291,2 13 1,0 0 201,-5-10-134,-1-11-168,0-14-113,0-15 0,0-9-66,3-5-80,-2-2-100,2-12-33,0-4-471,7-13-863,5-6-1087,8-4-1837,5-4-4416,3-1 8707,3 3 0,-14 16 0,-1 8 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9.3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23191,'6'70'-60,"1"0"0,0-6 1,-2-7-2205,-5-3-3933,0-11 6197,1-15 0,-1-13 0,2-8 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09.9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246 13 18070,'0'-7'4459,"0"1"-4044,0 6 0,0 0-113,-79 68 34,47-27-190,-15 7 0,2 2-23,25 2-78,6-2-45,8-6-90,3-5-896,6-5-1457,14-8-2554,15-8-3978,21-9 8975,17-6 0,-30-3 0,-3 0 0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10.2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59 123 22676,'-19'64'201,"-1"-1"1,5-4-1,11-10 124,28-15-101,12-6-123,4-9-34,2-9-44,2-6-12,-2-8 57,-3-14-46,-6-13 90,-11-17 224,-10-8-67,-8-6-101,-9 1-101,-12 3-67,-9 10-34,-10 13-402,2 15-1032,3 10-1569,6 8-4795,9 11 7832,7 5 0,6-3 0,3 1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0.8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69 214 14126,'-16'-3'6835,"4"0"-5782,12 3 561,0 0-763,-18-9-67,13 7-122,-13-7-102,18 9 22,14-1-21,12-4-135,26-5-46,19-1-143,15-4-237,4 1 0,-1-1 0,-11 2 0,-14 0 0,-10 5 0,-12 0 0,-2 2 0,-1-2 0,-4 1 0,-4-1 0,-8 3 0,-5 0 0,-4 2 0,0 1 0,-1-2 0,-4 3 0,0-2 0,-4 3 0,0 0 0,-4 0 0,1 0 0,-2-1-1390,0 1-616,-3-5-2275,-2 0-3853,-4 0 8134,-1 0 0,3 4 0,3 1 0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10.5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21835,'28'61'235,"0"-1"0,-3-3 0,-6-3-21,-19 17 212,-7-7 33,1-17-45,-3-14 68,3-18 0,3-8-23,0-7-111,1 0-146,1-11-57,1-9-77,9-19-68,10-9-191,16-7-773,7 1-1232,5 7-1838,0 7-5797,-2 15 9672,1 5 1,-21 13-1,-5 1 1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10.8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240 211 15766,'11'0'4404,"-3"0"-4068,-8 0-202,83-33 498,-43 9-610,12-2 1,-1-1 245,-20-5-111,-11 5 310,-11 8-153,-6 6 307,-14 6-375,-14 4 34,-19 21 0,-17 13-66,-9 26-227,34-22 0,0 1 259,-1 1 1,2 0 235,-27 35-79,10-7 1,13-10-180,16-9-68,11-8-122,8-5-12,4-5-10,12-2-1,8-5 409,17-8-723,8-5-851,11-11-930,8-15-1737,11-13-4482,2-11 8303,2-2 0,-36 19 0,-10 8 0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11.2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37 17006,'-5'0'4694,"1"0"-3999,4 0-34,0 0-246,-40 80-102,25-47-145,-6 15 1,1-2 55,16-22-90,4-7-33,0-5-101,4-7 23,8-2 21,8-10-44,9-14 0,1-14-56,1-12-22,-5-2 33,-5 2 34,-5 10 11,-4 6 0,-4 13-11,-2 9 11,-5 6 67,2 4 179,-1 13 79,1 6-90,0 19-67,-1 2-89,-1 6-102,-1 7-66,2-18-606,2 0-1120,3-24-1098,3-6-2824,7-5 5737,4-11 0,-7 8 0,-2-8 0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11.5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 11964,'1'-7'6039,"1"1"-4628,-2 6-413,0 0-214,2 76 124,-1-34-522,1 9 1,-1-1 240,-1-11-279,0-12-348,0-12 22,0-9 23,0-5 191,5-14 10,9-9-89,9-14 44,4-3-55,-1 3 33,-3 9 23,-1 4-1,-2 9-21,-1 4-12,-2 5-44,-3 4-46,0 1 34,-2 7-45,-1 8-67,0 8-684,-4 5-963,0-4-1625,2-4-3282,6-9 6554,9-5 0,-10-4 0,0-2 0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5:11.8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405 1 23706,'-23'43'1289,"1"9"-1009,3 11-112,4 4-79,6-6-44,6-7 1,3-12-35,5-13 67,5-11-33,5-10 45,6-5-1,1-13-10,0-13-1,0-15-33,-6-11-23,-5-1 45,-7 4-67,-2 4-134,-11 8-371,-7 6-368,-15 8-1110,-12 10-2007,-17 4-5841,-19 14 9690,25 6 1,2 2 0,-8-1 0,0 13 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05.8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1 458 26272,'62'-31'205,"-1"0"1,-1-2-1,-7-4-149,-19-4 0,-5-3-22,30-36-23,-14 12-5649,-8 20 5683,-10 18 1465,-12 17-1375,-3 11 133,-6 26-44,-2 17-100,-1 37-68,-9 21 160,-1-42 0,-2 0-339,-4 3 0,-2 0-337,-2 0 1,-2-1-253,0-5 1,1-1-1754,-12 39-952,8-23-2108,11-29 930,7-20 4595,18-31 0,-11 7 0,11-12 0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06.2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859 163 21018,'-72'-46'941,"1"1"0,4 2 1,4 14-405,-15 35-178,-1 25-771,-1 27 485,39-14 1,1 7 82,2 8 1,2 4-62,0 7 1,3 4-469,3 3 1,4 2 489,3 2 1,5 1-6,6-1 0,4-1-1228,1 0 1,7-1 1171,8-4 0,7-3-17,2-4 0,6-4-115,7-7 1,7-7 75,3-8 0,5-8-6,2-10 0,3-8-16,3-6 0,2-10 22,3-18 0,0-11 22,2-9 0,-3-9 1,3-15 0,-4-8-12,-3-6 0,-5-3 11,-5 1 1,-6-1-283,-7 4 0,-7 0 293,-7 6 1,-6 0-12,-4 6 1,-5 1 153,-10 2 1,-6 2-144,-2 4 1,-5 3-34,-9 2 0,-4 4-146,-1 4 1,-4 5-841,-46-9-1087,-7 28-1093,40 35 1,1 13 3165,-9 17 0,5 5 0,-11 18 0,9 9 0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7 208 13341,'-3'-11'5704,"0"2"-4315,3 9 605,0 0-1422,55-79-68,-15 55-314,3-18 1,4 4 146,12 33-259,-2 8-33,-8 14 22,-10 8 12,-11 17-12,-12 11 22,-9 8-21,-14 10-68,-17 6-56,-16 0 0,-12-2 33,-1-9 23,3-9 34,8-9-1,1-7 35,7-12 223,5-7 112,10-9-33,6-5-101,8-5 11,2-1-67,3-2-90,0 1-112,0 1 68,7 1-23,10 1-11,13-1-45,9-1-12,6-1-469,-1-1-651,-2-3-1109,-2-5-1513,-4-4-3854,-2-4 7608,-1 1 0,-16 7 0,-3 2 0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07.4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839 27 20916,'-62'-8'676,"0"1"0,3 0 0,4 3-194,-17 12 44,-4 15 91,1 19-292,-2 17-463,40-24 0,2 3 267,1-1 0,2 2-17,2 2 0,3 1 23,-17 42-23,11 9-90,23-42 0,2 1 23,2 7 0,3 2-1556,1 4 0,5 0 1572,7 4 1,5 0 5,3-1 1,5-1-231,11-2 0,5-4 179,4-4 1,5-6-6,4-8 1,5-7-12,1-9 0,3-7 11,2-5 0,2-9 0,1-11 1,-1-8-1001,1-4 1,-1-7 1005,0-9 0,-2-5-17,-4-4 0,-4-4-125,-2-3 0,-5-2 175,-7-1 0,-5-3 750,-6-4 0,-6-3-688,-7-2 1,-6-2-12,-2-2 0,-5 0-23,-8-2 0,-6 2-11,-3 4 1,-7 2-7,-7 6 1,-7 4-40,-6 6 1,-4 5-23,-3 6 0,-3 5-40,-2 3 1,-1 3-659,2 6 0,-1 4 194,2 2 0,-1 5-2466,-48 17-1417,48 16 1,1 10 4386,-7 19 0,6 2 0,-9 21 0,7 3 0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08.4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40 24939,'7'-9'1356,"12"0"-1065,33-3-45,4 6-89,-3 3 23,-5 6-102,-7 10-11,-10 11 90,-8 14 56,-10 12-67,-6 11-12,-6 5-100,-12 4-34,0-8 0,-6-8-45,6-19-11,7-9-23,2-12 57,2-6-34,9-2 56,4-4 0,13 0 11,3-2 23,3 1-34,-3 1 235,-5 7 67,-10 4 47,-6 14-349,-8 13 0,-11 19 0,-10 13 0,-17 9 0,-6-3-819,10-28 1,-2-1-986,-15 16-1636,-12 9-2487,31-39 5927,10-10 0,11-12 0,7-7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1.2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19 162 12927,'-5'0'6925,"1"0"-5413,4 0 808,0 0-1379,-4 0-191,3 0-189,-3 0-102,4 0 1,8 0 279,15 0-268,16 0-113,15-2-156,5-6-156,-1-3-46,0-3 0,0 1 0,0 3 0,-4-1 0,-2 6 0,-7 0 0,-8 4-102,-3 1-1422,-7-2-851,4-4-1984,4-7-4571,7-5 8930,6-3 0,-21 8 0,-4 5 0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08.9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806 168 21017,'-67'-44'803,"-1"1"0,7 4 0,3 10-130,-3 19-91,-2 8-134,-3 27-213,-3 19-501,32-6 0,3 7 333,-1 6 1,2 3-1,1 6 1,3 3-7,4 1 1,3 2-34,5 1 0,5 2 56,2 0 0,5 2-1560,3 1 1,7 1 1559,6 2 0,7-2-23,5-2 1,8-4-264,9-3 1,9-5 206,4-10 1,6-8-6,5-10 0,4-7-11,2-7 0,1-8 11,3-12 0,0-9 5,-4-4 1,-1-7-1,-3-10 1,-3-6 16,-4-6 1,-5-4-6,-4-5 0,-6-3-1,-4-1 1,-4-4 17,-6 0 0,-5-2 22,-5 0 0,-3 0-23,-7 0 1,-3 0 38,-2 2 1,-6 1 38,-10-1 0,-7 1-66,-3 2 0,-6 3 61,-12 1 0,-6 3-106,-2 3 0,-5 5 1076,-2 8 0,-2 5-1306,3 6 0,-1 7-914,-6 11 0,4 11-3271,-12 38-501,36-5 1,7 8 4716,16 15 1,8-1-1,-1 13 1,2-10-1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1.6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401 690 14607,'-7'4'4505,"2"-2"-3418,5-2 1187,0 0-1355,23 55-224,-13-38-179,18 39-225,-22-52-190,-2-3-34,1-18 22,-2-16 12,0-29-78,-1-17 66,-2-5-33,-8-2-3425,-4 5 3425,-10 9-202,-1 8 202,-4 12-22,2 13 67,-3 7-34,2 14 23,-2 4 0,-3 9 10,-2 2-10,-1 3 3308,-2 2-3319,5 4 262,1 2-50,-1 10-45,11-7 46,0 2-23,15-6-112,2-2-12,3 10 23,17 9-89,6 7-57,24 4-22,6-6 22,10-6-44,5-4 11,2-4-23,-4-7-3492,-6-2 3425,-10-4-11,-7-1-78,-10-1 100,-7 0-22,-7-10 112,-7-4 11,-5-14 3504,-5-7-3347,-2-5 12,-2-6 77,-10 1 57,-23-13-191,-2 21-123,-18-1-78,10 28-729,0 6-817,2 5-1357,9 21-4202,6 19 7183,10 37 0,8-32 0,4 2 0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2.6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517 39 18171,'0'-9'4460,"0"2"-3911,0 7-236,0 0-4396,84 69 4083,-31-20-705,7 4 1,1 2 760,3 13-56,-8-1 56,-10-7 11,-11-8-56,-9-4 12,-8-12 100,-8-3 146,-5-4 2291,-4 3-2235,-21 6 3425,-15 8-3582,-29 1-112,-12-4-357,-9-10 301,-4-15 0,-2-9 11,-4-9 22,2-18 23,-3-9 46,8-16-431,8 1 553,21 7-45,20 13-45,21 8 210,11 4-265,21-8 33,24-16 89,38-22-145,-22 18 0,8-3-49,4 2 1,8-3 0,-2 3-478,8-2 1,1 2 465,-14 9 0,2-1 1,-6 9-9,-9 9 1,-6 5 411,28 3-479,-20 9 23,-16 6 56,-12 6 0,-9 10 23,-10 6 33,-5 13 0,-23 15 67,-18 17-112,6-31 0,-5 1-462,-6 7 1,-3 0 467,-5 3 0,0-1-12,-2 0 1,-1 0-1,0-4 1,0-2 22,3-5 1,0-4-179,3-6 1,-2-3 255,5-6 1,0-4 229,-38 5 67,12-13-134,18-9-123,19-15-33,17-17-113,21-31 0,27-32 0,-3 31 0,5-3 0,10-6 0,8-3 67,-1 4 0,6-4 0,-2 4-67,7-10 0,1 2 0,-11 14 0,1-2 0,-4 6-331,-4 4 0,-3 5-750,-5 6 0,0 5-3423,27-15-5327,-10 25 8878,1 24 0,-28 5 0,-2 5 0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09.6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408 20 17857,'0'-10'6264,"0"1"-5682,0 9 113,0 0-4846,-91 85 4218,46-37-56,-14 11 1,0 1 619,15 0-619,7-4-1,6-6 112,11-11 123,6-9 68,8-7 3245,5-7-3089,3-2 332,14 1-354,10 1 22,19-3-222,7 2-248,7-7 0,0-2 0,2-1 0,-8-3 0,-3-1 0,-11-1 0,-10 0-169,-8 0-2565,-11 0 0,-5-7-3653,-1-8 6387,1-11 0,-2 9 0,2 1 0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09.8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212 23 17151,'-7'-12'7396,"1"1"-6298,6 11-538,0 0-78,-34 108-158,15-33-1019,-3 6 0,-1 5 723,12-32 0,2-3-23,0 1 1,1 0-6,-1-2 0,1-1-292,-8 43-380,2-11-1087,4-14-1681,4-17-3552,5-21 6992,11-13 0,-8-12 0,8-4 0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0.3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1099 250 22238,'-59'-52'612,"0"-1"1,2 6 0,1 7-1401,-20 8 1382,-5 15 56,-2 9 90,1 19-359,0 19 0,-2 25-230,40-18 0,2 4-50,0 5 0,1 4-45,2 4 0,3 1-229,4 5 1,3 2 183,6 1 0,4 2 0,6 1 1,3 0-7,3 2 1,4 0-6,7 0 0,5-1 0,4-1 0,7-3-6,8-6 1,7-4 5,7-6 0,5-6 0,6-9 0,3-8-6,3-6 1,2-7-1433,2-2 0,0-6 1438,-1-11 0,-1-6 5,-4 0 1,-2-5 94,-4-9 1,-3-5-90,-3-4 1,-4-3 4,-3-4 1,-3-3 17,-4-5 0,-3-3 22,-2-3 0,-4-1 67,-6-3 0,-3-2-34,-3-1 1,-4 0-62,-4-1 1,-4-1-29,-5 3 0,-6-1 0,-16-18 0,-8 3-146,5 24 0,-6 4-560,-14-8 0,-5 12-740,8 24 1,-2 15-2538,-7 17 0,-2 15 3983,-11 19 0,5 6 0,25-17 0,4 1 0,2 8 0,1-1 0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3.2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24502,'53'54'1557,"-3"2"-1377,-10 2-158,-4 3-22,-2 0-662,-7-4-1500,-4-8-3441,0-9 5603,0-15 0,-9-11 0,-1-10 0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3.5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52 13196,'0'-3'5714,"0"0"-3865,0 3-1681,8 73-168,-6-20 0,1 2 0,-1 1 0,-6 6 0,-3-16 45,-1-18 303,4-12 570,0-12 24,2-2-192,-3-2-380,-1 0-224,-6-3-101,-1-11 22,0-9 34,2-16 44,6-8-89,3-7 56,4-1-67,10 0-45,3 6-11,7 8-23,-3 12-156,-5 10-584,-1 11-570,1 4-90,4 8-1199,5 16-3720,2 12 6353,1 18 0,-10-21 0,-5-3 0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4.5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 24 11863,'1'-6'8370,"1"2"-7138,-2 4 247,0 0-963,-3 7-113,-7 16-246,-8 20 0,-8 21-79,-3 9-66,4 3 21,4 0-33,8-6 0,2-6-11,8-15 0,0-19-34,3-14-22,0-12-180,0-15 236,0-19-23,4-22-56,2-15 57,-1-1 33,-1 10 33,-4 15 1,0 14-23,0 12-11,0 8 0,0 5-11,0 4 0,0 0 11,14 0 101,8-6-57,23-5-21,12-12 10,10-9-21,2-3-12,-2-2 22,-11 6-11,-11 8 91,-17 8 99,-10 9 57,-10 5 44,-4 1 90,1 6 102,-2 10-293,2 14 23,-3 15-179,-1 13 0,-2 7-45,-11 9-515,-3 3-808,-7-1-1456,6-8 2779,10-11 0,4-26 0,4-13 0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4.8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24 21514,'-29'74'254,"0"0"0,3-5 0,7-6 217,16 5 44,8-5 356,11-12-255,11-10-157,14-15-190,7-11-41,2-11-161,1-24-38,-1-11-51,-5-24-695,-6-8-572,-5-4-1254,-7-4-5230,-3 1-2058,-2 2 9461,1 3 0,-10 30 0,-2 9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12.2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20882,'0'-3'2533,"0"0"-1525,0 3-638,0 6-12,4 9-145,7 15-101,5 12-22,7 10-57,-2 2-9,2 1-2,-4-2-11,1-4 12,-3-1-23,0-4 11,-3-5 0,0-5-11,-3-5 0,0-6 22,-2 1-22,-1-2 0,-1 1 0,1 1 12,-1-2-35,0-3-55,-2-1-80,0-6-223,-2-2-414,-2-5-471,1-1-583,-1-3-1428,0-1 0,0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1.8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87 22384,'-10'-10'1972,"0"1"-1501,10 15-158,-5 5-66,2 14-46,-5 7-54,2 12-80,1 7-22,2 10 22,3 5-11,6 5 0,5-4 11,8-4-22,4-11 89,4-13-22,1-10-45,3-16 34,4-5 112,7-14 22,5-14-66,7-15 10,3-19 11,-1-6-33,0-5-67,-8 2-23,-3 1-33,-8 3-23,-7 2 11,-1-15-134,-15 24-470,-1-5-348,-12 31-617,-1 7-1389,0 6-2722,-1 5 5658,-1 2 0,0 2 0,1 0 0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5.0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13 17566,'0'-7'5446,"0"1"-4472,0 6-33,0 0-437,-4 117-200,3-33-1851,-1 8 0,0 5 1547,-1-30 0,0-3 0,-1 4 0,0-1-381,-3-1 0,0-1-364,0-3 0,-1-3-95,2-8 1,0-3-3162,-3 25-1680,4-30 5681,2-23 0,3-14 0,0-6 0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5.2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1 285 21678,'4'-77'1625,"8"11"-1536,23 48-89,7-3-302,2 0-1625,1-2-2578,0 3-5326,-2 4 9608,4 3 0,-23 8 0,-2 1 0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5.6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96 1 23407,'-26'59'194,"-1"0"0,2-5 0,7-6-138,18-12-21,0-7-31,10-5-61,0-11-54,13-5-102,-1-5-212,5-10 45,-2-12-22,0-11 189,-6-8 202,-5 1 11,-8 10 156,-3 7 226,-3 12 88,0 3-78,0 5 292,0 0-404,0 10 67,0 3 57,4 10-236,4-1-100,4-1-35,5 3-33,2-2-45,1 2-650,1-3-1232,-1-6-1692,-2-6-6212,1-6 9778,0-4 1,-9 1 0,-2-2 0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5.8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187 13 18518,'0'-7'4292,"0"2"-4270,0 5-594,0 0-1489,-72 102-4012,45-50 6073,-13 13 0,4-5 0,26-28 0,9-17 0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5.9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11 21398,'4'-6'3709,"-1"2"-3709,-3 4-1244,-16 95-2263,2-49-1409,0 15 1,-1-1 4095,-9-12 0,11-22 0,3-6 1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6.5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18877,'3'0'4997,"0"0"-4470,-3 0-527,62 69-1423,-43-34-426,14 10 0,-4 2-7982,-26-4 9638,-3 2 1,0-19 0,0-6 0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16.6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 20983,'0'-9'4785,"0"2"-4359,0 7-337,0 0-1030,65 82-2286,-37-36-1689,12 12 1,0 2 4426,-8 3 0,-15-27 0,1-6 0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31.1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1 585 24211,'62'-70'520,"-28"32"1,0-2-476,5-2 0,0-1-6,2-2 0,-1 0-22,-1 1 0,0 1-17,-2 6 0,-1 2 11,25-20 23,-17 24 358,-18 16 236,-15 14-113,-9 28-156,-2 25-135,-5 45-736,-3-36 1,-2 3 522,-3 4 0,-3 2-11,-4 3 0,-2-1-34,-1-5 1,-1-1-208,1-1 0,-1-2-213,2-5 0,0-3-202,2-6 1,2-3-1619,-8 22-1155,11-32-2397,9-28-68,15-42 5894,12-26 0,-8 15 0,6 1 0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31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1305 151 18406,'-71'-36'1303,"0"1"1,0 4-1,-1 6-983,13 12 0,0 6-662,-4 3 0,-1 7 655,-2 11 1,0 8-123,2 7 0,2 7-329,-2 14 1,3 7 310,2 8 1,5 6-34,3 6 0,5 5-6,3 5 1,6 4-459,6 4 1,6 1 429,8 1 1,4 0-29,2-3 1,7 0 21,10-4 1,9-3 0,2-5 0,8-4-6,10-5 0,9-4-50,5-9 0,8-8-17,3-9 0,6-9-6,7-8 1,5-12 55,7-17 0,2-12-55,8-11 0,-1-10-20,-30 4 1,0-5 0,-3-3 3,-1-3 1,-3-3-1,-3-1 4,19-23 1,-9-3-425,-13 2 1,-9-2 434,-12 2 1,-9 0 16,-6 0 1,-8-1-1011,-11 1 1,-7 0 992,-5 1 1,-8 2-1,-9 2 1,-9 4-73,-7 3 1,-6 6-142,-5 4 1,-5 5-247,-3 6 0,-3 7-252,1 7 0,-2 7-762,3 4 0,0 10-2201,2 17 1,2 13 3651,-3 16 0,7 5 0,-8 14 0,12 12 0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41.7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53 22440,'92'-29'852,"-9"6"-696,-36 23-32,1 7-91,2 5 12,-1 6-34,-6 5-11,-4-1 34,-9 4 67,-10 8-3337,-9 9 3495,-7 20-114,-18 16-237,4-30 1,-4 1 102,-5 3 0,-3-1 6,-2 0 0,0 0-12,1-5 1,0 0 5,-20 35 11,5-11 23,7-9 347,5-15 23,7-12 0,8-17 3194,5-9-3273,5-7 908,1-2-1020,11 0 0,5 0-34,20 0-89,5-2-11,11-4 10,7-2-55,6-8-45,2 1-45,-3-4-716,-8 3-595,-11-1-852,-8-3-1433,-9-14-5390,-2-15 9031,-1-11 0,-11 22 0,-3 8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2.3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0 609 13779,'0'9'8011,"0"-2"-7215,0-7-34,0 0-191,17 28-89,-11-22-180,13 22-178,-10-40 156,7-17-56,6-23-168,7-18 33,1-10-10,0 4 0,-5 3-23,-2 5-3191,3-12 3281,-6 26 33,1-3 124,-9 36-46,-4 11-22,0 6 12,-3 4-79,2 0 3504,1 4-3302,4 9-101,5 11 1,1 16-270,2 11 0,-4 12 0,2 34 0,-8-18 0,-4-29 0,-2 0 0,2 19 0,-4-4 0,3-5 0,-5-9 0,1-11-4065,-1-13 2810,0-6-393,-1-8-6273,-23 7-875,2-6 8796,-21 4 0,24-10 0,4-5 0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42.2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1136 28 14563,'-71'-9'1733,"0"0"0,2 1 0,2 7-1448,13 13 1,2 6 145,-4 5 1,0 4-57,-2 11 1,2 4-1535,1 2 0,2 0 1478,3 1 0,2 1-101,6-2 1,2-1 135,3-2 0,3 1-225,3-1 0,3 1 241,-19 43-191,12 8-118,25-40 1,3 2 0,1 7 0,4 3-598,9 8 0,7 2 636,2 7 1,6 2-45,10 2 0,6 0 45,5 0 0,3-2-23,5-3 1,2-4 22,2-5 0,3-4-208,2-6 0,2-4 152,2-7 0,3-5-23,2-5 0,2-7-16,3-9 0,1-6 10,3-4 1,1-7-434,2-10 0,0-7 417,1-7 0,-3-6-11,-3-5 0,-2-10-65,-17-2 1,-1-6 0,-5 0 97,3-7 1,-5-4 5,7-19 0,-11-4-11,-23 14 0,-10-1 27,-1-8 1,-5-3-28,0-7 0,-5-7 9,-4 3 0,-3-6 0,-3 3-149,2 20 0,-2 3 0,-3-3 138,-3-18 0,-3-3 0,-4 8 35,-9 2 1,-6 9-63,-1 5 0,-4 6 12,-1 9 0,-3 5 0,0 6 0,-2 6-118,1 7 1,-1 5-409,-42-12-19,10 19-2738,2 18 1280,34 31-4384,6 34 6387,31-13 0,5 1 0,-1 10 0,2 0 0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49.8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34 21622,'61'-13'119,"0"1"1,-5 4-1,-7 7-51,-8 22-35,-4 9 12,-4 3 0,-8 4 33,-12 3 1,-6 6 55,-7 1 24,-6-4 66,-3-5 89,-6-12 12,0-8-56,3-7-112,6-8-57,3 0-100,3-3-190,0 0 190,5 3 11,9 5 12,11 4-12,9 7 11,1 2 101,-3 3 360,-7 7 211,-7 1-256,-8 10-192,-7 5-134,-1 8-101,-15 4-11,-6-1-404,-15-1-514,-3-7-808,2-7-728,6-13-2319,10-13-4169,8-10 8942,9-16 0,2 7 0,0-7 0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50.3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832 44 18350,'-68'-14'1232,"-1"1"1,4 1-1,5 8-2306,-13 28 1634,-5 21-286,37-11 1,1 5 57,-2 6 1,0 2-148,1 4 0,2 3-124,2 3 1,4 3-77,3 2 0,5 2 48,6 5 1,5 1-18,4 5 1,4 1-11,6 3 0,6 0 10,4-1 1,6 0-6,5-4 1,6-3-7,6-5 1,6-5 16,5-7 1,5-6-18,6-7 1,5-7 10,6-9 1,5-7-6,5-4 1,3-6-12,3-5 0,0-6 0,-5-5 0,-1-6 0,-4-1 0,-4-6 5,-10-5 1,-4-5-1,-6-2 1,-5-5 22,-7-3 1,-5-4-44,-4-4 1,-7-4 210,-6-5 0,-4-3-17,-2-4 1,-5-2-40,-9-2 0,-5 0-22,-3-1 0,-5 1 69,-7 2 1,-5 1-154,-4 2 0,-3 3-1,0 4 1,-4 2-23,-19-7 0,-3 6-140,15 19 1,-2 5-254,-17-4 1,-1 10-437,18 16 0,2 9-975,-2 13 1,0 7-2909,-2 6 1,2 8 4700,-5 22 0,6 3 0,-9 8 0,10 3 0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52.4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420 0 12557,'4'0'7989,"-2"0"-3865,-2 0-3721,-26 25 34,-9 11-291,-32 31-101,32-30 0,1 1-23,0 0 1,2 0-1,-25 34 12,14-11-12,14-12 157,11-12 168,8-13-78,6-9-101,3-8 23,1-2 280,18 0-102,14 1-55,30 1 11,19-2-156,12-1-169,6 0 0,-5-1-460,-8 0 460,-13 0 0,-3-1-662,-29 0-862,-3-2-772,-31 0-1873,-2 0-5662,-5-13 9854,-2-2 1,2-1-1,-1 5 1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52.6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 26552,'-12'71'396,"-1"1"0,1 1 0,2-1-335,3-8 1,1-1-508,0 5 1,1 2 445,2 0 0,0 0-557,1 2 1,1-1-21,0-2 0,1-1-281,0-5 1,0-2-817,-1-6 0,2-4-4533,7 29 6207,8-29 0,-4-25 0,1-18 0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53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1135 231 22205,'-59'-38'551,"0"0"1,-1 1 0,-26-14 0,4 11-384,25 28 0,1 6 11,0-1 1,0 6-1,3 11 1,2 7-141,1 4 0,4 7-390,0 15 0,5 7 356,-1 8 1,4 5-615,1 7 0,3 3 609,3 4 0,5 3-11,3 3 0,4 2-1101,7 3 0,4 0 1117,2 3 1,6-1-1,11-1 1,7-2-262,3-3 0,8-5 256,13-5 0,8-7 5,6-9 1,6-7 5,9-10 1,7-9-12,4-9 0,4-10-12,4-11 1,0-11 11,1-9 0,-2-8 0,-7-8 0,-3-6-183,-9-5 0,-5-5 199,-10 2 1,-6-2-496,-9-1 1,-6-3 573,-6-1 0,-5-1 28,-6-4 1,-4-2 729,-4-3 0,-3-1-797,-2-2 0,-3 0 28,-4 1 1,-5 0-18,-3 2 0,-5 1 56,-7 3 1,-6 2-35,-6 2 1,-5 3-40,-2 1 1,-8 3-35,-27-7 1,-5 7-140,20 16 1,-1 6-181,-21-4 1,0 10-309,29 17 0,3 10-521,1 10 1,4 8-1105,0 7 1,5 8-2681,3 14 1,5 6 4563,2 11 0,5-3 0,-4 13 0,13-10 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54.9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46 13296,'-11'-2'6522,"3"1"-5200,8 1 998,0 0-1424,-5 0-224,3-2-134,-3-1-123,5 0-68,0-4-145,2 4 134,14-2-56,13 0-78,18 0-23,8 0-33,4 2-90,-4 2-45,-3 1 0,-9 0-11,-8 0 0,-8 0-437,-10 0-482,-5 0-515,-6 0-1166,-1 0-1523,-3 0 1590,-1 0 1,-1 0 0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55.6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23 12736,'0'-13'5413,"0"3"-4584,0 10 538,0 0-807,0 3-213,0 16-212,0 15-1,0 18-100,3 6-34,2-6 45,3-10-45,2-9-34,1-11-22,5-6 34,4-10 22,5-3 44,7-3 46,6 0 134,2 0 67,4 0 12,-3 0 123,-4 0 112,-6 0 66,-6 0 2,-4 1 88,-5 11-66,-2 8-101,-6 16-158,-3 9-201,-4 9-101,-16 6-67,-10 5-33,-20 0-404,-8-4-291,-4-7-404,3-9-739,6-12-830,7-8-1848,7-13-2499,6-5 7048,2-7 0,12 0 0,3 0 0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6:56.1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1416 129 20949,'-80'-15'500,"1"-1"1,1 3 0,4 3-249,21 6 1,1 4-74,-6 6 0,-1 5 78,-3 3 1,-1 5-778,-2 10 0,1 4 716,-1 6 0,1 3-79,2 5 1,2 2-17,2 3 0,2 3-17,7 1 0,3 3-51,5 1 1,6 3 5,5 1 0,7 3-1691,7 1 0,5 3 1674,2 2 0,6 1 12,8 2 0,6-1 443,4 1 0,6-3-443,10-2 0,9-5-288,6-4 0,7-7 287,9-8 1,5-8 27,8-10 1,4-9-34,9-4 0,2-11 0,5-16 0,1-10-13,-31 5 0,0-2 0,-1-5-126,0-5 0,-1-5 1,-3-2 171,25-17 1,-4-3 5,-6 0 0,-4-8 48,-20 4 1,-1-6 0,-6 0-32,4-10 0,-7-3 9,-12 10 1,-3-3 0,-6 3 158,-7-4 0,-10 3-95,-14 1 0,-9 2-118,-1 3 0,-8 3-17,-13-1 1,-8 3 5,-4 0 0,-4 4-28,-3 0 0,-6 5-180,5 16 1,-6 4 0,3 4-253,-9-3 1,-1 9-270,-23 12 1,2 16-644,28 13 0,5 11-1391,-4 14 1,2 7 2734,-4 12 0,5-2 0,25-26 0,4-2 0,-23 32 0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09.2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212 942 22575,'38'45'2128,"-6"-9"-1859,-27-46 258,11-81-465,-8 41 0,-1-5-1372,5-35 1,-1-5 1320,-1 13 1,-2 2 27,-1 3 0,-2 4 266,-1 12 0,-2 5-238,1-26-11,-3 31-33,0 23 89,0 12-56,0 8-56,0 5 2131,0 1-2164,0 2-113,-3 0-134,-6 0 66,-5 0-66,-8 4 90,-7 12 44,-5 13 124,-10 18 0,-3 11 22,-1 1 11,5-4 0,8-13-11,10-10 34,9-14-34,9-9-23,4-6 12,3-3-179,0 0 190,14 0 0,14 0 44,24 0-10,17-10 0,7-4-34,1-9 0,-6 0 0,-10 5 0,-11 4-12,-13 4 12,-12 4 45,-11 1 0,-8 2-23,-5 0 57,-1-11 145,0-9-11,0-14-45,-5-12 34,-8 4-12,-6 6-156,-6 14-34,-1 10-897,2 9-1725,1 3 2622,3 15 0,9-10 0,3 10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2.5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68 26687,'63'-18'541,"-1"-1"1,-3 1-1,-7 5-395,0 13-101,-4 0-45,-7 0 0,-7 2-908,-10-2-974,-3 2-1446,-2-2-4022,4 0 7350,11 0 0,-15 0 0,2 0 0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0.2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691 360 23504,'-26'-53'718,"5"15"-718,31 51 78,8 11 57,14 16-35,11 9-10,6 8 11,3 0 56,1-1-146,-5-7 0,-4-7 0,-8-8 0,-8-8 23,-11-8 11,-6-6 89,-8-5 79,-2-1-101,-7 2-67,-14 3-45,-17 4 0,-19 0-56,-13-5 56,-10-4 0,-12-5 28,39-4 0,-1-2-387,-4-2 0,-2-1 409,-2-4 1,-2-3 251,-15-3 1,3 0-141,24 5 1,3 1 39,-48-11-68,70 17-134,17 4-56,7 1-101,2-4 79,14-9 67,21-10 11,34-18-6,-20 17 0,4-1-288,11-5 1,2 0 293,5 1 0,2 1 5,1 1 1,0 3-6,-5 3 0,-2 3 0,-7 4 0,-3 3-56,35-1 11,-24 7 34,-19 6 11,-12 7 0,-12 12 56,-10 20 34,-9 26-12,-18 24-357,-1-34 1,-3 2 278,-8 6 0,-3 1-28,-4 0 0,-5 0-112,-15 14 0,-1-4 129,16-25 0,-1-4 11,-9 6 0,1-9 958,-7-16-958,2-16 67,2-7 224,0-11-33,4-12-112,6-13 44,9-18-89,14-12-11,7-24 38,30 2 1,10-6-636,-10 18 1,4-1 524,3 7 1,5-3 0,-2 5-13,5-2 0,-2 6-6,-1 5 0,0 4-6,-4 7 0,0 2-243,25-23-1264,-5 18-6215,15 24 7728,-21 42 0,-4-11 0,-26 23 0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1.0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23213,'55'41'942,"-4"2"-931,-25 1-11,-1 3-415,-5 6-1524,-1 1-2162,-5 1-4874,1-4 8975,-1-6 0,-5-21 0,-2-8 0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1.4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90 166 15056,'4'-11'5199,"-2"2"-4325,-2 9 134,0 0-492,31 51-146,-24-7-607,10 2 1,-3 3 404,-21 34-11,-9 4-56,-8-4-12,-5-15-33,3-21 67,6-23 46,6-14-3002,4-25 3080,2-17 618,2-23-338,2-15 11,3-5-112,11 0-202,6 3-112,14 3-79,4 5-33,2 8 3426,0 8-3460,-5 11 23,-1 8-303,-7 8-346,-4 9-248,-8 6-706,-4 5-1333,-1 1-3540,-1 16 6487,1 10 0,-3-4 0,-1 1 0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1.9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24166,'58'0'291,"-4"3"-291,-16 10-1042,-4 1-1771,-3 5-3730,-5 6 6543,-5 10 0,-10-16 0,-4 1 0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2.0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26 24804,'53'-19'-6476,"-3"13"-2835,-21 29 9311,4 19 0,-14-15 0,-4 0 0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2.5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10 18832,'-7'-5'3641,"2"1"-3304,5 4 727,0 0-537,-11 97-146,5-35-247,-1 8 1,0 2 66,2-3-111,2-15-34,1-20-56,2-18 0,0-8-45,0-8 0,0 0 45,0-9 0,3-9 34,6-12 33,6-9-56,2 4-11,-1 8 0,-6 9 0,-1 11-11,-1 2 11,3 2 0,2-1 0,2 0 0,2 2 0,2-3-11,0 4 11,2-3 0,3 1 11,2-2 23,4 0 33,-3-1 113,-1 1 77,-4 2 12,-4 1-90,-1 2-100,-3 0-57,2 6-11,-4 4-11,-1 8-291,-4 6-594,-5 5-1020,-2 5-2016,0 1-4853,0-6 8774,0-12 0,0-9 0,0-8 0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2.8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1 22104,'-24'65'1120,"6"-1"-851,14-9 22,3-4-33,1-12-22,6-10 111,6-12 67,9-8-33,7-5-3548,0-4 3346,2-9-123,-4-4-56,-4-9-201,-3-2-887,-8-2-1198,-4-1-3058,0-7 6192,0-2 0,-2 14 0,-1 5 0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3.0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14529,'0'-7'5132,"0"1"-3967,0 6 1603,0 0-1759,9 40-237,-3-4-256,6 41-202,-7-6-806,-3 10 492,-2 7-79,0 7-1006,0-5-1593,-2 0-2588,-2-4-3519,-3-5 8785,-1-6 0,3-33 0,0-14 0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3.2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0 252 24053,'18'-60'246,"0"-1"1,-2 6 0,1 12-359,1 26-1009,4 7-1265,0 5-2320,6 4-4180,-1 2 8886,1 11 0,-13-7 0,-4 6 0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3.5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113 46 22059,'-31'74'347,"0"1"1,2-6-1,8-7-145,21-1-124,4-3-55,8-7-23,10-7 56,10-11-23,2-8 113,3-6-45,-2-6-12,0-6-89,0-3 23,-3-4 33,-1-19 33,-3-13-44,-4-26 0,-5-17-11,-8-4 44,-5-3-55,-5 6 55,-7 9-67,-7 11-11,-9 14-134,-6 14-651,3 11-739,2 10-1870,3 4-5246,3 11 8640,3 5 0,6-3 0,4 1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3.1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 24053,'68'-2'2354,"-4"1"-2534,-16 1 460,4 0 97,2 1-265,5 3-79,-4 1-33,-2 0 95,-11 1-868,-12-4-706,-7 1-1076,-5-3-1613,6 0-3743,11-2 7992,4-8 0,-13 6 1,-7-6-1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3.8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7 17017,'0'-3'4101,"0"0"-4056,0 3-1043,-29 77-1221,18-37-476,-6 10 1,1 0 2694,11-14 0,3-16 0,2-8 0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13.9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212 0 24558,'-6'76'-90,"0"0"1,0-2-1,-5-6-997,-6-20 0,-5 0 1087,-12 32 0,1-2 0,2-6 0,9-20 0,-1 1 0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54.4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224 10 13969,'7'-5'5434,"-2"1"-4414,-5 4 1378,0 0-1804,5 60-292,-7-7-213,-1 2 1,-3 5-390,-13 35 317,6-42 0,-1 1-17,1-2 0,0 0 5,2 1 1,-1 0 11,1 0 0,1-1-6,0 0 0,-1-1-11,0-2 0,-1-1 0,-9 38 46,1-15-35,6-17 23,5-14 22,4-14 445,4-9-288,1-6 11,0-4 78,0-4 315,13 0-236,6-3 89,20 2-67,9-2-189,11 0 99,7-3-89,7-8-89,5-4-57,-22-2 1,1-2-574,28-7 517,-33 9 1,-3 0 10,10-4 1,-9 5-23,-5 0-22,-9 4-67,-5 3-662,-12 2-481,-6 4-4583,0 1-1041,-2 1 6845,7-2 0,-11 1 0,1-1 0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54.9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408 1 22709,'-57'1'453,"0"1"1,-40 10-263,64 22 33,2 9 23,0 7-34,2 5-34,6 5-22,3 2 11,6 1-68,5-8-77,4-3-23,4-15-45,2-8 11,10-13-22,9-8-145,11-5 78,5-9-79,3-8 180,0-11-12,1-12-33,-1-7 67,-1-9 0,-4-4 0,-6-5 11,2-13-11,-15 25 67,0 0 12,-13 36 55,-1 8 56,1 4-78,-2 2-78,3 0-34,1 10 78,2 10-44,3 17 22,-1 8-34,4 3-10,0-4-12,7-8 0,1-7 0,4-8-23,2-6-10,10-6-315,-8-4-638,7-4-863,-10-1-1366,2-11-3306,4-3 6521,0-9 0,-12 9 0,-4 5 0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55.3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112 10 17465,'-2'-6'4067,"1"2"-3630,1 4 202,0 0-280,-22 37-79,8 0-101,-17 36-22,15-10-23,4-2-67,4-6-22,3-4 11,4-8-45,1 1 1,6-3 44,6-3 0,7-5-34,8-7 12,-1-8-23,4-7 23,-1-6-23,1-4 23,-1-1 33,2-4-22,-1-8-12,3-7-21,-2-13-12,-2-1-168,1-4-359,-5 1-358,-3 8-639,-7 6-986,-4 5-3608,-3 3 6118,-1 1 0,-3 7 0,0 1 0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7:55.7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1 20042,'7'85'336,"0"0"0,-4-6 1,-3-6-46,-10 5-134,-8-9 22,4-12-10,3-15 370,7-14-248,1-14 278,3-8-121,0-5 6,0-1-197,0-2 187,0-9-142,0-9-89,0-8-78,8-4-102,2 1-33,9 0-22,1 2-404,3-1-380,3 0-472,2 4-896,0 5-1926,-2 7-4282,-1 7 8382,-2 2 0,-11 5 0,-2 0 0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07.9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418 13 12792,'-6'-7'3642,"2"1"-3250,4 6-235,-77 26 0,45-6-6,-15 0 0,1 4 185,18 12-21,2 3 32,-2 6-11,4 1-34,1-1-3447,3 2 3549,3-5-169,1-3 67,5-5-134,3-8-67,5-6-90,2-6 12,1-4 3391,0-4-3414,1-1 0,9-3 22,5-1-22,7-1 0,1 0 0,1-6-56,-2-5-168,2-10 56,0-9-134,1-8 56,1-6 43,2-7-401,9-12 503,-12 23 101,2-3 11,-15 29 23,-5 4-12,0 2 68,-4 3 145,0 1 269,0 2-134,-2 1 683,0 1-537,0 0-35,1 2-111,3 11 11,1 11 0,3 14-101,5 12-157,3 4-44,5 3-12,2-4-45,0-4-22,1-6-22,-1-8-336,-1-8-808,-4-8-1142,-1-9 2308,10-4 0,-16-4 0,7-2 0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11.4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246 1 23135,'-44'50'1882,"10"-9"-1490,34-40-111,0 2-57,0-2 201,0 0-335,0 1-12,0-2-100,8 1 22,8-1 34,15 0-1,13 0-33,5-3 11,4-4 12,-4-4-23,-3-2 11,-5 5 0,-5 2 0,-5 4 1,-7 1-12,-7 1 0,-6 0 0,-4 0 0,-1 0-12,2 0 24,-3 0-12,1 0 0,-3 1 0,0 1 0,-1 0 0,-1 2 78,1 12-56,0 4 1,-1 16-23,1 0 0,-2 8 0,0 3 0,0 5 33,0 0-33,0 1-44,0-5-1,0 11 34,0-21-12,-2 7 23,-1-24 23,-4-2-12,-16 3 11,-2-5 1,-15 7-12,-1-8 0,-5 2 0,-4-5 0,5-2 1,0-4 21,-9-1-22,11-2-11,-6 2 0,15 2 12,5 0-12,3 5 22,7-2-11,3 4 0,3 4 12,1 7 22,-8 32-12,9-8-22,-3 19 68,10-22-79,3-8 22,1-4-11,10-7 35,6-4 55,14-5 11,6-3 246,23 3-268,-10-9 10,17 0-32,-18-8-1,3-2 34,1-2-34,0-4-45,1-3 34,20-12-33,-21 6-23,9-5 11,-29 9-22,-7 4-90,-7 1-459,-9 4-505,-5-1-560,-4-2-1523,0-7 3148,1-33 0,0 26 0,0-18 0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11.8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122 7 16535,'0'-3'5154,"0"0"-2229,0 3-2276,0 43-144,0-2-4454,0 46 4106,0-6-276,-1 12 158,-2-43 0,0 1-38,-1 3 0,0 1 32,-2-1 1,-1 0-17,1 0 0,0-1 5,0-1 1,1-2-23,-5 46 44,3-9-21,1-8-12,1-6-22,0-5 2808,2-5-2808,-1-2 1675,0-5-1865,-2-9 63,4-10-153,-2-10-147,4-9-211,-3-7-427,1-6-672,-1-4-1020,0-1-2352,1-11 5120,1-29 0,1 19 0,0-17 0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12.2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27740,'41'3'931,"6"3"-931,11 1 0,2 1 0,-7-2 0,-5-2 0,-11-1 0,-4-1-853,-8-1-805,-7 1-1222,-1 0-4291,1-1 7171,9-1 0,-12 0 0,1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3.5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29 12725,'2'-16'5704,"0"3"-5234,-2 13-100,0 106-258,0-30-351,0 6 0,0 3 317,0-31 1,0-3 313,0 46 123,0-10 68,0-15 11,0-13-1,0-17-155,0-17 293,0-13-205,0-9-256,0-3-57,-2-17-146,2-15-11,-2-29 101,2-18-2850,2-12 2816,4-3 0,1 3-6,3 13-94,-2 16-23,0 22 0,-3 19-79,-2 12-570,0 8 2284,1 1-9647,28 0 8027,4 4 0,-1-3 0,-10 4 0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12.9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246 140 19919,'-52'18'722,"0"0"1,-34 19-398,66-3-90,6 2 34,3 5-78,5 2-46,3 5-66,2-1-34,12 2 11,11-2 0,18-6 23,15-6-23,9-8-45,5-11-11,-1-7 45,-2-8-45,-9-1 33,-7-9 113,-7-6 190,-7-15-3482,-2-14 3460,-7-10 101,-2-12-227,-15 13 1,-3-1-99,3-30-12,-7 29 0,-1 2 12,-2-8 33,-8 12 12,-4 17-56,-11 13-79,-8 11 2404,-44 16-4196,5 15-382,18-5 0,0 4-7657,-28 27 9449,11 1 0,30-21 0,15-8 0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13.4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1 149 25364,'75'-7'691,"1"0"0,16-5 1,-5-1-446,2-7-358,-29 7 1,-1 0 223,14-1-23,-5 4 193,-5 2-181,-4 2 57,-3 1-113,-2 0-23,-4 1 1,-2 0-12,-4-1-11,-7 4-34,-4-1 176,-10 2-444,-7 0-516,-9 0-515,-4 0-8498,-3 0 8537,-10 0 1,8 0 0,-8 0 0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13.7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7 17801,'-9'-3'4123,"2"0"-3383,7 3 515,0 0-773,0 89-124,0-38-190,0 12 0,0 2-22,0 2-79,0-1-67,-1-1 11,-2-10-11,-1-5-448,-1-11-616,2-13-852,1-10-1401,4-10-2218,17-14 5535,12-16 0,-7 8 0,-1-5 0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14.4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97 15437,'-8'-5'3720,"1"0"-3407,7 5 718,0 0-751,84-38 12,-30 28-191,8-11 0,2 3 33,7 18-67,-3 6 57,-9 8 111,-6 10 0,-10 14-56,-11 6-22,-14 11-45,-9 2-112,-8 0 158,-6-5 21,-9-8 179,-12-6 135,-14-6-202,-9-1 12,-8-5-12,-2 1 34,0-2-213,6 0-11,3 1 89,9-1-122,7-3 32,9-2-21,10-3 67,6 1-23,6 4 157,1 19-190,2-5-34,7 11 45,8-12-23,10-2-67,9-1 12,6-4-3393,6-5 3370,5-9 0,3-6-11,34-12-247,-22-12-650,17-12-649,-35-8-1177,-9-3 2734,12-16 0,-30 30 0,8-8 0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14.7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1 26015,'1'62'425,"0"1"1,-1 1 0,1 0-359,-1-6 0,0-1-948,0 4 1,0 0 880,-2 1 0,0-1-12,-1-1 1,-1-2-203,-1-3 1,-1-2-1109,-6 39-1423,4-22-2329,2-26 5074,4-22 0,2-15 0,0-7 0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14.9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46 26597,'60'-13'411,"0"1"0,-4 1 0,-4 3-299,7 6-90,1 2-22,-1 0-235,-2 2-751,-3 4-650,-3 4-1614,-5 5-3832,-4 4 7082,-4 8 0,-18-13 0,-6 3 0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22.9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629 7 14361,'0'-3'5737,"0"0"-3182,0 3-2163,-85 26-190,45-6-113,-15 2 1,0 3 100,7 15 214,-2 9-23,-4 6 33,1 8-167,4-1 33,7 4-56,10-4-100,8 4 10,6 0-33,7 4-11,3 3-34,5 0-12,2-2-21,2-1 10,10-9-10,5-4-1,13-7 1,2-5-23,6-4 11,2-3 11,21 5-11,-13-14 1,13 1-12,-20-17 0,-2-2-12,-4-4-447,7-1-415,-12-4-348,6 0-369,-13-5-761,2-8-920,-3-3-3620,-3-7 6892,0 5 0,-11 5 0,0 6 0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23.4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118 140 18082,'-7'0'4818,"2"0"-4124,5 0 180,0 0-672,-42 17-79,28-3-45,-30 20-78,40-4 0,2 7 0,2 2-22,0 2 0,6-4-46,5-3 68,11-6 0,5-4-11,6-6 11,2-5-33,2-7 33,2-3-23,-3-3 46,-3-12-12,-7-2 22,-7-15 102,-7-5-68,-3-6 90,-5-10-34,0-5 34,-4-6-90,2 1-11,-2 8 0,0 7 68,0 16-23,-6 8-45,-1 13-56,-8 3-45,-4 5-1311,-19 12-336,7 1-773,-9 11-1782,19-6-2890,8 0 7137,6-5 0,5-6 0,2-2 0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23.8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150 15 24715,'0'-14'1333,"0"17"-829,0 25-145,0 27-169,0 22-44,0 19-107,-3-42 1,-2 1-7,-1 3 1,-2 1-479,-1 0 0,-2 0 445,-1 0 0,1-1 143,0-1 1,0 1-144,1-3 0,1 0-6,0-3 1,1-1-51,-5 48-191,6-13-178,2-11-236,4-16-482,1-13-346,0-12-1021,0-10-1883,0-11-3192,1-6 7698,9-5 1,-6-2 0,6 0 0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24.8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209 7 22171,'0'-3'549,"0"0"1871,0 3-2285,-7 0-68,-3 0-22,-6 0-12,-2 6-22,-1 2 1,-1 10 32,-1 5 12,0 4 35,2 3-24,0 0-56,5-2-11,2-1 0,5 2 11,3 0-11,2 7-33,2-2 22,0 2 11,0-4 33,0-3-22,0-3-11,3-6-11,1-3-22,3-5-23,3-4 10,3-3-21,6-4 44,6-11-100,6-10 22,3-16 90,2-6-11,-3-5-1,-3 4 46,-7 3 22,-3 5-57,-3-4 12,-6 16 0,-2 0 45,-4 17-11,-3 3 33,-1 1 763,-1 2-707,0 6 67,0 8-111,0 11-12,0 12-67,0 0 0,0 1 22,0-5-44,3-7 22,0-4-224,3-6-426,1-1-482,-2-2-660,0-2-1279,3-2-2453,3-5 5524,5-2 0,-7-2 0,-1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4.5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1 171 21376,'5'34'1199,"2"13"-953,13 17-167,-1 15 100,3 4-90,-2 2 57,2-6 168,4 17-225,-8-36-33,2 6-33,-10-45 66,0-10 113,3-8 235,9-16 112,12-19-191,14-27-206,-18 19 0,0-2-761,2-5 0,1-1 788,0-2 1,0 0-12,-3 2 0,-1-1-194,-3 3 1,-1 1 137,20-37-89,-9 9-23,-3 8-280,-8 16-616,-11 14-382,-5 17-1321,-8 11-7232,-22 31 8647,0 7 0,-4 1 0,8-7 0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25.2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206 0 21980,'-28'21'584,"7"2"-484,20-1-77,1 1 10,3 1 23,3-2 79,5 0 66,2-1 46,-1 3 212,-1 1 191,-5 3 179,-1 3-111,-4 8-203,-1 5-314,-13 8-89,-6 3-44,-17 3-3460,0-1 2977,0-6-369,5-8-505,7-11-706,9-9-1187,6-11-2151,6-7 5333,2-6 0,1 1 0,0-2 0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25.7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 22048,'-9'75'639,"4"-8"-516,3-34-45,2 0 158,0 3-24,6 0-111,2-2-67,8-6-34,1-9-56,1-9-79,2-6-55,0-7 123,1-15-45,-2-10-112,1-21 224,-4-3 22,-1-3-22,-4 7 11,-3 8-11,-2 11 101,-4 9 112,-1 9 11,-1 6 45,0 4 560,0 1-650,0 3-55,0 11 212,1 7-90,3 15-168,-1 2-78,4-2-44,-2-3-236,4-5-729,-1-4-784,2-6-795,0-7-1726,3-6-1792,1-3 6106,3-12 0,-8 7 0,-1-7 0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26.1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1 22238,'0'62'373,"0"1"1,0-6 0,-1-6-195,1 1-67,-2-10-11,2-8-90,0-11-11,0-12-90,0-5 57,7-6-1,5-19 68,11-8-23,5-24 23,4-1-23,0 0 78,-4 7 68,1 6 135,-5 8 10,-1 9-78,-4 9-11,-2 6 123,-1 6 91,-2 7 21,0 11-157,-5 10-134,-1 15-57,-5 3-44,-2 4-56,-1 0-235,0-8-504,0-5-651,0-11-941,0-7-3361,0-10 5692,0-5 0,0-3 0,0 0 0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26.4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26003,'0'45'1659,"0"10"-1458,0 15-134,0 12-55,0 8-12,0-1-504,0-3-1002,0-10-634,0-12-875,0-19-1893,0-16-3563,2-16 8471,4-9 0,-1-4 0,0 0 0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26.5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91 18238,'0'-15'5872,"0"4"-5178,0 11-425,0 0-269,47-29-426,-18 22-907,38-22-773,-31 29-1626,0 0-2498,-2 0 6230,0 0 0,-15 0 0,-3 0 0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26.7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1 15504,'3'0'7776,"0"0"-4358,-3 0-2880,0 98-292,0-47-179,-1 13 1,-2 0-68,-1-12-4487,-3-9 3714,0-8-149,4-7-2193,-1-4-3395,4-4 6510,-5 2 0,5-12 0,-3 0 0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39.9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1 104 14103,'2'-2'4931,"-1"1"-3172,-1 1-1221,23 0 33,-8 0-22,21 0-3459,-14 0 3347,6-3-23,2-2 13,5-3-58,3-2-145,4 0-78,-1 3-23,-2 1 0,-1 4 0,-1 0 57,2 0 3301,3-3-3390,-1 1-24,-1-2-45,0 1 34,-3-3-33,-3 3 10,-6-1-33,-5 3 0,-4 1 11,-4 0 23,-1 2-34,-7 0 0,-2 0 22,-3 0 807,-2 0-750,1 5 10,-1 3-22,0 7 45,0 7-66,0 4-35,0 7 23,0 1-12,0 3-11,0 2 0,0 3 12,-2 2-12,0 2-22,-4-1 0,1-2 11,0-3 0,-1-2 22,3-3-22,-2-1-11,2-4-79,1-5 22,1-4-10,0-7-45,0-4-45,0-5 11,0 0-123,0-2-314,-1-1 134,1 0-279,0-2-213,-3 0-438,-4 0-974,-7-8-2051,-6-5-3809,-3-8 8224,-5-3 0,13 11 0,2 4 0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0.5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42 12132,'3'-1'4011,"0"-1"-1479,-3 2-1860,28-4-44,-16 3 560,32-4-695,-26 5-12,9 0-66,-4 0-90,2 0-11,5 0-12,-1 0-67,2 0-89,-1 0-12,-2-1-55,-4-2-11,-3-1-46,-5-1-22,0 4-22,-3-2-1,1 1-22,-2 0-190,0-1-225,-3 3-346,-1-1-539,-5 1-717,0-2-2286,-3 2 4348,0-2 0,0 2 0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0.8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10 13756,'-1'-5'3283,"-1"0"-3070,2 5 538,0 0-460,0 26 68,0-6-46,0 22-111,0-13-112,0 1-23,0 0-45,0-1-22,0-3 0,0-5-179,0-5-381,0-5-516,2-6-504,-2-2-6252,1-3 7832,-1-3 0,0 3 0,0-3 0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1.4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3 11638,'-1'-2'7228,"-1"1"-3430,2 1-3182,9 4-56,0 2-156,9 3-34,2 0-45,3-3-34,4-3-45,2-1 35,3-2-1,0 0-112,3 0 11,-3 0-44,1 0-57,-2 0 90,21 0-78,-12 0 10,16-3 1,-19-1-34,-5-1 12,-5 2-11,-5 2 10,-3 1-56,-2 0 46,-2 0 55,2 0-45,2 0-44,0 0 55,-1 0-44,-2 0 45,-4 0-57,-2 0-21,-3 0-1,-2 0 0,0 0 23,-2 0-146,-2 0-4886,1 0 2018,-6 0-1558,-7 0-4023,-9 0 8561,-10 4 0,12-3 0,1 3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4.9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14 15448,'-5'-8'4236,"1"3"-3900,4 5 896,0 0-817,12 66-23,1-19-230,-1 4 1,2 3 106,8 13 134,0-3-111,1-2 44,-3-10-45,5-7 12,-3-9-79,2-16 22,0-8-33,4-9 179,3-3 68,5-15-102,4-8-89,-1-20-157,2-4-45,-7 0-44,-1 0-23,-6 8 0,-2 0-168,-1 7-459,-8 7-584,-1 5-941,-9 8-1332,1 4-5525,2 4 9009,4 2 0,-4 0 0,-1 2 0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2.7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6 127 8210,'-3'-4'2779,"0"1"-2074,3 3 629,0 0-740,0-4 11,0 3 90,0-4-113,0 5-89,0-2 23,0-4-23,0-2-169,3-3-66,3 0 112,5-1 67,2 0-179,3 1-23,0 2-33,3 1-79,1 3-56,0 0-11,3 2-34,0 0-22,1 1-11,-2 0-22,0 2 33,-2 0 56,-3 0-45,-1 3-56,0 7 45,-5-2 0,1 5 11,-8-6-11,-1 2 11,0-2 101,-2 3-100,0-4 33,-1 2 67,0 2-22,-1 0 156,-8 5-22,-4 1-123,-7 4-45,-8 6-23,8-5-33,-3 2 56,10-6 56,0-3-33,1 3 22,1-2 11,-1 3-68,3 0 68,-1 3 57,3 6-113,2-6-22,3 2 10,2-9 68,0-1 23,0-1 10,0-2-21,4-2 10,5-3 258,21-2-89,-2-2-101,13-1-90,-10 0-34,-2 0-67,-2 0-11,-2-4-33,-6 1-34,-1-4-1043,4-8 101,-4-3-593,7-12-1031,-8-2-1647,5-3-1099,-3 0 5379,-2 5 0,-7 13 0,-5 7 0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3.5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49 8781,'-3'-9'4515,"0"2"-3316,3 7 493,0 0-1019,8-14-113,4 10-146,11-10 46,1 14-68,1 0-56,-5 0-33,-3 1-123,-3 5-68,0 4-112,-3 5 0,1 1 0,-4 1 212,-3-1 192,-2 0-80,-3 1-55,0 1-123,-3 3-90,-3 2 90,-7 4-56,-1 7-34,-4 4 11,0 4-45,2-2-11,3-1 34,2-3 11,3-2 23,-1-2-1,4-1 0,-1 0 12,4-7 22,1-1 11,1-7 45,0-3-33,3-1 21,3-2 24,5 2-23,2-3-67,2-2-1,-1 1-44,3-6-22,2 1 33,1-3 0,3 0-45,10-3-22,-7-2-281,6-5-369,-12-1-179,-2-4-370,1 0-561,-3-2-1108,-1-3-1973,-5-1 4852,-3-1 0,-4 9 0,-1 3 0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4.0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12 15314,'0'-6'4717,"0"2"-4112,0 4 191,0 0-472,-1-1 24,0 9 66,0 7-111,0 16-68,0 11-33,-1 5-124,0 7 34,-1-1-11,-2 4-56,2-2-34,-2 0-11,2-3 0,-1-4 0,0-4-3414,1-2 3011,2-9-326,1-6-414,0-8-380,0-6-584,0-3-638,0-4-774,0-1 4132,0-3-613,2-1 0,-1-1 0,2 0 0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4.3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 19751,'19'-2'2869,"7"0"-2500,-7 2-190,5 0-78,-2 2-90,-2 0-11,0-1 0,1 2-201,-1-2-314,-3 0-438,0-1-907,-3 0-1401,0 0-2688,3 0 5949,2-3 0,-7 2 0,-3-1 0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4.6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165 16 14003,'0'-9'5053,"0"2"-4212,0 7 929,0 0-1121,0 3-177,0 15-125,-5 12-78,-5 22-169,-4 9-55,-3 5-22,1 2-12,1 3-22,-2-1-23,-1 1-257,1-4-303,3-9-213,3-9-358,5-12-706,3-13-595,2-8-738,1-9-1200,0-5 4404,1-2 0,-1 0 0,2 0 0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4.9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22193,'18'4'953,"1"3"-819,6 9-33,1 2-45,-2 2-22,1-2-34,-4 1-56,1-3-415,-3-1-470,-1-2-583,-5-6-840,-1-3-1177,-4-2-2117,0-2 5658,-2-6 0,-2 4 0,-2-3 0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5.3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20546,'10'49'1468,"-1"2"-1166,-6-1-54,0 4-47,-1 3-33,-1-4-112,1 1-56,-2-6-22,2-2-314,-1-6-471,-1-3-807,3-6-907,-1-7-1456,2-6-2253,1-10 6230,3-3 0,-5-5 0,2 0 0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5.5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 14518,'4'-6'5255,"-2"2"-4538,-2 4-78,0 0-549,54-3-68,-32 2-22,42-2-22,-46 3-124,-1 0-549,-2 0-526,-1 0-1154,-1 0-1379,-3 0-1692,-2 8 5446,-3 2 0,-2-1 0,-3 0 0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46.0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7 12535,'-2'-3'5703,"1"0"-3820,1 3-1391,-5 4-21,0 9-146,-5 8-67,-2 12-90,1-2-56,2 6-45,2-6 23,2 1-12,2 2 45,1-4 112,2-1-21,0-4 77,0-5-56,0-1-22,7-6-56,3 0-45,9-5-11,5-1-45,5-4 0,3-2-34,4-1-22,-3 0-33,1 0 21,-4-4-3615,-1-3 2675,0-7-617,1-4-1624,1-8-3877,2 0 7070,-3-3 0,-12 13 0,-5 4 0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50.2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7 15448,'-5'-3'4426,"1"0"-3866,4 3 740,0 0-639,11 0-56,2 0-89,11 3-68,2 0 56,3 2-145,2 1-91,0-1-66,-3 0-124,3-1-78,-6-3 45,1-1-34,-5 0-11,-7 0-44,-5 0-561,-6 0-628,-2 0-8598,-1 0 8795,0-3 1,0 2 0,0-1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5.4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13 752 16378,'-5'5'4403,"0"-1"-3663,5-4 403,0 0-851,-1 19-136,1-14-133,-2 5 134,9-38-124,9-22-22,9-25 1,5-8-12,0-4 22,-7 5-11,-1 8 12,-1 5 10,1 8 79,5 5 112,-2 10 34,1 11 45,-4 11 44,1 9-89,-3 9 44,3 3 45,2 3-32,2 1-13,2 11 45,0 11 34,1 16 236,8 49-393,-10-13-140,-12-21 0,-1 2 50,2 23-33,-3-1-45,0-4-34,-2-6 1,-1-1-1,0-7-22,-4-7-146,-3-8-414,-2-9-303,-2-12-381,0-6-1019,0-11-1614,-10-2-3215,-4-3 7092,-10 0 0,9-1 0,3-1 0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50.7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 7 14955,'-6'-3'3675,"0"0"-3148,6 3 728,0 0-706,-4 14-157,2 0-33,-4 16-12,1-1-123,0 6-11,-1 6-78,-2 4-57,2 2 45,0-1-78,1-4 22,3-6-11,1-6-22,1-7 44,0-4 68,4-4 89,8-5 157,8-1 102,8-4-2,1-2-111,0-1-112,-2-2-123,-2 0 0,8 0-135,-7 0 12,5 0-23,-10-5-12,-3 0-32,-3-3-282,-5 0-357,-3-1-3374,-3-14-99,-2-1-2747,-1-9 6903,-1 10 0,0 9 0,0 7 0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51.1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20 12255,'-7'-11'4941,"2"2"-3787,5 9 3653,0 0-3843,12 5-594,0 0-113,12 3-122,-4 2-46,3-3 12,-1 0-67,3 0-23,-2-2-11,1 0-45,-1-4-392,-3 1-448,0-2-460,-1-2-425,0-5-896,-1-4-1929,0-5 4595,-1 4 0,-9 5 0,-1 4 0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51.4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1 24053,'0'57'2096,"0"-4"-1894,0 42-57,0-14-719,-2-1 574,-5-1-112,-2-5-594,-2-6-997,1-6-1020,5-10-2625,3-12 5348,2-9 0,0-16 0,0-6 0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54.4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769 43 18070,'-62'-12'963,"-1"0"1,4 1 0,4 4-157,-9 11-11,-3 9-35,4 10-425,4 12 0,10 9 46,4 11-91,4 12-112,5 9 11,2 11-44,8-1-45,2-3-34,12-4-22,4-8-3404,7-5 3415,4-1-203,9-4 192,7 1-34,12-5 11,4-1-22,3-10-11,3-6 11,2-9-22,2-8-12,3-7-302,1-5-470,1-6-349,-1-2-3495,30-36 101,-15 3 4549,-17 1 0,-4 1 0,-6 1 0,-5 9 0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55.0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321 0 20383,'-62'15'579,"1"1"0,5-1 0,9 2-266,16 12-110,6 3-91,8 1 8,5 2-120,6 4 45,3 3-34,4 5 30,11 0-41,7 1-3419,14-6 3363,9-8 29,6-8-40,7-12-79,2-6-191,1-7-32,-1-14 201,-8-6 156,-3-13-10,-14-3-12,-7 6 3426,-12 1-3257,-6 5-46,-5-4 12,-2-2-45,-1-6 0,-8-5-56,-4-2 0,-7-1 11,-2 4 34,2 10-45,1 7 0,2 10-224,-5 6-291,3 5-718,-5 1-772,7 2-7509,-2 2 9514,10 3 0,1-4 0,8 0 0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58.8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1 12792,'5'0'5973,"-1"0"-4853,-4 0 572,0 0-1042,3 78-112,-2-35-365,0 12 1,1 3-6,-2 7-78,0 10-23,-2 13-555,-2 8 488,0-45 0,0 0 62,-1-1 1,-1 1-119,-7 43-89,1-10-90,1-13-34,2-14-404,2-11-223,4-13-303,2-9-1109,1-8-1491,0-9-2688,0-3 6583,0-4 0,0 0 1,0 0-1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9:59.4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 7 12322,'0'-4'5715,"0"1"-4147,0 3-1276,-43 61-158,24-25-5,-7 7 0,0 2 50,11 5 78,2 1 46,4 4-101,4 2 11,2-3-157,3-5-45,0-12-22,2-10-68,6-11-33,5-8-11,9-5 112,4-9-90,6-12 22,1-11-44,4-13-101,-5-3 56,-3-1-34,-7 1 79,-7 4 123,-5 7 0,-5 8 11,-2 10 45,-1 8 12,0 5 974,-2 3-583,2 7 34,3 8-201,5 13-46,2 6-111,1 2-124,3-1-22,0-7-57,4-2-492,1-7-359,0-4-481,-3-2-1032,-1-4-2689,-6 0 5121,-2 0 0,-4-5 0,-2 0 0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0:00.3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349 0 17577,'-48'40'508,"1"1"0,2-3 0,7-3 209,10 2-179,0 0-157,6 2 0,1 1-123,4 4-102,0 6-21,4 2-34,1 0-57,5-2-10,3-3 0,2-6-23,2-3 45,0-4 33,0-4 12,0-2-22,3-3-68,1-5-11,3-3-23,3-6 23,-1-2-33,3-2-23,-2-3-168,-1-1-179,-1 0-449,-2-3-694,3 2-1009,2-6-2140,9-12 4695,4-8 0,-8 6 0,-3 2 0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0:00.7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7 10237,'-4'-3'4113,"2"0"-3373,2 3-35,0 0-268,-32 73 1,18-40 88,-21 57-56,26-61 2,4-3-47,0-4-89,3-4 45,1-2 0,1-4-101,0-1-134,0-3-34,0-1-34,0-3 34,3 1 45,4 0-45,6 2-11,5-1-23,3-1-78,0 0 0,0-4-56,-1 1 23,-2-2-561,-1 0-706,-7 0-1311,-2 0-2666,-6 0 5277,1-4 0,-3 3 0,2-4 0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0:01.1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39 12188,'2'-11'5838,"-1"2"-5043,-1 9 561,0 0-819,16-8-167,-9 6-34,14-7 45,-12 9 67,2 10-33,0 10-79,4 17-67,1 16 45,1 17-45,-1 11-146,-5 13 1,-5 5-315,-4-49 1,-1 1 190,0-1 0,-2 0-89,-10 46-853,-4-7-1147,-9-11-2170,1-13-5545,5-17 9804,6-16 0,6-15 0,3-10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5.6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26 16838,'-2'-7'6073,"0"1"-5110,2 6-212,0 0-348,93-8-134,-42 7-236,10-2 1,2 2-34,-4 6-280,-7 3-852,-3 2-1108,-5 0-1772,-4 8-5523,-3 4 9535,-4 7 0,-14-12 0,-7-3 0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0:03.2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393 0 19291,'-54'11'577,"1"0"0,-41 9-5923,61-5 5592,-1 1 1466,4 0-1499,5 4-12,5-4-201,10 5 871,5 1-849,5 10-22,5 6 0,8 4 3392,5 0-3380,5-4-12,-3-4 11,-1-4 134,-5 12 158,-6-9 22,-4 12 11,-5-14-78,-9 1-90,-5-1-134,-10-6-23,-1-2-426,-8-3-459,13-7-583,1-2-1478,15-8-1637,4-1 4572,1-2 0,0 0 0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0:03.7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 1 17330,'-16'57'344,"1"0"0,1-5 0,4-6-120,9-1 56,1-9 89,0-5-55,7-10-314,3-8 12,8-7-12,6-6 22,4-18-22,4-8-3426,0-20 3336,-1-2-78,-10-1 168,-5 6 45,-9 8-11,-3 4 101,-4 9-23,0 6 3470,0 6-3448,0 7-10,0 2 156,0 1 100,0 8 147,3 6-135,3 11 12,4 4-147,3 0-66,4 0-23,1-1-56,3-5-78,1-1-34,-1-7-34,2-1-258,-3-6-581,3 0-483,1-3-929,1 0-1850,-2-2-2701,0 0 6836,-1 1 0,-10-3 0,-2 1 0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0:04.4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1 16064,'-12'76'153,"0"1"1,2-7-1,2-8 60,5-10 44,1-9-77,2-12-80,0-10-100,0-10-22,0-6-56,0-4 78,4-1 89,7 0-44,7-10-23,5-1 68,2-11 0,0 4 145,3 0 191,-1 6 190,2 6 90,0 3 45,0 3-135,-3 3-3403,0 9 3381,-5 5-269,-1 11-157,-4-1-134,-7 3-34,-2 0-942,-5 1-1456,-1 1 3246,5 9 0,-5-20 0,5 2 0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0:05.0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21880,'14'71'552,"1"0"1,-3-1 0,-3-3-368,-7-13 0,-1-1-552,-1 1 0,0 0 401,0 0 0,0 0-34,0 42-3855,0-9 3194,0-14-33,0-10-1502,-4-11-3481,-2-13-889,-3-12 6614,3-14 1,1-7-1,4-6 1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0:05.2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58 22743,'53'-16'-639,"0"0"0,41-10-1882,-55 36-1524,0 3-2364,-2 9 6409,-1 0 0,-17-10 0,-4-4 0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0:05.3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13162,'7'-3'7878,"-2"0"-6826,-5 3 36,0 0-909,32 87-280,-24-46-650,9 15 0,-2 1-3473,-15-15 4224,-4 4 0,3-22 0,-4-2 0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1:58.8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172 1 25735,'-28'6'1030,"5"7"-851,19 20-44,0 8-91,-2 43-55,-2-8-230,1-19 1,-1 2-637,-2-4 0,-1 0-529,-1 6 0,0 2-2239,1 3 0,2 1 3645,2 0 0,1-4 0,1 9 0,5-17 0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1:58.9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95 23964,'10'-36'-2312,"16"2"1,-5 21 0,6 2 0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1:59.4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594 7 20199,'0'-4'3361,"0"1"-2890,0 3-79,0 79-156,0-10-164,0-1 1,0 4-607,1-19 1,0-3 645,0 41-112,3-18 34,-3-23 343,1-15-321,-2-14 306,-9-1-350,-22 2 32,-20 9-32,-26 7-12,-4 4 22,3 0-22,9 5 45,12-3 224,10 4 101,10-2-45,9-4 596,8-4-708,9-5-202,5-7-11,4-2-90,2-9-694,16-5-1188,15-6-2028,29-20 4000,1-8 0,0-2 0,-2-1 0,27-19 0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1:59.7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206 243 20781,'58'-48'392,"-1"1"1,-5 4-1,-13 6 146,-28 16-157,-7 1 179,-12 6 0,-14 5-33,-14 5-213,-17 23-3460,-4 13 3493,-3 26-111,8 11-31,5 5 153,12-1 34,9-3-202,8-7-111,10-6-79,4-11-23,4-7-77,12-11-360,8-10-884,16-9-1413,12-17-3013,7-21 6606,11-16 0,-28 12 0,-5 4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6.5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23426,'54'27'2286,"2"3"-1894,2 10-45,1 2-100,-6 1-158,-3 0-55,-2 2-23,-6 4-11,1 1-358,-5 0-640,-7-2-772,-6-8-1155,-8-6-1478,-7-4-3014,-5-2 7417,-3 0 0,-2-13 0,0-3 0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1:59.9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204 1 26989,'-4'74'293,"0"1"1,1 0-1,-3 0 1,0-1 0,-3-3-250,-5 17 1,-3-3-1540,-1 4 0,-2-1 1428,0-3 0,0-2-600,3-8 1,2-3-251,4-12 0,1-4-3341,0 26-4057,23-37 8315,15-23 0,-8-18 0,5-4 0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2:00.1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1 24110,'-6'55'-1877,"0"0"0,-1 41-5047,0-51 6924,5-9 0,2-20 0,0-6 0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2:00.3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203 0 26082,'-47'53'179,"0"-1"0,5-4 0,8-1-179,15 19-212,10-9-831,5-10-1074,4-10-1951,13-16-5389,13-8 9457,21-12 0,-18-1 0,-1-2 0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2:00.6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134 25 16288,'0'-7'6163,"0"1"-5244,0 6-247,0 0-89,-52 85-292,33-44-190,-10 11 0,3-1-45,20-19-56,4-12-123,2-11 22,9-4 45,5-17-11,11-14-191,7-18 112,-1-14 57,-1 1 89,-4 8 0,-4 15 11,-4 15 11,-2 12 180,-1 8 89,-1 16-89,-1 10-157,-1 14-45,-4 1-23,0-5-537,-2-10-908,0-13-1255,3-8-1613,4-15-1625,5-15 5961,6-20 0,-10 15 0,-2-1 0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2:00.8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0 24961,'1'89'1703,"1"3"-1591,-8-3-78,-2 7-34,-6 1-45,-2-6-717,2-11-683,2-11-1121,2-14-1356,4-10-1557,3-14-1289,2-15 6768,2-8 0,-1-8 0,2 0 0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2:00.9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0 217 19258,'30'-52'-639,"-1"-1"0,1 5 1,-4 10-1,-8 22 0,-1 6 1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2:01.2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563 214 23840,'-23'69'467,"0"0"0,0-6 0,8-8-310,18-8-90,12-7-33,7-7-23,13-12-11,4-8-11,0-9 11,0-12 56,-3-18 12,-7-17-1,-7-20-56,-11-6 79,-5-2-68,-15 2-22,-16 5-134,-22 2-864,-29 9-881,25 28 1,-5 3-1590,-10 5 0,-5 5 3468,-19 1 0,3 4 0,35 4 0,3 1 0,-46 2 0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2:04.21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1 523 11020,'13'0'0,"48"0"0,-13 0 0,7 0 0,31 0 0,14 0 0,-29 1 0,6 0 0,3-1 0,0-2 0,6-1 0,2-3 0,2 0 0,4 0 0,-4 1 0,4 1 0,1-1 0,2-1 0,0-3-267,-14 0 1,1-4-1,0 0 1,0-1-1,2 1 1,1 2 266,6 0 0,2 2 0,1 1 0,0-1 0,1-1 0,-2-1-33,2-4 1,-1-2 0,0-1 0,0 0-1,1 2 1,1 1 32,-9 5 0,0 1 0,2 1 0,0 1 0,-1-1 0,1 0 0,-2-1-41,-1-1 1,-2-1 0,1 0 0,-1-1 0,1 1 0,0 0 0,1 2 40,2-1 0,1 2 0,0 0 0,1 0 0,-1 1 0,0 1 0,0-1 20,-3 2 1,1 0 0,1 1-1,-2 0 1,-1 1 0,-2-1-1,-4 0-20,9-1 0,-5-1 0,-3 1 0,2 1 0,5 0 99,2 3 0,6 0 0,2 1 1,-2 1-1,-5 0 0,-10-1-99,12 0 0,-11 0 0,5 0 0,2 0 0,7 0 0,-2 0 0,-12 0 0,14 0 0,-15 0 614,12 0 1,-34 0 0,-34 0 0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21.4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1444 10 17487,'-74'-2'822,"1"-1"0,1 0 0,3 2-520,-29 3 45,47 5 0,-1 4-117,-1 4 0,1 6-79,-2 10 1,2 7-1149,-4 9 0,2 5 1075,-4 9 1,2 5-1,0 6 0,1 2-11,0 4 1,3 2-747,3-1 0,4 2 690,3 0 0,5 1-11,6 3 0,4 1-307,4 1 0,5 1 346,6 6 1,5 1 5,0 0 0,4 0 44,8 3 1,5 0 10,5-2 1,7-1-34,8 0 1,8-2-343,-9-33 1,4 0 0,3-2 278,2 0 0,3-2 0,3-2-1,1-1 1,2-3 0,3-2 64,1-3 0,3-3 0,1-3-68,29 13 0,3-8-6,-1-10 1,2-9-12,-5-7 0,-1-6 711,-6-8 1,-3-7-695,-6-9 0,-3-8 11,-5-6 0,-4-7 90,1-13 0,-5-7-263,0-9 1,-3-5 357,1-10 1,-1-10 46,-17 20 1,-1-9-1,-1-1 1,-2 2-140,0-6 1,-3 2 0,-1-5 7,-3 4 0,0-5 0,-2 0 0,-4 5-11,-4-1 0,-5 5 0,-4 0-12,-6 0 1,-5 1-1,-2 0-26,0 2 1,-3 1 0,-8-1 3,-7 6 0,-6-3 0,-4 1 1,2 6-39,-1 1 1,1 5 0,-4 0 28,-11-10 1,-5 1 0,3 12-59,2 16 0,1 11 415,4 7 0,0 9-1064,-37 24-595,8 37-22,41-7 0,5 7-1144,3 14 0,4 5 2410,4 14 0,5-3 0,-2 15 0,10-8 0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22.2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7 111 11919,'-3'3'6633,"0"0"-4706,3-3-538,0 0-133,84-30-125,-35 12-711,9-3 0,3 1 175,1 5-114,1 5-3458,8 8 3257,-9 1 0,3 2-432,-14-1 0,1 1 202,21 1 0,-2 1 40,26 2-34,-8 3-34,-14-1-22,-16-1-459,-17 0-1984,-13 8-728,-16 3-4392,-5 15 8356,-17 10 1,6-17 0,-7 1-1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12.8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 12624,'0'-9'6141,"0"2"-5189,0 7 583,0 0-818,15 2-44,-2 1-1,12 3-157,-5-1-100,-1 1-157,3 1-101,-3-1-101,2 1-12,-2-2-32,1-1 10,-1-2-22,-3 0 11,0-1 0,-4-1-11,0 2-11,-4-2-157,-2 0-437,-2 0-470,-1 0-640,2 1-1008,0 0-1613,2 0-1401,3-1 5737,-1 0 0,-2 0 0,-3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57.0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268 337 14148,'-7'0'4818,"2"0"-3731,5 0 717,0 0-1199,51 69-111,-22-45-354,7 14 0,1-5-28,4-26-56,7-7 0,6-19-45,10-10 0,5-21-11,0-6 0,-8 3-440,-7 4 462,-12 6-22,-8 2-22,-6 2 22,-9 4 89,-6 2-22,-5 6 113,-5 9 697,-6 6-406,-21 8-3449,-21 16 3404,-31 16-1201,30-6 0,-2 3 1055,-4 5 0,1 2-136,-2 1 1,0 0 51,2-1 1,2 0-69,2 0 1,1 0-67,2-2 0,2-1-40,-33 24-22,10-7-381,12-9-829,13-4-684,13 4-1254,11 9-3811,9 16 6959,5 8 0,2-27 0,0-8 0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47.2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0 172 24380,'53'-52'694,"3"8"186,5 25-847,3 4 266,-2-1-299,-3 5-10,-6 3-650,-6 3-450,-7 3-575,-4 2-1710,-8 13-4281,-6 17 7676,-11 19 0,-6-15 0,-5-4 0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47.5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75 27000,'17'-17'1278,"9"3"-1178,20 4-66,4 2-4286,0-2 3502,-5 2-26,-3 3-2205,-1 2-4101,3 3 7082,6 5 0,-22-4 0,-3 3 0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48.0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240 162 18843,'-4'-1'3675,"2"-1"-3383,-14 83-169,6-9-78,-2-1 0,-2 4-1093,5-15 1,0-1 1142,-2-1 0,0 0-22,-1-3 0,-1-2 216,-12 42-188,0-19 464,5-19-520,3-17 33,6-19-67,2-10 1187,5-8-1142,0-10-2755,4-27 2946,-2-30-57,3 14 0,1-5-252,5-10 1,2-1 179,2-4 0,3 0 11,3 2 0,3 3-40,0 5 1,1 3-17,-2 7 0,2 2 16,19-32-2097,0 16 2042,-3 14-12,-2 14-22,-2 12 2098,-2 11-2120,-3 7 503,0 5-436,-3 8 3425,0 8-3403,-5 9 1,-4 9 88,-8-1 1,-4 5-45,-5 0-33,-30 23-79,4-13-247,-26 13-660,13-19-673,2-1-1401,4-5 2981,10 5 0,10-22 0,9 2 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48.3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119 375 19706,'62'-48'623,"1"-1"1,-6 4 0,-12 3-254,-18 1 55,-13 3-9,-7 3 99,-7 6 34,-16 7-168,-7 7-213,-19 7-22,-2 5 78,-4 15-23,3 12-44,2 19 78,3 14 68,8 3-11,4 1-147,10-2-66,8-1-12,5 0-67,5 2-11,7-2-23,8-7-616,8-12-1087,9-19-6599,28-20 145,-8-24 8191,25-18 0,-44 14 0,-5 2 0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48.6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20 13061,'7'-11'6421,"-2"3"-5334,-5 8 784,0 0-1143,14 96-224,-16-36-342,4 9 1,-3 2 107,-15 2-58,-6-8-32,5-13-35,4-15-22,4-13 90,5-11-45,2-9 34,1-2 23,1-11-1,0-10-90,0-16-100,4-10-34,7-4-23,5 0-672,9 3-918,2 2-1379,8 6-3294,5 6 6286,8 9 0,-21 11 0,-2 5 0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48.9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165 1181 20591,'-9'2'4415,"2"0"-4012,7-2-77,0 0-293,-34-99-567,20 15 567,-8-4 1,1-6-12,12 20 1,4 2 22,-3-3 0,0 0-23,1 3 1,1 3-18,1 8 1,1 3 5,-1-34-11,4 26 119,1 23-253,0 15-416,1 11-659,9 7-1335,7 5-2028,12 3-5259,4 13 9037,-1 22 0,-13-14 1,-8 11-1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49.1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 21798,'98'-1'-1173,"-1"0"0,-16 2 0,-10 1 1,4-1-1,-43 3 0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49.5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150 37 21331,'-36'57'620,"0"0"0,3-3 0,7-4-251,15 3-21,5-1-124,5-3-89,1-8-68,0-10-34,10-12-33,6-10-22,14-10-112,6-25-80,4-17-43,-2-26 122,-2-10 34,-10-1 79,-6 7 22,-6 13 56,-6 19 202,-4 17 134,-2 15 415,-2 6-449,0 26-77,0 6-35,0 24-111,0-1-102,0 1-33,0-5-302,0-3-864,5-11-1702,12-9-3362,12-13 6230,18-7 0,-20-5 0,0 0 0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49.7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237 1 23572,'-54'68'634,"0"1"1,5-7 0,11-5-477,18 3-147,7-7-11,7-7-270,3-8-872,3-13-2018,14-11-3630,9-8 6790,19-22 0,-17 12 0,-1-11 0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49.9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20 16759,'0'-10'5816,"0"1"-4943,0 9-436,0 0-179,-9 92-190,-1-42-68,2 10 0,-1 2-1738,-3 3-1118,5-28-4293,3-4 7149,8-28 0,-3-5 0,3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33.2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75 22115,'-16'-3'1725,"4"0"-1332,27 3-57,8 0 22,18 0 416,26 0-393,-11-2-79,18 0-55,-15-4-102,1 1-44,-1-4 0,0-1-12,-6 0-55,-3 0-34,-8 2 34,-8 5-23,-9 0 12,-7 3-237,-7 0-547,-3 3-550,-5 9-1860,-2 8-3586,-1 12 6757,0 9 0,0-19 0,0 0 0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0.1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153 7 18899,'1'-4'5098,"1"1"-4448,-2 87-842,-7-19 371,2 5 0,-2 4-106,-2-20 0,-2-1-39,-1 2 0,0 0-34,1 0 0,-1-1-40,1-3 1,0 0-768,-7 46-1198,3-11-953,6-4-3631,5-12 6642,2-11 0,2-27 0,0-14 0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0.5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183 13 16221,'0'-7'5580,"0"1"-5020,0 6 113,0 0-315,-48 108-78,24-44-338,-7 13 0,0 1 305,10 0-180,7-6-33,5-17 69,5-13-148,3-19 45,1-11-11,12-17-124,10-22-224,15-18 216,4-22 53,0 1 90,-10 8 23,-6 17 234,-10 15 57,-3 15 135,-4 7-35,1 11-67,-2 11-179,-2 12-157,-1 9-11,-2 1-616,1-4-784,0-5-740,0-11-3104,3-8 5244,3-7 0,-3-4 0,1-1 0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0.7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10 15784,'2'-5'5838,"-1"0"-4863,-1 5-348,0 0-369,6 92-180,-5-21-993,1 5 1,-1 5 847,-4-23 0,-2-2-213,1 2 0,-2-1-140,-1-2 1,-1-2-3009,-5 39-3867,0-19 7295,1-21 0,6-26 0,2-13 0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0.8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0 165 22575,'36'-45'-4916,"0"-1"1,31-26 4322,-27 70 0,-17 2 0,-4 0 1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1.2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 17 13443,'0'-9'5154,"0"2"-4123,0 7-225,0 0 102,-23 86-158,10-34-374,-3 8 0,1 2 161,1 0-111,6-5-281,2-15-111,5-8-34,1-15-34,2-9 23,9-6-67,5-12-45,9-15 22,0-18 45,-1-13 56,-4-12 0,-5 2 0,-2 1 11,-3 12 34,-3 14 179,-1 19 0,-5 10 34,1 11 168,-2 15 100,0 41-403,0-2-100,0 28-23,0-29-370,0-4-885,0-11-1378,3-13-3429,7-14 6062,9-10 0,-6-4 0,1 0 0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1.4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 13656,'1'-14'6621,"1"2"-5679,-2 12 403,0 0-1009,3 92-45,-5-34-157,2 6 1,0 1 145,-3 1-146,2-15-134,1-14-146,0-18-514,5-10-316,9-17-379,9-15-1054,9-16-1424,1-8-1265,3-1 5098,-3 10 0,-15 16 0,-4 10 0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1.7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237 182 20737,'79'-15'11,"-15"-4"-67,-52 0 56,-5-7 11,-3 0 112,-3 0 404,-6 3 324,-8 8-178,-11 6 10,-8 6-167,-7 10 55,-4 18-179,-3 15 0,-3 23 1,0 6-34,8 2 10,9-3-201,13-8-101,10-5-11,6-8-56,10-5-44,7-8-572,9-8-774,6-11-1915,1-8-4012,1-5 7317,-4-10 0,-11 7 0,-6-7 0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2.3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168 20 16580,'0'-11'5770,"0"2"-5052,0 9-80,-29 108-245,8-31-326,-1 6 0,0 4-353,8-32 1,1-3 273,2-2 1,2-1-807,-7 35-1171,9-16-2616,3-18-3396,15-19 8001,14-15 0,-8-10 0,5-6 0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2.5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106 455 15812,'62'-75'153,"-1"1"0,-6 5 1,-9 8 114,-17 9 1305,-15 6-923,-7 13 535,-13 7-512,-12 13 38,-11 7-286,-13 11-21,-3 18-1,-2 15 57,1 25-1,3 12 276,4 11-544,10 6-180,8 5-11,11-2-112,6-3-1154,5-12-1132,16-12-3395,15-17 5793,27-18 0,-24-16 0,1-11 0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3.0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187 62 19403,'-3'-5'3485,"0"0"-3171,3 5-269,0 0-45,-23 120 45,4-31-1281,0 3 1,-2 3 1279,7-36 1,1-4 45,-12 40 595,6-28-573,6-24-11,5-24-79,3-12-22,4-19 0,1-25 67,5-31-56,3 19 1,2-2 848,3-5 0,3-1-804,4 1 0,1 1 5,1 5 1,1 2 39,21-33-101,2 16-11,-1 17 11,-1 15 11,-2 16-11,-9 9 0,-5 7 0,-11 1 33,-6 0 23,-7 8 392,-2 7-448,-2 12-180,-4 4-1601,-10 2-24,0-11-1970,-6-4-3878,8-14 7653,4 1 0,3-3 0,4 1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33.9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22406,'5'17'2331,"13"5"-1905,24 3-90,14 2-11,10-1 67,11-3-134,9-2-1504,3-5 1325,-2-2 33,0-2 419,-6-1-475,-2-3-45,-8 0 0,-12-2-11,-13 2 106,-15 1-655,-11 5-684,-10 2-1837,-6 11-2842,-7 7 5912,-11 13 0,7-20 0,-6-1 0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3.3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33 11381,'5'-9'5513,"-1"2"-4606,-4 7 1155,0 0-1412,7 30-79,-5-2-33,5 29-68,-7-13-122,-5-4-90,2-9 22,-5-10-101,3-11 12,2-6 77,2-4 427,1 0-359,0-8 34,0-9-213,4-15-90,8-8-67,6-4-56,7 6-538,-2 5-918,2 9-954,-2 4-1892,5 6-1491,0 7 5849,5 3 0,-16 4 0,-2 0 0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3.6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0 127 10742,'10'0'6857,"-1"0"-5658,-9 0 23,0 0-752,0 56-44,1-26-67,4 43 44,4-43 11,8-5-44,5-5-22,7-3-102,3-9-212,1-2 44,-2-6 57,-5-4 302,-4-12-45,-6-10-33,-4-18-180,-7-11-90,-1-6-44,-4 1-34,-10 7-11,-6 15-201,-14 14-651,-3 13-1120,-2 11-2857,3 21-5002,7 7 9510,11 16 0,7-19 0,7-7 0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4.0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 12165,'6'-2'6533,"-2"0"-5514,-4 2-179,0 0-481,8 87-90,-6-50-168,3 14 0,-2-2-34,-3-25-33,0-9-23,0-9-11,0-3 11,0-3 112,9-7 79,5-8-34,11-10-123,4 0-1,-1 1 147,-3 11 55,-4 5 69,-2 5 43,-3 3-112,-4 0-66,-4 9-80,-2 6-100,-4 13-616,-1 7-908,-1 3-1355,-1-1-4192,0-8 7071,0-12 0,1-9 0,0-7 0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4.2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20 13532,'0'-11'4314,"0"2"-3731,0 9 346,0 0-144,-6 92-91,3-44-414,0 11 1,0-1 156,2-16 56,1-12 23,0-12-80,6-8-21,5-8-23,6-2-179,6-2-101,1-12-45,-1-8-67,1-8-482,-5-3-862,-1 5-1816,-1-1-6275,-1 7 9435,3 3 0,-9 11 0,-1 2 0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4.6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 0 19818,'-14'69'504,"0"-1"0,2-5 1,2-10-169,3-17-135,5-11-10,-1-13-102,3-8-44,0-4 45,9-18-1,10-8-44,15-23 135,5 1 223,-3 4 79,-5 15-191,-8 12 23,-5 10 0,-3 6-34,-4 2-112,-1 13-112,-2 5-56,-1 15-538,-4 0-829,-2 2-1143,-1-4-3137,0-4 5647,2-6 0,-2-10 0,1-5 0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4.8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199 0 22933,'-60'70'1446,"5"-2"-965,27-5-223,4-6-202,7-8-56,8-9-191,5-8-716,2-4-1065,2-9-1154,6-4-1838,8-9-1400,9-3 6364,9-12 0,-13 7 0,-4-6 0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5.0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33 22171,'26'-24'1143,"-5"15"-1434,-21 44-953,0 4-1065,0 3-2542,0-5-3989,7-1 8840,3-8 0,-1-13 0,-1-7 0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3:55.3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190 282 18227,'50'-53'138,"0"1"0,-4 4 1,-12 7 163,-25 13 213,-5 7 326,-4 5 55,-11 5-134,-7 4 101,-12 3-224,-7 4-46,-1 13-167,-2 13-67,-3 26 89,2 18-201,0 16 481,7 4-66,9-4-181,9-10-313,9-15-123,6-11-45,1-12-280,9-10-986,3-11-1491,12-8-4649,-1-6 7478,-1-3 1,-9 0 0,-4 0 0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06.9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153 0 24894,'-4'4'1221,"-8"21"-1165,-17 49-22,-3 14-2859,17-40 1,1 0 2824,-9 41 467,10-9-445,5-13 956,7-15-967,-1-11-11,2-14 79,2-9 3067,5-6-2956,7-2 1272,10-3-1373,9-1 1,10-4 67,7-1 22,7-1-11,1-4-22,1-6-45,-6-2 33,-3-3-44,-7 6-1,-4 1-66,-3 4 33,-6 1-45,-4 3 0,-4 0-11,-2 0-392,-3 0-1860,3 0 101,-7 0-1670,2 0-3742,-7 0 7563,0 6 0,-5-5 0,0 5 0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07.6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71 18754,'-2'-3'3832,"1"0"-3429,1 3-324,-23 83-12,4-13-367,2 0 0,-1 3 300,7-20 0,1-2-3028,-3 43 3117,4-16 126,6-18 54,2-21-190,1-18 55,0-12 605,0-8-447,0-31-80,0-14-133,8-42-12,4-10 1649,-2 44 0,1-1-1671,13-43-1,-2 10 35,-2 21-30,-3 17-38,-4 19-11,-3 13-56,-1 10 56,2 5 78,2 18 12,5 13-23,0 30 0,1 13-67,-3 15 0,0 0 0,1-2 0,3-12-22,6-12-1,7-20 23,6-19 259,28-33-114,-16-30-55,18-30-23,-28-18-524,-23 40 0,-2 0 457,10-46-269,-7 6-706,-5 11-1053,-6 16-1424,-4 16-6172,-2 24 9624,-2 9 0,0 12 0,0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39.3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517 0 19572,'-60'1'735,"1"0"1,2 4 0,6 5 49,3 20-281,-2 11 112,5 7-269,5 1-179,8 4 45,4 0-90,8 4-55,4 0-35,8 4 12,6 1-34,2-2-11,4-2 0,8-9-11,6-7-34,8-8 34,2-8-11,2-8-23,2-7 11,3-7 23,3-2 11,6-9 11,3-15 56,3-15 1,10-37-1,-20 15 56,2-17 23,-30 25-34,-6 3-68,-5 1 1,-1 5-11,-3 3-34,-7 5-325,-17 1-369,2 13-931,-11 3-874,16 14-2341,-3 15-3531,4 12 8371,-3 19 0,12-15 0,0-2 0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08.2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2932 340 18894,'-64'-44'562,"-1"1"1,1-1-1,2 5 1,-1 1-1,2 7-69,-6 9 0,-1 7-690,-8 3 1,-3 4 493,-7 2 0,-2 4-739,-7 8 0,-2 4 475,29-3 1,-1 1 0,0 2-12,0 3 1,-1 2-1,0 1-15,3 0 1,-1 1 0,2 1-8,-29 8 0,2 2-23,9 2 1,3 3-12,6 3 1,4 5 27,4 7 0,3 6 6,2 6 0,2 6 0,1 7 0,2 4 0,19-23 0,1 3 0,1 0-232,2 2 0,1 1 0,2 1 239,1-1 1,2 2-1,2-1-7,-8 32 0,7 0-152,5-1 1,5-1 145,5-3 1,6-1-37,4 1 0,7-2 42,6-2 0,7-1 11,5-1 1,7-3 10,9-1 0,6-4 130,5-4 0,6-4-113,2-4 0,11-6-2,3-13 1,10-4-1,-2-6-7,-15-10 0,-1-5 0,4-1-41,22 5 0,6-3 1,-5-9 13,-19-10 1,-3-7 0,0-3-16,2-1 1,0-2 0,-1-4-609,1-4 0,0-4 0,-1-3 620,0-2 0,-1-2 0,0-3 3,-1-1 1,-1-2 0,-1-1-271,0-1 0,-2-1 0,0-2 270,-2 1 1,-1-2 0,0-1 3,-2 1 1,-1-1-1,-1 0-3,-3 1 0,-1-1 0,-1 1-43,21-22 0,-3-1 72,-9 5 1,-5-2-384,-7 0 0,-6-2 350,-8 0 0,-5-2 5,-6-4 1,-5-2 544,-5-2 1,-5-2-517,-1-2 0,-4 0 11,-4 1 0,-5 0-6,-7 2 0,-5 2 39,-6 2 1,-7 2-12,-10 3 1,-6 3-283,-7 3 0,-6 3 237,-4 3 1,-4 3-1,-4 6 1,-3 4 63,2 3 0,-1 4-86,3 6 0,1 4-17,7 5 1,2 4-124,9 6 0,2 4-533,-28-2 1419,23 21-3031,16 28-2041,16 33 259,12-18 0,3 6 4182,3 10 1,2-3-1,-2 16 1,4-14-1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08.7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19 114 18115,'-10'-3'4639,"1"0"-4281,9 3 976,0 0-1054,63 0-67,-24-2-68,51-4-111,-40-4-34,-4-3-67,-2-3-740,-3 3-986,3 0-1199,2 0-3294,4 5 6286,2 0 0,-23 4 0,-7 3 0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09.1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249 81 21476,'-34'84'48,"-1"0"1,4-5 0,5-6-4,7 18-23,2-1-337,2 0 472,-2-7 282,1-12 99,0-17-123,5-19-102,4-19-10,3-9 22,3-7 0,1-28 34,0-23-3192,10-47 2945,-4 39 0,3-2-12,2-5 1,1 0-453,1 2 0,-1 2 408,-2 5 0,-1 2-12,5-36-10,-6 20-34,-5 24 0,-2 15-370,-1 16-706,0 7 1593,0 6-4943,4 1-5405,6 2 9830,7 9 1,-6-7 0,0 7 0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10.0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234 11 24233,'-7'-11'750,"-6"17"-705,-12 30-11,-6 22-1,-4 14-10,1 11 10,5-3-10,5-7-1,6-12 90,8-14 11,4-11 23,5-6 168,1-10 123,7 3-34,4-3-44,11 0-90,5-1-22,5-6-46,5-2-55,5-6-34,5-2 0,-1-3-67,-1 0-1,-6 0-44,-5 0-100,-5 0-572,0-1-539,0-2-615,4-3-1726,2-4-3630,4-4 7182,0-8 0,-17 10 0,-4-1 0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10.4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187 11 15280,'0'-6'6028,"0"2"-5087,0 4 135,0 0-829,-30 108-35,13-44-162,-4 11 1,1 2 72,0 2 57,2-7 201,1-5 89,3-7-10,2-2-34,4-6 0,2-2-158,4-5-111,1-7 67,4-6 23,11-8-34,8-7 45,15-6-90,5-6-56,7-4-56,6-1-23,3 0-33,-1-11-45,-2-7-582,-4-14-572,-4-5-4740,10-17-3892,-14 17 9694,5-3 1,-30 29 0,-6 5 0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11.0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2298 229 15672,'-77'-38'1232,"1"0"1,0 3 0,1 6-914,12 14 1,0 5-869,-4 1 0,-2 3 745,-1 2 0,-1 2-56,-5 3 0,-1 4 45,-4 6 0,-2 6-29,-5 3 1,-1 6-687,27-3 0,0 4 0,0 1 728,1 1 0,-1 1 1,2 2 81,-26 18 0,2 2 15,8 1 1,5 2-150,7-2 0,5 2-34,8-2 0,6 3-45,5 1 0,5 3-45,6 4 1,4 3 22,5 8 0,4 2-29,5 7 1,3 3 28,2 4 0,4 3-497,10 2 1,6 2 507,1 0 0,6 0 14,-1-32 1,4-1 0,2 0-30,1-2 0,1-1 1,3-2 25,19 26 0,4-5-22,3-7 0,6-5-28,4-10 0,5-7 11,7-8 0,4-8-806,6-10 0,4-8 789,-27-8 0,1-3 1,1-3 10,1-5 0,1-4 1,4-4 54,-2-3 1,5-4-1,-1-1 1,-4-1-78,3-2 0,-5 0 0,2-4-4,16-8 0,3-5 0,-10-1 4,0-6 0,-9-4 6,3-9 0,-4-5 1,-22 16 0,-1-2 1,-1-2-5,-1-4 1,0-1 0,-2-2 11,-2-1 0,-1-1 0,-3-4 74,3-17 1,-4-5 0,-5 4 94,-2-12 1,-6 0-62,-5 17 0,-4-3 1,-8 5-12,-18-4 1,-10 3 94,-3-4 0,-8 1-163,-13-3 1,-9 0 30,12 24 1,-3 0-1,-2 2-53,-4-1 1,-3 2-1,-3 2 129,-4 0 0,-3 2 1,-2 4-152,-2 4 0,-1 3 0,-2 5-12,0 4 1,-1 4 0,1 4 26,4 6 0,0 3 0,2 2-273,-23-1 0,4 8-229,12 9 0,5 7-214,11 4 1,4 6-695,8 10 0,5 8-1306,3 6 1,5 5 2700,0 9 0,4-2 0,-3 11 0,7-9 0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22.3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 17342,'5'-7'4997,"0"1"-4145,-5 6 1075,0 0-1535,16 20-201,-3 2-57,14 23-22,-10 0-112,-3 10 0,-5 8-89,-4 14-830,-4 8-1288,-1 9-2410,-4-1-5214,2-5 9221,-3-5 1,4-40-1,1-8 1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22.5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13 121 22743,'-13'-36'-2458,"14"-5"0,3 19 1,7 1-1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23.0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1073 35 17532,'-77'-10'1202,"-1"0"1,2 0 0,3 6-1563,12 12 0,2 6 814,-3 2 0,0 6-196,-1 9 0,2 6-163,1 6 0,4 5 0,5 3 0,4 5 23,6 5 0,6 4-74,4 4 1,6 4-28,6 6 0,6 4-956,2 6 1,5 3 949,3-26 0,1 1 1,3 1 10,4 3 0,3 0 1,3 1-297,0 1 0,2 0 0,3-1 330,5-2 0,4-1 0,2-2 22,2-3 1,2-1 0,3-2-225,17 22 0,5-6 224,4-9 0,4-6-5,2-10 0,4-9-40,3-9 1,4-9-6,4-7 0,2-8-6,6-11 1,1-9-211,3-7 0,-1-8 199,-28 4 0,-1-4 1,-1-3-12,-1-2 0,-2-4 0,-1-1 11,22-17 0,-5-3-11,-9 0 0,-6-2 50,-12 3 1,-5-3 83,-8-1 1,-7-3 578,-6-5 1,-6-2-557,-5-7 0,-4-4 608,-2-7 1,-5-3-705,-9-6 1,-7-1-466,4 28 0,-3 1 0,-4-1 426,-5 0 0,-5 1 1,-2 1-16,-3 0 1,-3 1-1,-1 3 23,-2 3 0,-2 1 1,-2 4-31,-20-17 0,-3 7 33,3 11 1,-2 7-34,4 12 0,1 8 0,1 9 0,0 5-6,2 3 1,0 7-68,0 9 0,1 6-349,-1 0 0,2 5-234,2 7 1,2 5-852,3 3 0,1 3-2320,2 4 1,1 4 3826,-4 10 0,5 0 0,-7 7 0,4-1 0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0.5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1 207 22440,'74'-23'1109,"4"-2"-2789,3-6 1702,2 2 34,-4 4 540,-3 3-584,-9 4-1,-8 3 295,-12 4-294,-13 6 32,-9 2 192,-10 3 257,-5 0 101,-6 15 856,-2 11-1069,-2 29-101,-10 18-67,-8 19-152,4-39 1,-3 0-29,-2 4 1,-1 1-196,-2 3 0,0 1 184,0 0 1,-1-1-7,0 1 1,1-1-17,2-4 0,0 0-6,-2 12 1,1-1-174,-5 22-62,12-39 0,1-4-644,4-5-841,5-14-694,2-15-7411,2-8 9143,7-19 0,-5 10 0,5-10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39.6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10 15616,'0'-6'4012,"0"2"-3620,0 4 628,0 0-248,-3 10-256,2 4-202,-1 14-101,2 4-101,0 7-3437,0 3 3347,0 5-22,-3-4-156,1-5-696,-3-10-784,2-9-1154,0-8-1737,-4-6 5375,-3 0 0,3-5 0,0 2 0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0.9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197 0 23348,'1'59'425,"1"0"1,0 0 0,-1-3-157,-1 25-56,-3 8-124,-6 8-568,-4 0 490,4-46 0,-1 0 6,0-1 0,0 1-17,0-2 0,0 0-34,-1 1 0,-1-1-212,-12 44-224,2-10-438,3-14-491,6-19-1099,5-16-3228,2-13 5726,4-13 0,1-4 0,1-4 0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1.2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62 24827,'59'-11'238,"0"-1"1,-5 2 0,-5 1-227,4 4-1,-8 0-22,-8 2-337,-6 0-559,-7 1-886,-6 1-728,-4 1-1625,-7 0-4986,-3 20 9132,-10 15 0,5-7 0,-5 2 0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1.6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6 117 24334,'-3'-3'1030,"0"0"-715,3 3 189,6-2 67,6 1-89,12-3-90,9 1-112,7 0-123,7-3-12,4-3-77,2-2-24,2-3-10,-7-1-12,-1 2-22,-8 0-22,-8 5-269,-6 3-292,-13 2-392,-4 3-504,-7 0-7754,-1 0 9233,-4 16 0,3-12 0,-3 11 0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2.1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0 22575,'-16'68'149,"0"-1"0,1-3 1,4-7 186,7-7-11,1 4-45,1-4-33,0-3 33,2-3 0,0-7-79,0-6-33,3-4 101,5-6 101,2-2 0,5-2-23,-2-3-112,2-1-67,-1-2-11,3-1-55,0-2 32,5-1 0,1-4 68,4 1-34,1-3-45,0 2-33,-3-3-57,0 1-21,-4-1-1,0 0-11,-1 0-1266,-4 0 44,-5 0-851,-5 0-997,-4-8-2891,-1-6 5961,0-7 0,-1 7 0,0 3 0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2.4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0 388 26138,'88'-38'963,"-9"7"-895,-35 19-68,-3 1-292,5-5-906,-2-6-1122,7-13-1748,5-13-4828,5-9 8896,4-2 0,-28 24 0,-8 11 0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3.2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2282 119 15486,'-70'-19'815,"1"1"1,-1-1 0,2 3 0,-1 0-1,2 4-529,-14 3 0,2 4-1470,-10 1 0,-1 5 1402,-1 11 1,-1 6-12,-1 3 0,1 8-122,3 12 0,5 7 27,5 4 0,5 5-17,7 2 1,4 3-29,6 0 0,4 2 22,4 1 1,2 2-882,1 2 1,2 2 903,1 6 0,2 3 17,-1 6 0,3 3-283,14-26 1,1 1 0,1 1 246,0 4 1,1 2-1,2 0-45,1 2 1,2 2 0,1 0-16,2 2 1,2 0 0,2 1 18,1 1 0,2-1 1,3 1-5,4 1 1,3-1-1,4 0-37,3-1 0,4 0 1,3-2 10,4 1 1,3-1-1,3-2-15,4-2 1,3-2-1,2-2-3,1-3 0,2-2 0,2-2-4,-2-5 0,2-1 0,5-1 0,17 6 0,6-1 0,-2-7-23,9 3 1,2-6-12,-10-13 1,3-1-1,-3-9 0,5-10 1,-1-9 16,2-3 0,1-8 6,-3-6 0,4-10 14,-4-8 1,4-8 0,-4-1 13,12-12 0,0-4-17,-12 4 0,4-5 0,-6 2-12,6-11 1,-5-1 0,-1-2 0,-2-2-1,-4-1 1,-3 0 11,-4 2 0,-4-1 0,-5 4 0,-3-1 28,-4 4 0,-4 0-6,-3 2 1,-1-5 66,-8 0 1,0-5 0,-3 1-29,3-14 1,-3-2 164,-4 8 0,-1-6 1,-3 4-42,-5-15 0,-4 1 5,1-5 1,-5-2-94,-6 32 0,-4-1 0,-2 1 22,1 0 1,-2 1-1,-7-4-19,-7 0 1,-7-3 0,-2 0 0,0 4-64,-2-4 1,0 4 0,-4-2-202,2 6 0,-2-3 1,-2 2-1,1 6 197,-20-21 1,0 9-34,3 10 0,0 6 913,5 10 0,0 7-913,4 12 0,0 6-90,-41-1-1570,3 18 764,1 30-419,1 24-2277,31 21 1,6 13-1014,11-13 0,3 5 4605,6-2 0,0 5 0,6-9 0,9-19 0,3-5 0,-9 39 0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4.1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726 1 18373,'-75'16'717,"0"0"0,4 2 0,8 7-392,-14 38-157,40-25 0,1 3-67,3 3 0,1 2-280,-1 3 1,3 2 234,2 1 0,2 0-11,1 0 0,2 0-6,5-2 0,3 1 11,3-1 1,4 0 61,-1 48-56,17 0 0,17-5 0,18-8-56,16-14 22,7-18 34,1-17-14,0-19-30,-2-9-1,-1-21-11,-3-14-67,-5-19 67,-8-14-112,-9-5-45,-13-1 11,-10 4 146,-10 7-56,-5 7-11,-7 9 67,-5 3 393,-6 10-393,-2 7 67,0 5 213,4 7 337,2 1 122,1 3-168,5-1-212,3 1-168,3 1-113,1 1-44,0 1 22,0-2-11,0 1 89,2-4 34,23-6-168,-4 3 0,20-4-314,-8 6-661,3-1-997,7-4-1961,3-6-3574,6-10 7507,4-4 0,-24 12 0,-6 4 0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4.6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81 298 15157,'-18'67'803,"0"0"0,3-4 0,2-3-142,2 26 179,7-8-201,2-5-325,2-19-303,0-16-11,0-20-45,0-11-22,3-14 67,6-23 112,6-27-67,8-32-314,-11 36 1,1-2 274,1-1 0,0 0 16,-1 1 0,1 1 79,-3 4 0,1 2 459,10-37 34,-5 13-181,-3 16 136,-1 16-157,-3 15-179,1 12 134,2 6 112,0 6 654,9 5-564,-2 15-25,2 14-199,0 22-190,-6 12-90,-4 12-45,-4 5-460,-4 3-537,-2 0-673,1-8-672,-3-3-2140,1-8-3865,-1-8 8347,0-5 0,0-27 0,0-6 0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4.8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0 279 23684,'35'-52'-243,"-1"1"0,-2 2 1,-2 10-2045,4 17-2340,3 0 4627,1 0 0,-16 11 0,-4 1 0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5.0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7 117 19594,'-4'-7'4583,"1"1"-3721,3 6 293,0 0-763,79-33-179,-37 22-191,10-8 0,-1 1 12,-7 12-34,-7-1-347,-4 2-560,-8 2-842,-5 2-772,-6 1-2174,-6 0-4224,-4 5 8919,-2 14 0,-2-9 0,0 8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39.9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36 24334,'73'8'2017,"-1"0"-1670,-12 5-34,1-1-77,3-3-135,-3-4-5649,-1-2 5671,-1-3 1331,0 0-1410,-1 0 849,-4-4-881,-5 0-12,-10-4 0,-8 3-23,-10 0 2866,-4 2-3829,-4 0-471,-3-2-1086,0 2-1121,-2-5-2824,-1-3 6488,1-4 0,-4 4 0,0 2 0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5.2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125 7 19213,'-7'-4'5502,"2"1"-4942,5 3-100,0 0-68,-6 88-112,1-4-213,-2-4 0,-1 6-241,1-15 1,-1-2 27,-1-1 1,0-2-416,1-2 1,0-3-695,0-4 1,0-1-4315,-1 43 5569,1-9 0,5-42 0,2-12 0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6.6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 46 7840,'-3'-13'3137,"0"3"-1635,3 10 1075,0 0-1266,-3-3-68,0 1-211,-2-3-260,1 2-177,0 0-114,3 0-78,-2 1-100,3 0 649,-2 2-672,1 0 1110,1 0-1211,9 0-77,6 0-58,13 0 1,1 0-34,0 0 1,-1 0-12,0 0-281,8 3-738,-10-1-864,5 2-1859,-11-3-2914,1-1 6656,-1 6 0,-8-5 0,-4 5 0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8.0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1 24345,'-16'77'974,"3"5"-806,4 3-100,1 7-68,-2-3-101,0 3-840,-1-6-1760,-3-9-3540,1-14 6241,1-16 0,5-24 0,3-8 0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8.4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 1 20591,'0'64'272,"0"-1"1,0-1 0,0-2-239,0 24 33,0 5-56,-5-7-11,-2-8 0,-3-17-11,3-20-11,4-15-46,1-14-88,2-5-46,0-16 202,17-17 0,8-26 22,21-18 46,3-6 167,1 7 67,-9 12 90,-7 17 91,-9 15 9,-7 16 80,-4 7-12,-2 6-123,1 2-168,1 11-112,0 7-90,-3 17-67,-3 9-2521,-5 26-1233,-2-22-6077,5 4 9613,9-38 1,-6-12 0,5-4-1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8.7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313 0 23706,'-58'35'101,"11"15"-23,48-15 1,8 15-12,2-15 1,7 3 21,-4-1 169,-5 2 324,-4-2-123,-4 5-77,-15 4-304,-9 8-44,-17 7-34,-9 2-561,2-5-536,5-11-932,9-16-1691,16-15-4190,7-10 7910,11-23 0,0 12 0,1-12 0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8.9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10 19045,'2'-5'4930,"-1"0"-4078,-1 5-169,0 0-683,6 84-415,-5-42-425,1 12 0,-2 1-2219,-8-11-5849,-1-5 8908,2-7 0,4-15 0,3-5 0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9.2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159 284 20860,'52'-15'72,"0"-1"1,36-14-61,-66 9-12,-4-7-34,-7-2-11,-5-5 0,-3 1 45,-4 5 45,-11 5 57,-7 10 424,-14 7 236,-7 7-22,-6 19-57,-3 7 45,0 21-156,2 2 33,10 4-78,6 2-147,10 5-32,6 4-214,9 5-89,1-3-45,5-3-11,7-12-213,9-14-516,11-14-660,10-14-1077,5-6-1500,4-17-4181,-1-6 8158,-2-15 0,-19 14 0,-6 4 0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39.7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104 1 24995,'-7'77'182,"0"1"1,1-8 0,-2-7-103,-11 2-47,0-10-10,7-10 10,-1-9-33,7-12-33,1-12-1,4-7-90,1-5-122,0-4 223,4-12 12,8-9 11,8-11-11,8-1-12,0 3 12,1 5 0,-2 5 0,-1 6 11,-1 3 0,-3 6-11,1 2 11,-4 1 44,1 4 46,-1-1 89,-3 3 46,0 0 55,-5 0 45,2 0-23,-3 0-55,4 16-158,-2-2-89,-1 14-750,-4 2-774,-4-11-2185,3 2-6122,0-15 9378,9-2 0,-8-3 1,4-1-1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40.1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335 417 20255,'54'-29'407,"0"0"0,-3 2 0,-6 1-115,-4-12 200,-2-1-110,-10-1-136,-10-1 135,-8 5 22,-9 1 147,-13 6-80,-15 4 269,-23 11-178,-21 6-68,-14 25-331,37-1 1,0 5-1,0 8 1,2 6 22,0 4 0,4 3-23,4 0 1,4 2 72,-19 41-34,21-8-167,16-10-23,17-14 0,23-10-22,17-15-269,27-11-639,13-10-548,8-13-808,-2-7-1434,-7-4-5199,-7-8 8908,-13 5 0,-24 6 0,-14 5 0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40.4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1 386 28303,'95'-5'11,"1"1"0,-1-1 1,-16 1-1,0 0 1,2 1-1,1 1-1065,6 2 0,1 2 0,2 0 0,3-2 1054,-9-2 0,2-2 0,1 0 0,2-2 0,1 1-277,-9-1 0,1-1 0,1 0 1,1 0-1,0-2 0,1 0 277,2-1 0,2-1 0,0-1 0,0 0 0,0-1 0,0 0-107,-3-1 1,1 1-1,0-2 1,-1 1-1,0 0 1,-2 0 106,10 0 0,0-1 0,-2 1 0,-1 1 0,-2 0-245,9 0 0,-3 1 1,-1 1-1,-5 2-136,12 0 0,-4 2 0,-6 1-825,-17 3 0,-5 0 0,-4 4-3710,4 2 1,-9 8 4235,6 29 1,-42-17-1,-25 13 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0.3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17 17890,'0'-9'4370,"0"2"-3428,0 7-136,0 0-200,11 77-192,-8-13-252,2 2 1,1 5-395,-5-16 0,-2-1 299,-1 3 1,-2 0-46,-1 4 1,-2-1-6,-2 0 0,-1-1-17,-1 0 0,-1-1-40,2-4 1,0-1-421,-4 41-223,3-11-583,4-16-493,-1-10-1468,0-12-5289,-1-11 8516,1-7 0,3-13 0,2-6 0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47.6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27 12199,'-9'-4'6543,"2"1"-5052,7 3 1164,0 0-2095,-1 3 158,15 4-57,14 1-57,26 1-132,21-5-69,18-2-500,-39-5 1,1-1 275,7-1 1,1-1 44,3-1 0,1-1-6,3 2 1,1 0-34,0 3 0,0 0-62,0 2 0,-1 1-89,-2 0 0,-1 1-34,-3 3 0,-1 1 0,-6 0 0,0 0 0,-5 2 0,-2 0 0,37 3 0,-18-1 0,-12-2 0,-15 2 0,-5-3 0,-7 1 0,-7-3 0,-5-1 630,-5-1-630,-5-2 0,-4 0-662,-2 0-840,-2 0-526,-9 0-1793,-5 0-3159,-11-3 6980,-9 2 0,15-2 0,1 3 0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58.2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82 24367,'73'-23'186,"0"1"1,-5 3 0,-5 5-108,20 11-5672,-9 11 5593,-8 9 44,-12 14 1433,-10 14-1455,-13 10 56,-15 15 12,-8 9-56,-22 7 926,-11 5-949,4-46 0,-4-1 6,-2 0 0,-1-1 22,0-1 1,0-1 61,-25 35 145,9-12 23,10-14 89,12-19-44,11-14 3392,7-9-3325,4-7-45,0 2-56,0-2 0,4 3-133,14 0-147,15 3 0,23 0 0,15-2 0,11-2 0,8-3 0,7-16 0,-48 5 0,0-6-1418,16-20 0,-3-5-78,-16 7 1,-3-1-2099,10-13 0,-3 0 3594,9-22 0,-26 31 0,-7 10 0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4:58.7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1738 51 15426,'-82'-13'1770,"-1"-1"0,-4 5 1,-2 2-1882,-5 0 1,-2 7 416,29 6 1,0 5-1,0 2-450,0 1 1,1 2 0,1 5 374,1 6 1,1 5 0,3 3-49,2 1 0,3 2 0,3 3 52,-19 24 1,6 5-35,6 2 1,7 5-45,7 2 0,7 5-28,5 3 0,6 2-40,5 7 1,5 2-1,9-29 1,2 1 0,1 0-27,1 1 0,0 0 1,4 0-16,5 2 1,4 0 0,2-2 3,1-3 0,3-2 0,6-2 26,21 27 1,10-6-68,10-9 1,10-8 16,10-13 0,7-11-303,-23-21 1,3-5 0,2-5 289,5-4 0,2-6 0,0-5-4,5-9 0,1-7 0,0-4-4,3-4 1,1-4 0,-1-5-560,0-8 1,0-4-1,-2-3 552,-3-1 0,-1-2 0,1-6-6,-12 1 1,2-6-1,-2-1 1,-6 4 5,-3 0 0,-5 4 0,0-4 7,7-13 1,0-4-1,-13 6 13,-16 5 0,-11 3 53,-5 1 0,-7 0 5,-3 0 1,-6 0-12,-11-2 0,-7-1-6,-4-1 1,-5 1-12,-13-3 1,-7 2-23,-8 0 0,-7 1 22,-7 1 1,-5 4-84,-7 2 0,-4 6 14,26 19 0,-2 4 1,-4 3-38,-19 1 0,-5 6 0,3 5-168,-12 4 0,0 9-94,17 9 1,-2 5-1,7 10-601,-4 22 1,9 13-763,21-10 0,3 6 1,2 3 1680,-3 9 0,2 3 0,5-5 0,3-2 0,4-5 0,6-4 0,-1-1 0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08.7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7 369 21689,'-2'-9'2095,"1"2"-1590,-1 7 145,0 0-348,22 0 225,30-6-34,47-14-359,-27 5 1,4-3-1110,13-6 0,3-1 1046,-26 8 0,1 0 0,1 0-8,1 1 1,1 1 0,1 0-35,-2 2 1,1 0 0,-1 1-2,31-2 0,-1 3 17,-5 2 0,-1 1-12,-6 3 1,-3 2-372,-5 1 0,-2 1 338,-6 0 0,-1 0 0,-5 1 0,-2 0 0,-2 0 0,-2 0 0,-5 0 0,0-1 23,45-1-12,-10-3-11,-5 2 0,-7-2-11,-4 2 11,-4 0 11,-3-2 1992,0 1-2003,-2-2 0,-4 3 903,-5-2-892,-11 2 0,-8 1 0,-11 1 0,-6 1 12,-6 0-1,-6-2 1,-3 2 335,-2-2-324,-4 2-12,-7 10-22,-9 10-11,-5 16 11,-5 13 0,2 7 0,3 11-11,-1 8 11,4 6-234,0 6 245,4-1-11,2-2-11,2 1 11,2-2 11,1 0-11,0 0-22,4-1 10,0-1 12,5-26 0,-1 2 0,-3 27 0,3-28 0,0-1 12,-3 22-12,-2 1 0,0-2 0,0-6-12,1-8 24,-4 11-1,4-23-11,-3 6 0,5-25 0,-1-9 0,2-1 234,-3 0-234,2 0 0,-1-1-12,1-2 12,2-6-11,1-3 0,1-3 0,0-3-12,0-1 23,0-1-11,0 1 11,-1 1 0,-4 2 0,2 2 0,-4-1 11,4-1 1,-2 1-12,3-2 0,-3 0-12,-1 1 12,-6 0-11,-3 3 22,-6 0-11,-25 5 12,1 0-12,-27 6 11,5 1 0,-10 1-11,-3-1 11,-7-7-22,-6-4 0,44-7 0,-4 0-1,-31-2 1,-3 1 0,20 0 0,-2 1-404,-23 0 1,0 1 419,31 1 1,3 2-6,1-1 0,2 1 0,6 0 0,1 1-11,-38 5 0,8-3 11,-20-2-3121,23-4 3121,-18-2 0,30-1-62,2 0 62,4 0-11,1 0 0,4-3-101,0-2 44,3-1 509,-7-2-452,16 3 0,-2 1-12,21 3 3382,5 1-3359,5 0 100,1 0-100,2 0-11,-1 0 0,1 0 0,2 0 11,0 0 0,5 0 11,-1 0-11,3 0-56,-1 0 11,1-3-11,-2-2 11,2-3 34,0-10 11,0-12 11,0-21-3403,0-22 3415,0-21-7,0 40 1,0-3-388,0-3 0,0-3 371,0-3 0,0-2 0,0-1 0,0-1 5,0-3 1,0 1-1,0 2 1,0 1 0,0 1 0,0 2-6,0 4 0,0 2 0,-1 5 0,-1 1-428,0-35 428,-2 21 0,1 19 0,1 13 2785,-1 9-2785,2 3 1090,-3 6-1079,1 0 710,2 8-733,-2 1 12,1-2 12,0 2-12,0-2 0,1 5-12,0 1 12,1 3-11,0-1 0,0 0 11,0-2 0,0-7 0,0 5 0,0-2 0,0 7 0,0 1-8516,0 0 90,0 22 8426,0 23 0,0-12 0,0 7 0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13.6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79 23369,'-6'70'173,"1"0"1,-1 0 0,-3 31 0,2-5-96,4-23 1,-1-3-1,0 0 1,0-1-40,0-1 0,1-2-39,-1-2 0,0-3 20,2-6 1,0-2-9,-3 31-12,3-26-19,1-27-3,1-18-11,0-10-102,0-3 135,0-17 23,0-19 21,0-32-44,0-31 34,0 41 0,0-3-686,3-7 1,1-3 668,0-2 0,0-2-6,3 0 0,-1-1-5,1 3 0,-2 0 16,-1 8 0,-1 2 34,0 7 0,0 5 90,-2-25 11,1 23-101,-2 30-11,0 10-34,1 13 1369,7 16-1167,6 16-45,9 32-95,-2 6 1,0 6-63,-4-14 0,-2 1-339,6 26 0,-2-1 334,-8-27 0,-1-3-6,-1-6 0,0-1-12,6 38-10,0-19 22,-2-14-90,3-9-34,-5-24 12,4-6 112,2-37 79,6-20 44,7-32-434,-12 26 0,-1-2 333,-1-2 1,-1-1-1260,-1-1 0,0 0 1260,9-45-567,-7 11 336,-6 33 1,0 3-880,6-19-672,9-8-1020,5 38-2823,7 11 5714,9 14 1,-20 7 0,-4 7 0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14.0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317 1 24289,'-42'78'183,"-1"0"0,3-2 0,5-3-88,15-17 0,3-3-39,0 2 0,1-1 28,1-2 0,0-2-4111,-11 38 4240,10-17 826,5-19-927,7-17-67,4-11 44,10-11 91,14-4 122,18-5-123,17-3-78,5-2-34,5-10-33,-4-7-34,0-10-79,-7-7-660,-5-1-673,-9-3-1210,-9-1-2140,-5-5-5069,-7-1 9367,0-4 0,-12 23 1,-2 5-1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14.6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2918 102 17274,'-66'-16'890,"1"-1"1,0 0 0,-33-5 0,3 5-1972,13 10 0,2 4 1204,-9 0 0,-1 5-15,23 3 1,0 3-1,-1 2 37,-4 3 1,-1 3 0,-1 3-568,-7 7 1,0 4 0,0 4 507,-5 5 0,0 3 0,-1 4-16,20-9 0,0 2 0,0 1 0,0 1 8,2 2 1,-1 1-1,2 0 1,1 1 25,-15 14 1,1 0-1,4 0-44,8-3 0,3 0 0,4-1-8,10-5 0,2 0 0,5 1-75,-8 17 0,7 2 230,10-6 1,7 1-278,8-1 1,5 0 170,2 2 0,7 1-666,6 6 1,7 1 631,8 9 1,7 2-20,-2-23 1,2 1-1,5-1 168,3 4 0,5 0 1,6 2-164,5-2 0,8 4 1,3-2-1,-3-4-31,4 3 1,0-6 0,5 1-81,-2-5 0,5 1 1,0-3-1,-2-8 58,-1-8 0,-2-7 0,1-3 7,1-2 1,1-3-1,1-4-3,-3-5 0,1-3 0,0-2-4,32 2 0,0-6-17,0-4 0,-1-6-17,-2-7 1,-1-5 21,-4-5 1,-2-7 11,-1-9 0,-2-7 0,-4-6 0,-3-5 0,0-6 0,-2-5 4,-27 20 0,-1-2 0,-1 0-4,-1-3 0,-3 0 0,0-1 28,16-27 0,-3-1-23,-6 1 1,-4-1-684,-6 2 1,-3 1 699,-4 1 0,-3 1 12,-5 3 0,-4 0 622,-3 0 0,-3-1-589,-6 1 0,-2 0 11,-1-2 1,-4 1 38,-7-1 1,-5 0-17,-4 1 0,-7 2-17,-7 1 0,-8 2-17,-8 2 0,-6 3-34,-7 4 1,-4 4-6,-3 5 0,-5 4 11,0 9 1,-2 6-34,5 8 0,-2 6-74,-19 5 1,1 6-135,24 3 0,2 4-106,-15 2 0,2 2-633,-17 7-594,7 3-422,10 0-3063,11 5 5312,1 38 0,32-34 0,2 25 0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17.2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111 214 27281,'-62'0'963,"13"0"-784,53 0 69,28-15-248,19-4 0,30-12 0,7 0 0,-2 9 0,-6 7 0,-8 5 0,-10 5 0,-10 2 0,-16-3-673,-11 1-1277,-9-6-1815,-1-2-2207,2-1 5972,-1 6 0,-5 2 0,-4 6 0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17.6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122 118 21622,'0'80'366,"0"1"0,0-5 0,0-4-316,0-20 1,0-3 5,-2 49 23,-8 0 167,-3-7-22,-10-11-45,3-12 12,1-21 44,7-13 135,3-18-68,5-9 23,1-5 123,0-15-55,1-24 66,0-34-246,2 18 0,0-4-68,3-9 1,0-1-17,2-5 0,1-1-12,0 6 1,1 2-40,1 8 1,0 2 0,1-30-46,-3 25-33,-3 19 0,0 9-101,-1 8-3986,2 0 3012,1 4-572,3 4-1210,-2 7-2264,1 5 5121,-4 4 0,-2 0 0,-1 0 0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23.1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439 0 24233,'-56'73'175,"0"1"1,2-3-1,5-1-169,17-16 0,4-1 16,1 1 0,1-1 6,5-4 0,2-1-28,-10 44 135,8-8 201,9-7 34,6-6 45,3-11 33,10-6 44,13-7 35,10-3-90,17-5-146,3-8-22,7-7-189,3-10-80,2-7 0,-1-4 0,-2-3 0,8-10 0,-23 3-349,2-9-984,-26 4-617,0-1-1680,3-11-4370,8-4 8000,12-11 0,-19 17 0,1 2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0.5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3 237 17610,'-1'-9'5245,"-1"2"-4383,2 7 371,0 0-1088,43-12-55,-13 5-34,36-11-34,-27 5-22,-3-1-380,-8 2-730,-4-1-1030,-3 3-549,-4-4-1860,0-4-2499,-2-6 7048,-1-7 0,-5 13 0,-4 2 0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23.4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389 1 25499,'-53'33'149,"0"0"1,3 1-1,7 4-137,3 48-886,21-40 1,0 1 878,1 5 1,2 1 28,1-1 0,1 1-12,2 0 0,2 0 46,-6 45 665,8-17-598,6-18 111,2-17 376,12-9-230,9-9-100,17-3-113,13-8 861,7-7-1017,10-6-23,5-14 0,0-16-571,-4-17-4065,-8-15 2563,-8-3-2799,-4 1 4872,-4 14 0,-19 18 0,-5 14 0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24.0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3279 322 17465,'-76'-56'1430,"0"0"1,-2 3-1,0 7-1457,8 15 0,-2 7 318,-8 4 1,-3 4-729,-7 4 0,-3 5 523,25 7 0,-2 2 0,0 4-556,-6 3 0,-2 4 0,0 2 537,-5 3 1,0 2-1,-1 3-22,-1 3 0,-1 3 0,1 0-417,2-1 1,1 0-1,1 0 372,5-2 0,2 0 0,1 1 7,6-3 1,3 1 0,1 1 20,-24 12 0,5 3-12,7 2 1,4 6-17,4 3 0,3 4 17,5 3 0,3 3 61,5 1 1,4 3-7,4 0 1,4 2 11,5 3 0,4 1 39,6 4 1,4 1 16,6 6 0,5 3-11,7 6 0,8 2 5,4-27 1,4 2-1,3-1 15,4 6 1,4 0-1,3 0-26,6 2 0,3 0 1,3-2-575,3 1 0,3-1 1,2-2 521,2-3 0,2-3 0,3-3-30,2-4 0,3-3 0,2-4-72,3-5 0,2-3 1,3-4 86,1-5 0,2-5 0,3-3-34,2-4 0,2-4 1,1-3-20,1-4 1,1-3 0,0-3 7,-1-1 0,1-2 1,0-4-9,-1-3 1,0-3 0,-1-3-127,-2 0 1,-1-1 0,0-4 126,-1-4 0,-1-4 0,-1-2 3,0-2 1,-1-2-1,0-3 2,-2-3 1,0-3 0,-1-3-3,-1-2 1,-1-4-1,-2-2 11,0-2 1,-3-3 0,-1-1-12,-3-3 1,-2-1 0,-2-1-8,-3 0 0,-3-2 0,-2 0 409,-4 2 1,-2-1 0,-4-1-410,11-26 0,-7-1 192,-9 2 0,-7 1-176,-8 0 1,-9 0 571,-7 1 0,-9-1-560,-8 1 0,-13-2-21,-15 6 1,-12-4-1,-3 6-7,9 17 0,-3 4 0,-4-1 3,-1 2 0,-6-2 0,-1 2 0,1 6-3,-5 4 0,1 5 0,-1 3 0,0 1 0,0 2 0,0 2 7,4 4 1,1 1-1,1 4-7,-23-7 0,2 5-556,10 8 1,2 4 415,5 6 0,2 3-202,4 4 1,-1 7-923,-17 14 0,3 7-495,21-4 0,4 5-2113,-13 18 1,6 8 3871,22 0 0,8 0 0,-5 9 0,7-1 0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31.6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408 1 20434,'-52'13'935,"-1"1"1,-38 12-509,58 4-58,1 3 12,0 6 11,1 10 1,2 10-46,6 10-45,5 5-145,9 0-101,5-7-45,4-9-11,0-11-11,3-13-224,4-7-583,5-9-672,6-3-875,2-4-2094,9-2-3877,6 1 8336,11 0 0,-20-5 0,-1 0 0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32.0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18 211 16546,'-8'-5'4235,"1"0"-3920,7 5-2,0 0-178,-3 42-68,7-10-45,-1 37 45,8-25-33,3-5-12,0-7-10,3-11-12,2-3 0,1-12-12,6-1 12,0-5 12,3-15 55,-2-4-11,-4-17 22,-4-2 157,-5-5 192,-6-5-69,-4-4-111,-2-5-1,-2 2-78,-3 6-56,-5 9-34,-3 12-55,-6 11-23,-5 9-639,-6 5-773,-6 16-2285,-2 10-4461,4 14 8158,13 3 0,9-17 0,9-7 0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32.4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21980,'1'55'162,"0"1"1,2 37-140,-3-61-12,3-9-11,-3-7 0,3-8-34,-1-5-67,4-1 79,4-4 22,10-15 202,10-12-90,8-20-33,3-2 78,-4 3-68,-4 13 135,-11 13-33,-6 12 122,-5 8 57,-2 4-56,1 14-101,0 6-101,0 13-56,-1 4 22,-4 0-78,-2 2-89,-3-4-404,0 0-426,0 0-773,-8-1-8139,-8 5 9767,1-18 1,1-3-1,11-18 1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32.7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18765,'0'-5'3821,"0"0"-3541,0 5 67,0 0 202,11 32-269,-7 12-167,8 37-113,-11 5-68,-1 3-772,0-6-886,-1-5-896,-1-11-1120,-4-6-292,1-10 661,-1-12 3373,1-13 0,3-13 0,1-9 0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32.8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0 104 21040,'19'-26'-315,"4"4"-1007,1 11-1456,6-1-1637,1 1 4415,1-1 0,-15 7 0,-3 1 0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33.2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14 16490,'0'-7'5838,"0"1"-5188,0 6 123,0 0-549,-30 70-78,17-26-107,-5 6 0,1 1-5,8 1-34,6-6-11,0-11 0,3-9-45,0-10-102,3-8-133,7-5 78,9-19 112,9-9-100,5-24 55,0-5 135,-5-3 11,-3 8 0,-8 10 34,-5 15 78,-4 10-34,-5 9 0,-1 4 46,0 1 111,2 6-11,3 6-90,1 13-66,-1 6-68,-1 8-146,-5 0-470,2 1-639,-2-4-885,0-5-2510,0-14-3933,1-7 8583,4-8 0,-4-2 0,3 0 0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33.4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13 19190,'0'-7'5021,"0"1"-4282,0 6 438,0 0-853,5 41-156,-1 3-112,3 45-56,-5 1-224,-2 7-481,0 1-786,-4-4-1243,-4-12-1893,-2-13-3250,1-19 7877,4-20 0,4-15 0,1-11 0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33.6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1 179 22260,'44'-42'-230,"0"0"1,28-24-1194,-58 60-1849,-3 3-3249,-2-2 6521,0-1 0,-3 2 0,-1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0.8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124 7 15303,'2'-4'5737,"0"1"-2757,-2 3-2173,2 68-281,-1-8-319,0 0 1,1 4-57,-2-10 1,0-1-40,-1 1 0,-1 1-34,-1 3 0,0 0-1712,-2 1 0,-1 0 1673,-2 2 0,0-1-28,0 2 0,0 0-164,0-2 1,-1 0 152,1-4 0,-1-2-202,-5 39-694,0-16-830,5-19-1018,3-10-2803,2-12 5547,3-7 0,1-15 0,0-6 0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33.8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26 19146,'0'-14'4818,"0"2"-4280,0 12 447,0 0-592,0 39-135,1-1-90,0 43-67,0-8-101,-1 10-68,0 3-1109,0 0 101,-3-1-1131,-2-8-1166,-1-9-4179,-3-10 7552,2-14 0,2-19 0,3-10 0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34.0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0 169 23292,'51'-46'-1274,"-1"-1"0,-4 5 0,-6 12-3454,-15 27 4728,-2 3 0,-9 0 0,-5 0 0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34.3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49 23124,'-9'74'220,"0"-1"0,1-6 0,2-9-74,11-9-45,5-8 34,8-8-46,6-8-66,0-9-23,1-8-11,2-5-23,-2-16-56,2-13-201,-3-22-348,-3-14-314,-10-5-582,-6-1-2543,-8 7-5753,-17 4 9560,-18 9 1,11 21 0,-3 9-1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1.9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4 14630,'-9'-2'5491,"2"1"-4752,7 1 561,0 0-931,-18 98-189,12-38-729,-4 12 0,1 3 650,7 10-320,1 4 219,1-5-307,0-4 105,-2-6-896,-1-11-1423,-2-8-2230,-2-14 4751,2-12 0,0-16 0,4-6 0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2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74 18283,'0'-5'3417,"0"1"-3417,0 4-156,0 0-2881,18-17-1176,4 5-4280,17-11 8493,-3 14 0,-16 5 0,-6 4 0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2.4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143 182 17868,'0'-4'3676,"0"2"-2500,0 2-985,53-22-158,-25 5-21,38-17 21,-43 12 12,-10 5 11,-7 2 34,-5 1-90,-1 1 0,-8 1 0,-10 6 0,-10 3 0,-8 3 0,-4 16 123,-1 6 22,-1 22 57,3 5-90,6 3 134,10 2-32,7-3-13,10 2 23,3-3-44,3-1-113,3-2-67,6-8-11,7-8-348,5-10-761,3-11-584,1-6-1601,6-8-2634,3-19 5939,11-16 0,-21 11 0,-1-1 0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2.6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125 7 18574,'0'-3'4247,"0"0"-3149,0 3-616,-8 90-236,0-25-201,0 6 0,-2 5-834,3-25 0,0-2 716,-2 4 0,-1 0-415,2-1 1,-1 0-1257,-8 45-2984,4-15-4875,5-18 9667,6-23 1,2-21 0,0-11 0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3.0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28 311 21364,'56'-34'246,"0"0"1,-5 2 0,-8 3-191,-11-2-56,-6 3 0,-6 3 11,-8 2 90,-6 2-101,-3 2-23,-3 2-66,-3 7-35,-10 4 124,-8 5 0,-13 17 325,-5 11-33,-5 19 55,3 7 34,1 1-112,7-1-23,8-1 46,5-3-124,9-1-56,5-6-78,3-3-34,3-5-11,2-7-12,6-4-66,4-5-584,10-8-279,0-4-393,3-5-986,2-1-7500,18-26 9456,-8 7 1,-3-10 0,-19 16 0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3.6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44 955 15571,'-10'5'4538,"1"0"-3619,9-5-23,0 0-470,-11-104-724,9 37 550,-4-10 0,0-2 162,6-15 91,0 3-225,0 4-90,0 6 91,0 12-247,0 13-34,0 18 0,0 13-56,5 9-79,1 5-234,8-3 431,2 2-712,3-4-67,-1 4-78,-2 3-46,-3 4-694,-6 4-1311,-2 1-2185,-2 0 5031,-1 7 0,-1-5 0,-1 5 0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3.8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 18406,'-7'0'3922,"2"0"-3889,5 0-570,0 0-1133,25 0-1781,-5 1-3261,22 3 6712,-12 3 0,-13-2 0,-5 1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1.3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0 16042,'-6'0'5244,"2"0"-4516,4 0 830,0 0-1020,-8 0-1,6 0-100,-6 0-134,8 0-79,0 0 112,4 0-112,11 0 12,10 0-124,13 0-34,7 2 0,2-2-55,1 1-23,-3-1-45,-7 0-526,-9 0-729,-9 0-1356,-2 0-1792,1 0-4426,3 0 8874,3 0 0,-11 0 0,-3 0 0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4.1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1 17398,'-9'5'2611,"3"-1"-2354,6-4-111,0 0-45,-10 88-57,7-50-5,-3 16 1,3-1 94,10-20 203,4-4 32,8-6-111,3-7-202,-2-8-34,-1-4 46,-1-4 122,-2-15 213,0-9-223,-7-19 44,-3-4 11,-4-1-134,-5 3-101,-8 5-179,-2 9-606,-6 13-963,2 7-1591,6 10-3372,1 7 6711,6 7 0,1-5 0,3 4 0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4.4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20557,'7'83'886,"-2"-10"-729,-5-36-113,0-5-44,0-12-22,0-6-101,0-9 44,3-4 79,6-1 56,4-4-11,6-6 34,-1-3-12,1-4 78,-3 3 23,1 4 23,-5 2 44,1 5 35,-1 1-2,-4 2 80,1 0-91,-3 8-145,-1 6-22,0 11-90,-4 6-168,1 6-594,-2-4-795,0 2-4771,0-8-866,0-9 7194,0-9 0,0-6 0,0-3 0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4.6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15616,'0'-4'4482,"0"2"-2656,0 2-1826,0 40-616,0-11-1726,0 37-3125,0-23 5467,0-1 0,0-19 0,0-8 0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4.9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147 26 17868,'0'-14'4987,"0"2"-4147,0 12 68,0 0-416,-48 72-200,27-31-248,-8 9 1,2 0-34,15-6-11,6-6-526,3-7-931,3-7-1042,1-6-1982,15-8-3811,8-6 8292,17-8 0,-16 3 0,-5-3 0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45.3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13 17028,'0'-7'3944,"0"1"-3305,0 6-214,0 0-44,-35 92-201,25-50-113,-8 14 1,2-1 44,14-24-68,2-9 1,3-9-45,6-5-45,5-5 34,8-1-22,3-17-203,0-7 168,1-20 12,-3-4-123,-3-4 157,-6 9 22,-5 7 89,-4 14 282,-4 11 77,-1 6 168,0 3-224,3 10 224,2 9-134,3 13-292,4 9-122,0 1-46,5 0-22,3-1-78,3-4-449,1-3-571,1-3-952,-1-7-2466,-4-3-5315,-3-6 9395,-4-1 0,-7-8 1,-2-1-1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55.7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6 227 13678,'-3'-11'5367,"0"2"-4123,3 9 615,0 0-816,14-1-91,13 1-3683,20-3 3314,13-2-82,5-3-19,3-5 22,3-3-67,1-2-101,3-3 11,-1 1-100,-1-1-1,-4 3-99,-4 2-147,-6 5 0,-8 4 0,-6 4 0,-6 3 0,-4 0 0,-4 0 3374,-4 0-3374,-4 0 55,-4 0-55,-2 0 0,-4 0 0,-4 2-1233,-5-2-134,-2 1-1222,-2-1-2879,-6-7-4363,-3 1 9286,-5-4 0,5 6 0,3 2 0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5:56.2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10 15952,'0'-5'5760,"0"0"-5212,0 5 562,0 0-528,10 0-32,-1 9-102,9 7-67,-3 17-169,-6 11-88,-3 15-3415,-4 11 3291,-2 16 56,-7 11-210,1-46 1,-1 1 153,-2 0 0,-2 1 0,-9 43-34,4-12 23,9-20 0,2-19 0,5-20-23,0-14-22,0-6-12,0-5 68,0-19 180,0-17 3334,7-34-3278,2-23-108,-2 43 1,0-2-45,-1-1 0,-1 1 493,3-38-543,-4 15-34,-2 5-67,-1 30-449,-1 0-436,0 24-729,0 4-1400,-4 6-2881,-4 3 5962,-6 17 0,5-10 0,1 10 0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05.8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568 37 21544,'-48'-20'1882,"-2"4"-1624,0 16 111,-6 11-111,-5 8-190,3 14-4073,5 6 4273,10 1-159,7 4 70,7 4-100,3 6-1,4 7-67,3 4 0,8 3-11,5 0 2932,6 1-2932,17-2 22,8-2-11,20-7 12,6-9 112,8-9 10,4-13-66,3-13-23,-1-8 1379,1-9-1401,-2-15 0,3-8-23,-4-15 0,-3-2 45,5-25-22,-23 10-23,0-23 34,-28 19-1,-6-7-10,-5 2 0,-6-2-34,-10 2 11,-8 5 0,-11 7 56,-16 3-56,15 22-11,-13 4-33,18 22-57,-6 2-33,-2 4-146,-3 8-135,0 3-257,4 7-661,8-5-728,8-1-1379,10-5-3944,4 2 7373,5 3 0,0-6 0,0 2 0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06.2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81 17879,'-5'-3'4774,"0"0"-4124,5 3 672,0 0 56,-2 0-963,12 0 10,-2 0-110,16 0-80,4 0-168,8 1 23,12 0-23,8 0-45,6-1-22,-3 0 0,-6 0-45,-10-1-437,-10-3-414,-10 1-426,-7-5-1132,-6 0-1512,-2-8-3475,1 1 7441,-5 1 0,0 7 0,-4 5 0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06.4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91 16098,'-5'3'5871,"1"0"-4627,4-3 493,0 0-1289,28 23-134,-9-16-213,22 17-79,-15-23-22,-2-1-258,2 0-705,1-1-1054,-2-11-1468,2-10-5008,3-12 8493,3-7 0,-14 18 0,-2 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13.4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3 12008,'1'-1'5255,"1"-1"-2633,-2 2-2095,5 56-102,-3-13-77,3 52-68,-5-25-11,0 4-45,0 1-45,0-2 34,0-1 23,0-4-79,0-1 11,0 0-45,0-5-33,0 3-12,-3-4-44,0-2-12,-2 0-22,-1-4 11,1 2 0,0-4 12,1-2-1,1-5-11,1-5 12,1-5-1,1-6 1,0-5-12,0-2-11,0-9 0,0 1-23,0-8-44,0 1-11,0-1-34,0-1-146,0 1 23,0-2-113,0-2-391,0-2-9092,0-1 9361,0-5 0,0 3 1,0-4-1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1.6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60 139 17454,'0'-7'5177,"0"2"-4617,0 5 359,0 0-718,-7 53-133,0-17 10,-6 43-56,5-35-10,2-11-12,3-11 44,1-12 35,0-6 78,1-4 33,-1 0-22,0 0-56,0-7-101,-1-11-11,3-13 23,-1-11 10,1-4-22,0-2-11,4 2 12,4 4-12,4 2-90,5 10-448,1 3-1030,2 10-1133,4 8-2902,5 4 5603,5 7 0,-15-2 0,-2 2 0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06.6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138 1 25532,'0'51'493,"0"0"0,-2 0 0,0 1-392,-1 0 1,0 0-46,-2 0 0,0 1-461,-1 1 1,1 0 404,-2-1 0,0 0-56,0-2 0,0 0-673,-9 40-683,3-16-1210,1-13-2065,2-16-5144,1-4 9528,-1-4 1,6-17-1,0-3 1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07.1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0 314 20925,'60'-34'428,"0"-1"1,0 0 0,27-14-1,-5 7-226,-25 19 0,-2 5 233,-1 1 0,-1 1-323,40-9 231,-22 13-242,-20 5 90,-16 7-191,-10 0 45,-6 0 345,-7 0-255,-6 0 325,-3 0 257,-4 0-348,-15 10-302,-11 14-11,-20 21 0,-8 16-56,0 8 34,5 0-34,9-4 0,10-5 11,10-7 101,12-7 102,5-8 43,4-2-134,12-4-11,8-1-78,20-5-34,11-5-3392,10-11 3235,11-4-594,1-15-1313,-11-20 1,1-10-441,-13 5 0,0-3 2504,22-25 0,-6 0 0,-10 4 0,-12 12 0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07.6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22 22070,'70'-8'246,"-1"0"1,-5 3 0,-8 5-113,-9 14 79,-8 10 202,-13 8 33,-10 7-112,-9 11-67,-10 12-101,-16 9-34,-12 9-44,-13-2 22,-2-4 146,5-10-11,5-10 55,8-7 57,5-3 10,7-5-111,6-1 34,5-2-102,4-3-33,1-1-79,8-8-67,5 0 12,12-9-23,5-5-101,4-6-616,0-4-336,3-10-3732,15-30-1131,-14-1 5916,11-23 0,-32 37 0,-3 5 0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07.8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0 26009,'0'81'197,"0"0"1,1-6 0,-2-6-198,-3 18-157,-1-5-716,-6-6-909,3-12-1882,-1-16-4229,4-14 7893,2-15 0,2-9 0,1-7 0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07.9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0 101 18866,'0'-5'4795,"0"0"-4470,0 5-145,0 0-180,76-39-359,-43 28-716,56-28-1212,-64 38-2945,-9 5 5232,-7 11 0,-5-7 0,-4 7 0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08.2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25690,'57'25'67,"-1"0"0,-2-3 0,-5-8 1,11-22-24,-10-1 192,-15 1 178,-12 5 225,-10 4 156,-7 24-369,-10 23-314,-18 35-89,6-30 0,-3 1-557,-5 2 1,-2 0 292,2-3 0,1-2-1250,-15 32-906,11-30-2411,11-24 4808,4-19 0,7-8 0,1-2 0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24.9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5254 601 13992,'-72'-26'703,"0"-1"1,-1 1-1,-2-1 1,-1-1 0,-1 2-267,-6 0 0,-1 0 0,-2 3-1353,-6-1 1,-1 2-1,-3 2 1137,18 8 0,-1 2 1,-1 2-1,-1 0-385,-6 1 0,-2 0 0,0 2 0,-1 4 424,-5 3 1,-2 4-1,0 2 1,-1 1-118,17-1 0,-2 0 1,1 1-1,-1 2 1,0 1-77,-1 2 0,0 2 0,0 2 0,0 0 1,1 1-3,-2 0 0,1 0 0,-1 1 0,1 1 0,0 0-16,1 1 0,1 0 1,-1 0-1,2 1 1,-1 1 19,3 1 0,-1 0 1,1 1-1,2 1 1,0 2 50,-15 7 0,1 2 1,2 3-1,3 2-150,5 2 1,2 3 0,3 2 0,4 4 99,6 1 0,3 4 0,5 2 0,5 3-9,6 2 1,5 2 0,4 2 0,5 3 13,6 0 1,4 3 0,5 2-1,5-1-388,5 2 0,4 2 0,6-1 0,4 0 343,6-1 1,5-1 0,5 0 0,4-1-26,5 0 1,4-2 0,5 0-1,3-3 50,7 1 1,5-2-1,4-1 1,2-2-48,7 2 0,4-3 1,2 0-1,3-1-22,-11-11 1,2 0 0,1-1 0,2-1 0,2 0 19,4 1 1,1 0 0,2-1 0,2-1 0,1-2-50,-10-7 1,2-2 0,2 0 0,0-1-1,1-2 1,1-1 45,2-1 1,2 0 0,1-2 0,0-2 0,2-1 0,0-2-4,3-1 0,0-2 0,2-2 0,1-2 0,0-2 0,0-1 6,0-2 1,1-3-1,1-1 1,0-2 0,-1-2-1,1 0-36,-2-1 0,0-1 0,1-1 0,-1-1 1,0-3-1,0-2 30,-3-2 0,1-3 0,-1-2 0,-1-1 0,0-1 0,-1-2-7,14-1 0,-2-2 1,-1-1-1,0-3 0,-3-2-121,-4-3 0,-1-2 0,-2-3 0,-2-1 0,-1-2 110,-8 2 0,-1-1 0,-2-1 0,-1-4 0,-3-5-27,2-8 0,-1-5 0,-2-4 1,-5 0-1,-6 1 77,10-16 0,-9 0 0,-6-6-32,-10 5 0,-2-6 0,-8-2 0,-12 3 84,-15-8 0,-15 3 0,-4-3-110,1 14 1,-3-2 0,-3 0 0,-3-2 25,-5-4 0,-3 0 0,-4-2 0,-6-5 1,-2 6 1,-6-6 0,-4-3 0,-3 0 0,0 2 0,2 5-37,-1 0 0,0 5 0,0 1 1,-3-1-1,-4-2 25,6 9 0,-4-3 1,-2-1-1,-2-1 1,-1 3-1,1 4 1,0 5-18,-9-5 0,-1 6 0,0 3 0,-1 3 0,-2 2-11,-2-1 0,-2 3 0,-1 2 0,-1 1 0,-1 3-26,0 1 0,-1 3 1,-1 1-1,0 2 1,0 2 24,2 4 1,-1 2 0,1 1 0,-1 3 0,2 1-225,-15-1 1,1 2-1,1 3 1,1 3-332,8 4 0,0 2 0,2 2 0,2 2-1255,-14 0 0,2 2 1,3 6 1848,7 8 0,1 4 0,9-1 0,7-7 0,7 3 0,-31 24 0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26.6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17330,'2'-5'5110,"-1"1"-3418,73 52-773,-6-1-1273,-1-1 1,5 3 750,-13-8 1,-1-1-51,2 5 1,0 0-130,0 3 1,-2 1-46,2 6 1,-2 3-883,1 4 0,-1 3 770,1 4 1,0 3-39,-2-1 0,-1 1-23,-3-1 0,-1-1 0,-5-7 0,-3-2-68,-7-8 0,-2-3-559,20 28 328,-16-25-1012,-11-22-1087,-11-17-2028,-7-10-2392,-5-17 6818,-2-17 0,-1 10 0,-1-8 0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26.7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1500 1 11962,'-70'49'1028,"0"1"1,1 0 0,-3 9 0,1 4-1,4 6-746,20-7 1,3 5 0,2 3-1,0 0-137,-4 7 1,0 1 0,1 2 0,1 1-40,-1 2 0,1 1 1,0 1-1,2-1-39,2-2 1,1 1-1,1-2 1,1-1-46,4-7 0,0-2 1,2-1-1,1-1-22,-4 13 0,1-2 0,3-3-17,-5 19 1,5-5-489,5-15 1,4-4 36,7-11 0,3-4-4137,-6 38 4873,7-15 0,6-39 0,0-11 1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27.9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467 59 13499,'-10'-13'6140,"1"3"-5345,9 10 494,0 0-942,-65-7-11,31 8 34,-56 4-134,46 17 32,-3 10 24,4 9-80,4 4-66,5 4-79,10 3-22,7-2-45,9-5 11,6-3-22,4-3 22,14-2-22,12 2-34,13-6 45,8-4-11,1-14 22,31-11 0,-20-26 34,20-17 12,-30-24-12,-6-9 22,-11 2 336,-13 5 23,-12 10-1,-6 13-155,-12 4-158,-5 5-56,-10 1-34,-3 4-11,4 5-11,3 9-100,4 6-349,3 5-570,0 2-752,1 1-1557,5 0-3260,1 0 6588,9 1 0,0 1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2.2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94 463 14395,'-2'-6'4202,"1"2"-4001,1 4 662,0 0-359,0 89-4285,0-22 4011,0 3 0,0 3 319,0 27 715,0-5-882,0-9-113,0-15-12,-3-20-55,-2-21 78,-3-14 78,-4-12-301,-2-8 3225,-3-26-3237,1-26 0,6-37-1,7 36 1,1-3-60,3-4 1,3 0 59,4-4 0,2 1-6,3 2 0,3 0-17,5 4 1,3 1-233,0 5 1,1 3 237,-1 5 0,4 3-17,5-1 0,3 5-11,14-10 0,12 6 518,-23 34-474,1 6-10,-5 5 268,-1 33 432,-17 0-487,-5 35-34,-24-2-146,-10 8-45,-18 0-22,-5-2-168,1-13-2734,-1 1-1065,20-25 3967,5 0 0,15-27 0,5-2 0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28.2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24199,'33'0'404,"4"0"-348,8 0-56,-1 0 0,-8 0-303,-7 0-1209,-7 0-1032,-5 0-3193,-6 0 5737,-4 4 0,-3-3 0,-3 3 0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28.4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24569,'3'0'-1434,"2"0"-314,22 0-1154,-7 0-2499,-5 0 5401,0 0 0,-7 0 0,-2 0 0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28.7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234 0 25241,'-24'75'89,"0"-1"1,1-4 0,3-5-124,-3 14-671,0-6-1133,2-5-1445,0-8-4426,0-1 7709,5 2 0,4-27 0,7-4 0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29.1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218 0 22372,'-43'68'426,"1"0"0,2-4 0,6-6-90,12 3-22,4-7-90,7-9 112,5-9-22,4-7-57,2-5 2,9-5-46,4-3-68,12-4-10,3-3-68,4-5-22,4-1-34,2-3 67,5-2-78,-1-8 0,0-6-313,-4-8-360,-6-3-380,-5-1-639,-4-1-885,-4-2-1457,-5 2-1961,-1 0 5995,-3 6 0,-3 9 0,-3 7 0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29.7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23 165 15482,'0'-12'5748,"0"2"-5098,0 10-292,0 0-89,73-62-123,-39 45-113,12-16 1,0 4-22,-18 27 21,-2 2 34,-8 6 101,-9 13 191,-3 12-46,-12 21-21,-12 5-90,-11 7-57,-9-6-33,1-5 0,5-6-33,6-3 89,2 1 280,2 6-90,0 5 46,0 5-1,5-1-179,7-7-100,5-7-124,5-13-12,3-8-10,9-10-538,22-7-594,1-11-740,15-16-1322,-9-15-4549,4-17 7765,7-9 0,-22 26 0,-5 5 0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30.0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20 20087,'0'-11'4628,"0"3"-4214,0 8 382,0 0-337,7 31-89,2 2-23,1 33-122,-3 0-136,-6 8-89,-1 2 0,-4 1-325,-4-6-1019,-3-8-819,-2-11-1512,4-16-4393,4-13 8068,2-13 0,3-6 0,0-4 0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30.1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0 133 19650,'0'-6'4796,"0"2"-4147,0 4-257,0 0-111,79-47-191,-40 29-68,11-9 1,0 4-23,-14 17-90,-4 4-874,-8 2-1131,-1 0-1469,-9 6-4178,-4 13 7742,-6 14 0,-4-10 0,0 0 0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6:30.4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19 178 19605,'-10'2'4426,"1"0"-4056,9-2 716,0 0-827,72-43-136,-25 12-67,4 0 0,1 0 157,1 4 201,-14 13 281,-12 9 235,-13 28-492,-6 22-438,-10 40 0,-12-4 0,-6 4 0,7-18 0,-3 0-294,-10 22 1,-2-4 293,9-30 0,1-5 0,-18 41-2320,4-12-3417,2-7 5737,8-1 0,9-32 0,8-6 0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05.8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26 299 24547,'-26'-32'1983,"31"0"-1131,51 12-315,34-9-246,-37 12 1,2 1-208,4-1 1,1 1-1303,0 1 0,0 0 1218,-1 1 0,0 0 0,-1 2 0,-1 1 255,-3 1 1,0 1-256,44-3 0,-13 6 0,-13 5 444,-15 1-444,-15 0 0,-15 0 0,-15 0 1274,-8 0-2294,-4 0-3760,1 0-766,0 3-4285,-8 10 9703,-15 11 0,9-7 0,-6 0 0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06.2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23908,'39'11'2891,"6"-1"-2320,12 0-212,6-5-102,6-2-33,3-3-100,0-2-24,-5-2-44,-8-5-22,-12 1-34,-10 0-246,-13 3-807,-9 3-718,-8 1-2027,1 1-3822,1 0 7620,2 0 0,-2 0 0,-4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2.7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50 207 15314,'12'0'5950,"-2"0"-5435,-10 0-235,72-15-90,-40 3-89,55-15-45,-60 7 0,-7-1-11,-6 1 56,-8 3 23,-3 1-68,-3 1 11,-1-1-56,-7 4 11,-4 3-22,-9 4 79,-2 3 134,-6 2 111,0 3 136,-5 11-146,1 9-90,1 15 11,1 4-3336,3 3 3336,7-1-11,4 0 1,9-4-12,4 4-67,2-2 22,2-1-112,5-1 3425,16 1-3481,1-14-45,16-1-22,-7-20-437,2-3-460,1-3-683,0-4-1042,-2-4-2107,0-11 4796,15-22 0,-25 21 0,10-11 0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06.7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321 5 22428,'-76'-4'1446,"10"12"-1053,41 15-113,-1 14-56,-1 7-135,4 0 23,3 1-67,7-4-11,4-4-57,6-1 46,1-6-35,4-2 12,6-4 0,7-6 0,7-5 0,6-6-11,0-5-11,5-2 44,-1-12 12,3-9-34,-3-18 22,-1-4 157,-4-16 90,-12 19-66,-5-8-80,-16 21 0,-9 1-112,-12-3 12,-8 4-23,-4 1-931,-24 8-156,22 6-1266,-18 6-2117,32 4-5301,7 0 9771,9 0 0,5 0 0,6 0 0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07.1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166 16 18418,'0'-9'4694,"0"2"-4145,0 7 1098,0 0-1209,0 9-57,0 10-68,0 20-100,0 16-90,-2 19-566,-6 16 471,2-41 0,-1 3 0,-3 2 0,1 0-17,-1 0 0,1-1-11,1-2 0,0-1 11,-5 45-64,1-8 53,0-6-56,3-2-257,-2-9-449,2-4-426,1-10-1075,0-10-1289,5-10-2544,0-11 6096,3-11 0,0-8 0,0-5 0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07.4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0 101 16064,'0'-9'7508,"0"1"-6388,0 8 572,0 0-1132,17-21-122,-1 13-114,21-18-122,0 21-90,7 1-34,6 1-44,1-1-12,-2 0-22,-7 1-358,-10-1-438,-11 4-413,-8-2-775,-6 2-1187,-4 0-2712,-2 3 5883,-1 14 0,0-10 0,0 8 0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08.4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10 178 20860,'7'-25'1322,"-2"5"-884,-5 20 278,0 0-480,0 16-46,0 9-33,0 22-45,-4 10-11,0 5-67,-2 3 111,2-4-21,2-1-12,0-11 11,2-7 0,0-11 0,0-7 56,6-5-22,4-1-34,8-1 1,7-2-57,6 1 34,4-6 23,5-3 44,-1-4 0,3-3 33,-4 0 23,-3 0-33,-4-2-35,-3-1-10,-1-1-45,-1-2-22,-2 1-34,-1 0-34,-3-1 11,0 1 1,-7-1-1,1-2-11,-8-5 34,1-6 22,3-9-44,-1-9 66,1-33 34,-5 8 57,-3-28-80,-2 17 1,-5 1 0,-2 4 0,-4 14-68,0 14 1,3 12-12,-1 7-190,4 6-302,-2 1-393,2 4-437,-1 3-885,-3 3-1400,-4 2-3374,-4 9 6959,-8 14 0,12-9 0,-1 6 0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08.6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19 198 16826,'-10'6'6074,"2"-2"-4640,8-4 1288,0 0-2038,77-40-281,-28 25-308,8-10 1,5 0 49,14 10-66,8-6-57,1 3-11,-7-1-11,-18 7-593,-16 3-606,-20 4-516,-9 3-1489,-7 1-2813,0 1 6017,3 0 0,-5 0 0,-1 0 0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22.9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49 17970,'0'-4'5154,"0"1"-6036,87 3 1812,-5 0-538,0 0 1,5-1-35,-14-2 1,-1-2-1,4 1 1,-1-1-124,1-1 0,-1-1-214,-1 3 0,-1 2 68,-2-1 1,0 1-29,-3 2 1,-2 2-12,-2 2 1,-1 1-40,-5-1 1,-1 2 262,-6 2 0,-3 1-274,35 4-281,-24-2-693,-20-3-2915,-22 4-1218,-17-1 5107,-30 7 0,16-9 0,-13 1 0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25.6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737 299 18653,'-60'-29'829,"4"6"-650,31 23 90,-7 0-22,-1 0 66,-3 7 57,3 2-90,-1 10-22,-4 7-168,-6 8-23,-9 8 78,-2 4-55,3-2-90,9-5 0,10-4-34,9-1 34,4 1 34,1 5-23,3 3-11,1 4-11,7-2 11,2 2-11,5-3-56,12 24 67,9-17 56,18 22-34,10-24 45,7-2-33,3-8-1,-1-10-21,1-9 66,-2-9 180,27-7-135,-18-9 57,19-13-35,-26-15-21,0-14-12,1-8-101,-3-7 22,-21 19 1,-3-1 22,10-24-22,3-19 44,-29 24-22,-7-5-34,-5-8 34,-9-5-784,-14-7 784,-12-1 78,-17 4 124,-5 6-68,-8 16-167,20 30 0,-2 6-35,-21-4-55,-12 6-516,31 22-661,3 3-1030,-3 4 2475,-35 53 1,44-38 0,-21 37 0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28.1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17241,'2'-3'6846,"-1"0"-3383,-1 3-3139,24 115-1028,-14-32 765,4 8 1,-1 6-40,-8-30 1,-2-3-23,-1 4 0,-1 0-17,1-1 0,-1 0-218,-1-3 0,0-1-163,0-6 0,-2-2-560,-6 40-948,-1-26-827,-5-28-2668,5-21-3485,2-40 8886,4-21 0,2 8 0,1-2 0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28.5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10 107 16098,'-5'-7'6263,"1"1"-5075,4 6 762,0 0-1031,38 26-191,-2-5-302,37 21-168,-11-16-113,-1-8-78,1-8-22,-3-7 11,-1-21 34,-3-8-3426,-6-18 3392,-6-3 0,-11 8 45,-8 7-12,-9 12-9,-7 11-80,-2 4 0,-5 5 3392,2 2-3392,-1 22 0,-1 20 0,1 43 0,-10-1 0,-3 6-908,2-17 0,-1 0 908,-1-7 0,-2 3 0,0-5 0,-2 1 0,1-6-645,-1-4 1,2-2-1171,-10 33-1547,8-25-2064,7-26-3773,5-20 9199,5-13 0,-2-4 0,2 0 0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29.1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112 72 25476,'-12'85'246,"-1"-1"1,2-4 0,0-4-152,1-20 1,1-4-18,2 2 0,0 0-16,1 2 0,0 0-493,-1 42 532,2-18-101,2-26-33,0-25-68,3-17 282,-2-18-92,2-22-33,3-23-44,3-25 32,3-15-302,-1-5 280,0 0-22,-3 10 12,3 10 10,-2 16 12,-2 15 56,0 13 11,-2 12 269,1 11-325,1 4 0,5 10 145,5 14-145,8 18 78,3 20-78,5 16-2975,-3 6 2997,2 4-67,0-2 0,2-9 0,6-16 22,5-18 23,8-20 190,12-18 114,12-30-349,-31 8 0,0-7 0,23-25 0,-2-5-194,-18 15 0,-2 0 194,11-14 0,-5 2 0,-2-11 0,-13 0 0,-8 5 0,-7-1-2241,-7 6 1255,-7 7 1617,-4 11-1741,-3 14-794,-17 13-1603,-10 21-3698,-20 18 7205,-3 16 0,21-12 0,8-5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3.0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17 15314,'3'-9'4415,"0"2"-3609,-3 7 774,0 0-1098,0 47-34,0-15-190,0 38-3415,0-28 3392,-3-5-123,-2 0 0,-1 0 23,-3-1-79,2-3-33,0-4-12,2-10 3426,0-4-3437,4-7 179,-2-5 123,1-2 57,0-1-23,0 0-78,1-12-101,0-5-79,1-15-11,0 0-67,7-3 0,3 3-56,8 0-370,4 4-504,-1 1-728,2 3-841,-4 2-2733,1 3 5232,1 1 0,-10 9 0,0 2 0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29.7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3702 157 20714,'-80'-22'926,"0"-1"1,-3 2-1,1 6-941,10 13 0,-1 3 166,-10-4 1,-4 0-541,-8-3 1,-4-1 455,27 1 0,-3 0 0,-1-1-520,-6 1 0,-2 0 1,-2 0 455,-8 1 1,-1 2 0,-1 0-7,21 0 0,-1 0 1,0 2-1,0 2 5,-1 3 1,0 2 0,-1 1 0,1 2 2,2-1 1,-1 1 0,1 2-1,1 3 2,-21 9 1,2 5 0,2 2-5,7 0 1,2 2 0,3 2 7,9 0 0,2 2 1,4 1 27,-19 18 0,8 3 0,13 1 0,8 5-355,7 3 1,7 6 377,6 7 0,8 6 31,11-21 1,5 3-1,1 1-337,1 7 1,2 2 0,6 2 347,7 5 1,7 1 0,3 1 25,3 4 1,4-1 0,5 0-34,9-1 0,7-1 0,3-2 11,5-3 1,5-2-1,4-5-420,4-3 1,3-5 0,5-4 359,0-7 1,4-5 0,8-6-38,-14-17 0,6-4 0,4-3 0,-1-2 1,-2-2 10,3-1 0,-3-2 1,1-3-1,5-2-7,0-3 1,4-1 0,2-2 0,-1-3 0,-4-2-14,2-4 1,-2-4 0,-3-2 0,2-2 30,2-2 1,0-1 0,0-3-1,0-2 3,-1-1 1,0-4-1,0 0 1,-1-2-21,-2 0 1,0-2 0,-1-1 0,-2 0 13,-6 0 1,-2 1 0,-1-2 0,1-4 44,7-7 1,2-3 0,-3-2 0,-6 1-65,-6 1 1,-6 0-1,-2-3 225,8-10 0,-2-4 1,-14 1-237,-19-3 0,-13 0 0,-2-2 0,-8-1 0,-7 0 0,-7 0 0,-10-5 0,-9 1 0,-9-2 0,-10 1 0,-13-3 0,-9 2 0,16 24 0,-2 1 0,-9 2-219,-10 2 1,-10 2 0,-3 2 0,3 3-18,-7 0 1,1 5 0,-5 3-128,2 3 1,-6 1-1,-1 3 1,7 6-23,-1 6 0,5 5 1,2 4-236,4 2 0,2 3 0,1 3-580,9 0 1,1 1 0,2 4-2320,-17 9 1,4 6 3518,6 6 0,8 0 0,-5 6 0,17-2 0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51.4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13 21219,'0'-7'3764,"0"1"-3271,0 6 874,0 0-1087,9 23-100,-1 2-101,8 24-23,-7 1-56,-4 7-315,-2 10-726,-5 10-842,-8 8-2877,-5 8-156,4-44 1,-1 0 4642,1 3 0,1-3 1,-3 8-1,6-11 0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51.6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44 104 26642,'-24'-17'-2858,"5"3"-637,23 4-4102,15-4 7597,14-8 0,-9 8 0,1 1 0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7:52.0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2258 155 20253,'-76'-23'717,"-1"0"0,0 0 0,1 0 0,-7 1 0,4 2 0,-2 10-590,-7 12 0,-2 10 0,6 8-1425,-7 17 0,8 13 1354,29-10 1,3 6-1,3 3-26,2 4 0,2 5 0,4 2 14,2 7 1,3 4 0,2 2-12,2 6 1,3 3 0,3 2-19,2 9 0,3 3 0,4 2-254,5-21 1,3 1 0,1 1 0,1 0 257,1 2 1,1 1 0,2 0-1,4 0-365,3-1 1,4 0 0,3 0 0,2-2 370,0-2 0,3-1 1,2-2-1,4-2-18,14 18 1,7-4 0,4-4-274,3-9 0,5-4 0,4-7 266,4-7 0,5-7 0,3-7 3,4-9 1,4-8 0,2-6 7,9-5 0,3-6 1,2-8-109,-20-8 1,2-6 0,-1-5-1,1-1 94,4-2 0,0-4 1,0-2-1,-2-5-73,0-5 1,0-5-1,-3-3 1,-2-2 63,-5 1 1,-2-2 0,-3-2 0,-3-2 7,11-16 0,-4-3 1,-8-2 3,-10 4 0,-6-2 0,-8-2 7,-9 4 1,-7-2-1,-6-1 143,-4-1 0,-6-1 0,-7 0-87,-11-3 1,-7 0-1,-6-1 15,-6-6 1,-5-1 0,-6 0-21,2 17 1,-4 1 0,-3-1 0,-2 2-31,-4-3 0,-4 0 0,-1 1 0,-3 2-28,-2 0 0,-2 2 0,-3 2 0,0 3-6,0 4 0,-2 2 1,0 4-1,-2 5-14,3 7 1,0 4-1,-2 5 1,0 5-141,-22 0 0,-1 8 1,1 13-129,-1 16 1,1 13 0,2 8-97,19-1 0,0 5 0,2 6 0,1 5-368,-5 11 0,2 7 0,0 5 1,2 3-357,11-10 1,0 4 0,2 1 0,0 3 0,0 1 1107,6-5 0,0 4 0,0 1 0,2 0 0,2-4 0,4-5 0,-16 21 0,6-7 0,3-1 0,6-6 0,1 0 0,-1 0 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0.4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94 224 23639,'77'-57'190,"1"0"1,-8 6 0,-3 12-158,16 25 1,-15 8-1,-16 15 57,-17 15 44,-17 21 12,-12 26-34,-33 22-325,7-40 0,-5 1 280,-11 4 1,-4 0-423,-4-1 1,-3-1 477,-1-3 0,0-2 6,1-5 1,0-3-1391,5-6 1,1-4 1529,-20 14 33,20-18-66,21-17 212,10-7-235,8-4 722,1-1-823,1 3 3470,9 4-3481,12 3 11,21 3-56,16-5-51,-6-4 1,3-2-196,30-3-163,-30-4 0,-3-4-924,15-14-1009,-7-17-1524,-1-14-4963,5-12 8773,-29 28 0,-2 2 0,6-8 0,-4 9 0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0.9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1624 61 18440,'-72'-14'961,"0"1"0,1 0 1,-2 3-1,1 1 1,1 8-2620,-24 15 0,2 11 1923,27-6 1,-1 4-1,2 3-153,-2 4 0,1 4 0,2 1-1,4 2 1,2 1-1,3 2-33,-20 20 1,5 2-1,12-1 1,5 4-17,8 1 0,6 3 239,8 3 0,7 2-245,7 4 0,5 3-200,2 4 1,7 1 215,14 1 1,9 0 44,4 0 1,9-3-102,20-3 1,12-7 13,-14-26 0,6-4 0,4-3 0,7-2 0,5-4 0,2-5-30,7-2 0,3-5 0,1-4 26,1-4 0,1-4 0,0-2-26,-4-2 0,-1-2 0,-1-4 0,-7-5 0,-1-5 0,-3-1 0,20-6 0,-6-7 22,-13-9 1,-7-7 38,-12-3 1,-8-5-3,-8-4 0,-8-2 81,-6-5 1,-6-1-29,-6-1 0,-4-2 28,-1 0 0,-5 0-6,-8-1 1,-7 1-18,-2 0 1,-7 1-361,-14-2 0,-8 2 276,-10-1 1,-6 2-17,-10-2 0,-6 3 27,-4 2 1,-1 4-129,-1 4 0,2 4-123,7 7 0,2 5 153,11 8 1,3 5-1102,-39-2-851,14 30-1803,-1 42-769,38-5 1,2 8 4577,-9 23 0,5 1 0,17-30 0,4-3 0,2 1 0,0-1 0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4.7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14 15728,'2'-7'3956,"0"1"-3295,-2 6-68,0 0-122,0 82-191,0-32-157,-2 9 1,-2 4-29,0-11 0,-2-3-95,-7 29-6,6-28 1,-1-1-96,-4 16-728,1-6-448,1-6-1233,4-11-7321,3-1 9501,2-15 1,1-7-1,0-12 1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5.2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112 0 19179,'-16'52'61,"-1"0"1,-12 40-5722,13-56 5649,4-1 1420,1-10-1409,5-6 602,3-11-759,1-3 157,2-12 112,11-10 3302,6-11-3391,11-5 33,2 1 134,-3 6 68,-2 5-34,-4 7 0,2 2 67,-5 6-78,-1 3 134,-6 1 102,-4 2 21,-2 7-100,-4 10-213,1 11-157,-2 13-560,-10 5-1816,-5 6-3787,-7-6 6163,4-9 0,8-17 0,7-10 0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5.6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538 23 16434,'0'-12'3832,"0"2"-3451,0 10-168,0 0-157,-14 94-34,7-44-22,-2 11 0,0 1 0,1-11-33,3-10 33,2-7-34,2-11 12,1-10-46,0-7 68,0-5 101,-6-1-78,-5 0 10,-10 0 23,-10 0 90,-9 0 258,-3 5 111,-5 9-134,-2 15-33,-2 15 44,4 14-45,3 3-56,9 0-112,11-6-21,8-9-136,11 3-33,3-21-102,6 0-928,9-20-1066,10-5-1120,14-19-2487,13-11 5714,6-17 0,-20 15 0,-8 6 0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5.8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1 22395,'-10'59'108,"0"0"1,1-3-1,-1-6-108,-4 1-314,0-5-1434,3-3-2902,4-9-5176,5-6 9826,2-6 0,0-12 0,0-2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3.4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308 23 16098,'0'-13'5658,"0"3"-4850,0 10 20,0 0-548,-77 40-56,45-8-129,-15 0 1,2 3 173,19 15 11,3-1-45,1-2 1,6-3-68,4-8-56,7-3 33,2-4 35,3-1 22,0 2-45,3-3-23,3 2-67,7-5-44,2-3-23,6-2-12,0-6-10,3-4-202,1-5-471,0-4-751,-2 0-1198,2-4-1815,-3-7-4852,4-8 9311,0-9 0,-10 12 0,-2 0 0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6.2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84 175 17532,'0'-4'2689,"0"1"-2061,0 3-550,6 99 46,-8-44 10,1 14 1,-2 1-23,-12-5-34,-6-6-22,4-12-11,5-19-12,3-13-33,4-16 79,2-29-23,1-24 89,5-33 57,9-11-68,-4 49 1,2 0-508,15-36 564,4 16-102,1 16-78,5 12-11,3 12 0,1 13 23,-2 5 10,-1 9 542,-5 1-485,-3 1 67,-7 0 324,-7 1 114,-8 4-159,-3 5-55,-17 23-381,-8-1-515,-17 19-1244,-5-8-1726,0 2 3485,1 13 0,21-29 0,4 4 0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6.6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0 334 16333,'14'-7'4516,"-3"1"-4258,60-33-90,-36 15-73,12-4 0,-1-1 62,-11-5-112,-3 3 22,-11 2-22,-6 2 11,-9 5-11,-3 3 22,-3 3-11,0 6 11,-5 2-33,-7 5 246,-8 1 124,-7 10 100,-4 12-135,-1 15 23,-1 15-66,2 9-91,5 1-3470,5 4 3268,8-3 12,6-4-45,4-9-45,3-11-56,5-11-145,8-13-1211,8-7 2832,8-6-5184,2-10 3809,21-23 0,-28 16 0,9-14 0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6.9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7 15056,'0'-4'4594,"0"1"-3552,0 3-672,-15 82-34,9-50-123,-9 57-213,14-75-112,1-9 112,0-4 45,12-14 11,4-9-12,14-14-44,-1-5 124,2 7 144,-6 4 293,-1 10-158,-5 7 23,-2 7-45,-6 5-112,-3 2-56,-3 11-146,-4 8-67,1 11-235,-2 6-1514,0 1-1567,-3-5-6152,2-4 9468,-2-13 0,3-7 0,0-6 0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7.3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343 7 17028,'0'-3'4460,"0"0"-3172,0 3-1220,0 95-57,-2-50 0,2 14 0,0-1-11,-2-19 0,2-8-11,0-10 0,0-7-23,0-6-33,0-4 0,0-3 67,0-1 56,0-4-11,0-6 22,0-7 56,-8 3 247,-8 4 66,-13 7-9,-9 10-91,-6 13-124,2 11 91,0 13-135,8-2-79,4 0-44,8-2 11,7-2-11,4-3-45,6-4-22,3-5-12,2-7-100,6-8-796,11-6-1905,16-15-3933,14-12 6768,8-15 0,-22 11 0,-7 5 0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7.7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144 123 18619,'3'0'4281,"0"0"-3464,-3 0-772,61-6-45,-41-2 22,47-7-22,-59-1-44,-4-2 10,-2 0 12,-2 2-1,-6 1 12,-5 8 11,-9 3 190,-7 7 349,-5 16 65,-4 13-77,-3 22-78,0 5-125,4 4-111,6-5-90,10-5-123,7-9 23,7-11-46,4-7-44,3-10-1278,23-8-358,-3-3-1501,20-5-2892,-8-9 6096,4 1 0,-17-2 0,-3 4 0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8.1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 10 16367,'0'-5'5020,"0"1"-4505,0 4 112,0 0-368,-11 59 9,4-32-10,-6 44-90,8-50-168,4-9 0,1-6 0,0-5 45,4-1 212,6 0 304,7-3-1,4-5 22,2-5-77,-3-4-113,1 1-112,-2 3-56,0 5-78,-2 2 11,-3 4-45,-3 1 34,-2 1-23,-4 0 11,0 4-10,-4 6-12,1 6-45,-2 11-34,-9 5-33,-2 3-145,-11 5-438,-2-2-168,2-2-133,2-4-685,6-9-964,6-8-1579,4-8-3888,4-5 8000,10-5 0,-8 2 0,8-2 0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8.5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26 15381,'4'-3'5042,"-1"0"-4358,-3 3 189,0 0-593,65-9-89,-39 7 22,51-7-56,-58 9-67,-4 0-57,-3 0 23,-7 0 12,0 3 66,-5 4 34,0 9 34,-3 7-23,-10 10 213,-6 5-56,-9 3-44,0-1 10,2 0 124,-1-1-146,4 0 45,3-3 11,3-5-78,6-5-23,4-7-123,5-5-45,2-5-44,0-5 11,7-2-34,4-2-46,11 0-547,6-13-494,5-6-740,3-14-5153,22-18 941,-12 10 6039,16-10 0,-36 31 0,-7 5 0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09.0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72 120 18037,'2'-9'5008,"-1"2"-4425,-1 7 392,0 0-628,-26 56-22,15-28-90,-19 45-134,25-47-78,3-4-23,2-7-11,1-4-13,9-6 24,6-2 0,12-3-11,5-13-90,2-3-44,0-14 89,-5-1 33,-3 1 23,-9 0-56,-3 2 56,-4-2 34,2-1-34,-2 0 0,0 5-45,-1 5 45,-3 8 0,-3 5-33,-1 5 33,-1 1 22,1 2 191,3 7 101,-1 7 33,4 10 34,-2 7-146,2 5 12,-3 3-90,5 1-45,-2 2-56,4-1-33,2-2-12,1-4-22,4-2-12,0-7-201,1-4-247,-3-7-346,-2-5-483,-5-6-1603,-2-2-3259,-3-2 6162,-3 0 0,0 0 0,-3 0 0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19.5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495 48 24031,'-62'-18'261,"1"-1"1,3 9-1,7 11-160,-1 42 0,2 33-2842,25-30 1,1 3 2840,3 3 1,2 3-6,1 1 1,3 1 748,3-1 1,2 0-744,4 1 0,1-1-12,1-1 1,3 0-34,4 1 0,5 0 321,2-3 0,5 0-372,6-4 1,5-3-1,5-2 1,3-5 5,4-5 1,3-5-1,44 13-11,1-19-45,-6-15-56,-9-9-11,-16-11 0,-13-11 79,-13-16 3317,-15-11-3284,-5-9 0,-9 2 34,-14 0-12,-9 9-11,-13 7 45,-5 9-45,2 6 315,5 8-1,-7-5-101,17 9 112,-3-5-123,17 11-101,5 2 11,2 4-55,3-4-24,0-1 91,23-16-23,3 6-45,23-9-22,-4 11-12,2 3-33,-5 3 0,-3 4-3985,-7 2 2875,-1 0-828,0 1-7893,25-4 9764,-13 3 1,1-1 0,-26 4 0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19.9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140 1 25746,'-9'57'470,"0"6"-358,-4 16 23,2 10-515,4-38 1,-1 2 480,0 4 0,-1 2 16,-1 2 1,-1-1-56,0 1 0,0-2-1,4-5 1,1-4 84,-2 33 331,6-23-286,17-20 100,10-18 56,22-9-167,10-9-180,13-2 0,5-2 0,6-9 0,-1-3 0,-4-12 0,-4-2 0,-8-5-111,-10 3-1312,-9 4-885,-11 5-7523,5 3 8100,-6 5 1,-8 3 0,-9 6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3.9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107 1 22185,'-1'57'395,"0"1"1,-1-3 0,-2-2-127,-4 23-78,-3-3 11,-1-6 92,2-9-171,-1-7-22,1-7-45,1-6 61,-1-8-94,4-10 7,-1-9-30,4-7 15,2-4-138,1 0 100,0-10 23,9-10 0,8-14 0,10-8 34,4-1-3426,-2 4 3414,-2 5-22,-2 5 23,-5 8-1,0 4 23,-3 10 89,-1 2 102,-4 5 3458,-1 0-3268,-3 10 45,-3 9-23,-2 15-213,-3 11-134,0 7-33,0 2-57,0 1 11,0-12-22,0-6-3807,0-16 2350,0-10-2083,0-7 3540,5-4 0,-4 0 0,5 0 0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20.5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3209 295 17846,'-70'-28'797,"-1"-1"1,1 1 0,1 1 0,-1 1 0,2 3-1318,-18-1 0,0 3 789,-8 1 0,-2 2-671,30 7 0,-1 2 0,-1 0 454,-4 3 0,-1 1 1,-1 2-12,-1-1 0,-1 1 0,0 2-26,-4 5 0,0 2 0,-1 2 11,-1 0 0,1 3 0,-1 3 0,1 3 0,0 4 1,2 1 6,1 2 1,0 3-1,3 0 83,4 1 0,2 0 0,2 2-53,5 0 1,2 0 0,3 1 276,-19 11 1,4 7-151,21-6 0,2 6 1,7 1-158,-1 13 1,9 6-390,6-5 0,4 6 0,8 0 404,13-1 1,8 1 0,4 2-8,3 12 0,4 3 0,4 0-275,-1-16 0,3 2 0,2-1 0,2 0 284,3 2 1,3 1-1,2-2 1,2 0 10,2-2 1,1-1 0,3-2-1,1-1-33,2-4 0,2-1 0,1-3 0,3-2-10,18 12 1,3-5 0,3-5 11,4-7 0,3-5 0,3-6-15,2-6 0,3-7 0,1-4-15,2-5 0,2-6 0,1-4-15,1-4 0,0-5 0,0-5 7,-4-4 1,0-5 0,-1-2 7,-3-4 0,0-2 0,-3-4 0,-5-4 0,-2-4 0,-1-2 0,-4-2 0,-2-2 0,-1-2 7,-2-2 0,-2-3 1,-1-2-5,-5 0 1,-1-2 0,1-6 65,-4 1 1,1-5 0,-1-2 0,-5 3 57,-2-3 0,-4 3 0,0-4 18,8-14 1,1-4 0,-11 5 106,-15-1 0,-10 4 17,-1 2 0,-11 2-224,-16 3 1,-9 2-46,-8-1 0,-8 1 0,-17-2 0,-14 0 0,8 13 0,-8-4 0,-3-1 0,2 4 0,-6-6 0,1 3 0,-5-2 0,1 1 0,-4-3 0,-1 1 0,5 7 0,2 3 0,3 5 0,1 4 0,4 4 0,-1 4 0,1 4-259,-24-2 1,2 9-145,6 6 0,1 12-202,5 16 0,3 11-594,5 4 0,3 15 1135,2 27 1,2 17 0,7-10 0,13-25 0,4-1 0,1 10 0,1 1 0,0-1 0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34.5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0 237 14339,'0'-12'4762,"0"2"-2958,0 10-359,0 0-212,101-19-292,-8 4-1488,-31 5 0,8-1 1,-1 1 893,20-2 1,2 1-166,-23 5 1,2 0 0,1 0-26,7-1 0,1 1 0,3 0 115,9 2 1,3 0 0,3 0-114,-17 1 1,2 0 0,2 0 0,1 0-121,9 0 0,2-1 1,1 1-1,2 0-462,-16 1 1,1-1 0,1 0 0,1 1 0,-1-1 422,3 0 0,0-1 0,0 1 0,0 0 0,0 0 0,0 0 0,-1 1 0,0-1 0,0 1 0,-1 0 0,-4 0 0,0 0 0,0 1 0,-1-1 0,0 1 0,14 0 0,1-1 0,-2 2 0,-2 0 0,-5 1 0,-2 1 0,-1 1 0,-1 0-341,-6 0 1,-2 0 0,0 1 0,1 1 340,12 2 0,3 1 0,-2 0 0,-5-1-221,-1 1 0,-5-1 0,1 0 221,14 1 0,1-1 0,-9-2 189,-10-2 1,-8-2-190,-7 0 0,-4-2 1891,30 1-1891,-21-2 0,-18-3 0,-8-2 1869,-4-3-1869,-4 4 1416,-4-1-1416,-13 4 1039,-3 1-1039,-11 2-819,1 0-470,-6 0-167,-8-1-886,-13 1-1759,-11-2-5730,-15 2 9776,-10 0 0,26 0 0,3 0 0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36.8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1591 21 16882,'-88'-8'795,"1"1"1,2 2 0,7 4-1102,26 8 1,3 4 591,-2 2 0,1 4-113,0 3 1,1 3 65,0 3 0,1 2-71,-2 2 0,0 1-106,-2 3 0,-1 2 22,-3 1 0,1 2 0,0 1 0,1 1-11,0 0 0,3 1-12,4 1 1,2 1 39,6-2 0,3 2-17,5 0 0,4 1-2378,-15 42 2428,12 0-33,13 4-125,8 7 91,7-44 1,4 0-35,7 5 1,5 1 276,3 2 1,6-1-283,7-1 0,9-2 50,29 13 0,9-6-230,-18-18 0,3-4 180,25 8 0,2-8 0,-26-20 0,-2-6-11,0-4 0,1-3-6,-1-2 0,-1-4 11,2-6 1,1-6 5,3-8 0,0-7-6,4-10 1,-2-8-7,3-10 1,0-10 31,-7-2 1,1-8 0,-4 3 545,-14 15 0,-4 3 0,1-4-572,9-12 0,0-5 1,-7 7 33,-8 5 0,-6 4 178,-7 4 0,-5 1 81,1-36-91,-13 3-90,-26 2-39,-11 19 1,-7 1-325,3 14 0,-4 1 240,-17-14 0,-3 3 11,14 22 1,-1 5-18,-1 5 1,-2 5-17,-49-4 367,46 16 1,-1 5-458,-1 11 0,0 5 496,0-1 0,2 4-972,4 6 1,4 5-1632,-25 26-2708,42-6 1,7 4 4507,-2 35 0,12-6 0,8-35 1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37.7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1 334 12613,'0'7'6622,"0"-1"-4986,0-6-5907,85-10 5761,-5 8-1081,4-4 1,9 0-195,-5 4 0,3-1-32,-20 0 0,4 0 0,2-2 15,8-1 0,3-1 0,2-1-30,8-1 0,1-1 0,1-2-245,-21 3 1,0 0-1,1-1 1,0 1 165,4-1 1,0-1 0,0 1 0,1 0-177,3 1 1,-1 1 0,1 0 0,1 0 158,1 1 1,0-1 0,1 2 0,0 0-62,2 1 1,1 2-1,-1-1 1,1 1-12,-1 1 0,1 0 0,0 0 0,0 0 0,-1 1 0,1 0 0,-1 1 0,0 0 0,0-1 0,-1 1 0,0 0 0,0 1 0,-3-1 0,0 0 0,-1 1 0,-1-1 0,-2 0 0,-1 0 0,0 0 0,-2 0 0,-5 1 0,-1 0 0,-1 0 0,-2-1 0,17 0 0,-3 0 0,-3 1 225,-10-1 1,-4 1-1,-2-1-225,17 0 0,-7 0 0,-16 0 0,-6 0 0,20-4 1623,-30-2-1623,-24-3 1305,-13-5-3153,-7-3 857,-23-3 991,-19 5 0,11 6 0,-4 6 0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02.9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756 36 11134,'5'-12'6107,"0"1"-4348,-5 11 1289,0 0-2364,-32-10-225,0 8-157,-34 2 1,6 15 67,-8 13-90,-2 4 33,-2 4 79,0 1-112,5 4-3424,5 1 3446,8 2-123,10 7 0,10 5 12,15 11-79,8 7 0,9 1-34,6-3 23,9-9-45,11-10 78,11-9-21,9-4-79,6-10-1,9-6-33,4-13-45,4-5 12,-2-6-203,2-6-290,-5-5-225,-2-6-762,-9-3-4168,8 7 2328,-18 5 3353,8 5 0,-32 3 0,-2 0 0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03.7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13206,'0'82'1278,"0"-13"-20,0-18 0,0 2-1157,2 32 22,1 6-44,3 1 55,3-6-78,2-13 269,4-18 1455,3-17-1488,5-20 1196,6-9-692,7-23 3307,9-20-3509,7-24-112,4-20-354,-27 36 1,1-1-45,-1 2 0,0-1 158,25-38-186,-1 10-56,-5 7-90,-4 11-727,-8 16-561,-11 11-1301,-10 15-2845,-9 6 5524,-3 24 0,-3-15 0,0 15 0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04.3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934 106 19986,'-36'-43'2162,"-1"7"-1332,3 23-214,-13 4 1,-10 5-69,-15 5-133,-8 17-594,-4 11 605,2 15-101,9 6-134,9 2 10,11 3 46,6 6-191,4 4 180,7 5-1,2 2-67,9-3-22,7 0-1,9-7-21,7-5-12,17-5-90,12-9-3132,25-6 3200,17-11-46,14-13-255,14-5 211,-47-7 0,0-2 5,0-2 1,0-2-6,42-9-56,-14-13-370,-15-7-436,-16 0-228,-15 3-1376,-12 8-856,-10 7-6509,-6 8 10583,-4 4 0,0 2 0,0 2 0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06.4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618 1123 11930,'0'5'5400,"0"-1"-3820,0-4 964,0 0-1603,0 20-168,0-15-11,0 16 45,0-21-281,0 0-279,0-5-123,2-25 77,12-29-78,-3 10 1,2-7-1131,6-11 0,1-4 1119,1-5 0,-2-1 28,0 0 0,-2 2-23,-5 8 1,-1 4-28,-2 8 0,-1 3 33,0-28 12,-4 20 21,-2 17-10,-2 9 2193,0 11-2183,-2 4-100,-12 3 12,-12 4-24,-24 4-16,-8 5 0,-4 3-28,12 7 0,-2 2 11,-21 2 1,2 3-7,22 3 1,4 3-6,-34 21 0,12-5 11,14-3-3392,15-5 3393,13-5-1,12-6 22,18 12-21,16-1 55,20 17-11,21-6-56,16 0 11,-32-21 0,3-4-11,5-1 0,3-4-271,4-2 0,2-1 271,5-3 0,1-2-6,-1-1 1,0-2-1,-2-2 0,-2-2 6,-6-1 0,-3-1 0,38-14 3163,-22 3-3175,-22 3 124,-21 4-43,-14-3-69,-26-31 0,-11-1 0,-23-29 0,-17 11 0,25 33 0,-4 4 0,-5 2 0,-1 4 0,-1 6 0,0 5 0,-39-3 761,17 13-761,20 9 0,14 5 0,14 11-2735,10 5-4313,10 9 7048,21 17 0,-11-26 0,9 5 0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32.5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187 35 10025,'0'-14'6645,"0"2"-5110,0 12 1759,0 0-2365,2-5-110,-2 3-293,1 1-167,-1 22-213,-2 21-45,-7 27-101,-6 20-393,-5 8 409,9-46 1,1 1-12,0-1 1,0 0-6,1-1 0,0-1-44,-10 45-113,2-13-225,1-13-290,2-16-628,5-15-862,2-14-1256,5-12-2397,2-7 5815,0-17 0,0 10 0,0-10 0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33.0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23 14742,'5'-13'5267,"-1"3"-4046,-4 10 482,0 0-986,51 29-257,-28-2-135,36 32-180,-43-4-66,-3 8-35,-1 11-21,2 6-1,1 4-358,3-2 336,2-8-11,0-12 0,1-11 0,-1-15-34,-4-10 34,-1-12 22,-4-7 0,1-5 45,2-12 78,6-17 57,8-25 22,8-23 2,3-16-142,-18 45 0,-2 0 28,15-41-34,-7 13-56,-7 12-11,-5 14-493,-5 9-840,-1 12-1199,-1 4-2578,3 9 5110,5 5 0,-7 5 0,2 4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4.3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91 227 21140,'43'-31'330,"0"1"1,28-23-129,-63 35-146,-4-1 0,-2 0 11,-2 1-11,0 0 34,-2 6 414,-6 6 258,-5 3-22,-9 6-147,-3 12-156,-4 10-44,-1 17-102,-3 10-56,3 4-111,4 1-35,5-7-78,9-8-11,5-7-22,5-8-124,1-5-706,1-7-604,8-7-4482,17-4-450,2-15 6388,13-8 0,-24 3 0,-2 1 0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33.2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9 26026,'0'-9'1132,"0"15"-785,0 17-101,0 21-134,0 12-78,0 8 44,0 5-78,0 6-11,-6 2-123,-2 5-359,-6-1-561,-1-7-167,3-11-875,5-21-1389,3-15-3014,6-16 6499,15-6 0,-12-5 0,12 0 0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34.2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324 88 23908,'-17'8'1243,"0"14"-918,10 22-100,-5 13-91,-1 9-111,0 4 22,-2 6-1,2 2-32,-1 0-1,2-5 0,2-13 0,1-10 12,6-18-23,0-6 0,3-13 0,-2-4 22,2-6 23,-3-1 0,3-2 22,-3 0-22,3-2-45,-2-14-12,2-12 12,0-27 12,0-16 32,0-11-44,6-6 45,2 6 22,8 4-33,1 7-34,4 8 34,2 8-68,3 9 23,0 9 11,5 8-11,3 8-12,26 4 23,-11 10-33,17 1 21,-21 6-10,-3 4 0,-6 7 22,-8 6 44,-9 7 91,-10 14-46,-5-5-33,-11 8 12,-4-9 21,-8-5-44,-1-5-23,1-3 23,3-5 56,1-2-79,8-5-22,0-1-11,7-3-22,0 1 10,0 2 12,0 2-34,1 5 45,7 2 34,13 11-23,-3-3 0,9 11 12,-16-3 33,-2 6 90,-6 3 78,-2 2 33,-5 1 348,-28 23-291,-5-13-212,-32 18-102,4-23 0,-5-1 0,2-11 0,7-5 0,8-12 0,7-7-270,7-6-447,1-5-1558,-6-1 57,12-1-1278,3-5-2510,20-2 6006,6-4 0,3 6 0,0 0 0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35.1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292 69 9588,'2'-17'7451,"-1"4"-5804,-1 13 493,0 0-1400,0-15-169,0 9-32,0-10-47,0 15 1413,0 1-1580,-4 10-135,1 5 46,-6 16-79,1 9-45,1 12-67,1 11 44,4 13-89,1 5 56,1 10-56,0 0 34,0 1 0,0 0-400,0-4 411,0-1 0,-4-4-45,-4-1 11,-6-1 23,-2-2 11,0-3 33,4-3-11,1-6-3289,2-5 3289,0-3 90,-2-4 235,-6 18-156,2-19-147,-6 13 23,5-28-89,1-4 284,1 2-307,5-11 3437,2 5-3437,4-10 11,-3 2-11,2-1-11,-3-1 11,4-1 11,0-5 0,0-3-11,2-4-33,0 0-57,1-3-246,0-1-112,0-3-2829,0-1 0,0 0 0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59.6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16 22305,'2'-9'1928,"-1"2"-1570,-1 16 23,0 9 56,4 17-89,-1 17-57,1 15 12,-3 12-12,-1 7-101,0 5-67,-2-6-67,-4-5-33,-3-11-12,-1-8-11,0-10-45,1-7-392,1-7-414,2-11-482,1-6-786,3-11-682,1-4-7030,1-5 9599,0-15 1,0 10 0,0-9-1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0:00.6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94 15112,'-3'0'5244,"0"0"-348,3 0-4549,11 0-10,14 0-23,18-2-45,10-4-124,2-1-33,-4-4 0,-4 3-11,-5 1-3415,1 1 3359,-5 0 23,2-1-46,-4-3-10,-3 2-12,-5 1 33,-8 1-33,-5 5 3392,-6-1-3381,-4 2 12,-1 0-12,-2 0 11,0 0 1,1 0 10,-3 0 1,3 0 100,0 6-78,2 7-33,0 10 10,0 9-10,-1 7-12,2 26-11,-3-9 0,2 16 11,-2-17-11,-1-3 0,0 1-11,-1-6-11,0-2-23,-1-9-22,1-4-57,1-3 124,0-11 12,-1-5 10,-1-10 0,0-1 23,0-2-22,0 4 10,0 1-10,-4 14-12,-2-4-11,-6 8 22,-1-8-11,-4 1 1,-4 0 10,-8 2 0,-5 4 1,-8 1-12,-5 0 79,-19 10-90,11-12-12,-12 9 12,21-12 0,3-5-33,8-5 33,6-5 0,3-3 0,-7-4 0,7-2 11,-4-2-11,12 2 22,5 1-10,1 3-12,4 1 0,2 1-90,2 0-392,3 0-8672,1 0 212,6 0 8942,5 0 0,-3 0 0,1 0 0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0:01.1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7 23952,'-2'-3'1569,"9"0"-1098,10 4-23,13 5-45,8 1-55,2 6-124,-1-3-89,0 3-12,-3-2-78,-2 2-1,-1 0-32,-6-2-12,-3-4-303,-2-2-840,-2-5-683,6 0-1805,5-8-4280,11-6 7911,4-7 0,-17 6 0,-7 5 0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0:01.8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399 11 13723,'0'-5'5916,"0"0"-4830,0 5 651,0 0-986,-8-1-437,-3 6 44,-13 14 46,-3 13 10,-10 18-156,-2 4-12,-3 6 34,1 1-156,5 2 11,5 1 33,5 0 78,6-4-67,3 0 12,3-5 44,4-4-78,1-8-45,6-6-23,0-8-43,3-6-1,0-5 67,5-7 112,6-1 56,8-4 302,26-2-323,-7-1-259,24-3 0,-12 0 0,36 0 0,-21 0 0,23 0 0,-31-2 0,-3 0 0,-7-1 0,-5 1 0,-9-2 0,-9 3 0,-7-5 0,-7 4 0,-4-2 0,-2-1-225,2-1-1052,6-4-135,2-3-706,0-2-1154,-5-1-3551,-5 6 6823,-2 2 0,-2 7 0,0 1 0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0:17.2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 97 24188,'-89'18'2387,"18"-4"-1928,69-14 157,2 0-526,6 0 67,21 0-34,23-2-45,34-8-561,-35 3 0,2-2 488,5-2 1,1-1 5,-2-1 1,1 1-69,-4 1 1,-2 1 78,42-6-22,-18 6 0,-17 5 34,-17 4 56,-15 1 258,-10 3 638,-7 12-986,-5 12 0,-2 16 138,-1 12-138,-4 7 0,-5 6 0,-4 2 0,-6-2 0,2-2 0,0-4-3392,0-7 3392,1-6 0,4-13-2914,-1-12-303,4-13-3315,-4-7 6532,-7-4 0,8 0 0,-2 0 0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0:17.7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0 136 25802,'3'2'1580,"16"-1"-931,37-1-9,14 0-640,13-1 0,5-10-292,-39 6 0,2-2 292,1-3 0,1-1-221,5 1 0,0 2 221,1 0 0,-1 1 0,0 2 0,0 1 0,-4 1 0,-1 1 0,-2 1 0,-1 0 0,43 1 0,-5 0 0,-8-3 204,-11-2-204,-11-1 0,-15-2 0,-12 3 281,-9 0-281,-11 3 495,-5-1-495,-5 3 46,-1-3-249,0 3-1186,0-3-3374,-17 3 113,-6-2-4526,-21 2 9176,-6 10 0,22-7 0,3 7 0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0:17.9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 23348,'-4'94'795,"2"-12"-6410,2-43 5615,0-3 1330,0 2-2014,0-2 401,0-3-1812,0-4-2286,0-8-4203,0-6 9432,0-7 0,0-6 0,0-2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3:44.5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0 127 19235,'4'-9'5144,"-1"2"-4596,-3 7-133,0 0-382,47-45-33,-29 31-224,37-32-874,-42 42-1098,-3 3-1232,-4 2 3428,-3 16 0,-3-12 0,0 11 0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0:18.3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0 17566,'-10'0'6723,"1"0"-5569,9 0-90,0 0-448,-11 0-100,45 0-101,-1 0-135,59 0-56,7 0-180,-43 0 1,0 0-33,2 0 0,0 0-115,-2 0 1,-1 0 102,-3 0 0,-2 0 0,36 5 0,-16 2 0,-20 4 0,-19 1 0,-14 3 0,-12 9 0,-17 22 0,-25 24-340,8-24 1,-4 2 339,-8 7 0,-3-1-1550,1 0 1,0-1 1549,3-3 0,2-2 0,4-6 0,3-1 0,-17 25 0,11-13-539,12-12-1634,9-12-1114,7-8-4164,6-7 8299,2-6 0,1-3 0,0-4 0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11.5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1 117 24927,'13'0'1345,"7"0"-1065,34-2-56,6-5-78,10-5-12,6-7-78,2-3-22,-1 3-11,-7 2-12,-5 6 11,-9 6-10,-5 2-1,-8 3 11,-12 0 23,-8 2 134,-9 8 303,-8 13-23,-2 19-200,-5 22-259,-16 17 0,-8 13 0,-3-26 0,-3 0-167,9-18 1,0 0 166,-5 11 0,1-2 0,-6 11 0,5-10-472,-2-10-928,5-11-1166,4-15-3833,9-11 6399,5-9 0,6-4 0,0 0 0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11.8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98 28446,'59'-27'41,"-1"0"0,-5 3 0,-8 6-859,-11 17-1198,-12 1-2209,-1 9-5606,-6 11 9263,8 21 1,-11-15-1,0 1 1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12.9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231 201 22406,'-33'-41'1782,"6"7"-1513,18 40-179,-6 14 10,-8 18-32,-4 19-24,-1 12-32,2 4 55,8-2-11,5-1 67,6-7-22,4-8-23,2-9 23,1-11-56,0-11 22,4-6-11,9-7-11,15-5 90,15-2-34,12-3 44,7-1 57,1 0-135,3-3 68,-5-3 10,-2-4-89,-5-2-56,-5 2 45,-7 2-45,-5 4 45,0 0-79,-16 3 45,-1 1-11,-16 0 23,-2 0 44,-1 0-11,-1-4 11,2-10-11,1-14 0,2-19 56,1-18 11,-1-10 35,-2-12-1,-2 1-57,-1 0-378,0 8 401,0 14 0,-3 17-67,-1 17-22,-4 15-45,0 8-482,-3 5-1031,-5 2-1335,-8 13-3203,-12 9 6062,-3 17 0,15-14 0,4-4 0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13.2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75 24883,'35'-26'1983,"5"3"-1546,5 14-190,7 2-46,0 1-145,0 4 23,-5 0-79,-2 2 0,-6 0-191,-3 0-761,-7 3-494,-1 7-1254,-2 5-2096,2 7-5035,2 6 9681,1 4 0,-14-13 0,-3-2 0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13.6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13 26104,'-15'-7'1199,"16"1"-840,28 6-203,12 0-111,7 0-11,-1 0-34,1 3-616,-3 1-953,-3 2-986,-2 3-2824,-5 3 5379,-1 7 0,-17-9 0,-3 1 0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16.8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 36 21051,'-34'0'1714,"6"0"-1210,29 0 348,13 0-270,11 0 12,20 0-156,14 0-114,14 0-32,8 0-102,4-6-112,-9 0 34,-9-2-100,-15 2 21,-10 3-3402,-10-1 3369,-6 2 0,-7 1-68,-9 1-469,-5 0-494,-5 0-852,0 0-1579,-8 0 4310,-25 9 0,17-7 0,-14 6 0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9:17.3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134 10 13588,'-10'-4'5894,"1"1"-5054,9 3 225,0 0-595,-11-3-78,6 16-21,-11 9 77,8 23-90,-3 10-33,3 4 56,0 4 22,2 2-67,0 8-11,-2 3-67,-3-1-56,3-7-79,2-11-11,3-17-44,5-12 122,13-13 280,14-8 102,18-4-68,14-3-157,1 0-3369,7-3 3224,-4-2-145,2-2-57,22-2 0,-25 2 0,13-3 0,-37 4-405,-11 1-906,-12 2-4224,-8 3 1622,-3 0 3913,-1 10 0,-2-8 0,0 8 0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0:21.9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1525 337 14238,'-12'-13'5524,"2"3"-10187,-70-31 5559,31 20-532,-9-6 0,-2 0 1617,-7 3-1544,-3 2 870,-1 4-712,-7 8-91,-7 6-474,36 5 0,-2 4 194,-8 4 0,-1 5-134,-3 2 0,-2 6 111,-23 19 1,3 7-174,25-9 0,5 3 11,-11 13 0,8 5 28,27-8 1,9 2 16,1 3 0,5 2-6,2 6 0,3 5 8,5 1 0,2 6 1,4-3 986,4 16 1,4 0-1056,0-11 1,1 5 0,5-7-14,9 6 1,6-8 5,4-3 1,6-5-7,1-6 1,6-5-68,5-8 1,5-5 61,4-6 0,4-5 0,5-8 0,3-6 0,3-4 0,1-6-243,2-5 1,0-7 242,-2-7 0,2-8 26,-7-7 0,4-7 1,-4-2-11,12-10 1,-2-5-6,-11 5 0,1-5 1,-5 1-12,2-8 0,-7 0 5,-4-1 1,-6-2 50,-7 2 0,-6-5 84,-3-22 0,-8-2-45,-11 20 0,-4 0 209,1-20 1,-7 1-210,-8 24 0,-5 3-78,-3-3 1,-4 1-18,-6-1 0,-5 2 0,-5-1 0,-5 2 0,-5 4 0,-3 3 0,-3 2 0,-3 4 0,0 6 0,-4 3 0,-17-1 0,-1 6 0,18 10 0,1 3 0,-13 2 0,2 4-448,-17 7-436,4 6-730,6 12-1266,3 15-4605,1 25 7485,29-10 0,3 0 0,-6 5 0,4 3 0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4.5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165 10 14182,'0'-5'5535,"0"1"-4616,0 4 2084,0 0-2611,-3 8-123,-7 9-22,-6 14 10,-9 15-111,-2 11-79,1 13 45,2 8-3493,7 1 3437,6 8-11,7-4-396,2 3 363,2-5-101,10-9 145,5-8-45,13-12-11,5-14 0,3-10 0,2-16 79,1-5-23,2-7 3208,-1-16-3129,-1-8 55,-1-23-55,-3-9 510,-3-12-477,-3-7 11,-6-6-56,-4 1-11,-5 1-78,-6 6 33,-2-12-67,-5 31 146,1-4-146,-2 35-269,0 5-403,-3 3-661,-6 0-5177,-15-3-1861,-2 9 8371,-11 0 0,20 9 0,2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03.1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 0 21264,'-12'24'2341,"4"-2"-1713,19-10-57,10 3 79,14 0-112,14-1-56,14 1 55,16-5-485,15-2 54,-43-6 1,0 0 50,2 1 0,0-1-73,0 1 0,0 0-6,-2 2 0,0 2 23,47 9-56,-3 5 0,-6 2-45,-8 0 0,-12-4-314,-18-6-762,-21-5-907,-16-5-2185,-11-13 4168,0-11 0,-2 6 0,1-3 0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4.8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85 25185,'83'-11'1513,"-7"-4"-1289,-20 0-11,-9-1-5772,-8 3 5570,-10 6 1420,-7 3-1431,-5 2 366,-5 2-1385,-1-1-539,-3 1-1142,1 0 1319,2 0-7393,3 0 8774,3 4 0,-6-3 0,-3 3 0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5.0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113 23 16882,'0'-13'6880,"0"3"-5894,0 10 34,0 0-740,-7 38-213,3 1-55,-4 43 88,5-2-504,-2 14 337,-2 3-404,-4 3-571,-5-6-930,0-12-1154,1-13-1782,4-16-3070,4-18 7978,5-17 0,2-9 0,0-9 0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5.2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0 107 15448,'0'-9'5782,"0"2"-4729,0 7 258,0 0-1031,53-37-246,-26 24-34,44-25-639,-40 35-1266,0 3-1389,-3 5-3306,-4 14 6600,-8 16 0,-7-9 0,-7-1 0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5.6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46 16770,'-8'-2'4572,"1"0"-3889,7 2 438,0 0-415,-4 0 67,18 0-157,4 0-122,22 0-136,4 0-112,3 0-111,-1-1-57,1-4-67,-2-2-11,-1-2-11,-7-1-246,-10 5-371,-10 0-582,-11 5-1681,-10 0-4471,-13 9 7362,-12 7 0,9-3 0,1 1 0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5.9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146 1 21331,'-34'41'341,"-1"0"1,-20 33-96,42-29 46,7-6 67,3-6 44,3-1-33,0-1 22,10 2-157,6-2-67,14-5-123,8-5 56,8-10 11,5-5-101,1-4-11,-4-7-22,-3-10-437,-3-12-1312,5-18-1367,7-10-4951,6-7 8089,4 0 0,-27 27 0,-8 11 0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6.2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20 17633,'0'-11'5043,"0"2"-4159,0 9 315,0 0-784,5 39-169,-3-5-223,5 40-23,-7-12-325,1 2-964,1 1-1064,-2-6-2297,1-2-4347,-1-9 8997,-4-7 0,3-19 0,-3-7 0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6.4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69 20087,'-17'0'4437,"3"0"-4011,14 0 1019,0 0-694,71-6-146,-16 0-432,1 1 1,4 1-28,19-4-56,-6 1-46,-7 1-32,-6-2-12,-11 1-628,-9 1-739,-12 2-593,-14 3-2287,-7 1-5584,-5 1 9815,-4 13 0,2-10 0,-2 9 0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6.6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364 1 23180,'-64'59'67,"1"0"0,4-3 0,8-2-425,7 14-819,9-4-896,8-9-1692,14-15-3630,7-15 7395,4-13 0,2-9 0,0-3 0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6.8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23 17566,'5'-12'6106,"-1"2"-5175,-4 10 548,0 0-998,66 24-77,-41 4-259,51 23-99,-62-3-46,-4-3-651,-5-6-716,-2-8-1602,-3-9-1939,0-10-3484,3-6 8392,2-5 0,-2-1 0,2 0 0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7.0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0 25476,'12'73'-221,"0"1"1,-1-6 0,-3-8-1707,-8-3-1737,0 0-4706,-10-1 8370,-4 2 0,1-25 0,0-6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04.2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28 104 17465,'-15'0'4594,"2"0"-3025,13 0 190,0 0-1176,100-15-247,-38 2-510,11 0 0,3-2 253,11-6 14,-29 10 1,1 2-1797,33 3-1882,-7 23-6246,-40 25 9347,-25 26 1,-11-29-1,-1-1 1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7.3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 25577,'-5'65'583,"1"3"-538,-1-4-45,2-1-56,-2-8-2129,-1 5 0,2-23-1356,-1 1-2565,3-28 6106,0-5 0,2-5 0,0 0 0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58:57.7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277 107 17252,'-2'-6'4426,"1"2"-4202,1 4 953,0 0-942,61-39-112,-24 25 68,50-26 133,-40 36 35,-4 4-45,-2 10-12,-4 6 1,-3 13-57,-5 3-21,-6 5-23,-9 2 122,-6 5 124,-6 4-33,-18 12-56,-13 9-180,-22 8-151,22-35 0,-1-1 28,-31 37-45,2-7-22,3-9-34,2-14-268,4-12-259,0-14-235,4-10-425,-1-8-863,2-14-1648,5-11-6088,8-10 9798,9-5 1,11 17-1,5 7 1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0:36.1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3318 385 13162,'1'-62'1520,"-1"-1"0,-4 5 0,-10 7-544,-39-1-439,-29 8-296,27 25 0,-5 5-481,-12 3 0,-6 4 677,-18 4 1,-5 5-1032,22 5 1,-2 4 0,-3 2 757,-11 4 1,-3 3-1,-1 3-304,19-2 1,-2 2 0,0 1 0,0 3 265,-3 1 0,0 3 0,-1 1 0,2 1-23,-1 0 1,1 1 0,1 2 0,1 1-249,4 0 1,1 2 0,1 1 0,3 1 228,4-2 0,3 2 0,1 0 0,2 2 46,-12 10 1,3 2 0,4 2-27,10-2 1,3 2 0,5 1-49,7-2 0,5 2 0,4 2-26,7 1 0,4 3 0,5 1-107,4 2 0,4 1 0,2 1 106,3 5 1,2 1 0,4 1 3,6 2 1,3 1 0,3 1-1,3 2 1,2 1 0,4-1 7,7 2 0,4 0 0,5-2-34,2 0 1,5-1 0,3-2 3,5-2 0,4-1 0,4-4-4,4-2 1,3-4 0,5-4-5,4-4 1,5-5 0,3-5-23,-19-15 0,3-3 1,2-3-1,1-3 33,2-2 0,1-3 0,2-3 0,6-3-21,2-3 0,8-3 1,1-3-1,-1-1 0,-5-3 4,-2-1 0,-5-2 1,0-3-1,2-1-2,-3 0 1,4 0 0,0-3-1,-4-2 1,-7-3 4,6-11 0,-8-5 0,-4-4 429,-4-2 1,-2-4 0,-5-4-408,-3-1 1,-4-4-1,-5-8-3,-8-6 1,-4-9 0,-3-3 0,-4 2-57,0-7 0,-5 0 0,-4-4 53,-4 1 1,-3-6 0,-4 0 0,-5 4-6,-9-9 0,-8 4 0,-3 0 4,-4-3 0,-4 0 0,-4 2-4,-4 2 0,-4 2 1,-2 3-12,-1 5 0,-3 3 0,0 4 223,3 10 1,-2 4 0,0 3-504,-25-17 0,3 11-661,-10-1 214,15 22-4260,61 70-2049,37 27 7036,-4-5 0,0 1 0,15 12 0,1-2 0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0:36.4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12 25185,'-4'-7'2129,"16"3"-1490,48 10-90,23 1-465,-31-3 1,2-1-794,9 0 1,3-2 708,6-1 0,2 0 0,4 0 0,1 0 0,-1 0 0,-1 0 0,-6 0 0,-2 0 0,-10 0 0,-3 0 134,34 0-134,-23 0 305,-22 0-1706,-14 0-852,-13 0-2654,-5 0-4924,-6 10 9420,0 6 0,-5-3 0,0 0 0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0:36.8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153 0 22888,'-2'75'239,"-1"0"0,-3-1 0,-2-1-200,-3-11 1,-3-2-35,-2 0 1,-1 1-332,1-4 0,1-1 338,-9 37 32,11-30 280,7-25-77,4-22 337,2-18 200,6-31-55,8-23-259,8-39-330,-8 42 0,0-1-129,-1 0 0,-2 3 147,6-39 194,-8 29-352,-6 23-292,-1 22-1063,-2 8-1424,7 8-2275,7 19 5109,8 20 0,-6-11 0,-4 6 1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49.3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1230 124 18840,'-78'-23'765,"1"0"1,3 3 0,3 1-542,18 7 0,3 3 22,-1 2 1,1 3 403,-50-2-264,34 28 1,0 9-286,16-6 0,2 5 5,-15 24 1,5 7-57,16-3 1,5 2-375,0 7 0,3 3 352,2 4 0,5 3-28,5 0 0,4 2-6,6-3 0,3 1 6,5-1 0,4 0 0,8 0 0,4-2-11,2 0 0,3-1 11,7-1 0,4-2-11,1-4 0,4-2 11,1-6 0,3-3 16,4-5 1,3-6-17,3-4 0,3-7-17,3-8 1,3-6 16,2-3 0,2-7 82,4-9 1,0-8-78,2-9 1,-1-8-12,1-8 1,-3-8 16,-2-8 1,-4-6-12,-6-4 0,-4-4 50,-8 2 0,-5-6 129,-13 4 0,-3-6 1,-3 2-232,-1-8 1,-4-2 92,-2 11 0,-3-5 0,-3 6-7,-7-4 0,-5 3-23,0 1 0,-4 2 11,-7 4 1,-4 3 179,-1 5 0,-4 5-202,-35-29 544,-8 26-1249,-8 26-1380,23 29 1,0 12-3922,-25 28 6006,30-3 0,7 4 0,14 2 0,10-2 0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51.1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30 24748,'12'0'2185,"15"0"-1479,35 0-336,28-3-186,-35 1 1,2-1-67,8-1 0,2 0-696,1 0 0,0 1 578,1 1 0,0 0 0,-2 1 0,-3 0 0,-3 1 0,-3 0 0,-6 1 0,-3 1 0,31 6 387,-22 2-387,-20 3 200,-16-3-200,-12-3-942,-6-1-671,-4-3-888,-4 0-4793,-11-1 7294,-9-2 0,6 0 0,1 0 0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58.4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76 208 24020,'-20'86'45,"-1"0"0,2-7 0,6-4-34,11-20 0,3-2-999,-1 42 988,0-12 23,0-13 10,0-23 285,0-15-318,0-18 141,0-8-141,0-44 11,0-17-5,0 5 0,0-5-1,-1-2 1,2-1-212,1-2 0,1-1 211,1 1 1,2 2 246,1 5 1,2 2-230,9-39 66,2 17 1,-1 13-68,3 15 1,-3 12-12,-1 14 503,1 10-380,-2 6 79,3 7 33,0 12-55,1 7-90,-5 13-12,-6 4 24,-5 5-68,-5 11-45,-17 10-67,-11 8-315,-17 3-167,-1-6-280,5-12-213,12-16-347,9-14-348,6-11-5524,3-7 7261,6-6 0,1-2 0,4-3 0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58.7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23068,'4'57'224,"0"1"0,-1-6 0,0-4-135,-2 7 46,1-11 134,-2-9 45,1-6-23,-1-6-45,0-2-67,0-6-11,0-4 46,0-6-1,0-2-34,0-3-67,0-9 56,0-6 11,0-13-22,0-4-34,0-4-67,0 5-56,0 2-101,6 6-951,6 0-1167,13 1-1412,13-1-3809,7 5 7440,4 8 0,-20 5 0,-9 5 0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59.1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72 198 16894,'9'0'4997,"-2"0"-4538,-7 0-223,71-30-90,-37 8 22,51-23-79,-57 17-78,-11 9 45,-6 4 79,-7 4-34,-2 5-101,-2-2-202,-8 1-100,-6 4 43,-6 0 170,-8 3 89,-3 1 180,-5 11 324,-6 7-45,3 12 90,3 4-146,7 3-123,8-1 12,5 2-124,6-2-79,4 0-44,3 0-45,3-2-11,0-2-280,0-3-370,6-2-785,3-3-761,10-7-1345,11-7-3933,11-6 7485,14-15 0,-23 7 0,-3-7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14.3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246 0 19639,'-48'23'397,"-1"-1"1,-31 20-95,64-21-35,2 5-65,0 5-69,3 3-89,3 3-45,4 1 0,3-1 0,1 0 0,4 0 11,8 1 23,6-1 66,8-3 1,-2-3-56,2-5-45,-4-7 0,1-6 34,0-7-12,5-3 23,1-3 0,6-1-45,-3-10 78,0-4 101,-5-8-33,-6-3 22,-4 2-11,-3-6 0,-1-1-45,-2-6-22,-2-2-1,-3 0-66,-3 1-1,-1 4 45,-2 7-22,0 4 0,0 4 45,0 3-79,-6-2 34,-4 2-45,-7-3 0,-5 2 0,-1 1-12,-2 1-32,0 4-1,3 1-67,2 5-45,4 2-168,3 2-56,-1 1-123,-2-2-404,-2 1-840,-4-1-582,0-3-841,0 2-1132,3-2 4303,4 3 0,6 1 0,4 1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17.9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19953,'0'-9'4795,"0"2"-4123,0 7 1054,0 0-1334,12 80-67,-6-34-180,2 11 1,0 2 11,-3 1-67,1 0-68,-4-3-22,2-5 0,-4-5-616,2-5-460,-2-7-560,0-5-1658,0-5-5053,-2 2 8347,-9 5 0,7-13 0,-7 0 0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59.5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23 22564,'-26'-13'179,"5"3"-179,21 10 235,7 2-168,4 4 0,10 4-22,4 7-34,0 3 79,-2 6 123,-1 3 358,-8 3 337,-4 5-247,-6 2-190,-4 0-102,-3 2-212,-7-4-78,-3-3-23,-6-6-3415,4-7 3359,1-7-257,2-4-270,3-2-370,-1-2-682,4-2-988,3 0-1971,2-3-2812,5 0 8198,15-10 0,-11 7 0,10-6 0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59.8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17 16400,'0'-8'5177,"0"3"-4594,0 5 201,0 0-470,5-2-168,-1 2-135,7-2-11,-2 2 179,3 5 67,3 4 169,0 6 33,-2 6 23,-1 2 101,-5 4-46,-3 4-22,-3 5-33,-1 4-280,-11 2-124,-4 2-34,-9-2-33,0-6-280,2-4-336,3-7-291,2-6-820,6-6-1040,5-5-2645,3-5 5412,3-3 0,0-2 0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00.0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 25858,'1'67'-217,"0"0"0,-1-5 0,-2-9-1351,-9-9-1144,-1-5-2397,2-7 5109,5-6 0,2-10 0,3-8 0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00.4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1 104 15023,'0'-3'5501,"0"0"-4123,0 3-1042,0 16-78,1 1 123,4 13 45,4 0-57,4-3 1,4 3-67,1-4-124,4-3-112,0-4-55,3-9 10,-3-3-22,1-6 34,-3-1 33,0 0 11,-4-7-11,-1-2 57,-5-7-24,-2-2-21,-5-3-46,-2-5 12,-1-3-22,0-4-1,0 0-11,0 0 12,0 2-23,-3 4-23,-4 6-167,-6 6-303,-4 5-728,-3 7-1009,2 2-1905,0 1-3585,5 8 7720,4 5 0,4-2 0,4-1 0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00.8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14764,'6'-11'6185,"-2"3"-5344,-4 8 347,0 0-841,5 18-201,-3 13-45,3 24-79,-5 7 23,0 0-45,0-10-45,1-11 11,3-15-10,0-12-91,3-8 135,3-5 135,4-15-46,5-10-55,4-20 134,-1-2 202,-3-1-12,-1 7 113,-6 10-113,-1 6-156,-4 13-101,-1 5-22,2 4-12,0 2 0,1 3 23,-1 7-23,0 8-67,-5 11-673,0 5-1287,-3 7-2466,0 1-5405,0 0 8977,0-1 1,0-19 0,0-6 0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01.2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245 302 16288,'0'-13'4549,"0"3"-4100,0 10-214,0 0-179,58-75-45,-41 47 28,15-17 1,-5 1 16,-25 22 22,-2 1-22,-5 4-56,-9 4 45,-10 4 414,-10 5 539,-6 5-46,-7 21-89,-3 15-190,-2 31 21,7 8-89,9 4-257,14-12-169,12-12-90,8-9 12,18-7-101,7-3-11,17-1-224,6-7-774,2-4-616,0-9-1456,0-8-2914,-5-4 5995,-3-4 0,-20 0 0,-4 0 0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04.7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1 181 23549,'0'-41'930,"0"14"-392,2 44 213,7 17-247,5 24-112,1 20-252,-7-29 0,-2 4-248,-1 2 1,-2 2 140,0 5 1,0-1-12,-1-1 1,-1-2 5,1-5 0,1-2 16,0 36-32,0-24 44,-1-21 11,-2-18 11,0-15-33,0-6 0,0-3-45,0-19-11,-7-14 11,-2-39 11,4 24 0,1-5-11,0-8 0,1-6 11,6-1 0,3-6 1,1 5-506,2-8 1,2 2 493,4-20 0,5 7-928,15 5 906,-3 27-364,-2 25 363,1 17 23,2 10-44,15 27 1258,-14-3-1214,3 24 1084,-22-5-1039,-8 3 453,-3 4-498,-4-4 45,0-2-23,-9 7-55,5-17-12,-7 3-146,8-20 102,2 1-46,2 1 91,11 4 21,4 1 23,11 4 0,-1-3 45,10 22-34,-13-5 45,5 20 79,-19-2 21,-4 15 12,-8 11 56,-14 10-78,-9 4-68,-2-37 1,-3-1-46,-11 21-33,-11 2-403,25-47-516,1-9-380,2-6-1010,7-4-1186,5-8 3495,13-5 0,-1-3 0,5-2 0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05.3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118 0 24031,'-25'37'1008,"1"11"-761,2 27-135,3 5 11,3 9-384,8-2 474,4-1 123,4 0 134,7-11 146,7-7-280,14-13 67,8-10-134,9-7-34,4-7-134,5-6-10,5-9-91,4-8 0,2-5 0,-3-9 0,-1-10 0,-8-6-248,-5-7-973,-14 7-444,-9 9-2772,-15 7 4437,-5 14 0,-5-7 0,0 7 0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0.4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20300,'60'30'239,"-1"0"1,1 0 0,0 2 0,0 0 0,-3 1 144,15 14 1,-2 3-380,3 5 1,-2 5-772,-2 4 0,-3 4 777,-5 2 1,-5 4-12,-5 3 0,-5 2 214,-7-1 1,-6 2-512,-5-1 0,-6-1-207,-4-6 0,-4-2-578,-3-9 1,-2-4-2302,5 29-1857,-2-34 5240,1-27 0,-6-18 0,-2-7 0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0.6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1259 1 20074,'-69'58'708,"0"0"0,0 0 0,0 3 0,0 2 0,4 2-1489,7-1 1,3 0 0,2 3 895,-1 5 1,1 2 0,2 1-68,2 1 1,2 1 0,3 2-34,4-1 0,4 2 0,3 1-4,2-1 0,3 1 1,2 1-9,3-2 1,3 0 0,1 0-8,2-3 0,2-1 1,1 0-767,1-6 1,1-1-1,1-2 311,-3 20 0,3-4-443,3-16 0,2-4-1601,-1 28 2503,7-29 0,0-33 0,1-10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18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0 21454,'-4'0'3171,"2"0"-5424,2 0-1567,2 2-5245,2-2 9065,1 1 0,-2-1 0,-2 0 0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1.9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20726,'51'58'378,"1"0"1,0 0 0,-2-2 0,-1 0 0,-2-2-211,9 10 1,-3-1-80,2-1 1,-1 0-57,-4-5 1,0-1-6,-2-2 0,-1-1 623,-5-4 0,0-1-713,-5-5 1,-1-3-477,26 31-436,-9-17-875,-10-20-5025,-4-15 509,1-29 6600,0-30 0,-15 15 0,-4-11 0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2.2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1482 0 18176,'-59'53'613,"0"0"0,0-1 0,0 1 0,-1 4 0,0 2 1,2 1-1,2 1-96,5 1 1,2 1 0,2 2-1,0 1-405,-2 4 0,1 1 0,0 3 0,0 5-690,1 0 0,-1 4 0,0 4 0,2-1 0,3-1 598,5-7 0,3-1 1,0 0-1,2 0 0,1 1-135,-1 2 1,1 2 0,1 0 0,2-4 0,5-5-249,-3 11 0,4-6 1,9-9-1095,8-2 0,11-17-4326,19-22 5783,16-15 0,-11-13 0,-5 0 0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2.7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26 26194,'-28'-5'1367,"30"0"-1121,63 5-145,31 0-73,-43 0 0,2 0-2836,3 2 0,-1-1 2830,-3 0 1,0 0-23,-2 2 0,-2-1 1297,42 1-1801,-10-1-516,-10-1-425,-7-1-819,-7 0-1389,-1 0-4771,-3-5 8424,1-5 0,-24 2 0,-8-1 0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3.0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243 121 18406,'0'-6'5065,"0"2"-4561,0 4-112,-27 92-235,16-33-355,-6 10 1,1 3 253,7 19-40,3-41 1,0 2-6,-2 3 1,0 1-12,-2 4 0,0 0 16,-2 2 1,-1-2 5,0-2 1,-1-2 22,-10 39 156,4-27 112,9-28-302,5-23-3223,5-20 3515,4-32-169,11-32-17,-3 14 1,1-5-40,4-10 1,1-4-57,0-6 1,-1-3 27,-1-2 1,-2 0-46,-1 2 1,-2 2-198,-2 6 0,-1 3 192,-1 9 0,-1 5-11,1-28-291,-3 29-517,-1 28 2279,-2 15-4284,1 9-5157,1 25 7981,0 22 0,-1-13 0,-1 8 0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6.2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6 14978,'0'-3'6241,"0"0"907,0 3-6946,0 7-100,0 11-102,0 19 0,0 23 0,0 16 0,-2 15 0,-2 5 0,-4-6-484,2-8-188,-2-15-628,1-17-380,0-15-1368,2-17-2207,3-9-4550,2-19 9805,8-19 0,-6 11 0,6-7 0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6.7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202 62 25185,'-10'-4'998,"10"1"-707,23 3-179,19-7-11,18-2-45,11-7 11,2 4-34,-2 4 23,-4 5 12,-6 5-24,-4 10-21,-5 6 22,-4 13 11,-5 5-45,-2 4 1,-7 5 21,-5 11 57,-8 10-34,-9 8-34,-6 9 57,-4-3-35,-7 0-3391,-5-8 3381,-9-7 89,-9-8 347,-40 14-167,7-15-358,14-22 1,-3-3 111,-25 11-57,-1-11 0,6-12 0,5-10 3260,1-6-3260,-24-6 0,22-5 0,-14-1 0,34-2 0,11 5 0,10 3 0,10 1 128,9 2-1024,2 0-1894,4-1 257,-2 0-1590,2-1-4315,0 1 8438,13 0 0,-10 1 0,9 0 0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8.7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190 7 11582,'2'-3'7205,"-1"0"-3406,-1 3-3026,0 37-112,-1 6-90,-7 41-134,-4 2-483,-10 5 214,-3 3-45,-2-5-66,2-3-12,5-7-45,3-3-11,4-8-113,3-12-582,3-17-392,3-20-471,2-12-1176,2-24 80,0-20-1302,9-33-873,5-25 4840,-4 41 0,1 3 0,4-11 0,-5 15 0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9.0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62 13756,'0'-3'6297,"0"0"-3282,0 3-2366,26 13-178,-4-6-247,24 10-78,-7-12-45,2-2-68,5-3-10,0 0-23,2-1 22,-3-5-22,-1-6 0,-3-4 0,0-4 22,-4 2 1,-1 5-23,-8 3 235,-7 7 359,-9 2 90,-8 21-91,-2 18-369,-2 36 34,-9 24-416,4-41 1,-3 0 185,-1 1 0,-1 0-17,1-2 0,1-1-11,-6 41-44,6-12-271,1-17-514,2-20-605,0-15-1558,4-19-3652,1-8 6644,18-6 0,-12 1 0,12-2 0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7.7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317 8 24927,'0'-7'2163,"0"17"-1782,-9 18-258,-10 30-22,-17 21-79,13-31 1,0 2-6,-2 3 0,1 2-12,1 0 1,1 0 5,3-2 0,2 0-119,3-1 1,0-1 107,-7 44 33,6-9-22,6-14 90,5-14-11,4-15 33,0-9 56,10-7 45,3-6-133,16-4-91,4-6 0,11-6 0,8-3 227,9-6-227,12-10 0,5-11-612,2-9 612,1-6 0,-7-1 0,-1-1 0,-4 1 0,17-9 0,-27 17-348,8-5-1030,-35 20-684,-7 3-1838,-5 1 3900,-3 12 0,-8-4 0,-3 9 0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29.7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82 16670,'0'-11'5445,"0"2"-4728,0 9 258,0 0-571,-11 76-113,6-23-179,-3 5 0,1 3 78,-1 15-33,0 0 33,-4-3-55,1-7 55,-3-9-133,4-11-12,3-17-45,2-12-135,4-11-45,-1-8 180,2-24 34,4-17 78,9-30-78,3-9-23,5-4 34,-5 5-508,-3 6 475,-2 9 11,-2 6-12,0 10 45,6-2-56,-6 23 0,7 3 11,-6 22 213,7 8 362,4 16-396,6 15-22,3 21-90,-9-5 1,0 1-279,9 30 239,-10-28 0,0-2-27,5 13 32,2-10-10,0-14 22,1-9 11,-1-14 23,-4-9-34,-1-4 202,2-5-168,-6-13-12,6-8 12,-2-25-34,1-10-56,4-17 11,-3-3 11,-7 1 189,-8 5-435,-5 15-348,-4 12-480,0 11-540,0 9-761,0 5-448,0 7-2903,-1 4 5704,-9 4 0,6 3 0,-6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18.8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1715 275 19011,'-80'-28'1038,"0"-1"1,4 5-1,3 6-1186,20 11 1,2 5 438,-5 2 0,-2 4-554,-5 7 1,0 4 486,-4 5 1,0 5-80,0 9 1,0 6-6,-2 5 0,1 3-23,2 4 1,1 3-45,1 5 0,2 2-12,3 2 1,3 2 5,3 4 1,5 1-7,5 2 1,6 1-40,5 1 1,7 1-12,6 3 0,6 2 11,3 1 1,6 1-23,8 2 0,7 2-11,4 0 0,5 1-6,9-1 0,6-1 17,5-5 0,5-4-23,2-5 1,4-5 11,1-8 0,3-6 5,1-9 0,2-6-1249,1-6 1,1-7 1237,1-8 1,1-5 16,0-2 0,4-7-344,30-21 1,1-11 354,-22 3 0,-1-6 11,-8-3 1,2-5 0,-6-3-7,6-19 1,-8-4 34,2-6 0,-4-3-813,-5-2 0,-5-3 823,-3 1 1,-6-1-1,-5 3 1,-5-4 57,-13 6 1,-4-5-1,-1 3-41,1-14 1,-5-2-34,-7 11 0,-6-3 0,-3 3 514,-7-11 1,-8 5-542,2 25 1,-5 2 0,-2 0-4,-1 2 0,-4 0 0,-1 3-10,-19-23 1,-3 5 11,3 9 0,-4 6 55,-8 5 1,0 9-286,22 17 0,0 5 1856,-47-12-3223,51 32-913,10 12-4454,7 23 6947,4 29 0,9-20 0,3 4 0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47.9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2246 45 14137,'-68'-4'1542,"-1"-1"1,-1 1 0,1 1-1816,5 4 0,1 3 525,-8 2 0,0 2-135,-6 1 1,-2 4 95,-3 5 0,-2 3-818,-7 4 1,-1 3 764,27-5 1,0 3-1,0 1-15,-3 4 1,-1 2 0,1 2-1,1 3 1,0 1 0,2 3-240,4-1 0,3 2 0,1 1 250,-19 21 1,5 1-107,13-3 1,6 1-29,10-7 1,6 1-18,8-4 1,5 0 5,9-1 0,5 0 11,1-1 1,5 1-210,11 7 1,6 1 197,4 2 0,5-1 17,11 5 0,6-2-377,7 0 0,5-4 349,4-2 0,5-5-17,7-5 0,4-6-552,5-6 1,3-8 551,7-8 1,2-7-12,2-2 0,1-7 254,-1-11 0,3-11-357,-14-4 1,3-6-1,-5-2 35,11-12 1,-5-6 1,-15 6 1,0-6 0,-7 0 93,-4-9 0,-9-3 0,-4-2 0,-5-4 33,-5 0 1,-6-1 95,-4-4 1,-5-1 82,-5 0 1,-6-6 52,-7 1 0,-4-7 1,-4 4-81,-10-15 0,-6 1-100,1 11 1,-2-3 0,-7 9 37,-21-5 0,-7 11 0,-4 4 0,-5 6 1052,-3 10 1,-3 8-1148,0 11 0,-2 9 69,3 5 1,0 8-115,4 6 1,-2 8-942,-13 14 0,3 6-385,26-4 0,4 5-2321,-10 13 0,10 8 3664,12 38 0,20-35 0,9-1 0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4:59.2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589 140 22564,'55'26'660,"-1"11"-604,-2 24 0,-4 17-22,-13 7 0,-12 11-551,-16-45 0,-3 0 517,-1 4 0,-4 0 17,-5 2 0,-3 0-34,-1-2 0,-3-1 186,-5-2 1,-3-3-215,-22 32 23,2-18-46,-3-18 24,-2-16-2994,-7-10 3038,-9-11 11,-5-4 22,-8-8 35,-1-14-1,-1-15 67,10-24 375,9-7-369,36 13 0,5-2 6,1-28-23,21 26 1,10 0-394,8 10 0,7 4 337,12-6 1,5 1-63,6 1 1,2 2-6,1 2 0,1 4-12,0 5 1,1 3 11,-4 5 0,1 4-11,-2 3 0,-1 2 5,1 4 1,-2 1-42,48-3-71,-43 9 0,-2 2-83,12 2 201,-10 19 213,-49 20 637,-39 34-822,6-24 0,-6 4-6,-14 6 1,-9 4-1,2-2 895,-10 12 1,-1 0-903,6-10 0,-4 3 0,4-6-15,-4 1 0,1-5 11,0 1 0,-1-3-5,3-5 0,0-2 28,4-4 0,3-4 27,10-8 1,3-4 207,-15 5-135,29-17 338,24-89 54,33-19-934,-6 5 1,6-6 534,-5 33 0,5 1 1,1-1-65,1-2 1,1 0-1,2 0-45,2 0 1,1 0 0,-1 1-19,0 3 0,-1 0 0,0 2 0,16-24 0,1 1-118,2-2 1,-3 5-645,-19 29 1,-3 5-2926,32-30-6144,-47 64 9358,-8 40 1,-4-21 0,-5 20 0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5:10.75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24575,'13'0'0,"0"0"0,0 0 0,6 0 0,-4 0 0,9 0 0,11 0 0,37 0 0,-2 8 0,10 3-1113,-9-4 0,4 0 0,2 3 1113,6 8 0,3 3 0,2 1 0,-12-4 0,1 0 0,1-1 0,-1-1 0,19 1 0,-1-2 0,1 0-984,-18 1 1,0 1-1,2-1 1,-1-5 983,0-6 0,1-6 0,-1 0 0,-2 3 0,20 10 0,-2 3 0,0-3-1459,-2-9 1,0-3 0,0 2 1458,1 3 0,0 1 0,-2 1 0,-13-1 0,-3 0 0,-2-1 0,23-4 0,-8 2 0,-26 6 0,-11-2 0,-14-7 430,-5 0 0,-26 0 0,-1 0 0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5:24.0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228 10 21353,'0'-5'3272,"0"1"-2768,0 22-123,0 9-100,0 21 32,-3 6-66,-5 5-113,-6 3-100,-3 3-1,-3 0-22,1-2-11,-1 1-201,-2-2-258,-3-5-393,1-8-605,4-17-605,5-14-1019,7-11-1278,2-7-918,3-17 5277,1-10 0,1 4 0,1 0 0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5:24.3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14227,'0'-4'4538,"0"1"-3373,0 3-773,22 85-78,-7-32-191,0 9 0,2 2 79,4 7-34,-5-4 68,4-7-1,-5-14 67,1-13 79,-4-12-55,-1-11 43,1-6 57,7-7 33,8-22-89,15-18-191,6-28-3515,3-6 3404,-7 4-68,-9 10-12,-14 13-436,-10 7-717,-7 7-1256,-4 5-2497,0 4 4918,0 9 0,0 7 0,0 6 0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13.5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878 132 22384,'-70'-37'474,"0"0"0,5 3 1,5 11-27,-10 24-179,3 17 112,-2 11-4375,3 18 4218,1 8-11,1 6 637,5 9-682,4 2-45,11 5 34,13 1 22,16-5 56,8 2 12,12-9-124,15-3 57,10-8-136,20-10-10,6-8-57,12-14 45,7-10-22,9-9-482,1-4-280,-4 0-482,-12-3 2503,-16 0-10941,-11-1 9752,-23 1 1,-4 3 0,-15 0 0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13.8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0 16120,'-4'0'4471,"1"0"-3485,3 0-639,-1 96-33,-1-38-191,1 8 0,-1 1 136,0-7 43,1-10-134,1-17 45,1-11 157,9-11 123,9-6 45,14-4 22,11-8-145,10-12-146,6-11-90,4-14-101,-2 0-22,-4 0-56,-8 4-157,-10 10-639,-13 9-895,-11 12-1536,-10 6-4572,-3 7 7799,-3 19 0,0-13 0,0 11 0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14.3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523 39 23090,'-61'-10'608,"1"-1"1,5 1 0,7 3-161,11 8-55,3 10-68,0 5-12,-2 15-122,0 5-46,0 7 113,5 6-168,6 3-46,8 4 35,9 1-23,4 0-56,4-2 90,9-5-68,8-3 23,12-8-45,7-8 0,6-10-11,5-11 11,4-6 22,7-10 46,1-9 44,2-11-101,-5-6 0,-9 1-11,-11 5-235,-13 6-527,-9 6-2757,-8 1-783,-3 6-4842,-3 1 9144,-4 5 0,2 1 0,-2 0 0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15.0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1590 401 20636,'-73'-66'810,"1"0"1,3 5 0,2 12-240,-25 17-291,43 20 0,-2 4-196,0 1 0,-2 3 140,-1 4 0,-1 3-198,-2 6 1,0 5 174,-4 3 1,0 5-102,-1 6 1,1 4 5,-3 3 1,2 2-23,4 1 0,3 3 11,3 1 1,4 3-52,7-3 1,5 3 92,4 2 1,5 3-99,6-1 1,4 2-23,4 2 0,3 1-157,4 2 1,3 0 150,3-1 0,4-1 11,6 0 1,4-1-18,6-2 1,6-2-6,8-2 0,7-3 5,8-3 1,7-6-1,7-3 1,5-7 5,10-6 1,3-7-421,5-1 0,1-7 409,1-9 0,4-9 26,-12-6 0,5-7 0,-5-1-15,10-11 1,-2-5 2,-16 4 1,3-4 0,-9-1 7,0-7 1,-9-1 44,-6 0 1,-4-3 166,-5 4 1,-6-6 62,-7-20 1,-9-2-298,-9 17 0,-6-1-236,-12-20 0,-11 2 236,-6 20 0,-8 4 0,-8 0 0,-6 2 0,-1 5 0,-4 4 157,1 8 0,-3 5-157,0 10 0,0 6 0,2 5 0,1 7-57,-47 20-142,51 3 0,1 7-569,2 9 1,3 6-499,1 8 0,5 3-1345,3 4 1,5 1 2659,5 4 1,4-3 0,-2 9 0,11-13 0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15.7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88 17230,'-1'-6'5714,"-1"2"-4907,2 4 369,0 0-716,18-6 235,3 2-146,26-7-34,5 1 23,11-1-202,-1-2-90,-2 3-100,-8 2-68,-7 5-33,-2 1-45,-5 2-201,-4 0-707,-6 0-671,-3 0-876,-2 0-1455,3 0-3564,1 0 7474,1 0 0,-13 0 0,-4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39.2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650 7 12020,'-3'-4'4414,"0"1"-3462,3 3 2275,0 0-2700,-62 3-34,26 15-4375,-57 11 4218,42 21 12,-8 5 628,4 8-629,-2 3-134,6 3-123,5 5 89,4 2-56,7-1-89,7-5-34,11-16-12,8-14-88,6-19 3343,10-10-3243,12-8 212,17-3-212,13-13 56,12-14-3448,4-19 3392,2-16 0,-2-9-314,-33 32 0,-2-1 314,27-38-23,-28 34 1,-2 2 134,4-9 169,-5 10 167,-23 35 22,-3 6 2863,-9 7-3075,-12 25 652,4-4-910,-5 15-22,17-22-23,4-8-22,1-5 33,3-6 1,9-1 10,6-1 1,11 0-12,22-10 12,-11-2 22,14-11-34,-20 2 34,-5 3 23,-9 3 33,-7 8 67,-8 3-22,-2 6-79,-3 8-67,0 7-11,0-2 34,0-2-12,0-12-111,0-1 145,0-10 11,0-1 34,4-7 11,-1 5 89,1 7 2,-3 3-147,-2 9-35,-12 15 35,-5 14 0,-15 21-11,0 4 0,0 0-56,4-2 11,4-9-45,6-8 11,5-9-89,7-11-291,4-10-68,1-5-67,2-6-415,4 0-437,3 0-862,3 0-1961,-1-4 4280,-3-6 0,-3 4 0,-1-3 0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16.0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152 49 23852,'-25'54'209,"-1"1"0,3-3 0,4-3-7,1 21 22,3-8-22,3-9 22,4-14-45,3-13-22,4-12 34,1-8 33,0-4-11,0-2-23,6-17 146,9-11-157,10-23 1,11-10 78,-1-5-90,-1-2-79,-7 3-89,-6 5 45,-4 12-45,-6 11-56,-3 19-538,-5 8-549,0 8-649,3 15-371,8 13-2913,10 22 5076,12 9 0,-14-21 0,-1-9 0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16.5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684 1 25611,'-5'4'1423,"-15"19"-1120,-17 28 22,-21 23-180,23-30 1,-1 2-34,-1 2 0,-1 1-1220,2 2 1,0 0 1208,2 0 1,0 0-102,4-1 0,1-1 275,1-1 0,2-2-275,-20 35 0,9-11 282,8-15-910,7-12-447,6-9-416,7-11 331,5-7-2773,2-10-1559,10-3-995,10-10 6487,13-9 0,-11 5 0,0-3 0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16.8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24 26065,'74'-8'751,"0"-1"0,-2 3 0,-8 11-751,7 48 0,5 9 0,-6 6 0,0 3 0,-8-2 0,-6-7 175,-6-8-175,-11-11 59,-4-10-1640,-7-10-966,-1-10-2137,0-7-5147,-1-7 9778,3-14 1,-15 8 0,-2-7 0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17.3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1537 144 17711,'-65'-26'923,"0"0"0,1 0 1,-2 3-1,0 2 1,1 7-448,-17 7 0,0 9-1720,-3 6 0,1 5 1451,4 3 1,2 5 38,9 6 0,4 5 113,7 2 1,5 4-125,7 3 1,5 4-57,3 4 0,4 5-5,3 6 0,4 4 10,1 11 1,2 4-23,2 7 1,1 3-237,8-24 0,0 1 0,2 1 148,-1 1 1,2 1 0,0 0-61,2-2 1,1 0 0,2-1 13,-3 30 0,5-3-22,7-7 0,6-3 50,5-9 0,8-4-376,7-7 1,10-8 330,10-7 1,7-8 10,8-9 1,6-7 10,11-7 1,5-7-34,6-3 0,3-6-169,-29-6 1,1-4-1,0-1 165,0-2 0,-1 0 1,-1-5 3,-2-4 0,-1-4 0,-1-2-161,26-15 1,-4-4 165,-6-3 1,-5-3 27,-5-3 1,-5-2-1,-7-2 1,-4-2 44,-5-1 1,-5-5 70,-14 4 0,-4-6 1,-4 1-139,3-12 1,-9-2-12,-7 9 0,-6-4 0,-7 3 0,-16-13 0,-11 3 0,4 22 0,-6 2 0,-3 0 1,-5 0 0,-4 1 0,-3 2-1,-3 2 0,-2 2 0,-3 4 0,1 6 0,-3 3 0,-1 5 0,-26-5 0,-2 10-219,3 8 0,0 11-364,5 14 1,0 15-1749,10 14 1,-3 12-1,5 2 2331,13-3 0,4 2 0,1 1 0,-24 23 0,11-4 0,4 11 0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34.7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348 65 10709,'0'-7'5546,"0"1"-4101,0 6 1895,0 0-2411,0-23-166,0 17-349,-1-17-134,-8 23-134,-7 9 55,-9 7-122,-4 18 21,-5 16 91,-1 14-90,-3 10 90,-2 7-3404,3-1 3258,4-1 44,8-4-118,10-1 40,7 4 11,5 7-22,3 10-196,11 3 219,4-1-2187,15-8 2164,3-11 0,7-15 2099,31 5-2088,-7-29 12,25 3 22,-18-29 67,1-7 56,0-8 112,-4-16 94,-7-12-156,-21-9 1,-5-8 27,14-34-186,-19 23 1,-4-3 51,-10 10 0,-5 1 1592,-1 0 0,-1-1-1492,0-47-66,-5 4 39,-4 5-157,0 31 0,0 1 17,-4-16-23,-3-8-22,-1 56 413,-1 12-1040,6 9-303,0 3-8901,3 1 132,10 6 9699,6 4 0,-3-2 0,1 0 0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35.3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684 55 25319,'-24'-30'830,"-6"7"-640,-11 21-33,-7 2-56,-3 2 22,-1 7-33,1 3 11,8 10 22,9 0-90,10 5-21,10 2-12,5 5-23,5 5-10,3 3 33,8 3 0,10 4-12,10 5-3391,13 5 3392,3 6-375,2 1 397,-1 1 21,-5-1 92,-7-1 156,-5-5 191,-10-4 21,-8-7 2962,-5-7-3454,-4-5 593,-1 0-593,-30 17 0,3-10 0,-29 12 0,8-19 0,-6-1 0,-8-1 0,-3 1-1018,-1-1-2803,-7 8-78,24-16-4751,3-1 8650,33-20 0,7-4 0,7-2 0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37.9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25903,'66'24'612,"0"0"0,-1 2 1,-5 3-479,-15 1 1,-3 2-303,0 2 1,-2 2 228,-2-2 1,-3 2-17,27 36 11,-5-2-11,-7-1-23,1 1-22,-5-4-134,-1-2-325,-9-8-415,-5-7-235,-11-9-371,-9-6-1355,-5-1-2358,-10 3-4638,-14 5 9678,-8 1 1,5-17-1,3-7 1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38.2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1114 21791,'33'-78'1147,"1"0"0,4 0 0,4 5-761,4 17 1,2 3-1208,5-5 1,2 1 854,0 0 0,1 2-34,-1 1 0,0 1 502,-2 4 0,-1 2-502,-3 4 0,0 2 0,-4 6 0,0 3 0,34-19 0,-13 19 0,-12 13 697,-14 9-697,-10 7 431,-6 2-947,-6 1 685,-3 0-2668,-1 5-1031,-4 18-4852,-4 20 8382,-3 27 0,-3-28 0,0-2 0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56.4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641 55 19796,'-56'-15'776,"-1"0"1,5 1 0,6 3-306,7 11 56,-1 10-147,-5 9-100,-4 16-44,-2 10 67,1 8-68,2 1-112,9 4 34,6-2-68,13 4-21,9 2-46,7 2 45,9 3 0,12-1-67,12-4 0,13-7 34,9-11-34,4-13 22,7-11-22,2-11 23,3-5-1,2-15-11,2-10 23,-3-15-12,-4-7 34,-12-6 56,-12-3 147,-12-1-3427,-11-5 3302,-5-4 12,-7-1 111,-4-29-201,-12 28-22,-7-17-34,-12 41-45,-4 6-302,-1 13-1939,-19 9-695,10 33-3574,-19 19 6555,16 35 0,18-30 0,7-3 0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56.7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71 17 15896,'0'-9'5838,"0"2"-5278,0 7-66,0 0-214,-1 8-90,1 9-78,-2 12-90,2 6-22,0 5-112,0-3-672,-7 4-886,-1-2-1288,-6-2-1523,1-1-2612,3-6 7093,2-5 0,3-12 0,2-6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39.7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26 21678,'-12'-14'2050,"3"2"-1623,9 18 32,0 10-45,0 12-167,1 15-113,1 7-56,1 9-55,-2 0-23,1 2-101,-2-2-358,0-10-494,0-3-504,0-13-4455,0-1 2169,-3-8-2868,-7-1 6611,-5-2 0,3-11 0,2-1 0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57.1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23941,'0'11'2354,"13"-1"-1682,29-7 0,14-1-190,11-2-180,8 0-54,5 0-248,3 0-4252,4 0 4252,4 0 94,-2-3-94,-7 2 0,-11-2 0,-17 3 0,-12 0 0,-13 0 3012,-6 0-3012,-3 0 1146,-1 0-1146,-3 4-24,-2-1-872,-8 3-348,-2-1-1108,-4 3-2276,-19 9-5203,-12 9 9748,-23 11 0,21-14 0,5-3 0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57.4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501 1 15941,'-14'0'6230,"3"0"-5378,11 0 313,0 0-773,-70 69-257,31-26-453,-9 8 0,0 2 340,3 5-22,1-1-246,4-3-561,2-7-852,6-5-537,5-7-2051,5-10-3238,10-9 7485,4-8 0,5-7 0,3-1 0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57.6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15963,'1'-5'6791,"1"0"-5368,-2 5-482,73 25-145,-26 0-416,7-2 1,1 3 79,4 21-202,-5 3-124,-10 2-100,-6-2-34,-8-4-494,-5-9-637,-5-5-1144,-3-9-2319,-3-2-5237,-3-4 9423,0 3 0,-8-9 0,1-1 1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58.4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1952 168 13868,'-92'-8'1733,"-1"0"0,-1 6 0,3 8-1398,12 9 0,2 7 79,-8 10 0,-1 6-1021,25-9 1,1 3 0,0 0 845,0 3 0,1 0 0,0 1-56,1 0 0,2 1 0,0 0 95,-21 16 1,3 0-117,6-1 1,3 0 33,5 0 0,3 3-50,4 1 0,2 4-6,4 2 0,5 10 110,12 5 0,4 10 0,3-3-142,7-14 0,2-3 1,4 5-478,1 23 1,5 6 0,7-5 405,7-23 1,5-4-1,4-1-34,4-1 1,4-2 0,5-2 0,2-1 0,5-3 0,3-3 3,2-5 1,3-2-1,2-3-87,28 15 1,4-6 90,2-8 1,2-7 513,1-6 1,1-5-465,-1-5 1,0-3-403,0-4 0,-1-2 436,1-2 0,-1-2-22,1-4 0,1-2-12,-1 0 1,1-3 22,0-9 0,0-6-28,-4-2 0,-2-5 33,-3-9 1,-2-5-23,-7-3 1,-3-5-12,-5 1 0,-2-7 192,-11-1 1,1-7 0,-5 0-210,4-12 1,-4-3-25,-7 7 0,-1-3 0,-6 0-357,-5-14 1,-8 0 369,-5-2 0,-4-2 11,-1-5 0,-4-1-5,-12-2 0,-6-2-16,5 29 1,-1 0 0,-6-4 6,-7-3 0,-8-4 0,-2-1 0,2 5-14,-2-4 0,0 4 1,-3-3-4,1 5 1,-4-3-1,-1 1 1,2 7-4,-16-19 1,0 9-6,1 7 0,-1 6-51,4 10 1,0 7-68,3 11 1,-1 7-113,2 7 1,0 6-28,-43 1-1267,30 20 1,0 9-2018,-28 29-69,31-6 0,4 8 3610,12 9 0,7 0 0,-6 9 0,5-4 0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10.0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280 14 9633,'9'-7'6644,"-2"1"-5355,-7 6 1075,0 0-1232,3 0 1142,-3 0-1511,-4 0-327,-6 0-212,-13 14-11,-5 16 0,-11 21-90,-2 17 12,-1 5-79,5 2-45,7-2-11,8-7 0,9 0 0,6 1 0,5 5 0,2 6-11,12 0-23,8 2-3369,18-3 3380,11-1-33,9-10-400,7-13 422,1-15 34,-1-20 34,-4-9 33,-8-13 135,14-48 22,-20-1-79,-18 7 1,-3-3-227,7-33 305,-7-1-89,-3-4-46,-5 4-21,-3-1-46,-4 9 23,-3 3-45,-2 11 2998,-5 8-4107,1 2 99,1 23-2318,0 4-3955,7 19 7283,7 10 0,-7-4 0,3 3 0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10.3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85 27382,'76'-23'231,"-1"-1"0,-6 2 1,-7 7-187,-5 15-34,-11 0-11,-11 0-750,-10 0-4667,-8 0 3579,-5 0-844,-1 1-3581,-3 5 6263,-1 6 0,-3-4 0,-1 0 0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10.5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271 0 26474,'-29'65'145,"0"-1"1,0 0-1,-13 29 1,6-3-146,17-23 0,4-3-1048,-1-2 0,2-2 611,2-6 0,2-3-1087,-2 36-1389,6-14-1249,4-16-5669,13-20 9875,14-16 1,-8-14 0,5-7 0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11.5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1 932 23516,'12'60'388,"0"0"1,-1-3-1,2-4-142,15 27-22,-3-13-11,1-19-45,0-17 35,10-17-47,9-15 124,15-34-84,-22 5 0,0-6-557,6-15 1,0-5 444,5-10 0,0-2-45,0-4 1,-1-1-29,2 1 0,-1 0-6,-1 4 1,-1 3-6,0 4 0,1 3-107,-2 6 1,0 3-280,-2 3 0,1 2-186,-2 4 1,0 2-730,-3 3 1,0 1-2499,37-29-3473,-5 11 7272,-8 15 0,-27 17 0,-12 13 0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19.2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694 0 27290,'-46'69'150,"-1"0"0,1 0 0,2-4 0,1 1 0,3-4-1036,-4 9 1,3-3 896,3 0 0,1-1 6,4 0 0,1-1-17,5-7 0,0-1-208,4-3 1,1-2-521,-17 36-583,10-16-104,8-20-1947,10-22-3993,7-15 7355,8-12 0,-2-4 0,2 0 0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19.5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19090,'0'-7'6017,"0"1"-5434,0 6 178,0 0-581,51 72-80,-21-18-83,5 3 0,2 2-17,-4 14-45,-5-5-548,-7-12-439,-7-7-1119,-4-10-2521,-3-12 4672,0-10 0,-2-10 0,0-5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40.2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0 243 23852,'41'-20'2667,"6"1"-7846,14 6 5538,6-2 1360,5-2-1305,4-5-1481,2 0 1259,1 1-192,-1 2-21,-4 6 21,-5 0 0,-5 5 0,-5-2 2232,-5 4-2232,-1-2 0,-5 1 0,-3 2 80,-7 2-80,-4 2 3376,-8 1-3376,-4 0 47,-6 0-541,-7 0-784,-2 0-279,-5 0-818,1 0-1693,-3 0 4068,0 8 0,0-6 0,0 7 0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19.7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23 25746,'52'-1'134,"1"-1"1,35 2-505,-57 2-1053,-6 1-1323,-2-1-2677,-3-2 5423,4-12 0,-12 9 0,-1-8 0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19.9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124 7 16972,'0'-4'6812,"0"1"-5590,0 3-549,0 82-113,0-18-665,0 4 0,0 5 228,1-17 0,-2-1-78,-1 3 0,-2 2-17,-1 1 0,-2 0-28,-1-4 0,-1-1-241,-1-5 0,-1-1-629,-6 34-923,0-14-1031,3-15-3058,3-16 5882,5-17 0,3-11 0,3-8 0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20.1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0 25297,'7'86'388,"1"-1"1,-1-3 0,-1-3-389,-5-21 0,-2-3-1039,-2 0 1,-1 1 595,0-1 0,-2-1-448,-3-2 1,-1 0-2703,-10 45-4172,-2-3 7765,3-13 0,8-34 0,4-15 0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20.8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576 14 16075,'0'-7'7015,"0"1"-5670,0 6 111,0 0-1120,-54 83-1064,5-7 767,1-2 1,-3 5-18,11-18 0,2-2-22,2 0 0,1-1-22,4-6 0,0-2-191,6-4 0,1-3-119,-17 28-766,10-20-706,11-15-795,6-19-2769,9-8 5368,3-8 0,2-1 0,0 0 0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21.0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25566,'66'20'806,"1"-1"1,-4 3 0,-7 3-426,8 31-224,-3 6-90,-12-2-67,-8-4-246,-11-4-919,-7-4-1020,-6-1-4146,-7 3 6331,-5 8 0,-3-26 0,-2-2 0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25.5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0 25241,'-1'91'261,"1"0"1,-1-6 0,0-6-217,4 15-499,-3-3 73,0-5-829,-2-7-1636,-8-5-3451,-3-4 6297,-10-8 0,10-28 0,2-9 0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25.8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174 43 25824,'39'44'127,"-1"0"0,3-4 0,4-6-127,3-12 0,4-7-274,0 0 0,2-4 268,-1-3 1,0-2-62,44 1 22,-12-7-11,-12-2 56,-12-10 0,-10-5 22,-13-12 206,-16-2 433,-11-4 312,-23 0-335,-22-2-234,-26 5-404,-26 4 0,-11 10-1652,44 12 1,-1 3 1651,1 1 0,1 1 0,0 0 0,0 2 107,-42 7-1037,9 6-863,9 12-1782,9 9-4616,5 11 8191,12 15 0,20-27 0,12 1 0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26.4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65 149 23583,'-39'-19'1916,"14"0"-1076,53 4 191,28-2-314,34-5-1066,-34 11 1,3 1 348,5 1 0,2 1 0,2 1 0,1 1 0,1 3 0,0 2 0,-2-1 0,-1 2 0,-2 4 0,-2 1 0,-5 1 0,-3 2 0,39 12 0,-16-1 408,-20-6-566,-17-5-1469,-16-3-1107,-14 2-2879,-7 5 5613,-21 11 0,13-10 0,-13 3 0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26.7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236 1 26295,'-26'85'448,"0"0"0,0 0 0,2-1-392,7-10 0,1-2-521,-1 1 1,-1-1 464,2-6 0,1-2-177,3-7 0,2-2-1223,-2 35-1189,13-25-2431,33-27-4811,29-19 9731,-10-24 0,1-4 0,10 4 0,-2-12 1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27.2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2643 443 19561,'-82'-40'1385,"0"-1"1,-1 1-1,1 3-1161,14 11 1,-1 1-1040,-8-2 1,-4 1 993,-5 1 1,-4 1 16,-5 2 0,-3 2-144,31 9 0,-1 1 1,0 2-12,1 1 0,1 2 0,0 1 26,-29-1 1,1 5-35,6 9 1,1 6-667,6 1 0,2 5 644,3 9 0,4 7 17,4 2 0,4 4 68,5 2 1,4 3-75,5 3 1,4 3 16,5 1 1,4 3 32,3 3 1,5 4 5,3 4 1,5 4 61,3 5 0,6 4-490,2 7 1,5 2 455,5 5 1,6 1-23,7 2 1,9-2-29,-3-32 0,3 0 0,5-3-247,6-2 1,5-2-1,4-3 239,6-1 1,4-3 0,5-4 10,4-2 1,5-4 0,3-3-23,8-2 0,4-5 1,2-3 10,5-4 1,3-4 0,2-4-38,2-2 0,3-3 0,-1-4-11,2-1 0,1-3 0,-2-5-283,-2-4 1,-2-4-1,-1-2 283,-6-1 0,0-2 0,0-7 8,-8-6 1,2-6-1,-2-4 1,-6 2-256,-2-3 1,-5 1-1,-1-5 254,14-11 1,0-4 0,-13-1-460,-14-6 1,-13-2 473,-6-1 1,-9-3 10,-5-3 1,-11-7 40,-17-1 0,-11-7 1,-4 2-53,1 15 1,-4 1-1,-5-1-14,-4 0 1,-4-4-1,-4 2 1,-2 6-2,-12-4 1,-4 6-1,-3 3-7,-3 1 0,-3 3 0,-3 4-23,-1 4 1,-2 4 0,-2 5-120,2 6 0,-2 3 0,0 5-209,2 5 0,1 3 0,-1 4-295,7 3 0,0 4 0,-3 5 646,-17 13 0,-3 7 0,11-3 0,18-8 0,6 2 0,-17 16 0,1 1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49.6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7 15538,'-1'-4'4426,"-1"1"-740,2 3-3204,-5 40-67,3-12-79,-2 34-90,7-21-89,1 3-90,-1 5-11,-2-1-45,-1 0-11,0-6 0,0-7-425,0-6-539,0-6-538,0-4-839,0-4-1984,0 2-4460,-4 1 8785,-5 2 0,3-8 0,-3-3 0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26.8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989 20 20143,'-69'-6'773,"-1"-1"0,4 7 0,4 6-22,-18 20-552,-3 21 204,2 5-78,3 9-45,7 6-134,6 6-40,34-33 1,2 2-46,0 0 1,2 2 54,1 1 1,2 2-89,1 1 0,2-1 28,-9 46-276,13 1 264,10-4-21,14 1-12,13-3 11,16-4-22,16-10 0,11-12 0,-11-33 0,4-7-11,35 3 11,-27-15 0,0-6 0,-12-12 0,-1-5 0,3-1 0,-1-4 0,2-8 0,-2-4 0,-2-3 0,-2-1 45,-4-1 0,-3-2 5,-5 0 1,-2-2 72,25-35 78,-13 1-72,-21 21 0,-3 0 106,3-26-118,-13 26 1,-2 0 152,-8-21-80,-12-7-3160,-9-3 3104,-17-6-137,-12 1 31,11 35 0,-2 1 39,-16-16-34,-13 1-21,30 43-12,0 10-79,1 7-33,-3 3-516,-1 4 2778,-2 8-4100,0 12-7881,-13 43 9829,16 0 0,5-5 1,20-24-1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27.6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66 13005,'-9'0'5603,"2"0"-4438,7 0 863,0 0-1176,-17 0-90,13-2-157,-12 2 0,16-2 123,12 2-223,12 0-80,23 0 79,15 0-66,19-4 21,12 0-411,-40 0 1,0-1 85,4 1 0,1 1-305,2-1 1,0 0 170,1 1 0,0 0 0,0-1 0,1 1 0,-2 0 0,-1 0 0,1 0 0,-1 1-446,-2 0 0,-1 0 446,-2 1 0,0 1 0,44 0 88,-8 0-88,-14 0 0,-5 1 558,-14 1-558,-6 1 0,-10-1 0,-2 0 961,-3-2-961,-2 0 0,-4 0 248,-2 0-248,-4 0 0,-3 0 0,0-2 0,-5 2 0,0-2 0,-1 1 0,-2 1 0,3-2 0,0 2 0,3 0 0,-1 0 0,-2 2 0,0-1 0,-7 3 0,-1-3 0,-5 2 0,-2-2-5738,-1 0 2074,-12 1-1412,-9 1 5076,-15 6 0,13-4 0,3 2 0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28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14 19874,'-11'-7'1703,"2"1"-1076,8 6-155,-1 0 267,2 0-414,-3 0 101,3 0-68,-2 0-100,1 3-68,-1 6-134,-2 8-22,-1 7-34,-3 4-168,2 4-258,0 2-650,1 3-649,3-1-628,1-2-998,1-6-2442,0-4 5793,4-8 0,-3-6 0,3-6 0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28.9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582 17 20154,'0'-9'3070,"0"2"-2297,0 7-89,-1 6-438,-9 11-55,-5 13-1,-11 18-22,-7 10-101,-5 11 57,-4 5-56,0-2-1,2-4 34,4-7-12,2-9-78,6-4 57,-2-1-24,4-5-10,-3 3 22,0-4 22,3-4 68,2-4-56,6-7-79,2-5 22,4-5-21,3-5-12,1-3 0,3-5-90,2-1-336,2-2-3675,1 0 1860,6 0-1457,7-4-3002,8-5 6700,4-1 0,-11 2 0,-3 3 0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1:29.3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 9195,'12'-14'5748,"-3"2"-2230,-9 12-1703,0 0 232,40 18-1441,-10 8-1668,35 21 1207,-18 8-55,3 3 2155,-2 4-2189,0-1-56,-5-1 34,-7-3-34,-6-2-538,-6-11-560,-4-4-1132,-2-15-2767,4-11-4834,3-8 9999,11-12 1,-17 5-1,2-5 1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28.6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404 252 8299,'6'-6'3429,"-2"2"-2073,-4 4 2577,0 0-2745,11-19-113,-9 15-89,10-16-269,-12 19-134,0 0-68,0-2-123,0-1-21,0-4 177,-7 0-88,-6-2-23,-9 2-168,-8 2 0,0 2-79,-4 3-11,2 1-56,-3 0 34,1 3 57,0 12 10,0 13-191,1 19 35,2 9-46,4 4 12,6-5-12,8-5 23,5-3-45,7-2-23,1 6 23,3 2-11,28 23-11,-3-21 22,25 7-11,-12-33-1,-1-9-3402,5-8 3414,2-6-466,37-11 477,-17-15-132,26-16 166,-31-11-23,-5-10 0,-8 0-10,-13-2 32,-7-3 35,-10 1-51,-11 9 0,-2-1 17,0-26-17,-3 24 0,-1 2 16,-5-12 113,-10 9-45,-11 13-45,-17 13 3074,-9 13-3208,-32 10-258,23 11 364,-11 3-1261,42 3-476,13 0-1372,9-2-2768,5 7 5838,-1 10 0,2-10 0,-1 3 0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28.9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7 136 20793,'-3'-3'4448,"0"0"-3742,3 3 358,0 0-828,33 10-68,-5-3-123,29 7-23,-12-8 23,-1-2-45,-1-3-471,-4-1-436,-6 0-628,-5 0-1099,-2-6-2128,3-15-4762,4-15 9524,7-16 0,-18 21 0,-3 5 0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29.1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 0 25679,'-8'97'810,"0"0"0,-1 2 1,-1 0-1429,-1-7 1,-1 1 681,4-28 0,-1 2 0,0 0-64,0 2 0,0 1 0,0-1 0,1-1 0,1 0 0,0-1 0,-2 28 0,1-3-79,4-11 0,0-5-571,2-14 1,0-4-898,2 24-3148,7-33-5136,9-23 9209,12-14 0,-10-9 0,0-1 0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05.3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610 113 21689,'-65'5'515,"-1"-1"1,6 0 0,7 6-259,6 20 34,5 8-167,-1 8 89,4 11 157,-4 5-46,2 10-630,2 5 519,7 5-68,9 9-89,12 0-11,6 4-34,10-5-11,12-8 0,11-11 12,17-15-12,11-17 56,10-18-56,9-12 632,5-15-632,3-18 22,1-14 12,-6-22 10,-7-8 35,-7-8 21,-27 14 1,-4-2-45,-7 16 0,-2 0 56,1-17 0,-4 0 101,-6-18 67,-9 3-89,-12 6-112,-12-2 33,-9 1-90,-2 30 0,-4 1-10,-13-15-12,-15-1-79,20 44-235,0 7-347,-4 15-460,-1 14-5232,-11 32-2633,22-4 8986,3 16 0,26-41 0,6-6 0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05.6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29 19246,'0'-5'5838,"0"0"-4695,0 5 168,0 0-840,94-8-169,-42 6-207,13-3 1,1 1 4,0 4-31,0 0-69,1 0 0,-3 0 0,-2 0 0,-6 0 0,-6 0-136,-11 0-603,-11 0-471,-11 0-818,-10 0-2085,-4 6-5718,-3 7 9652,-7 13 1,5-10 0,-5 1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0.1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6 253 14014,'-3'-5'5894,"0"0"-4606,3 5 696,0 0-1290,62-14-33,-16 5-342,4-3 1,3 1 207,18-3-68,-1-1 381,18-6-537,-20 5 0,16-4-135,-23 7-101,0 3 45,-2 0-45,-3 2-22,-2 2-12,-4-4-21,-2 3-12,-7-2 0,-4 2 11,-6-1-11,-3 2 0,-3 1 0,-5-1-23,-3 4 12,-3-1-22,-1 3-404,-5 0-258,-2 0-425,-5 0-741,0 0-7970,0 0 7737,-12 0 0,8 0 0,-10 0 0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2:05.9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278 11 19347,'-6'-6'6185,"2"2"-5142,-5 87-192,-3 4-577,0-3 1,-2 6-2166,-1-9 0,0 0 1941,-2 2 0,-1 0-50,0 0 0,-1-1-6,1-6 1,1-3-326,2-5 1,1-3 167,1-8 0,1-4-2011,-4 31-2846,7-17 5020,5-22 0,4-21 0,0-11 0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38.2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 1 24222,'-24'90'2397,"15"-18"-2027,65-58-145,9-2-102,17-2-655,-32-7 0,1 0 543,6-1 1,2-1-12,1 0 0,1-2-101,-4-3 0,-2-1-807,40-4-210,-23-6-2344,-19-2-6369,-14 5 9824,-7 2 0,-16 4 0,-4 6 0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39.2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539 1 23908,'-91'31'205,"0"1"1,8-3-1,9 0-115,-9 14-45,26-8-45,21-10 0,20-9-56,10-6 11,5 3 34,14 6-1,14 10 12,21 5 0,13 3 0,1-5 12,-1-1 88,-11-4 281,-11 0 382,-15 3-13,-12 3-235,-8 5-201,-4 7-179,-14 4-68,-6 4-67,-13 1-516,3-10-458,8-8-606,11-16-1524,7-10-3260,10-14-1559,14-24 7923,16-23 0,-11 16 0,0-1 0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39.5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10 514 18765,'-5'9'5390,"1"-2"-4472,4-7-414,0 0-268,85 17-180,-36-14-11,11-1 0,0-7-23,1-28-22,-4-26-829,-6-13 593,-9-11-33,-8 0 93,-13 6-37,-9 14 168,-10 21 45,-18 18-3170,-12 14 3204,-21 18 167,-11 21 370,-3 19-301,2 17 77,7 6 45,11 2-56,12-1 11,10 4-2356,11 1 2043,5 2-270,6-2 236,12-12-494,7-12-1186,15-20-1573,10-16-3762,10-11 7549,9-29 1,-27 17 0,-6-17 0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39.8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16 147 17622,'-8'-2'5311,"1"0"-4404,7 2 943,0 0-1357,40-3-90,-8 3-90,39-3-201,-18 3 0,1 0-77,1 0-35,-4 0-337,-3 0-615,-4-4-650,-5-5-1110,-5-8-2039,-4-6-3418,-7-5 8169,-5 0 0,-9 12 0,-4 5 0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3:39.9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603 13 16143,'0'-7'9176,"0"1"-11373,-25 37 0,-13 23 2718,10-3 1,-1 7-287,-10 8 0,-4 7 0,2 1-97,7-1 1,2 1 0,0 0-139,0 2 0,0 1 0,1-1 0,3-5 0,2-2 0,2-1 0,-4 23 0,4-4-280,8-15 1,5-5-1027,3-11 1,6-3-8526,22 40 9433,-3-5 0,5-40 0,-9-4 0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5:41.4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65 25746,'20'-2'1299,"-4"1"-1018,-9 1-46,4 0 34,14 0 167,19 0-111,25 1-1022,25 3 697,-38-3 0,2 1 0,6 0 0,1-1 0,6 0 0,2 0 0,5-1 0,2 0 0,7 0 0,4 0-765,7 1 0,3-1 765,-29 0 0,1 0 0,2 1 0,3-1 0,2 1 0,0 1 0,0-2 0,1 1 0,0 1 0,-1 1 0,1 0 0,-1 2 0,-3-1 0,0 1 0,-1 1 0,-4 0 0,-1 1 0,0 1 0,-4 0 0,0 0 0,-1 0 0,26 2 0,-1-1 0,-5-1 0,-2-1 0,-7-3 0,-2-1 0,-6-1 0,-3-1-123,-7-1 0,-3 0 123,42-6 0,-17-3 0,-14-8 0,-13 0 0,-13-2 630,5-3-630,-15 4 1604,9-2-1604,-10 5 319,-1 4-319,-1 1 0,-1 4 0,-2 1 0,1 3 0,20 1 0,-9 1 0,17 0 0,-15 4 0,2 2 0,3 3 0,3 0 0,1 0 0,2-1 0,-3-1 0,17 5 0,-19-7 0,15 4 0,-23-8 0,2 1 0,-4-1 0,-3 0 0,-4 0 0,-2-1 0,14 0 0,-7 0 0,11 0 0,-13 0 0,0 0 0,-4 1 0,2 3 0,-1-1 0,15 6 0,-9-4 0,6 4 0,-17-6 0,-6 2 0,0-2 0,-3-1 0,2-1 0,-2-1 0,1 0 0,-6 0 0,-2 0 0,-6 0-1301,-1 0-446,0-7-2019,-8-12-4223,-6-14 7989,-15-10 0,13 17 0,-1 5 0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9:05:42.3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1756 78 15045,'-4'-12'5882,"1"2"-4851,-77 2-325,26 5-471,-8-1 1,-2-1 167,-20 2-112,-5 1 91,-8 1-254,45 1 1,1 0-260,-4 0 1,0 0 231,1-1 0,-1 2-51,1 2 1,1 2 27,3 3 0,2 4-56,0 3 1,1 4 44,-38 31-22,43-20 0,1 2 56,2 2 0,2 3-57,1 2 1,1 2 22,2 0 1,2 0-12,-24 41 67,9-2 12,10-1-34,6 5 55,9 5 24,5 5 65,7 5-167,4-2 12,5 2-45,19-6-382,11-5 359,29-10 23,13-11-12,-29-39 1,1-3 11,3-4 0,0-3 0,2-3 0,0-3 123,49 3-45,1-8-84,-48-6 1,-1-3 4,1-5 1,-1-4-28,1-3 0,0-4-268,-1-6 0,-1-4 256,0-2 1,-1-3 27,0-1 1,0-2-123,-1 1 0,-2 0 94,-3 1 1,-1 0 5,34-26 34,-15 4-34,-10 4-2727,-8 2 2728,-10 0-12,-7-1 112,-9-33-34,-9 11-22,-6 23 0,-3-1 11,-16-34 563,-11-3-613,9 42 0,-5-2-17,-14-14 0,-2 0-215,10 17 1,0 2 231,-12-9 0,-1 4 2959,-12-4-2987,1 14 11,3 8-78,2 6-146,3 9-202,0 4-392,1 6-3092,-28 4-942,11 12-4979,-26 12 9585,14 22 1,33-17-1,6 1 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0.5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0 16019,'-3'0'4650,"0"0"-2151,3 0-1894,1 75-123,2-25-308,-1 7 0,0 2 61,2 17-78,-2 0-23,-1 3-67,-1-2-67,0-4 45,0-4-34,0-6-11,0-6-246,0-8-359,0-13-426,0-11-560,0-9-729,0-9-1870,0-3-4281,0-4 8471,0-7 0,0 5 0,0-5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0.8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7 16311,'-4'-3'4751,"2"0"-3609,2 3 304,0 0-1020,43 8-191,-19-1-123,36 7-89,-31-4-23,-5-2-34,-2-2-650,-5-1-840,0-3-907,-1-1-1603,-2-1-2722,0-1 6756,-2-8 0,-5 5 0,-2-4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15.1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10 20546,'-7'-2'1446,"1"1"-1178,6-1-44,0 2 12,0-3-12,0 3 516,0-2-516,5 2 23,7 0 33,8 0 0,7 0-79,4 0-22,-3 2-11,0 0 34,-1 1-22,-1-1-12,1-1-90,-1-1 12,0 0-23,-2 0 45,-1 0 23,0 0-91,1 0 57,1 0-45,-1 0-56,0-1 79,-2-1-68,-5 0 56,0-1-22,-6 3 22,1-2-56,-3 2 34,-1 0-34,1 0 23,-2 0-23,-1 0-11,-1 0 22,-2 0-22,0 0 0,0 0 0,0 0 0,-1 0-7338,-1 0 3908,-1 2-2676,0 2 6106,0 2 0,0-1 0,0-2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1.1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14 15941,'-8'-7'4986,"1"1"-4123,7 6-89,0 0-69,-2 90-78,2-31-369,0 9 0,-1 2 179,-2 16-101,1 2-699,-4 2 633,0-4-158,-1-3-121,0-8 9,2-14-145,2-11-573,1-15-963,2-12-1680,0-11-4482,0-6 8011,6-5 0,-5-1 0,5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1.4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25510,'61'-3'269,"0"1"0,-4-1 0,-6 1-224,2 2-45,-4 0-224,-4 0-886,-12 0-1781,-7 0-3731,-15 0 6622,-4 5 0,-7-4 0,0 3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2.8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10 23325,'-22'-5'1535,"4"1"-1210,26 4 325,11 4-213,15 0-112,13 2-79,2-3 1,2-1-45,-7-2 0,-2 0 44,-5 0-123,-3 0-44,-1 0-23,-1 0-23,0 0-22,-1 0-11,-2 0-224,-4 0-538,0 3-302,-6-1-583,-2 4-516,-6-1-369,-5 0-639,-3 4-1232,-3 1 4403,-8 6 0,6-6 0,-7-2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3.2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 13162,'0'-9'6062,"0"2"-4964,0 7 560,0 0-929,0 3-12,0 12-191,0 10-55,0 19-123,2 8-102,-2 6-100,1 4-79,-1-2-45,0-3 23,0-3-34,0-6-11,0-9 0,0-9-224,0-13-257,0-7-326,0-6-874,0-3-1781,2-1-4662,2 0 8124,3-6 0,-2 5 0,-1-5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3.8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0 22484,'-7'0'1323,"1"0"-751,6 0-326,13 6-156,1 1-46,12 6-10,-1-1-34,-2-2-78,-1-3-438,-2-3-548,-2-1-819,-4-3-1725,-1 0-2286,-3-2 5894,-1-8 0,-4 6 0,-2-6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4.1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 14081,'0'-3'5704,"0"0"-3587,0 3-1198,2 82-191,-1-24-448,0 5 1,1 4 156,-1 22-101,1 2-90,0 0-78,0-1-56,-1-7-78,0-4-12,-1-9-22,0-14 0,0-9-280,0-16-280,0-7-449,0-5-447,0-7-886,0 1-1905,0-5-2879,-1-3 7126,0-2 0,0-3 0,1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4.4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14 13891,'0'-7'5019,"0"1"-3685,0 6-359,0 0-1,9 108-178,-6-32-1323,2 9 1,-1 4 800,-3-28 1,-1-3-124,0 4 0,0 1-16,0-2 1,0 1-24,1-1 0,-2-1-62,-1-4 1,-1-1-51,-1-3 0,-1-2-34,-6 36-694,-1-15-964,5-16-1558,3-15-3797,2-14 7047,2-10 0,0-10 0,0-3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5.1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16 13016,'-5'-3'5054,"1"0"-3900,4 3 964,0 0-1513,-3-4 236,9 2-113,10-2-325,16 4-223,10 0-80,6 0-77,1 0-23,0 0-370,-2 0-549,-5 0-862,-5 3-1772,-5 6-4380,-3 6 7933,2 8 0,-15-10 0,-1-1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5.8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21846,'6'50'1199,"0"3"-1087,-4 2-22,-1 3-68,-1 1-22,0-4-235,0-2-471,0-6-684,0-3-918,0-5-1580,0-7-2779,0-3 6667,-3-11 0,3-6 0,-3-8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6.2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16 140 13432,'-9'-6'6913,"3"2"-5300,6 4 595,0 0-1503,95 0-201,-38 0-268,10 0 0,3 0 268,4 2-4375,6-1 4218,2 1-89,6-1 597,0-1-833,-2 0-22,-6 0 56,-5 0-45,-7-1-11,-8-1 0,-8 1-11,-12-1-157,-10 2-135,-11 0-403,-7 0 2942,-4 0-4107,-3 0-867,2-9-1711,1-7-5382,2-14 9533,-1-6 0,-4 15 0,-3 4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15.5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1 19459,'-1'20'1693,"-1"3"-1514,2 0-56,0 0-56,0-1-11,0-5-22,0-1-34,0-5 0,0-4 0,0 3-34,0-1-167,0 5-248,0-1-458,0 0-628,0-4-1401,0-5-1143,0-2 4079,0-2 0,0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6.6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 16703,'2'-7'5894,"-1"1"-4729,-1 6-280,25 102-134,-12-32-482,4 8 0,-1 3-505,-9-26 1,-2-3 408,-1 3 1,0 1-57,-1 4 1,-2 0-39,0 2 0,0 1-34,-1 1 0,0 1-17,0 0 0,0-1-12,0-2 1,0-1-17,0-5 0,0-2-134,0 42-393,0-20-381,0-18-356,0-19-1168,0-15-2208,0-15-4951,3-4 9591,1-5 0,0 0 0,0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7.1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16670,'0'-6'6017,"0"2"-4976,0 4 237,0 0-505,26 4-45,-1 8-235,29 9-156,-5 2-192,7 3-89,2-7-56,-1-4-459,-1-1-583,-6-5-840,-8 0-1166,-10-2-2734,-15 2 5782,-9 4 0,-6-5 0,-2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7.3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39 19190,'-3'0'5760,"0"0"-3037,3 0-2208,80 36-280,-34-20-190,11 5 0,2-3-45,3-10-202,5-7-783,0-1-606,3-8-1177,0-7-3529,0-17 6297,0-6 0,-32 12 0,-7 6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7.9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17 181 17431,'-7'-7'4908,"2"1"-4280,5 6 178,0 0-559,-4 8 112,11 12 33,5 18-269,12 19 34,5 8-79,-5 6-44,0-4-1,-5-5-33,0-11 0,-2-7 67,-2-11-44,1-8-23,1-9 145,1-7 91,6-5 89,4-7 101,6-18-23,8-13-257,5-24-57,4-13-55,3-6-524,-2-7 512,1 3-22,-6 3-45,-4 8-280,-7 13-268,-9 12-2130,-5 13-224,-13 15-2790,0 7 5737,-11 16 0,2-5 0,-2 5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8.2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23359,'12'72'396,"0"0"0,-1-5 0,0-6-284,4 9-56,-1-9-12,3-10 91,0-8 22,3-8 33,2-4-78,0-4-34,3-7-33,-3-5 0,2-7 101,0-5 78,5-2 79,2-4 10,7-10-189,3-12-46,2-13-78,2-6-101,-2-2-448,1 1-583,-2 2-649,-3 4-1166,-5 5-2992,-6 3 5939,-5 7 0,-11 10 0,-4 6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4:58.7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100 237 17409,'11'0'4896,"-3"0"-4223,-8 0-35,0 0-447,66 2-79,-31-2 0,54 1 23,-52-2-90,-1-5-45,-5-4 11,-6-5-34,-2-3-33,-7-1-56,-2-2 101,-8-2 11,-2-1 112,-4 1-89,-8-1-1,-9 3-11,-14 4-11,-13 6 45,-6 6-11,-6 4 33,0 17 101,-2 8-112,8 21 67,6 7 168,10 4 146,11 0 213,7-1 78,7 0-100,6 0-68,2-3-89,6-2-246,11-6-225,12-4 0,14-8 0,8-8 0,9-11 0,3-7 0,5-5 0,1-1-573,-7-1-1286,-7-4-1066,-9-6-4381,-9-7 7306,-4-5 0,-17 9 0,-2 2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36.7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405 23 12882,'0'-12'3944,"0"1"-3260,0 11 1602,0 0-1558,-5 0-201,0 0-180,-6 0-56,-2 0-78,-5 0 89,-5 0-66,-3 3-79,-4 5 56,-4 8 78,0 7-112,-2 7-22,1 2 22,4 2-33,5 3 22,4 2-45,4 3-66,5 3-35,1 4-22,5 0 0,3 1 0,2-5 0,2 0 0,2-4-11,6-1 11,7-2-11,7-6-3381,4-2 3381,5-9-46,4-4 35,28-10 10,-9-3-66,19-11 67,-19-8-90,-3-11 90,14-24-23,-21 9 34,4-16 0,-26 15 0,-5-1 34,-4-4-1,-6 0 12,-1-2 3381,-4 2-3314,-1-14-56,-1 19-11,-1-8 0,-6 23 0,-3 2 22,-6 5-67,1 4 0,-1 5-34,1 6-257,-2 2-1984,-12 3-784,7 8-3148,-11 13 6207,8 18 0,11-13 0,1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37.2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29 13678,'0'-16'4168,"0"3"-3406,0 13 2476,0 0-2902,0 3-101,0 9-134,0 6-22,0 12-68,0 1-11,0 5 12,0-2-24,0-5-347,0-4-346,0-9-248,0-5-89,0-3-481,-2-2-1312,-6 2-1748,-7 2 4583,-7 3 0,8-6 0,3 1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37.6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9 133 12983,'-4'0'5345,"1"0"-2903,3 0-884,-1 0-718,16 0-268,4 0 89,20 0-157,1 0-123,4 0-101,2-3-33,0-1-101,3-4-46,-2 2-32,3-4-1,-3 3-45,-2-3 12,-3 2-12,-8 1 12,-3 0-23,-6 4-11,-2-2 34,-5 0-34,0 3 0,-7-2 0,1 2 0,-1 0-12,-2 0-32,2 1-158,-3 0-44,-2 1-58,-3 0-222,-1 0-314,-2 0-370,0-2-471,0 1-6521,0-10 8202,0 3 0,0-2 0,0 6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38.3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187 3 13521,'-4'-1'3966,"1"-1"-2307,3 2-964,-11 36-35,9-1 35,-9 35-101,11-9-45,-2 4-112,-1 3-201,-2 3-35,-1 6-100,1 2-34,1 4-22,1 2-23,0-2-10,-2-1 10,-1-4-22,-2-7 0,-1-5 0,1-6 0,0-6 11,2-3-11,0-5 11,-2-3-11,1-4 12,0-6-1,1-6 0,1-6 0,-3-2-22,5-8 11,-3-2-45,3-8-257,0-1-550,-2 0-728,3 0-1804,-2 0-3215,4-6 6599,-2-1 0,2 0 0,0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17.0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58 11347,'-2'-1'7104,"0"-1"-4830,2 2-1903,-4 0-80,3 0-78,-3-1 11,4 0 112,0-2 292,3 2-80,6-3-212,5 3-56,10-1-89,1 2-56,7 0-57,2-1-11,6 0-33,-3-3-12,-3 0 23,-4-2-22,-5 0-12,-1-1 34,-4 1-23,-2 2-11,-4 1 34,-6 3-34,1 0 12,-5 0-12,3 0-11,-4 0 0,1 0 0,-2 0 11,0 0 0,-1 0-11,0 0 11,0 0 12,2 0-23,-2 2 0,2 2-11,1 4 11,-1 4-79,-2 1 34,2 0-11,-3-2 0,3 1 23,-2-4-34,1 0 55,-1-3-10,0-1-56,-1 1 66,0-1-10,0 0-23,0 0 23,0 0-34,0-2 11,0 4 11,0-5-45,0 6 68,0-3-45,0 7-22,-3 3 22,-2 7 45,-1 6-12,-2 3-66,2-2-57,1-2 23,1-6 67,2-8-45,1-5 45,1-4 78,0-3 12,-2 0 11,1 0-12,-4 0 46,-3 0 22,-1 0 22,-4-3-45,1-1 23,-2-2-45,1 2 34,-1 1-34,2 3 23,0 0-35,-1 0-44,2 0 68,-1 0-46,2 0-11,-3 2 56,1 1 1,-1 1 32,0-1 1,2 0-11,0-3 67,-6 4-113,7 0-21,-8 3-1,12-2-22,0 1 0,0-3 34,2 3-23,0 1-11,1 1 0,-2 2-11,0 1 0,1 2-12,-2 2-10,4 2 33,-1 1-12,3 5 12,0-2 23,0 5-23,0-5-11,0 0-1,0 5 12,0-6-11,0 5 11,0-6 0,1-1 0,2 0-22,2-2 11,0-1 22,2-2-11,-3-3-34,3-2 34,-2-4-11,1 0 11,1-3 22,-1 1 34,0-2 23,0 0 33,5 0-45,-3 1-67,4 0 11,-1 1 23,0 0-34,2 0 11,0 1-11,3 0 11,0 1 0,10 3-22,-6-4-11,7 1-124,-9-4-179,-2 0-223,-2 0-573,0 0-806,-3-4-1547,6-10-5916,-1-8 9390,-1-3 0,-5 8 0,-4 9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47.7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7 16064,'-5'0'4740,"1"0"-4157,4 0 739,0 0-1008,-12 0 190,10 0-347,-9 0-68,11 0-22,0 0 1,11 0-12,5 0-45,15 0 11,2 0-11,4 0-11,-2 0 12,-1-3-12,-1 2 0,-6-2 0,-4 3 11,-8 0 0,-4 0 0,-3 0-11,-3 0 46,0 0-24,-3 0 23,4 0 22,-4 0 247,3 20-158,-2 1-32,0 22 10,-1-1-33,0 4-79,0 1 1,1-3-12,0 6-22,-1-18-325,-1 4-393,-1-20-604,0-3-863,-1-2-1793,-6-3-3138,-3 0 7127,-6-1 0,7-4 0,2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48.1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1 176 13577,'0'-15'6499,"0"4"-5233,0 11 482,0 0-1110,61-16-88,-26 9-113,54-10-68,-38 13-55,6 1-101,4-1-3369,7-3 3357,1 1-260,1 0 227,0-3-22,-6 3-23,-5-3-56,-6 1-45,-8 0 12,-3-1-12,-5 1 12,-4 3 3246,-5 1-3280,-6 2 373,-7 0-373,-5 2-325,-6-1-515,-2-1-438,-2-1-705,0 1-1031,0 1-2712,-2 1 5726,-6 0 0,4 0 0,-4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48.4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 11941,'0'-7'4897,"0"1"-4248,0 6 2,0 0-573,0 42-67,1-20-11,1 34-11,1-29-247,-1 1-661,-1 2-974,-1 0-2074,0-1 3967,0-5 0,0-10 0,0-5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48.9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32 14989,'-6'0'4796,"0"0"-4024,6 0 338,0 0-617,10 0-191,10 0 12,16 0-34,11 0-156,8 0-80,4-1-10,2-2-12,1-4-22,-3 0 0,-6 1 12,-3 1 10,-11 3 34,-6 1 202,-12 1 235,-8 0 89,-6 0 68,-5 12-134,-1 9-90,-1 21-79,-11 13-190,-4 8-68,-12 4-66,-2-2-12,-1-1-11,-1-8-448,0-7-707,3-10-1208,1-10-2623,10-10-4845,6-5 9297,7-8 0,4-2 0,0-4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49.3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23874,'98'-3'1737,"-11"0"-1613,-40 3-12,-3 0-112,-4 0-135,-5 0-851,-7 0-1109,-8 0-1290,-8 1-2520,-6 11 5905,-3 8 0,-3-4 0,0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49.5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13 16983,'-3'-5'5311,"0"1"-4627,3 4-191,0 0-448,-1-2-45,8 2-224,4-2-1300,11 2-1479,4 6-3742,5 4 6745,5 8 0,-15-7 0,-3-1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0.0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97 269 12490,'0'-6'5782,"0"2"-4796,0 4-482,0 0 79,0 95-124,0-36-2366,0 9 0,0 1 2220,0 4 916,0-8-1038,0-13-135,0-14 45,-1-15 22,-2-13 34,-2-6 3280,-7-4-3414,-3-10 55,-4-18-67,-1-26 45,9-27-151,6 31 0,1-1 117,2-1 1,3-1-23,3 1 0,3 1 11,8-39-11,14 17 0,0 14-11,2 15-22,-5 12-1,1 11-22,-4 11 45,2 6 11,-2 4 33,-1 10 381,0 8-145,-8 14-56,-3 5-101,-7 2-45,-2 1 11,-2-1-78,-3 0-347,-6-2-2499,-15 9-1614,5-11-3988,-4 4 8448,16-15 0,5-11 0,2-5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0.4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20 13521,'0'-10'4403,"0"1"-3853,0 9 290,0 0-369,-4 46-102,2-20-134,-3 36-100,4-34-90,1-5-12,0-7-33,5-8 0,8-4-11,9-6 11,5-12-22,1-4 22,-3-9 67,-6 0-22,-4 3-23,-6 1 34,-3 7 67,0 5 0,-4 7-32,2 2-24,-1 2 34,2 0 22,2 0 56,0 0 45,0 0-45,2 3-67,-1 8 34,1 6-57,2 10-44,-2 3-45,3 2-11,-2-1-291,-1-5-684,-1-4-718,0-5-2004,0-4-2578,1-2 6286,3-3 0,-6-3 0,1-2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0.9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19 101 14171,'0'-6'4851,"0"2"-4335,0 4 134,0 0-505,22 0 1,-8 0-90,18 0-45,-13 0-11,-2 0-33,-1 0-270,-4-6-190,-1-1 112,-6-6-89,-1-1 156,-4-1 112,0 2 202,0 2 0,-3 4 68,-4 4 133,-6 1-22,-4 2 1,-2 0-24,2 0 12,0 3 124,1 7 67,1 5 10,-1 9 1,4 2-11,1 5-124,6 1 0,2 1 56,3 0-44,0-2-124,2-1-33,5-5-34,4-2-56,7-5-90,2-5-784,0-7-952,4-3-1995,7-3-4560,4-3 8381,7-3 0,-19 2 0,-4-2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1.7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177 7 13140,'-2'-4'6073,"1"1"-4168,1 3-1603,-54 0-145,38 0-112,-39 1-45,53 3 0,2 2-34,0 4 68,0 3-45,2 2 11,3 4-23,3 0 23,1 7 23,-1-1 167,0 2 124,-5 0-34,0 1-135,-3 0-54,0-1-91,-3-4-11,-4 1-136,-5-6-402,-3-2-907,-1-3-1906,2-3-3349,2-2 6711,4 0 0,3-5 0,4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3:15.9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722 13 17017,'-61'-5'1202,"0"-1"1,2 4 0,4 6-396,-20 20-337,0 16 12,0 18-90,8 7-134,11 9-45,10 4-543,12 6 475,9 2 156,8 0-257,7 1 12,6-9-33,3-5-23,1-13 84,8-11-162,5-15 22,12-13-11,5-12 359,5-8-281,3-18 1,2-13-12,-2-24 39,-14 8 0,-1-2-50,8-23 11,4-19 0,-16 43 11,-4 8-11,-1 10-22,-1 6-12,-2 7 34,-2 7 0,-3 4 22,-1 3 1,-2 2-12,1 0 45,1 6 123,4 11-10,0 10-35,3 14-11,-1-2-33,5 20-90,-6-21 0,2 8-56,-5-27-202,-1-6-638,5-1-1031,-2-2-2018,5 2-4918,2-4 8015,2-3 0,-7-4 0,-1-1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2.1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94 120 17140,'53'-56'190,"-10"9"202,-43 42 91,0 0-192,-1 2-134,-6 1 22,-3 1 112,-6 1 135,-1 0 202,1 0 100,-3 10-78,1 8-23,-3 15-89,1 6-78,3 2-113,3-3-112,6-1-112,4-4-78,3-2-34,1-7-11,0-4-11,6-5-11,5-2-34,6-4-482,4-1-572,-1-7-682,2 1-1346,-3-2-3730,1 3 6868,-2 2 0,-8-1 0,-3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2.7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215 1 20569,'-39'0'436,"7"0"-525,32 0 66,0 2 23,0 6 45,3 7-22,3 6-1,3 4 135,1 3 258,-2 3 223,-5 5 125,-2 6-103,-2 3-268,-11 4-212,-4 0-135,-11-4-45,2-6-134,2-6-438,3-11-527,4-6-581,1-8-1637,2-1-3719,5-6 7036,2 1 0,5-2 0,1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2.9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23112,'17'62'418,"0"-1"1,-2-1-1,-3-4-283,-1 17-57,-3 3-78,-2-6-89,-3-6-875,-1-11-1087,-2-13-660,0-8-1189,0-9-2688,0-7 6588,0-6 0,0-5 0,0-4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3.1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46 21353,'-5'-25'-3776,"12"4"-2398,15 21 6174,11 0 0,-12 0 0,-3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3.4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14540,'4'-7'4516,"-2"2"-3899,-2 5 480,0 0-626,27 15-34,-17 8-146,22 20 23,-24 5-135,-3 2 91,-3-3 32,-2 3-33,0-22 156,0-1 136,0-20-35,0-3-156,0-2 303,0 0-572,0-7-79,0-4 23,0-11-45,0-6-23,3-6 12,3 0-101,5 5-213,1 6-560,0 8-684,-1 6-706,1 5-2397,6 2-3104,6 0 7776,7 0 0,-13 0 0,-2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3.8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1 20188,'-32'66'1356,"5"-5"-964,22-28-135,1 0-33,2-4-101,0-6-111,2-6-12,0-7-34,0-5-56,0-4-10,0-1 100,0-13 67,9-6-34,1-16-21,9-3 21,-1-1-55,-2 9 22,0 6 0,-4 11-11,0 7-12,0 3-22,-2 3 45,0 0 0,-1 0 0,-1 0 34,1 4-23,-3 3 0,3 6-11,-2 0-44,-1 2-516,-1-1-606,-4 0-1747,1 1-4942,-2 0 7855,0 0 0,0-6 0,0-4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4.2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12815,'0'-4'5199,"0"1"-3070,0 3-1558,0 26 23,0-11-146,0 21-89,0-22-191,0-4-168,0-5-45,0-4-33,0-1 44,4 0 34,4-6 56,6-2 0,5-7 0,1-1 11,2 1 34,-2 2-34,2 2 57,-3 6-12,-1 0 67,-2 5 23,-2 0-68,-5 3 46,0 6-124,-1 5 0,-4 8-45,0 1-11,-4 5 0,0 1-594,0 0-728,-3 0-1031,-2-3-1580,0-4-1972,1-5 5905,2-7 0,2-4 0,0-4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4.4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12949,'5'-11'7228,"-1"3"-6242,-4 8 672,0 0-1243,7 14-158,-5 7-167,5 15-90,-7 1-415,0-1-1411,-1-4-1816,-3-3-4022,2-4 7664,0-3 0,2-11 0,0-3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4.8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1 172 18642,'50'-20'437,"1"-1"0,30-15-415,-59 24 23,-9 1-45,-4 1 90,-6-1 78,-2 0-68,-1-2 24,-4 1-46,-4 4 0,-3 3 158,-3 4 156,0 1 224,0 3-56,-3 10 1,-2 11 44,0 12-157,-1 4-202,4 1-44,2-2-179,6-5-23,4-2 0,3-6 0,1 0-23,0-5-291,4-3-436,1-4-595,7-4-537,1-5-1424,5-2-2083,5-3 5389,8 0 0,-12 0 0,-1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5.1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7 10518,'0'-4'6588,"0"1"-3450,0 3-2275,3 84-23,-8-36-498,4 8 0,-1 0 263,-9-6-101,3-14-56,4-12-56,-1-12-168,5-7-89,-1-4-35,1-1-100,0-8 0,0-7-235,4-12-751,4-4-661,6 1-739,7 2-2220,7 2-1523,8 5 6129,5 3 0,-17 8 0,-4 4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3:16.1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33 16916,'-7'-15'5535,"2"4"-5019,5 11-79,0 0-337,16-2-100,6 2-11,16-2-998,1 1-1422,0 1-3183,-2-2 5614,2 2 0,-18 0 0,-5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55.4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10 15336,'0'-5'4303,"0"1"-3687,0 4 269,0 0-481,-12 53-46,7-20-112,-7 46-134,9-36 0,3-2-56,0-5-44,6-7-1,5-7 22,7-5 147,6-9 235,3-4-46,2-5-33,5-17 1,-2-9-158,-1-19-44,-5-4-79,-8 2 11,-7 5-67,-7 9-202,-4 8-582,-11 10-852,-4 8-1434,-13 5-4012,-2 7 7082,-2 9 0,14-6 0,3 4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10.8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 23695,'27'-7'1591,"21"1"-1075,40 6-3055,-39 0 0,2 0 2757,2 0 1,-1 0-613,-1-1 1,0 2 517,46 5-507,-12-2 427,-9 8-44,-16-2 0,-11 0 1147,-13 0-2121,-14-4 1505,-6 2-3926,-8 0-1057,-2 8 4452,-3 11 0,-1-12 0,-2 5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5:11.5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20 17554,'-9'-7'5077,"2"1"-4058,7 6 976,0 0-1256,47-3-168,-5 2-234,43-1-68,-13 2-191,4 0-44,3 0-34,4 0-168,-5 0-706,-11 2-460,-11 2-1119,-17 5-2298,-11 4-5080,-16 11 9549,-5 16 0,-7-17 0,0 4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17.2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 16580,'7'-9'5658,"-2"2"-4448,-5 7 785,0 0-1547,10 32-89,-5 3-68,7 31-45,-9 0-100,-1-1-68,-2 3 1,0-3-79,0-5-269,0-4-795,-2-4-1099,0-5-2252,-3 1-5416,-2 0 9437,-4 7 0,6-23 0,-1-5 1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17.4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59 19090,'7'-29'-2428,"-5"13"0,4 3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18.0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1092 26 18485,'-72'-11'1299,"-1"0"1,4 7 0,4 8-593,-22 28-893,41-5 1,1 5 426,-3 4 1,1 4-63,-1 5 0,1 2-112,-1 3 0,1 2 17,0 5 0,2 2 11,2 2 1,3 2-35,4 3 1,4 2-40,4 2 1,5 2 16,4 3 0,5 1-28,5 0 1,3 1-7,0-1 1,5 0-1,5-2 1,4-1 5,3-2 0,5-1-263,5-2 1,6-1 284,5-1 1,5-4-23,3-2 1,4-4-6,2-4 0,5-5-12,2-7 0,4-6 6,0-6 0,3-7 0,1-7 0,2-4 0,0-4 0,0-5-12,1-11 1,0-5 5,0-2 1,-1-5-34,-1-11 0,-2-5-1,0-2 1,-3-3 39,-5-2 0,-3-1 5,-2-2 1,-4-1 0,-5 0 0,-3-2-6,-3-2 0,-3-1 11,-4-2 0,-2-3-1295,-4-1 0,-2-3 1284,-3-2 0,-2-1 11,-4-2 1,-2-2-237,-1-1 1,-3 0 230,-2 1 0,-4 0 22,-4 4 0,-4 1 28,-4 5 0,-4 3 0,-3 6 0,-4 4-14,-29-34 48,0 15 297,-18 4-365,23 25-22,-8 6 2546,31 24-3309,1 5-996,0 11-1221,-1 15-2735,0 18 5715,4 22 0,11-27 0,5-2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18.7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 22877,'8'54'1658,"-3"1"-1434,-2-1-123,-3 1-56,0 2-45,0-5-56,0-2-560,-3-6-841,0-6-829,-5-7-1826,1-5-3720,-4-7 7832,-4-3 0,6-7 0,-1-3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19.1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1 156 14294,'0'-7'7171,"0"1"-5669,0 6 582,0 0-1400,69-24-57,-21 15-381,5-6 1,4 1 190,16 7-56,6-2-112,2 0-57,2-1-66,-3 2-23,-5 0-22,-5 1-23,-8 2-33,-8-1-21,-7 2-24,-9 0 0,-4 2 0,-6 1-3392,-3 1 3346,-5 0-458,-3 0-291,-7 0-248,-3 0-537,-5 0-6824,-1 0 8404,-9 0 0,6 0 0,-7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19.4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 17890,'3'-7'5850,"0"1"-4909,-3 6-179,0 0-168,28 105-157,-20-30-779,7 8 0,-2 4 454,-11-28 0,-3-4 51,1 4 0,0-1-124,0-1 1,0 1-18,0-4 1,0 1-23,0-3 0,0-1-124,-2 41-492,-1-15-695,0-16-550,2-17-3428,1-18 5289,7-8 0,-5-12 0,5-2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19.7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17 18216,'-10'-6'5064,"2"2"-4302,8 4 717,0 0-1075,20-3-79,-2 2-258,20-2-67,-7 3-246,3 0-763,0 0-963,3 2-1591,-5 7-4595,-3 6 8158,-7 12 0,-10-11 0,-5-1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1:57.0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274 247 9868,'-7'0'5121,"2"0"-3822,5 0 1491,0 0-2263,-7 0-213,5 0 123,-5 3-23,18 2-32,4 3-158,13 0-68,1-1-44,0-3-22,-2-2-34,-1 0 0,0-2-22,-1 0 44,2-2-33,-4-4-12,-3-4-21,-1-3-12,-5-5 22,0 0 0,-2-7 23,2-3-45,-3-3 11,1 3 23,-5 7 0,-1 5 10,-4 5-10,-1 4 22,-1 0-22,0 0-12,-7 2-11,-3-3-22,-24 2 11,5-1-11,-18 0 33,11 4-22,-4 2 0,2 1 0,1 0 23,-11 0-23,12 0 0,-11 7-12,14 5 12,2 9-11,2 3-11,5 2-12,4 2 23,3-1 11,3 3 0,-1-1 0,2 0 45,-4 14-12,8-9 12,-1 13 22,9-11 24,-1 3 21,2 1 22,2 1-33,4-2 22,10 8-44,1-15 10,10 8 1,-4-16-1,4 2 1,1 0-12,2-1-22,0-4 12,-1-5-12,-1-5 201,15-3-77,-11-4-79,8-1-68,-12-3 35,-4 0-68,2 0 0,8-9 11,-3 1-34,5-9-201,-9 3-717,-7 1-706,-3 1-930,-1 0-1939,2-5-2846,3-3 7362,3-1 0,-10 7 0,-3 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3:16.6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181 243 17476,'0'-11'2118,"0"2"-1961,0 9-112,0 0-34,67-73-11,-39 45-6,12-14 1,-4 4-18,-23 22-66,-8 8-23,-6 1-281,-12 1-234,-7 4-35,-11-1 282,-3 3 335,-2 7 45,0 10 302,0 9 573,1 11 111,3 2-23,3 3-212,5 2-23,6-2-201,4 0 0,7 2-79,3-3-90,4 2-10,0 3-57,6-2-78,3 3-45,9-8-79,1-4-89,2-9 0,1-10-89,17-6-12,-7-8-560,16-12-471,-11-4-660,0-12-752,-1-1 2544,12-17 0,-26 24 0,7-7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19.9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 23415,'66'11'-661,"-3"-2"-1558,-17-9-4436,4-8 6655,5-2 0,-24 1 0,-6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0.7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81 14955,'0'-13'4886,"0"3"-4427,0 10 393,0 0-561,6 52-78,-2-9-23,4 44-56,-4-26 23,-1-4 78,3-11 57,-1-6-23,4-14 34,-1-7-3270,3-11 3314,0-3-21,4-5 10,5-2-34,8-13-44,8-7-124,9-20-78,2-2-22,5-8 3369,-4 4-3403,-3 2-134,-4 4-415,-6 7-639,-5 2-1086,-5 4-1447,-5 0-4156,-6 5 7877,-3 2 0,-6 11 0,-3 5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1.0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21163,'9'75'668,"0"0"1,0 5-1,0-10-421,-1-17-34,1 7 67,-2-32 11,0-8-11,2-3-33,-2-4-57,0-2-44,-2-3-101,1-2 11,-1-2-23,1-3 57,4-1 11,3 0 78,8-7-22,9-12-45,5-11-78,7-14-23,0 0-3403,-2 3 3280,-2 4-247,-6 10-470,-4 3-1019,0 1-1167,0 2-4458,3-2 7473,2 4 0,-14 7 0,-4 5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1.5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153 195 13252,'18'2'5916,"-5"-1"-5199,-13-1-56,0 0-370,65 7-145,-35-11-56,51-1-34,-54-14-11,-4-7-23,-6 2 23,-6-2 0,-5 0 22,-4 2-11,-2 4 0,-9 4 56,-5 8 101,-12 3-56,-3 4 67,-4 1 145,-2 11 58,-3 11-170,-4 17 158,-1 13 56,-1 5-135,3 4 78,6 1-100,8-3-23,10-4 12,8-5-90,6-5 22,3-2-22,4-5-56,11-1-23,8-8-55,12-3-68,6-6-11,3-7-34,1-7-750,1-3-785,-3-3-1927,0 0-3686,-7 0 7182,-1 0 0,-17 0 0,-5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2.3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25107,'1'-11'2230,"18"2"-1558,29 9-5896,13 0 5449,6 0 1184,-2 0-1409,2 0 860,0 0-860,3 0 0,-4 0 0,-1 0 0,-10 0 3392,-9 0-3392,-12 0 0,-12 0 0,-10 2-797,-7-2-614,-4 4-595,-1 3-1479,-3 6-3708,-10 9 7193,-8 9 0,5-12 0,1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2.6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13 15426,'-2'-7'6162,"1"1"-5130,1 6 1399,0 0-5932,0 39 4117,0 4 569,0 44-905,0 0-145,0 8-1,0 4-100,0-1-1,0-7-33,0-8-179,0-14-516,0-11-493,0-13-1221,0-13 1885,0-6-7543,0-10 8088,0-8 0,0-3 0,0-5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2.9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23 15280,'7'-13'6264,"-1"3"-5032,-6 10-168,0 0-245,8 95-203,-6-22-691,2 5 1,0 4 303,-3-20 1,-2-3-415,1 3 0,0 1 263,0 1 1,0 1-29,0-3 1,0 0-201,0-3 1,0-1 166,0-2 0,0-2-17,0 39-348,0-14-436,0-16-471,0-10-897,0-11-1702,-2-2-5446,-3-7 9300,1-3 0,0-14 0,4-4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3.6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14 16367,'0'-7'5513,"0"1"-4415,0 6 818,0 0-1289,-5 3 135,3 18-224,-3 13-190,5 22-113,1 8-67,1 2-134,2 2-34,0-4-79,0 0-761,-2-4-673,-1-3-1468,-1-3-3058,0 0 6039,0-2 0,0-22 0,0-7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3.8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0 21667,'-7'0'4112,"1"0"-3932,6 0-136,0 0-357,-2 6-1189,1-3-2252,-2 3-5535,11-5 9289,7-1 0,-4 0 0,2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4.2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25611,'18'-9'1703,"8"2"-1434,18 7-202,5 0-67,2 0-11,0 0-740,2 1-739,-4 5-1277,-4 3-2007,-11 8-5057,-9 4 9622,-11 11 0,-8-14 0,-5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3:16.9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46 23280,'32'-4'482,"-2"1"-460,-8 3-22,0 0-414,-5 0-931,1 0-1075,1-6-2622,4-1 5042,2-6 0,-9 6 0,-4 1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4.4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7 159 21073,'-3'0'3720,"0"0"-1401,3 0-1859,50-1-314,-16-7-57,45-2-89,-26-8-638,0 0-740,0-3-853,-3 3-1791,-4-3-4707,-2 5 8729,-2 1 0,-20 7 0,-4 3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4.9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10 110 13958,'-4'-1'5087,"2"-1"-3081,2 2-1603,-2 53-33,2-13-102,-2 45 12,5-27-55,3-4 22,4-2 33,4-11 22,3-9 23,3-10 146,7-10 178,2-6-10,5-5-202,4-9-101,2-9-67,2-14-112,2-9-112,-1-6 0,1-4-23,-2 1-11,0-1-22,-3 5-168,0-2-370,-6 8-3706,-4 0 2865,-7 7-929,-9 6-1939,-6 3-5154,-6 11 9412,-1 5 0,0 5 0,0 2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5.2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17095,'0'62'691,"0"-1"0,0-1 0,0-4-18,0 19-46,0-2-11,0-5 79,0-13 44,0-12-77,0-16-91,3-13-78,1-8-34,6-4 23,3-7 0,11-10-90,9-12-179,9-10-168,7-7 0,0 0-45,-2 2-1468,13-6-739,-17 18-1301,8 0-4190,-17 15 7698,-1 5 0,-14 4 0,-4 3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5.6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44 288 16737,'-2'6'4997,"0"-2"-4560,2-4 12,74-22-102,-38 6-90,57-20-66,-58 11-90,-3 1-68,-6 1-33,-3 1-33,-5-1-158,-7 0-145,-5 1 23,-5 1 279,-1 3 34,-8 5 0,-6 6 56,-10 4 78,-6 3 68,-4 10-3437,-4 9 3347,-1 13-56,0 12 101,2 5 123,1 6 291,6 0 1,3-1-68,8-4 247,6 11 2910,7-18-3505,5 8-88,1-25-57,8-1-11,4-6 0,11-2-90,5-5-436,5-6-371,4-3-604,4-3-852,-2-4-1424,3-6-3091,-5-5 6868,3-6 0,-19 10 0,-3 1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6.2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184 198 15672,'-12'0'6868,"2"0"-5568,10 0 347,0 0-1052,25 1-293,-7 0-123,27 0-89,-10-1-34,4-4-22,1-5-1,-4-4-22,-3 0 1,-8-1-12,-7 1-68,-4-2-88,-6-3-24,-3 0-55,-4-1 45,-1 0 78,0 1 0,-8 3 89,-5 7 1,-14 3 22,-7 5 11,-7 8 0,-5 9 12,-4 13-12,0 12-11,0 5 67,3 6 12,7 3 33,5 3-3258,9 3 3359,9-2 22,5-2-33,7-4-46,2-9-43,7-3 10,10-8 56,8-3 3404,11-7-3382,4-3-44,5-5-78,1-3-79,0-3 0,-2-5-504,-5-2-639,-1-3-841,-2-3-1870,1-11-5390,0-5 9244,-2-8 0,-14 11 0,-6 4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6.9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651 0 20412,'-77'36'1157,"0"0"1,4-1 0,7 2-889,26-5 0,4 2-1073,-34 36 1106,9 3-100,13 4-9,11 4-69,10 6 44,6 4-34,11 3-55,3-7-12,8-7-22,13-15-45,8-11 44,15-14-44,7-12 0,7-11 167,4-9-851,5-5-739,-3-5-1378,0-7-2132,-7-4 4933,-3-8 0,-22 8 0,-7 3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7.2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0 175 14115,'0'-3'4493,"0"0"-2050,0 3-1827,10 43 56,-5-15-145,8 38-45,-8-27-146,0-1-34,-1-5 35,2-6-57,1-6-191,2-8 1,0-7 100,7-3 157,8-10 113,12-18-101,14-15-46,6-20-100,4-6-78,-6 3-57,-6 2-78,-8 10-112,-11 9-493,-7 11-471,-10 12-963,-3 8-1188,-5 5-2599,-2 4 5826,-2 1 0,0 1 0,0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7.5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11 15202,'-11'-6'4392,"3"2"-3742,8 4-68,0 0-88,0 78 54,0-35-290,0 12 0,0 0 258,0-1-68,0-1-112,0-4-23,7-10-111,1-5-56,11-15 145,1-7 112,8-8 101,3-8-44,9-15 0,3-8-180,2-14-180,-3 4-77,-4 1-23,-6 10-415,-4 5-851,-3 7-773,-5 4-1412,-1 4-3844,-4 1 7295,1-1 0,-8 3 0,-1-1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7.7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23852,'8'69'537,"1"-1"1,-1-5 0,-2-5-460,-6 3-78,0-5-179,-2-6-885,-1-7-1536,0-7-2430,-2-5 5030,4-9 0,-1-10 0,2-5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6:28.0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137 1 25675,'36'91'474,"0"0"1,-3-2-1,-9-2-407,-20-20 1,-6-1-190,2 3 0,0 1 183,0 2 1,-2-1-279,-1-2 0,-2 0 228,-2 0 1,-1-1 215,-3-5 0,-1-1-227,-2-3 0,-2-1-117,2-6 0,-2-2-1250,-18 33-773,4-14-3187,-2-18 5327,1-6 0,14-23 0,1-5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3:17.2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0 23191,'-16'73'190,"0"1"0,2-8 1,2-5-135,4 7-56,2-7-101,0-4-952,1-4-886,2-1-2240,2-6-4023,1 0 8202,5-11 0,-3-14 0,3-9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7:09.2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17622,'4'-4'4840,"-1"2"-3719,-3 2 246,0 0-1054,9 4-89,-2 13-32,8 14-47,-6 17-55,0 10-23,1-2-45,-2 1 12,-1-6-34,-2-6-438,-2-3-838,-1-8-899,-2-3-1253,0-4-2656,2-1 6084,-1-2 0,2-10 0,-3-4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7:09.4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9 139 18070,'-3'-1'4583,"0"-1"-4146,3 2-1031,-1-7-1513,0-1-2464,0-13-4438,9-5 9009,7-9 0,-4 13 0,2 5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7:10.0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1021 91 19381,'-63'-11'743,"0"0"0,6 1 1,6 3-229,-1 4-201,0 18-168,-9 17-267,-8 31 272,30-20 0,0 4-45,-3 6 1,0 3 94,-1 4 1,0 1-73,1 2 0,1 1 11,2 0 0,2 1-820,3 0 1,4 1 707,5 1 0,5 2 16,5 0 1,5 1-108,2 1 0,5-1 63,7 0 0,5 0 11,4-4 1,4-1-18,7-5 1,4-2 5,6-3 0,4-3 0,0-6 0,6-3-23,25 6 1,4-6 10,-16-15 1,2-5 5,20 3 1,1-7-18,-20-13 1,-3-8 16,2-8 1,-1-7-1321,0-2 0,-2-5 1320,0-12 1,-2-5 5,-2-3 0,-1-4 100,-2 0 0,-2-5-61,8-21 1,-5-3-7,-15 17 1,-4 0 258,5-18 0,-7-1-208,-16 18 0,-5 1 11,-2-6 1,-1-1 10,-2-3 0,-2-1-5,-7-4 1,-3-1-2,-3 2 1,-7-1 41,-7 8 0,-8-1 0,-1 4-69,-6-6 0,-4 5-23,-14-15 0,-4 10-22,20 35 0,0 9 375,-33-6-403,9 17 3006,10 12-3476,6 11-3522,4 12 2177,5 17-1228,8 24 3043,14 13 0,5 2 0,0-9 0,8-9 0,-1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7:21.2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 13465,'-5'0'6409,"1"0"-4829,4 0 1244,0 0-2197,-3 4-145,2-3-90,-1 4 56,13-5 135,15 1-179,27 1 44,24 0-180,19-1-438,-41-1 0,1 0 315,3 0 1,0 0-73,3 0 1,1 0-74,0 0 0,1 0 0,1 1 0,1 0 0,1-1 0,0 1 0,0 1 0,1 0 0,0-1 0,-1 1 0,-2 0 0,-1-1 0,-4 0 0,-1 0 0,-6 0 0,1-1-85,11 0 1,-2 0 84,26 0 0,10 0 0,-46 0 0,-10 0 0,-4 0 0,-5 0 0,-6 0 0,8 0 631,-12 0-631,6 0 181,-13 0-181,-4 2 0,-7-2 0,-3 2-4057,-3-2 4057,-25 0 0,19 0 0,-19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7:52.5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625 127 13846,'-1'-4'5715,"-1"1"-1884,2 3-3259,-52-3 100,21 3-213,-51 1-156,29 10-56,-13 12 44,-1 7-212,15 11 0,3 7 11,-8 16-79,18-9 0,7 3 68,12 22-57,7 4-3288,7-1 3266,3-5 0,10-9 0,13-7 22,14-3 34,13-7 45,4 0-78,2-10-12,0-5 11,0-9-11,2-9-11,0-9 12,3-6 10,-4-5 220,0-14-219,-4-7 3402,-4-15-3346,-6-7 22,-9-2 190,4-29-55,-16 16-12,2-20 33,-17 25 1,-1 0-44,-3-3-214,0-6 0,-8-4 0,-3-5 0,-9 0 0,-1 1-3392,-1 5 3392,0 6 0,2 6 0,-2 2 0,7 18 0,0 4 0,10 20-102,3 3-1713,2 4 3470,-2 1-4188,-5 19-1321,-4 20-3440,-9 30 7294,0 23 0,7-37 0,5-7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7:53.0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75 24031,'-26'9'1120,"7"-2"-739,17-4 270,5 1-35,13 5-112,11 0-112,20 2-33,12-3-113,7 0-112,8-4-10,-1-2-11,-2-2-113,-3 0 0,-7 0 0,-3 0 0,-6-1 0,-2-2 0,0-2 0,-1-3 0,1 0 0,-3-2 0,-5 0 0,-9 0-561,-10 2-437,-10 2-335,-7 0-1042,-5 2-2186,0-6-5254,2-4 9815,4-7 0,-4 8 0,2 2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7:53.3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116 1 24107,'32'78'414,"0"0"0,-2-2 1,-9-1-1339,-16-15 1,-5-1 1012,1 6 1,-1 1-40,0 4 1,0 0-185,-1 3 1,-2 0 161,-1-2 0,-1 0-23,-3 0 1,0-1 10,-3-1 1,0 0 222,-1-4 1,0-1-240,0-4 0,0-1 0,1-5 0,-1-3-12,-9 35 12,4-17-134,1-14-360,1-14-356,4-10-606,-1-9 579,4-8-1778,1-7-1728,3-5 4383,2-3 0,1 1 0,1-2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7:53.7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330 14 15235,'7'-7'4785,"-2"1"-3889,-5 6 1043,0 0-1099,11 20-156,-8 5-169,8 29-134,-11 8-101,-11 18-539,-4 13 304,0-41 0,-1 2-12,-2 2 1,0 1-18,-1-1 1,-1 0-17,-1-1 0,1-1 6,1-4 0,1-2-6,-15 35-90,4-12-224,2-14-347,7-13-695,1-11-862,7-11-1088,3-10-2240,4-7 5546,2-4 0,3-1 0,0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7:54.0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24927,'74'60'572,"-11"-2"-516,-46-16 34,-3 1-79,-3 3 0,-5-1-11,-2-3-269,-2-3-694,0-6-965,-2-9-750,0-5-2196,0-7-3160,0-4 8034,0-5 0,0-2 0,0-1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7:54.3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16 15930,'2'-9'5860,"-1"2"-4706,-1 7 527,0 0-1110,11 38-201,-3 5-78,8 45-91,-10 6-780,-4-40 0,-1 1 629,-1 3 0,0 1-33,0 4 0,0 0-82,-5-2 1,-1 0 64,0-1 0,-2-2-230,-4-4 0,-1-1-1058,-12 39-1368,3-11-1982,2-13-5193,4-10 9736,5-8 1,5-24 0,3-7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3:17.6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1 15907,'-12'0'4953,"2"0"-4292,10 0 852,0 0-897,-14 0-134,11 0-123,-11 0-79,14 3-90,1-1-112,12 3-44,5-1-12,13-2-22,5 1-358,0-3-628,3 0-751,-2 0-649,-1 0-2007,2 0-2520,-3-3 6913,1 0 0,-17-1 0,-6 1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7:54.6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1 149 24688,'55'-37'235,"0"-1"0,-6 4 0,-4 9-4905,-2 15 4715,-7 7 1407,-4 2-1452,-2 1 892,-5 0-1373,-1 0-267,-5 0-1202,-2 3 1981,-4 6-8435,-7 10 8404,0 12 0,-6-12 0,2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05.3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934 16 12412,'0'-3'5120,"0"0"-1635,0 3-2454,0-4 78,0 2-269,0-2-190,-2 24-213,-2 13-157,-6 31 1,-5 11-113,-8 20-356,6-42 1,-1 2 327,-5 9 0,-3 2-835,-5 8 0,-2 2 818,-4 7 1,-1 1 61,-2 3 0,0 0-79,1 3 1,0 1-35,3-2 1,1 0 0,2 0 0,1 1-17,3-3 0,2-1-365,0-7 0,3-2 353,2-4 1,1-3-23,3-7 1,1-1 5,1-5 0,1 0-2,2-2 0,1-1-15,-1-4 1,1 0 10,-7 46 23,1-13-34,5-8-1980,2-13 1980,4-10 1137,1-15-1227,1-7 206,2-16-990,1-4-545,1-7-6021,-2-2 647,-1-4 6782,1-14 0,2 8 0,1-6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08.0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36 11179,'2'-16'6051,"-1"3"-4796,-1 13 1512,0 0-2095,-1-6-156,0 6-168,0 16 32,1 25-189,0 38-102,-1 21-242,-1-42 0,-1 1 170,0 0 0,0-1-12,-1 0 1,0-2-6,0-5 0,0-2 33,-2 37-3319,1-21 3286,2-20-34,2-21 34,1-13 34,0-9 134,0-29 246,0-21-179,0-42-145,0 35 0,0-2 5,-1-4 0,2-2-22,6-14 0,2 1 1235,-3 24 1,2 2-1298,6-8 0,3 5 0,6 8-11,1 13-33,-2 13 22,0 11-1,4 3 12,1 5 12,8 15 32,11 21 765,-10 6-798,-2 17 23,-20-6 55,-10 14-66,-9 21 16,-6-36 0,-3 3-207,-3 3 1,-5 3 267,-17 22 1,-4 0-711,14-24 0,0-2 615,-7 12 1,2-5-29,2 2 23,7-14-291,9-12-381,4-8-784,6-11-1391,3-5 2947,2-6 1,1-5-1,0-2 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08.4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41 149 16602,'-8'-3'3608,"1"0"-3081,7 3-101,-11 88-101,8-36-185,-3 8 0,1 2 229,5 3-66,1-8-168,9-7-1,5-8-55,12-14-57,4-9-22,6-11 0,4-5 22,4-10-10,0-10-12,-1-11 67,-4-10 11,-4-11-3380,-5-7 3414,-5-12-34,-2-9-70,-9 2 60,-2 2 55,-9 15 56,-1 12 11,-3 13 1,-5 10-134,-8 9-405,-23 4 2742,4 7-4019,-8 2-1497,15 1-4128,9 4 7250,7 7 0,5-4 0,4 3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08.6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23404,'66'27'1837,"-13"13"-2309,-45 21 584,-3 16-78,-4 16-34,-1 5-23,0-46 1,0 0-606,0 47-705,0-11-462,0-11-1174,0-14-2567,0-14 5567,0-12 0,0-19 1,0-8-1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08.9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0 194 22810,'41'-34'190,"-1"-1"1,31-20-404,-36 50-1087,-2 3-773,-2-5-2050,-3-2-2746,-5-4 6869,0-3 0,-12 7 0,-2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09.1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 22821,'11'-5'2521,"-2"17"-2039,-4 41-303,-4 18-145,1 10-34,-2 5-1121,1-8 269,0-3-361,1-7-983,-1-3-706,0-3-1204,-1-6-1687,0-7 5793,0-10 0,0-19 0,0-8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09.3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1 217 21846,'2'-51'106,"1"0"1,7-32-410,6 71-548,4 2-964,1 7-1200,4-2-2094,1 5 5109,1-2 0,-13 2 0,-1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09.6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17 14955,'0'-9'5143,"0"2"-4269,0 7 78,0 0-593,-4 43-67,0-7 21,-3 41-55,3-18-157,1-4-90,3-3-11,0-11-11,0-6 0,10-9 22,2-7 34,10-4 78,0-9-22,0-1 11,-1-5 0,1-5-34,0-9 0,-3-10 23,-1-15 68,-5-8 32,-2-4-55,-5-1 56,-3-8-146,-6 18-23,-8-5-33,-5 22 0,-4 5-269,0 5-437,4 9-503,1 3-562,5 3-1108,1 0-2119,3 0 4998,2 3 0,2-2 0,2 2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10.0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21443,'43'45'2061,"-9"7"-1601,-31 10-191,-2 10-23,-1 1-44,0-2 0,0-9-90,0-13 22,0-12 23,0-18-34,0-8-11,0-8 348,0-3-370,0-9-57,0-3-33,0-10-101,0-7-459,2-1-482,5-5-841,3 3-458,7 2-1425,1 3-1903,4 2 5669,2 4 0,-10 9 0,-3 5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3:18.1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178 0 16535,'-7'0'4493,"2"0"-4101,5 0 224,0 0-347,-63 46-67,42-21 0,-46 40-4263,59-34 4296,3 3 793,4 0-961,1 0-33,2 1-34,7-1-23,5-3-22,6-5 3415,0-8-3448,2-7 10,0-6 68,-1-4 12,1-3 44,-2-12 22,-1-8 34,-5-14 112,-3-1 45,-6-5-22,-2 3-46,-3-2-77,-2 3-80,-6 2-21,-6 5-102,-11-2-515,5 16-840,0-1-1232,13 15 2666,3 2 0,4 1 0,0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10.4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16 159 14451,'7'0'5300,"-2"0"-4740,-5 0 202,0 0-504,68-9-146,-43 3-79,52-8 35,-60 4-12,-6-1-12,0-2 35,-8-1-79,0-3-179,-3 2-57,0-1 68,-1 2 146,-5 4 22,-4 3 78,-7 4 270,-3 3 77,-7 4 57,1 9-235,-4 7-101,4 9 122,2 5 337,-2 25-370,12-12 35,1 20 122,11-24-11,2-1-1,4-8-99,6-3-46,8-6 45,7-2-100,3-5-80,0-4-66,3-7-34,-3-2-11,2-5-325,-4 0-371,0 0-413,-2 0-987,-4-2-1041,-1-1-4158,-5-1 7306,-2 1 0,-5 2 0,-3 1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16.1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376 7 7706,'4'-3'2610,"-1"0"-2027,-3 3 1635,0 0-1343,7 0-13,-4 0 1,4 0-78,-6 0 2990,-1 0-3685,-7 0 0,0 0-1,-8 0-66,1 0 44,-3 0-67,1 0 22,-2 3-22,2 0 0,-1 4 0,1 1-11,2 3 11,-1 2 0,1 7 0,-5 2 11,-1 4-11,-2-2 11,0-1 1,4-4-12,1-1 0,2-3 0,2-1 0,2 1 0,-4 6-12,4-4 1,-1 6 22,5-11-22,2 2 0,0-5-45,4-3-1266,-1-3-1955,2-3 0,0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25.5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498 84 17879,'16'-3'3115,"-4"-2"-2442,-12 2-113,-4 0-22,-7-4-56,-6 5-124,-7-1-44,-2 3-56,-1 0-79,-3 3-56,-1 5-44,-4 5 10,3 7 35,-1 3-35,1 5 1,1 8-79,-1 8 11,1 9 1,-1 4-23,4 6 11,5-1-11,4 2-11,5-3 11,6 0-11,4-6-12,3-3-22,8 8 34,1-21-11,10 9 22,3-22 0,2-2 0,4-2-11,-1-4-1,4-3 12,1-4 0,3-4-11,18-4 0,-12-2 11,13-1 0,-19-7 11,0-5-11,0-10 11,0-6-11,-2-3 34,8-27-23,-13 11 12,6-24-12,-14 16-11,1 3 22,-4 0-22,-2 7 0,-3 6 23,-3 1-1,-2 5 68,-3-15-68,-1 12 0,-2-11 68,0 15-34,-6 1 56,-5 2 11,-9 0-32,-7 1 32,-17-14-123,11 14 45,-9-9-34,16 21 11,4 1 1,1 7-23,2 1 0,2 4 0,1-1-45,5 2-460,4 1 57,3-1-213,2 2-515,-1 4-628,-4 6-729,-1 8-2251,-1 7 4784,1 5 0,3-13 0,3-1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26.0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20 12636,'7'-11'5187,"-2"3"-4312,-5 8 615,0 0-885,12 0-67,-8 0 22,8 0-79,-10 11 170,0 8-102,-2 16-79,0 9-178,0 8-68,0 6 0,-6 8-23,1 7-44,-6 8-485,1 2 485,4 2-57,-1-6 2,3-3-35,-2-4 3,1 1 31,-2-1-23,-2 3 56,-1-2-44,-1 0-23,3-2-3209,2-6 3164,0-2 0,3-6 1,-2-7 326,2-6-349,1-11 19,1-11-98,1-8 3023,0-9-3964,0-2-4067,0-3-336,0-20-3249,5-7 8672,8-21 0,-5 21 0,3 4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26.4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302 19 14003,'0'-10'4930,"0"1"-4224,0 9 1613,0 0-1568,0 7-45,0 12-45,-8 19-269,-6 20-78,-9 20-469,-5 10 245,14-40 0,0 1-12,-14 45-11,1-6-67,4-7 45,1-13-34,3-8-11,4-9 11,-2-6-11,4-6 0,-1-5-134,5-9-292,3-8-279,1-6-539,4-4-249,-1-4-1319,2-1-1245,0-2-1344,0-8 5401,0-6 0,0 3 0,0-2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26.7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13420,'1'-9'5994,"1"2"-5108,-2 7 436,0 0-572,20 7-66,-9 9 0,18 15-113,-17 13-134,1 8-78,-3 5-135,-1-1-112,0-3-79,-1-8-22,1-11-11,1-7 0,-2-8-89,-2-4-449,0-1-549,-3-4-627,3 0-448,-2-2-1233,1-3-1682,0-2 5077,3-2 0,-4-1 0,0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27.1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20 13443,'0'-11'5131,"0"2"-4178,0 9 616,0 0-864,3 0 226,-1 9-203,4 6-78,-2 16-202,0 9-101,-2 9-112,-1 9-56,-1 2-22,0 5-22,0 1 0,0-1-1,0 2-33,0-6-67,-3 0 10,-1-7-44,-3-1 0,-1-4-145,2-5-438,1-2-593,2-8-741,2-5-525,1-6-1088,0-6-1187,0-4 4717,0-5 0,0-3 0,0-3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27.4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72 17375,'0'-4'4493,"0"1"-2262,0 3-1750,41-26-134,-17 18-123,36-19-179,-27 25 22,3 0-67,0 2 0,-2 0-481,-4 0-505,-4 0-964,-7 0-896,-2 0-2858,-5 0 5704,-2 0 0,-6 0 0,-1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2.5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13 11224,'3'-7'5894,"0"1"-4639,-3 6 2095,0 0-2656,4 61-122,-7-16-146,-2 53-135,-7-33-89,-2-2-11,5-6-113,3-5-22,0-4-45,2-3-11,-1-4-67,0-4-706,0-8-751,0-9-683,2-6-2040,0-6-3205,-1-3 7452,0-1 0,1-2 0,2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3.0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345 6 12792,'7'-3'6387,"-1"0"-5669,-6 3-136,-85 27-201,52-10-196,-17 3 0,4 2-6,26 2-145,9 3-23,5 4 0,5 2-11,1 5 0,4 0 11,3 5 12,4-2-23,0 2 11,-3 0 191,-4-1 313,-3 3 1,-2-1-23,-10 4-180,-5-5-167,-7-5-3393,1-6 3315,4-8-68,1-4-236,3-7-671,1 0-796,4-6-1872,4-3-3921,2-5 8344,10-23 0,-5 16 0,5-15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3:18.4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43 16490,'6'-11'5782,"0"2"-4908,-6 9 22,0 0-481,22-2-337,-7 1 12,24-2-90,-14 3-11,5 0-572,-1 0-817,-2 0-931,2 0-1770,-2 0-1872,2-3 5973,-1-2 0,-11 1 0,-4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3.4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5 444 22081,'-3'57'403,"1"-19"-167,15-64 56,11-22-180,15-24 0,8-12-483,-1-2 383,-4 13 10,-11 11 167,-8 22 35,-9 13 90,-5 14-56,-4 7-68,2 4 68,1 2 405,6 10-350,3 13 2,4 17-103,-1 16-133,0 6-12,-1 6-33,-3-6-34,-3-2-392,-3-11-752,-3-6-963,-2-7-1052,-2-6-1906,-1-4-2162,-2-5 7227,-4-4 0,3-9 0,-4-4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3.6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33 276 24166,'-25'-7'-79,"18"1"-156,28-5-773,15-2-651,10-16-2039,6-8-4873,8-12 8571,11-11 0,-33 27 0,0 3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4.0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7 13611,'-3'-2'7226,"0"1"-4043,3 1-2679,-4-2-134,3 2-79,-1-2 135,21 5-235,13 8-135,21 4-11,13 7-45,4-6-124,2-5-828,-5-5-763,-8-1-1265,-9 3-2724,-10 9 5704,-11 11 0,-14-10 0,-8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4.2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20 20602,'-12'0'4863,"2"0"-4448,10 0 235,0 0-314,-4 0-123,17 0-67,5 3-57,24 1-33,9 2-56,2-1-504,1-2-807,-4-1-1188,0-2-1624,2 0-4337,5-8 8460,9-5 0,-28 3 0,-6-1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5.3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0 21902,'-13'36'2589,"-1"17"-2063,1 43-963,6-41 0,1 3 526,1 5 1,1 2-40,1 0 1,1 1-29,1 0 1,1-1-1,0-1 1,0-1 174,0-4 0,0-2-197,-1-3 0,0-1-314,-2 38-660,-3-17-1133,1-14-1852,0-21-5532,4-16 9491,1-13 0,0-8 0,0-2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5.5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6 240 24468,'-6'-57'672,"14"5"-537,38 35-135,7-5 0,7 3-124,4-4-548,4 6-874,1 2-1042,-5 4-2275,-6 8-3440,-14 0 8303,-10 4 0,-18 0 0,-6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5.8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131 0 22092,'-1'78'332,"0"-1"1,1-3 0,-1-5 37,-5 25-34,-2-5-157,-8-7 1,1-13 10,-2-17 0,2-16 57,4-16 78,4-12-23,2-5-66,2-3 66,-1-7-100,-1-12 0,-1-16 33,1-11-90,2-6-77,1 1-57,2 2-11,6 2 0,6 6-11,8 7-236,3 8-380,0 9-281,2 6-672,3 3-806,13-2-1032,11-3-1669,15-2 5087,8-1 0,-32 8 0,-7 2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6.3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271 0 21398,'-45'66'470,"0"-1"1,4-4 0,7-5-169,8 5-44,3-2-45,4-4-124,2-7-21,6-3-24,4-9-10,5-4-34,2-10-22,0-6-12,2-10-22,7-3 0,9-6-78,7-15 22,5-11 0,-1-16 44,-3-6 35,-6 3 33,-7 1 0,-3 5 0,-3 7 0,-3 7 0,0 10 0,-4 8 0,2 6-23,-2 4 1,0 0 33,3 0 180,1 8 10,6 6-22,1 12-78,1 5-34,1 3-33,-1 0-34,2-2 0,1-3-246,1-4-370,1-6-516,-3-6-504,-1-5-6051,6-5 7687,-5-1 0,0-2 0,-7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7.0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0 17879,'-1'15'1087,"-1"10"-874,0 28 34,-3 11-79,-5 7-33,-2 3 55,-1-6-33,-1-10-45,5-13 33,0-15 35,4-13-169,0-11 67,4-4-78,-1-2 11,2-15 45,0-10-44,4-21 55,7-5-34,7-2 91,2 12 22,0 5-57,-3 14-21,-1 6 55,-2 10 45,1 3 22,-3 3 45,0 4-33,-3 9-68,-1 5-100,0 10-34,-2 1-269,-1-3-672,-1 0-1210,2-10-3362,3-6 5513,8-5 0,-7-5 0,1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7.4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212 1 22249,'-38'34'695,"8"-2"-695,30-11 0,0 2 0,7 1 23,1 0 10,6 2 214,0 0 167,-7 1 113,-1 1 100,-6 1-156,-3 5-146,-10 2-190,-8 3-113,-11 3-22,2-8-202,3-3-325,6-10-470,4-10-852,3-5-874,3-4-3024,5-2 5747,2-3 0,4 2 0,0-2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3:18.8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13 12647,'0'-7'7115,"0"1"-5905,0 6 235,0 0-895,-18 36-113,6-6-191,-14 31-33,13-15-34,2 2-66,5 0-91,3-1 68,2 3-90,1-6 22,1 1-44,6-7-1,3-9 23,6-5 34,-2-11 44,1-3 12,-2-7-23,4-2 34,1-5 33,7-13 1,5-11-91,3-18-32,-1-2-24,-3-1-55,-6 6-616,-8 5-954,-5 7-995,-3 2-2557,-5 9 5189,1 4 0,-3 9 0,0 5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7.6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23 13611,'10'-13'7765,"-1"3"-6421,-9 10 796,0 0-1344,26 55-225,-19-3-397,6 3 0,-2 4-349,-14-8 1,-5 0 207,1 6 1,-3 1-34,-2 1 0,-2-1-146,2-1 1,0-2-365,1-3 0,2-3-1563,-3 35-1400,5-21-4136,5-19 7640,2-21 1,0-13 0,0-9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8.0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 23303,'-20'61'82,"-1"1"0,4-5 0,3-5-59,8 4 10,4-4 1,1-2-34,1-5-34,7-5 1,7-5-23,8-9 44,9-5 1,-1-11 11,1-4 11,-1-11 1,-5-13 66,-2-14 12,-4-16 33,-4-14-11,-5 1 22,-4-2 46,-5 8-79,-1 13-12,-4 7-89,-8 11 0,-6 7-2308,-18-1-650,11 10-4561,-3-1 7519,16 7 0,7 2 0,2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8.4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286 10 11964,'9'-5'9389,"-2"0"-8515,-7 5-33,0 0-147,-13 0-178,1 0-102,-16 9-22,3 6-67,-4 13-89,-2 9-124,-1 7 0,0 6-22,5 4-46,4 1-44,4 0 0,6-2-11,3-4-11,5-6-169,2-7-392,3-7-402,1-6-786,11-7-369,6-6-1412,16-6-2756,5-2 6308,8-2 0,-21 0 0,-4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8:48.8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 62 24311,'-44'59'1042,"6"0"-874,19-7-66,6-2-102,6-3-35,4-6 24,3-6-34,3-6 45,8 0 0,9-6 0,9-3-56,4-6 34,0-7 22,0-3-23,-4-4 23,1-10 0,-5-10 0,-1-14-22,-5-13 22,-3-7 0,-5-4 0,-7-5 0,-1 1-45,-3 5-22,-7 7-123,-5 13-270,-11 14-593,-7 10-930,-8 10-1950,-8 18-5898,-13 13 9605,-8 23 0,26-19 0,7-2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9:27.2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0 13611,'-7'0'5131,"2"0"-4223,5 0 2028,0 0-2286,48 12-68,-10-7-21,49 12-46,-18-10-78,10-1 0,7 0-179,3-1-664,2 2 585,1-2-3187,2 1 3075,-43-4 1,-1 0-24,3 1 1,-1 0-108,2-2 1,0 0 79,-3 1 0,-1 0 50,46 0-22,-9 1-12,-5 1 34,-2-1-2119,-4 1 2063,-3 0 23,-2 1 228,-6-3-262,-5-1 2217,5-1-2431,-23 1-188,-1 1-786,-29 3 2396,-6 0-5746,-4 0 4538,-2 2 0,0-4 0,0 1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9:29.0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1 189 21700,'7'-14'1961,"11"-1"-1311,33-8 11,19 2-291,-23 8 0,4 2-29,12-1 1,4 1-919,13 0 0,5 1 913,12 0 0,3 2-968,-28 2 1,2 1 0,0 0 683,0 2 0,0 1 0,1 0-34,0 0 1,-1 0 0,1 0-100,-4 2 0,0 0 1,0 0 83,-1 0 1,-1 1 0,0 0 7,29 1 0,-1 0-11,-8 1 0,-3 1-135,-11 0 1,-5 0-281,-16 1 1,-5 0-986,14 1-830,-34 1-2049,-27-4 4279,-29-1 0,13-2 0,-12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9:39.0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436 3747 19695,'-16'-22'1983,"-9"-74"-1815,16 41 0,1-5-1242,-6-35 1,-1-6 1163,4 5 0,-1-2-34,2 24 0,-1-3 0,0 0-344,-1-4 1,-1-2 0,0 0 301,-1-4 1,-1 0 0,-1 0 18,0-1 1,0 1 0,0 1-23,0 3 0,0 0 1,1 1-5,0 3 1,2 1-1,0 2-7,2 5 0,0 0 0,2 2 17,-2-26 0,2 4-1,3 11 1,2 4 192,1 10 0,1 4-198,0 9 1,1 2 55,-1-38-56,-1 8 34,3 6 33,0 10-22,0 13 146,0 16 1087,3 16-1098,0 9 1427,3 8-1539,-1 1 478,1 2-501,0 0 34,4-1 112,8-4 402,44-9-234,8-3-235,-10 5 0,5 0-594,-2-1 0,2 0 565,14 0 1,4 0-1056,11-2 0,4-1 997,-26 6 1,2-1 0,2 0 7,8-1 0,1 0 0,1-1 0,5 0 0,0-1 0,2 0-30,1 0 0,0-1 0,8 1 5,-21 2 1,7 1 0,1-1-1,0 1 1,-6 1-18,1 0 0,-6 2 0,1-1 0,4 1-10,0 1 1,4 0-1,2 0 1,-3 1-1,-6 1-1,19 1 1,-7 1 0,-1 3 26,4 3 0,-1 3 0,0 1-793,0 0 0,0 1 0,1 1 793,-1 3 0,0 1 0,0 2-12,-1 0 1,0 0 0,-1 1-282,-2-1 1,-1-1 0,0 1 269,-4 0 1,-1 0 0,3 1-65,-7-3 0,4 1 0,-1 0 1,-4-2 59,2 0 1,-4-1 0,2-1-4,14 2 0,2 0 0,-8-2 0,-4-5 0,-8-3 556,-10 0 1,-4-1-524,37-1-33,-30 0 2423,-23 0-2345,-23 0 1510,-9 0-1521,-7-1 1700,-1-1-1688,-1-1-57,0 0 68,-3 1-1,0 0 12,1 2 0,0 0 1,1-1-102,-2 1 0,1-2 0,-1 1 0,-1 0 0,0 13 0,-11 33 0,-8 44 0,2-21 0,-1 6-1107,-2 16 0,0 5 1107,5-25 0,1 2 0,-1 1 0,0 5 0,-1 1 0,1 1 0,-1 4 0,1 1 0,0 0 0,-1 2 0,0-1 0,0 1 0,1-1 0,0-1 0,0 0 0,1-3 0,0-1 0,0-2 0,0-6 0,1-1 0,0-2-621,-5 24 1,0-5-97,1-15 1,0-6-438,3-13 0,1-4-3160,-14 13-5517,-7-24 9538,-24-12 0,26-18 0,-10 1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9:39.8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1 328 9845,'0'-4'4460,"0"1"-975,0 3-2185,92-36-303,-16 20-437,4-6 1,6 2-2927,-16 14 1,-1 4 2735,8-1 0,3 1-46,9 2 1,3 0-21,-25 2 1,1 1 0,1 0-119,7 0 1,2 0 0,1 1-4,7 1 0,3 0 0,1 0-74,-16-2 0,1 0 0,1-1 0,1 0 47,6 0 1,3 0 0,0-1 0,1 0-395,4-1 0,2-2 1,0 1-1,1-2 285,3 0 1,0-1 0,1-1-1,-1 0 6,-2 0 1,1 0-1,-1 0 1,-1-1-10,-4-1 1,-1 0 0,-1 1 0,-1 0 90,-5 1 1,-2 1 0,0 1 0,-2 0-62,17 0 1,-1 0 0,-2 2-52,-6 0 0,-1 0 0,-2 1 36,-4 0 1,-2 0 0,0 0 0,-4 0 0,-1 0 0,-1 0-42,-2 0 1,-1 0 0,-1 0 20,29 0 0,-3-1 257,-5-1 1,-2-1-297,-8-1 0,-2-2 0,-9 0 0,-4-2 0,-8 0 0,-4-1 0,26-7 1714,-24 4-1714,-25 3 2000,-14 5-2604,-10-1 1120,-4 0-2163,-2-5-667,-5-2-2000,-6-2-4773,-10-1 9087,-9 5 0,13 2 0,0 7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9:56.2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0 253 25555,'44'1'852,"9"-5"-1303,19-7 597,12-9-107,-36 7 0,0-2-11,3 1 0,0-1-11,1-1 0,0 0-12,-1 1 1,0 0 17,41-12-12,-10 6 11,-15 3-22,-13 6 213,-16 5-213,-13 2 108,-13 2-86,-8-1 79,-2 3 1311,-2-1-934,1 21-478,2 7 0,-1 27 0,1 12 0,-3 13 0,0 14-480,0 5 480,0-45 0,0-1 0,0 45 0,0-6 0,0-15 0,0-9 0,0-15 0,0-11 0,0-10-225,0-12-750,0-6-459,0-7-619,-3-2-2798,-3-3-4483,-7 0 9334,-5 3 0,7-2 0,0 2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9:56.6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12 16580,'0'-4'4818,"0"1"-2992,0 3-1400,-4-4 247,3 14-270,-3 9-179,4 16-157,1 10-22,1-1-45,-1 0-303,1-1-593,-2-2-483,0-2-458,0-5-728,0-5-494,0-6-1199,-2-4 4258,-6-5 0,4-5 0,-4-3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3:19.3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0 683 17607,'82'-12'662,"1"-1"1,-1 1 0,0-1 0,-7 3-1,-1 0 1,0 1 0,4 0-1384,-2 0 1,4 1 0,1 0 0,1 0-1,-1 0 909,16-1 0,0 1 0,1 0 0,2-2-342,-11 1 1,1 0 0,2-1 0,1-1 0,1 1 203,-11 0 1,2 0-1,0 0 1,1-1-1,1 0 1,-1 0-67,5-1 1,0 0 0,0-1 0,1 0-1,1 0 1,-1 0 97,2 0 0,1 0 0,0 0 1,0 0-1,0 0 0,0 0-49,-1 0 1,1 0 0,0 1-1,0-1 1,-1 1 0,0 0-193,-3 0 1,0 1 0,-1 0 0,0 0 0,0 0 0,-2 1 169,10-1 0,0 1 0,-1 0 0,-2 0 1,-2 2 14,-10 0 1,-1 1-1,-2 0 1,-1 1 0,-3 0-27,4 0 0,-3 1 0,-2 1 0,-4 0 92,2 1 1,-4 1-1,-6 1-714,1-2 0,-10 3-329,-2 8-4854,-49 16 6358,-38 17 0,13-12 1,-10-2-1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9:57.0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49 16355,'-10'0'4729,"1"0"-4090,9 0 470,0 0-437,-4-4 203,7 3-69,9-5-178,13 5 33,15 0-135,3 1-256,5 0 122,1 0-135,6 0 12,1 1-123,6 1 55,2 0-65,4-1-136,2-1 0,0 0 0,-3 0 0,-7 0 0,-8 0 0,-8-1 0,-8-1 0,-5 0 0,-8 1 0,-4 1 0,-4 0 0,-4 0 0,-3 0-841,-2 0-426,-3 0-458,1 0-1133,0 0-1836,2-3-4450,-2-3 9144,4-6 0,-4 5 0,0-1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9:57.6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52 25802,'21'0'773,"4"0"-706,10 0 11,5 0-22,5 0-22,4 0 33,-1 0-67,-1 0 11,-2 0 0,-5 0 1,-1-3-12,-3-2 11,-4-5 11,-1 0-11,-3-1 12,-5 4-12,-8 2 146,-7 4 269,-5 1 638,-3 0-1029,0 13-35,0 12 0,0 23 0,0 19 0,-12 18 0,5-36 0,-4 2-249,-3 4 0,-3 1 249,-1 1 0,0-1 0,0-2 0,0-1 0,-15 41 0,5-18-135,7-16 135,5-18-80,3-12-972,3-9-618,-4-5-1467,2-7-1303,0-4-5391,5-18 9747,5-16 0,3 10 0,0-7 1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00.5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13 11246,'4'-7'5625,"-1"2"-4785,-3 5 371,0 0-763,2 1 11,2 9 124,1 12-113,-1 16-32,-1 13-102,0 12 11,-1 8-112,-1 9-22,-1 4-329,0 6 127,-1 0 12,-3 1-1,-3-4-22,-1-7 0,0-6 0,4-8-75,1-5 75,0 0-113,2-3-312,0-2-538,1-8-1178,0-7-2274,0-8-4424,0-6 8904,0-2 0,0-12 0,0-1 1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12.5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327 1463 15090,'-7'0'4683,"1"0"-4257,6 0 0,0 0 78,-5-89-145,3 26-545,2-9 1,0-5 425,3 20 1,1 2-67,2-11 0,-1-2-57,0-6 1,0 0-350,-2-4 0,0 0 271,-1 1 0,0 3-22,-1 6 0,0 2-198,0 11 1,0 3 269,-1-24 57,0 31 55,0 25 455,0 13-578,-2 7 813,-1 0-858,1 0 481,-2 0-458,2 0 0,-1 0 67,-3 5 314,-5 10-45,-10 14-134,-15 13-68,-11 9 158,-27 11-236,24-22-33,-4-2 77,36-29-88,8-3 10,6-4-78,2 0-78,2-2 10,0 1-10,6 5 56,9 4 44,15 8 0,44 10-66,-6-7 38,-19-8 0,1-2-173,28-1-67,2-2-113,-2-5-11,-5 0 23,-9-3 22,3-1 325,-29-8 22,-5-12 68,-25-16 280,-7-17 111,-1-12 24,-14-6-23,-6 1 33,-17 9-3369,-4 13 3257,-1 15-235,0 13-313,-10 13-1010,15 12-861,-6 23-5430,14 22 7446,-1 35 0,12-36 0,3 3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13.3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501 382 21320,'-68'-14'661,"1"0"0,4 0 0,8 6-90,5 19-145,5 4-168,6 12-79,5 7-112,6 8-22,6 9-11,5 10-23,9 6-11,4 7 0,4 2 11,5 2-45,12-1 34,11 0-11,15-3 11,8-4 0,6-7 45,9-8-45,3-11 0,3-10 0,3-13 0,0-10-11,-21-10 0,0-6 22,24-17-6,-28 4 1,-3-4 5,12-36-376,-6-12 399,-6-8 22,-7-3 123,-11 0 189,-12 2-88,-13 22 1,-1-1-68,-2-34-314,-4 31 0,-3 1 292,-13-30-34,-13 1-3175,-11 2 3142,-3 9 91,10 32 0,-3 5-114,-17-10-74,-17 1-4,28 37 250,6 7-430,6 5 3089,6 1-3772,2 0-426,0 5-975,0 11-1031,2 15 3272,-10 51 0,18-45 0,-4 25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13.8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2 302 21017,'-1'-4'616,"9"-12"-448,9-17-33,16-13-68,5-7-34,3 4 12,-7 6-34,-7 14 12,-9 12-1,-9 9-22,-4 5 11,-2 3 57,-2 0 77,5 0 102,1 0-45,4 7 100,-2 6-10,2 13 189,-4 11-66,-3 9-213,-3 10-146,-1 29-258,0-18-504,0 12-347,0-31-280,0-8-584,0-5-2217,-1-6-2937,-1-6 7071,-1-5 0,1-10 0,1-4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14.4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15 26362,'-17'-8'908,"8"2"-628,23 6-56,12 7-23,10 4-100,2 2-45,0 0-22,-2-5-34,0-2 0,0-2-684,-4-2-571,0-1-638,-3 2-1648,-4 1-3652,-4 6 7193,-10 12 0,-6-11 0,-5 5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14.7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10 26395,'-5'0'1199,"12"0"-952,15 0-12,16 0-101,11 2-66,5 1-35,-1 0 1,2 2-34,-6-3-336,-2-1-606,-1-1-346,1 0-673,1 0-1188,3-4-2475,0-1 5624,-2-4 0,-21 4 0,-8 2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15.8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427 17 12266,'17'-9'2621,"-4"2"-1881,-12 7 4246,-1 0-4672,-3 0 11,-4 0 11,-8 0-56,-6 0 68,-7 1-35,-7 8-110,-4 6 32,-3 10 67,3 1-156,3 3-12,7-3 1,3 4-124,2 3 56,0 4 23,2 5 66,1 3 24,3 1-3426,6 1 3279,2-1-21,7 0-12,0 2 22,3-2 12,0-2 22,5-1 11,4-8 3448,6-2-3381,2-10 102,2-5-1,3-7 180,13-3-281,-2-4 12,29-2-146,-22-2 56,26 0-101,-34-1-179,6-1-258,-25 0-347,-4 1-560,-3 1-808,0 0-1713,4-4-1827,1-5 5737,1-5 0,-5 4 0,-2 2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16.7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1176 75 17442,'-60'-20'739,"0"1"1,3 2 0,5 4-180,-7 9-179,-2 2 68,1 2-1,-4 7-112,2 12-67,-5 14-23,-1 16-710,-4 9 542,2 6 12,3 1 78,6-2-101,10-3-11,5-1 210,5 3-76,7 1-56,6 7-55,8 4 22,10 7 101,4 1-124,6 1 67,11-2-492,10-1 594,15-4 232,15-1-289,-7-26 0,3-2-123,-9-11 1,1-2-1,13 8 0,1-3 23,22 3-57,-1-13-33,1-12 34,2-9-23,2-5 0,3-16 68,0-11-57,0-18 90,-5-10-701,-4-1 623,-4-4 22,-4 2-45,-4-3 12,-7 1-12,-7 1 0,-10-4-11,-6 2 67,-3-35-56,-10 20 12,-3-22-23,-11 32 67,-2 2 112,-5 5 539,-12 0-572,-7 3-34,-19-2-23,-3-2-89,-8 3 11,0 0 94,2 6-94,4 6-11,8 8 720,5 10-720,7 8 0,3 5-11,1 7-179,2 1-1054,-18 3-157,11 9-750,-14 3-1177,16 12-3922,1 8 7250,0 10 0,10-17 0,3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09.4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20389,'0'20'1827,"0"8"-1311,0 19-214,3 6 12,0 3-68,5 2-22,0 0-67,1 5 67,2 4 56,0 4-123,0 5-22,1 8-12,-2-1-34,2 3-33,-1-6 0,2-3 0,-2-2 23,-2 0-1,-3-1-44,-3 4 78,-1-4-56,-2 5-23,0-2 12,0 2-34,0-4 46,-2-3-12,-5 26-23,0-25-22,-4 20 23,5-35-1,0-3-11,2-3 12,0-8-1,-1-2 12,2-5 33,-2-5 79,0 13-68,-1-12-22,0 10-22,3-13 10,0 0-21,2-1 10,-2 2 12,-1 0-34,3 14 12,-1-11 22,2 8-34,0-16 11,-1-3-11,1-4-11,-2-4 12,2-2-24,0-2 12,0-3-22,0 2 56,0-5-68,0-2-235,0-2-3787,0-1 291,-3 0-5860,-3-2 9625,-2-9 0,1 5 0,3-4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40.4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41 369 8882,'-2'7'5569,"1"-1"-3788,1-6 3172,0 0-3833,-13 73-301,7-44-215,-8 52-177,11-65-13,1-9-100,2-3-79,0-4 179,0 0-211,14-7-2,8-11-66,18-14 44,7-17-123,3-8 56,1-6-56,-5 1-23,-6 5 12,-6 7 45,-6 8 44,-4 4 12,-3 4-57,-4 3 1,-3 8-22,-3 7 111,-5 8-22,-3 5 56,-1 1 223,-2 2-380,1 9 90,0 13 67,0 19-111,-1 21-102,0 12 0,-4 11-610,-4 3 610,-4-3 0,-1-4 0,0-6 0,1-6 0,-1-4 0,0-4 0,1-5 0,-1-6 0,3-8 0,1-10-516,2-7 162,3-10-946,2-8-795,1-2-875,1-5-1792,0 0-3160,0-5 7922,0-10 0,0 7 0,0-7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41.0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1002 188 16920,'-57'-47'1086,"1"0"1,4 5 0,4 9-190,-5 20-337,-5 7 258,-8 18-56,-6 8-191,-4 19-44,1 10-247,2 8 90,6 7-903,4 6 702,10 7 320,8 10-355,10 6-89,21-43 0,3 2-46,1 0 1,3 0 33,2 0 1,2 1-29,1 0 1,1-1 39,3 47 11,9-2-45,7-8-11,14-9-3100,8-9 3100,10-13 22,11-12-43,-2-27 0,5-6 43,-14-3 1,2-4-18,21-2 1,1-6-1,-19-6 1,-4-3-1,2-2 1,-1-4-1041,-2-6 0,-1-2 1040,-2-2 1,-2-2 15,-3-1 0,-1-5 23,8-18 1,-3-4-6,-14 12 1,-2-3 855,7-16 0,-5-2-862,-15 15 1,-4 2 16,0-2 1,-3 1 117,0-46 68,-5 7 397,-6 9-454,-11 28 0,-4 2-111,-13-21-57,3 27 0,-3 4 3147,-19-8-3158,1 6-78,2 11-180,3 9-257,3 12-180,0 6-414,3 8-1087,2 17-1778,3 17-5785,-1 27 9759,0 15 0,13-32 0,4-7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41.8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21219,'72'-9'1064,"-7"2"-952,-21 9-11,-9 14 11,-5 6-33,-10 19-12,-7 8 11,-8 12-22,-3 9-11,-13 2-22,-7 1-1,-12-10-11,-4-6 56,-1-13 157,5-12 236,5-13 55,9-8 1,8-8 55,3-1-44,4-2 963,1 0-1299,4 1 44,11 4-90,12 3 1,9 4-45,5-1-45,-1-1-23,1-4-33,2-2-44,1-3-606,2-1-504,0 0-303,-3-3-1008,0-7-1367,2-12-4090,5-9 7922,0-8 0,-19 17 0,-9 4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42.4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1338 172 17801,'-75'-38'941,"0"0"0,3 4 1,4 6-393,-23 9-760,-3 9 805,6 6-134,2 12-158,3 15 90,3 13 45,-1 19-67,6 8-247,38-26 1,1 3-52,1 4 1,2 3-23,1 4 1,2 2-34,0 3 0,4 2 5,1 0 0,4 2 0,3-2 1,3 1 10,4-2 1,2 0 0,4-2 0,1-1 72,2-1 0,2-1-11,6-1 1,3 0-52,1-2 1,4 0 6,7 1 0,4-1-46,2-2 1,3-3 5,2-1 1,2-3-12,2-5 0,4-4 56,44 14 0,8-22 11,-42-16 0,2-5-1902,2-10 1,1-4 1935,5-1 0,0-4-57,-1-7 1,2-5 149,22-14 0,-2-3-183,-23 12 0,-2-2-6,13-12 1,-5-1 95,6-19-34,-15-6 90,-11-5 275,-15-6-185,-11-4-62,-13 26 0,-3 0 2853,-3-33-2994,-4 35 1,-5 1 45,-17-22-90,-15 2 22,-12 2-22,-11 7-196,28 38 0,-4 2-785,-20-4 1,-2 4-1,16 11 1,-1 4-891,-13-4 0,1 9-6242,-20 31 8113,-7 25 0,40-13 0,3 7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19.5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25062,'16'66'213,"0"0"0,-2-5 0,-3-6-213,-6 5-258,-2-2-1086,-1 3-2052,-1 1-5388,-1 4 8784,0 3 0,0-30 0,0-6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19.7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19650,'45'16'-3067,"-19"-3"1,-10-13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20.1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168 1 25263,'-28'95'292,"13"-46"0,1-1-203,-9 35-22,0 3-1285,5-5 1297,2-6 390,2-9-401,5-11 263,4-14-219,2-14 33,3-10 35,0-7 651,6-4-584,5-1-56,8-3-57,6 1-56,3-3-22,1 2-33,4-2-23,-2 0-571,0 0-673,1 0-1110,1 0-2352,5 0 4706,24-8 0,-34 7 0,14-7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20.5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19 253 20300,'-5'0'3619,"1"0"-3339,4 0-156,0 0-102,76-32-11,-46 16 0,58-27-11,-68 22-89,-1-1-90,-5-3-124,-6-2 101,-2 4 180,-6 2 22,-4 8 56,-9 6 67,-7 4 213,-9 3 0,-3 12-78,1 2 56,-1 15 10,4 0-66,4 7 23,3 1 32,4 4-44,6 4-67,5-1-101,3 3-45,3-4-56,11-2 0,4-5-12,15-6-55,1-7-459,5-7-349,0-8-760,4-5-5279,23-20-828,-11-3 7742,17-16 0,-42 17 0,-5 4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21.0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165 1 24446,'-61'31'1131,"9"5"-940,33 5-23,4 0-123,5-2-45,4-5 11,5-2-11,1 1-11,0 0 11,8 4 0,2-1-11,9-2-12,1-5-245,2-7-148,1-9-54,2-7-157,-1-5 33,-1-1 202,-3-8 190,-5-3 157,-6-10 45,-7 0 23,-2-1 10,0 0 23,-4 1 23,-9-10 55,1 7 12,-7-4 178,13 14 226,-2 2 122,5 5-90,1 1-144,1 3-125,1 2-100,0-1 123,39 2-336,-13-1-11,31 1-415,-23 0-470,-3 0-651,-2 0-525,2 0-1301,-3 0-2263,2-2 5636,-4-5 0,-10 3 0,-5-3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21.6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171 23 14989,'0'-13'5781,"0"3"-4873,0 10 862,0 0-1097,-30 6-113,12 8-90,-23 11-44,21 9-123,2 4-90,2 3-45,2 0-146,6 3 1,3-2-12,4-2 23,1-1-34,0-6 0,4-4-12,6-9 12,5-5-56,7-6 45,4-3 11,3-4-213,2-1-44,-1-1-24,-2-1 46,-5-7-135,-3-4 45,-4-6 12,-5-1-69,-1-1 80,-3 1 190,-1 0 112,-3-1 11,-2 2 0,-1 0 23,0 4 89,-2-5 135,-3 6 90,-3-1 77,-3 8 68,1 0-55,0 1 211,-1-2-335,4 4-57,1 0-55,5 3-22,1 0-135,4 0 44,7 0-66,8 0-12,6 0-11,3 3-538,0 0-246,-2 2-326,1 0-559,-4-3-763,-1-1-1714,-2-1-2577,-1 0 6723,-1 0 0,-7 0 0,-3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10.3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 9823,'5'-3'5177,"-1"0"-3833,-4 3 1424,0 0-1625,4-3 22,3 2-201,5-2-280,5 3-1,3 0-145,4 0-68,-1 3-111,1-1-34,-1 5-123,0-4-23,2 3-67,1-2 34,0 2-68,-1-2-11,-1-1 12,0-2-23,-1-1 45,0 0-23,-2 0-22,-1 0 0,-2 0-45,1 0 68,0 0-46,-1 0 57,2 0-45,1 0 33,-1 0 12,-1 0 11,-2 0-45,-2 0 11,-1 0 12,-1 0 44,0 2-22,-4-2-1,1 1 12,-4-1 0,-1 0-33,1 0-68,-2 0 11,0 0-10,1 0-12,-2 0 0,0 0-101,-1 0-515,-2 0-326,0 3-447,0-1-7206,0 7 8595,0-1 0,0-2 0,0-1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22.0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22 156 13387,'2'-12'5288,"-1"2"-4750,-1 10 224,0 0-448,41-5-146,-22 1-90,30-4 12,-34 1-57,-2-2-22,-4-3 1,-1-2 44,-5-2-23,-2 2 1,-1-1 44,0 4-33,0 1-11,-6 5 291,-4 2 190,-6 3 101,-3 0-44,1 6-34,-3 10-157,-2 10 56,2 12-67,1 2-135,6 1-34,5-4-44,4-3-56,4-5-23,1 0 23,1 0-22,9-1-23,5 1-44,7-5 10,2-3-44,-3-3-360,0-6-682,-1-6-763,-2-3-996,2-3-2477,-1 0 5300,3-2 0,-12 2 0,0-1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22.4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20826,'4'61'485,"0"0"1,1-5 0,-3-7-127,-5-8 55,1-10-44,-1-9 22,0-11 169,3-5 21,-1-4 180,1-2-560,0-3-90,0-5-22,0-7-1,0-7-22,5-5-55,4-3-12,5 2-404,1 2-436,1 4-819,2 5-840,3 1-1881,5 3-2713,2 2 7093,6 1 0,-16 5 0,-2 2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22.8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36 15101,'0'-16'6252,"0"3"-5019,0 13 122,0 0-1130,-13 13-124,7 6 78,-10 17-56,11 2-56,2-1-67,2-6 0,1-7-56,0-8 23,7-6-79,4-5-213,11-4-101,3-14 90,5-7 134,-3-15 168,-3-2 1,-6 3 33,-6 3 11,-5 7-11,-2 4 11,-2 7 0,2 7 68,-3 3 55,3 3 269,2 0-10,1 9-57,2 4-78,0 12-90,1 4-34,-1 2-67,0 0-67,-1-1 0,0-2-112,-2-1-515,1-4-1178,-2-2-2261,1-3-5765,3-4 9775,4 1 1,-7-8 0,1-1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0:51.8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417 266 12053,'-66'25'1165,"1"0"0,5-2 1,7-5-371,8-8-33,8-6 202,9-2-135,6-2-22,5 0-135,5 0-78,5 0 168,3 0 168,4 0 22,16-9 12,19-6-258,29-14-112,26-7-320,-36 15 1,2 0-394,5-1 1,2 0 353,7 0 1,1 2-80,2 0 1,1 4-1618,3 1 0,-1 4 1545,-1 3 0,-1 3-28,2 1 0,0 2-276,4 2 0,4 0 315,8 0 1,3 0-96,-23-2 0,1 0 0,2-1-406,3 0 1,2 0-1,0-2 406,1 0 0,1-1 0,-2-1 0,-2 2 0,-1-1 0,-1 1-413,-7 1 0,0 0 1,-3 0 412,24 0 0,-3 1 0,-14 2 0,-1 0 758,0 0 0,-4 1-758,15 0 0,-6 0 514,-53 0-1287,-12 0 915,-8 8-2394,-18 12-1793,-9 20-4090,-15 17 8135,-1 19 0,16-33 0,8-3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04.3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0 399 25196,'10'23'684,"8"-4"-437,11-29 55,12-13-100,7-17-124,7-12-22,-2-5-22,-2 4-12,-6 1 23,-6 7 56,-3 6-23,-8 6 57,-7 12 145,-9 10 0,-8 7-45,-1 4 23,-1 7 22,2 10-122,1 16-158,-2 14 0,0 12 0,-3 7 0,-3 8 0,-4 3 0,-6 1 0,-3-4 0,-2-9-998,-8 11-168,6-33-481,-9 5-1423,10-32-1916,1-8-3373,3-4 8359,7-4 0,4 0 0,4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04.9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942 190 22776,'-61'-27'803,"-1"0"0,3 2 0,4 11-720,-11 34 298,-5 16-34,-2 24-230,36-23 1,2 2 27,-1 5 1,2 1-274,1 4 0,2 1 190,0 4 0,1 0-1,1 3 1,1 1-6,2 3 0,0 1-252,2 1 1,2 1 234,2 0 1,4 0-29,3-3 0,4 0-11,2-3 0,2-2 0,2 44 34,3-13-34,8-16-45,8-11 34,15-13 11,10-9 253,12-10-197,9-12 11,11-7 1,13-14-35,7-23-11,-18-12 1,1-9-243,-17 5 1,-1-5 230,-7 5 1,1-4-1,-4 1-11,2-10 0,-5-1 5,-2 0 1,-3-1 5,-4 4 1,-4 0-7,-4 1 1,-4 2 22,-4 4 0,-3 0 17,6-46-2430,-12 4 2463,-6 1-44,-5 0-77,-11 31 0,-4 0 55,-11-27-18,2 34 0,-5 3-50,-19-8-168,-5 7-179,-2 8-829,-26 6 436,14 18-615,-23 5-831,16 37-1119,-7 17-96,37-7 0,0 5 3457,-5 7 0,4 0 0,-9 7 0,12-6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05.8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83 14462,'0'-10'4975,"0"1"-4146,0 9-55,0 0-483,57-30 0,-25 22 101,47-18-179,-40 39 11,-4 9-111,-6 10-80,-10 10 1,-8 12 235,-7 16-213,-15 10-45,-9 6 11,-10-6 12,-4-10 11,4-15 22,5-15 0,5-13 202,7-12 212,6-7 125,4-7 1847,3-1-2060,11 0 33,6-6-102,17-2-44,4-6-43,6 0-237,3 2 0,1 0 0,2 0 0,-1 2 0,-4 2 0,-6 5 0,-11 2-976,-11 1-637,-10 0-752,-4 0-1478,3 0-3799,5 0 7642,8-8 0,-8 7 0,0-7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06.4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1082 84 17992,'-60'-22'735,"0"0"1,2 3 0,3 4-86,-15 10-90,-4 4-123,-3 4-365,0 9 410,0 11-168,5 15 66,3 9-156,9 9-78,4 3 11,11 5-33,5 0 21,6-1-77,4 0 66,3-5-44,7-1 10,6 0 158,9 3-123,3 13-46,2 5-72,7 8 95,7 0 34,11-3 12,10-4 21,8-3 67,10-3 1,9-1-12,11-4-112,1-6 23,6-10-46,0-13 24,2-15-57,6-11 12,0-9-46,1-21 35,-2-10 179,-5-27-208,-41 23 0,-2-4 22,-1-4 1,-2-2-399,-1-1 0,-3-2 381,-3-1 1,-4 0 34,15-46-25,-17-1 58,-12 1-11,-7-2-22,-18 2-3002,-14 0 2928,6 46 1,-5 3 22,-3 2 0,-6 3-85,-15-6 1,-4 7 45,-31-5-1,29 21 1,0 5-190,-24 12-426,3 12-89,4 3-4315,-7 24-661,29 0 5758,-3 19 0,41-28 0,4-1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08.3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2994 281 16165,'-77'-55'1195,"-1"0"1,-2 3-1,0 8-1401,9 19 0,-3 7 615,-13 4 0,-4 4-736,21 5 1,-2 3 0,-1 3 520,-8 6 1,-2 5-1,-1 2-390,-7 3 0,-2 3 1,0 3 237,21-2 0,-1 3 0,1 1 0,0 1-17,0 2 0,0 0 0,1 2 1,2 1 45,-20 11 0,2 2 0,3 1-42,7-1 1,3 2 0,3 2 18,9-1 1,2 3 0,4 2 14,5-1 1,4 3 0,4 2 18,5 0 0,3 3 0,4 2 4,2 4 0,4 2 0,4 1-350,4 4 1,3 2 0,3 1 356,1 5 1,2 2-1,6 0 0,7 2 1,5 2-1,4-1-256,1 3 0,4 0 1,6-2 266,8 2 1,5-2-1,5-2-33,3-1 0,5-1 0,3-2-8,4-3 1,3-1 0,4-4-104,1-3 1,4-3-1,1-3 40,2-4 0,2-2 0,1-4 0,2-3 0,0-3 0,2-2 3,1-3 1,1-2 0,1-2 197,3-3 1,1-2 0,2-4-146,3-3 0,1-3 1,2-4-29,-21-7 0,0 0 0,1-4 0,1-4-49,3-5 0,1-4 1,0-4-1,0-3 57,2-3 1,0-2-1,0-4 1,-1-4-37,1-5 0,-1-5 0,-1-2 0,-1-3-3,-2 0 0,-2-2 0,-2-4 0,0-5-108,-8-2 0,-1-6 0,0-2 0,-4-1 0,-4 2 119,-3 2 1,-4 2-1,-3-2 1,-1-4-7,5-13 1,0-5 0,-5-1 0,-9 4 12,-9 0 0,-8 3 0,-4-1-8,-2-3 1,-4 0-1,-2-1 4,-1-1 0,-2 0 1,-4 0 147,-7-1 0,-5-1 0,-3 1-141,0-1 1,-3 0 0,-8-3 6,-10 0 0,-8-4 1,-4 0-1,2 6-39,-3-3 1,0 6-1,-4-2 14,2 8 0,-3-3 0,-2 4 0,3 9-23,-22-8 1,2 12 293,5 10 1,2 7-558,7 11 0,1 5 877,8 6 1,1 2-1253,-39-8-471,6 13-727,-1 7-1682,24 22 0,-1 7-278,12-1 1,1 5 3818,-18 22 0,7 3 0,10-1 0,9 2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20.4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0 382 24435,'25'6'201,"5"-14"-122,8-12-79,3-16-12,4-6 12,-9-3-89,-2 1-57,-8 2 12,-5 4 89,-4 7-33,-5 6 55,-2 7-22,-4 4 12,-2 4 33,-1 2 11,-1 4-11,-1 1 448,-1 3 78,0 16 80,0 11-136,0 25-78,-2 19-134,-5 15-861,-2 13 670,2-45 1,0-1-68,1 0 0,-1 0 5,0-2 1,-1-2-6,-6 45-247,-3-11-402,1-13-550,-2-10-1120,-1-10-2331,-1-6 4650,-1-5 0,10-18 0,2-7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01.4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349 43 8042,'4'-4'4493,"-2"1"-3283,-2 3 807,0 0-1322,2-8-158,-2 4-55,2-5 68,-2 6 43,0 3-122,-3-3-68,-5 1-78,-5 0-90,-4-1 1,-3 3-35,1-1-33,-2 1-45,2 0-11,0 1-44,1 7 11,0 5-35,-2 12-10,-3 8 33,-2 9-22,-3 5-23,3 2-10,3 1-12,5-1-3348,6-1 3348,3-1 0,5-1 12,2-3-12,1-4-2269,0-3 2258,10-7 45,35 8 22,-7-16-11,29 7 2223,-26-19-2268,-1-2-23,-3-4 23,-1-2 0,0-1 45,-3-11 3526,13-26-3347,-16-2-22,6-21-68,-19 18 12,-5 0-34,-4 2-56,-4 1 12,-2-1-46,-2-23 12,0 14-34,-3-14 22,-2 22-22,0 5 34,-1 10-23,3 7-11,0 8-22,-8 0-12,0 5-191,-9 0-368,-3 5 78,8 1-292,-2 0-605,10 0-1289,2 0-1590,-4 4-2028,-2 13 6319,-2 10 0,5-7 0,3-1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11.3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1069 15493,'-10'1'4594,"2"1"-4056,8-2 257,0 0-145,9-45-100,9 3-203,12-47-56,4 14-493,2-3 359,-2 2-57,2-1 57,1-1-22,-1-3-56,1 3 77,-7 4 46,-1 7-12,-5 9 52,-2 10-6,-2 9 21,-4 11-66,-1 9 0,-4 8-46,-2 6 353,2 2-207,0 3 113,6 1 44,3 13-134,5 10 190,13 49-370,-9-5-78,-10-19 0,-1 0-3347,7 30 3369,0-2-68,-2-3 23,-8-25 1,-1 0-1,5 25 1,3 19-23,-9-31-22,-4-5-90,0-9-280,-4-9-324,-2-7-1436,-1 3 169,-2-11-952,-7 5-2152,-5-13-681,-8-5 5757,-5-4 0,11-4 0,1-3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21.0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635 1 18944,'-57'1'403,"0"1"1,4 3-1,5 5-179,-4 23-101,0 12-22,2 6-22,2 5 77,6 8-77,2 8-850,1 17 866,21-39 1,3 3 44,-1 8 0,2 4-28,4 4 0,1 2 0,3 3 0,2 1-68,1 0 1,2-1-310,1-3 1,4-2 297,2-6 1,3-1-34,2-6 0,4-3 0,4-5 0,2-3 11,26 34 12,5-19 33,7-15 11,10-21 79,-10-14 0,3-7-118,-12-8 0,0-3-141,19-1 0,-1-5 119,-20-5 0,-4-4 16,40-26 135,-15-7 123,-12-9 22,-15-11 113,-11-14-118,-20 17 0,-3-4-191,-3 17 1,-1-1-53,-2-17 1,-3 2 34,-10-21 13,-9 11 10,-13 14-148,-6 10 58,-3 7 278,-3 3-547,8 7 1,-1 0-224,-8-8 509,13 13 0,2 3-1104,6 13 295,2 6-1595,-2 10-2255,-5 4 4620,-6 4 0,14 0 0,3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25.2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0 101 21017,'44'-27'403,"-1"1"1,41-17-259,-29 40-78,8 1-44,3 11 33,-1 6-34,-2 10-22,-10 7 101,-7 2 11,-10 5 146,-11 2-90,-10 5 101,-9 4-78,-8 10-102,-16 5-78,-11 6 45,-14 1-11,-5-2-345,-1-9 379,1-7 156,3-15 225,11-13-24,9-12 35,10-10-22,6-2-80,4-2-55,0 0 33,2 0 356,2 0 59,-1 0-403,16-2-113,9-1-55,20-2-78,13-4-113,13-1 0,8-5 0,2 1 0,0-3 0,-4 3 0,-5-1-57,-7 4-828,-12 2-493,-14 3-180,-8-1-829,-6-8-1411,5-16-3833,3-17 7631,4-11 0,-15 22 0,-4 8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25.7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1187 3 15127,'-70'0'1227,"1"0"0,-1 0 0,-31 1 0,7 1-745,27 0 0,3 1-129,5 0 0,2 2 263,-37 3-101,22 1-178,15 3 32,5 4-66,4 11-12,2 10-56,3 15-11,5 14-10,4 12-2,8 13-94,17-41 0,2 1-23,2 4 0,2 1 34,1 3 0,4 1-51,6 5 0,5 0-16,5 2 0,4 0-612,9 4 1,7-1 588,6-1 1,5-3-1,5-1 0,6-5-39,6-6 0,4-5-301,4-7 0,4-7 295,3-6 1,3-8 5,-2-6 0,1-6-28,-1-1 0,-2-6 17,-3-10 0,-1-5 22,-6-1 0,-2-6 315,-4-10 1,-3-6-327,-6-2 0,-2-6 22,11-28 1,-5-6-258,-19 18 0,-4-2 263,8-22 0,-8 0 11,-22 22 0,-6 2-6,0 0 1,-5-1 22,-8-1 0,-8-2 33,-20-25 1,-10 1-62,3 22 0,-5 2-13,3 9 0,-5 0 0,-1 6-15,-13 2 0,-1 9-11,-3 4 0,-1 7-135,-2 6 1,-2 7-209,2 2 1,0 9-185,0 11 1,2 8-455,2 2 0,3 7-1436,1 13 0,3 8-659,5 3 0,5 6 3087,2 8 0,7-2 0,-6 11 0,16-10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47.6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206 23 21096,'10'-12'1770,"-3"2"-1277,-4 10-146,-3 8 113,2 18-124,-2 22-34,-6 29-465,-8 16 191,4-41 0,-2 1 11,-2 1 1,0 1-24,-1-1 1,0 0 5,1 0 1,0 0 16,1-1 0,0-2-39,0-1 0,1-2-11,-9 39 11,7-11 23,5-13 10,6-11 68,2-12 0,1-9 11,0-7 113,0-6-13,0-5 1,0-5-22,0-5 263,0-2-309,5 1-21,5 0 21,7-1 382,20 1-258,-4-2-67,15 0-46,-6 0 57,27-12-123,-15 5 11,39-14-68,-44 12-22,10-2-11,-28 5-44,-7 4-304,-9-1-503,-7 3-493,-5 0-4987,0 0-773,8-2 7104,9-1 0,-6 1 0,0-1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48.2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361 1 23706,'-54'31'455,"-1"0"1,4-2 0,8 3-5814,7 24 5515,5 1-33,4 7 497,13-11 1,2 3-611,-5 33-5,9-29 0,2 0-6,1 20-12,4-11-10,1-10 22,11-15 854,5-14-910,15-15 45,8-8 0,5-24 22,9-18 12,0-24-23,2-17-113,-6-6-386,-6 1 376,-8 1-34,-7 3 34,-5 6-57,-4 6-88,-5 12 3210,-2 9-2942,-5 15 439,-3 8-394,-2 10 44,-2 6 68,0 2 792,0 3-870,0 4 77,0 31-44,0 3-44,0 30 33,0-9 0,0 2 45,0-4-57,1-3 1,4-6-68,1-6 1,6-6-23,0-7-23,3-3-66,-2-9-394,2-1-290,-1-5-482,2 0-873,2-3-1032,1-3-1872,4-2 5032,2-3 0,-11 0 0,-2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48.7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17 16479,'-3'-9'4930,"0"1"-4325,3 8 348,0 0-628,-27 103-124,16-51-117,-6 17 0,2 0 51,7-9-46,5-1-33,0-3 79,3-6-23,0 2 67,0-2-11,0-6-89,6 0-23,2-12-34,6-7-22,3-10 56,3-7 0,4-4 23,5-3 10,3-2-33,2-13 0,1-5-22,1-16 11,14-23-57,-14 10 24,8-16-35,-20 17 12,0 1-247,-3 0-335,-3 5-528,-3 3-627,-6 6-1031,-1 8 2779,7-9 0,-10 20 0,6-4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49.2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27 15280,'5'-15'4684,"-1"4"-3911,-4 11 874,0 0-1210,25 73-45,-19-26-241,7 6 1,-1 2 172,-12 7 69,0-6-169,0-2 11,-4-7-11,-1-5-56,-3-5-78,0-6-57,2-7 1,1-5-34,2-9 78,1-2 79,2-6 482,0-1-571,0-13-24,0-2-21,3-12-12,5-1 0,3-2 0,8-2 1,-2 0-12,3 2 0,0 2 0,1 1 0,0-3-34,0 2-168,-3 0-325,-3 4-380,-3 5-662,-4 2-896,1 5-1894,1-2-3428,4 2 7787,7-1 0,-10 6 0,0 1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49.8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352 10 15314,'-11'-5'5019,"3"1"-4380,8 4 683,0 0-840,-73 31 56,42-5-269,-14-1 0,2 4 202,17 12-124,4-2-112,-1 2-56,4 0-3470,1 4 3358,3 2 12,5 0-35,5-4-44,2-6 12,3-8 44,1-6-12,11-4 3382,4-9-3381,14-2-23,1-7 1,5-7 11,-2-11-12,1-10 34,-6-12-44,-2-1-12,-6-4 0,-3-1-68,-3 2 0,-4 0-10,0 7-45,-3 5 78,-2 9 45,-2 9 11,-2 7-11,-1 4 67,-1 2 45,2 0 326,4 6-24,2 8 34,3 12-89,0 13 0,-2 7-68,2 4-89,1 3-102,5-2-55,3-1-3370,5-3 3325,3-6-653,1-6 328,-3-9-392,-4-8-482,-9-10-526,-5-4-1660,-6-4-286,-1 0 3671,1-1 0,-2 1 0,2-2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55.9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14 12714,'-9'0'5760,"2"0"-4449,7 0 1568,0 0-2027,-23 1-146,17 2-124,-17-1-179,23 3-145,0-5-56,0 3-78,1-3-68,6 2 44,9-2-10,12 0-12,11 0 46,10-2 32,5-4-122,1 0 33,-4-3-67,-6 6 34,-3 0-3404,-5 3 3426,-4 0-45,-2 0-11,-6 0 0,-3 0 23,-5 0 10,-6 1-21,-2 1 3402,0 4-3392,-2-1 12,2 3 0,-6-1-1,1-1-10,-4 2 21,3 2-21,-1 3 10,2 4-33,0 10 0,2 9 12,-1 13 21,2 34-33,0-18-22,0 19 22,-2-34 33,-2-6-21,0-11-1,-3-6 0,2-12 56,-2-3-10,0-4 21,-6 0-78,-6 2 79,-7-2-46,-9-1-22,-2-4 12,-4-2-12,-2-1 56,-16 0-56,15 0 12,-8 0 33,22 5 45,4-1-90,4 3 22,4 1 35,-4 3-68,7 1 0,-6 3-34,4-1 45,-2 2-22,1 4-11,-1 2 22,3 4 22,-1 3-22,3 2-22,-1 17-12,2-8 34,2 13 0,2-13-11,2 4 0,0-2-1,0 0 1,0-1 0,0 9 11,0-14 0,3 7 34,2-18-23,4 0 0,5-2 45,2 1-45,4-1 0,-1-2 23,3-3 33,-3-2 79,9-3-57,-6-5 46,7 0-68,-6-6 11,0-1-10,4-1-1,-1 0-22,15 0-34,-12 0 0,9 0-11,-15-1 0,0-3-22,-1-1-79,1-2-269,-1-2-145,-4 0-270,-2 0-21,-8 3-214,-2 1-3652,-4 2-572,-1-6 5244,2-1 0,-1 1 0,1 1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56.9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9 11112,'-5'-4'5759,"1"1"-4515,4 3 694,0 0-1221,-16-1-134,13 1 67,-13 1-56,16 11-90,0 11-89,5 16-57,1 9-122,7 8-23,-1 1-34,4 4-22,-2-4-34,1 4 0,1-1 23,-2 3-34,-2 5 22,-1 2-67,-2 3 12,-1 0-1,0-2 0,-3-6-32,1-4 10,-4-5-11,1 0 22,-2-3-45,-1 2 1,2-3 10,-2 2-10,0-1 10,0-3-33,0 0 68,-6 13-46,2-14-11,-6 9 23,2-20 11,-2-2-23,2-3 12,1-1-1,1 10-22,2-10 1,0 7-1,2-12-11,-1-5 11,0 0-11,1-2 0,1-4 0,0 0-3392,0-3 3392,0 0-11,1 3 11,0-6 0,0 3-11,0-8-1,0-1-21,0-2 3257,0 0-4670,-3-2-55,1 0-707,-1 0-1601,1 0 1564,2 0 0,0 0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11.6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16 16569,'-9'0'5736,"2"0"-4772,7 0 1075,0 0-1310,29-7-135,-3 5 0,29-5-57,-8 7-245,7 0-46,3 0-112,2 0-44,-1 0-79,-4 0 0,-3 0-11,-7 0-156,-7 0-483,-6 0-526,-9 0-471,-2 0-1367,-4 0-3205,2 0 6208,2 0 0,-7 0 0,-2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1:57.6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13 9991,'-3'-3'5928,"0"0"-4987,3 3 101,0 0-650,-4-3 56,3 2 269,-3-2 68,4 3-1,5 0 12,3 0-158,7 0 57,0 0-146,2 0-11,2 0-135,1 0-89,6 0-90,4 0 11,7 0-44,4 0 78,4 0 34,-3 0 55,0 0-100,-5 0-12,-2 0-89,-4 0-22,-5 0-12,11 0-101,-11 0-3358,9 0 3348,-12 0-12,-5 0-79,-3 0-549,-8 0-548,-3 0-751,-4 0-1950,0 0 4725,-7 22 0,5-17 0,-5 17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00.2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483 48 8456,'-7'-12'3866,"1"2"-2275,6 10 795,0 0-1388,-12-9-68,3 7-157,-10-7-190,4 9-12,-3 0-168,-4 0 45,-4 3 1,-5 7-135,-5 8-1,-3 8 79,1 5-77,3 1-47,5-1-88,3 2 21,2 0-44,1 4-56,4 2-34,1 2 0,8 4-44,2-1-23,6 1 0,2-1 0,1-5 0,2 1-12,12-3 12,9 0 12,12-1-12,7-4 0,0-5-12,18-1 12,-13-14 12,10-1-12,-17-11 0,-1-7 0,0-8 11,-2-11 123,10-31-123,-13 8 34,6-20 34,-16 16 11,-4 2-1,-7-2 79,-3 6 0,-7-1 45,0 1-123,-3 1-45,-1 0 67,-17-14-45,1 20 0,-12-6-45,6 26-22,2 6-11,-2 4 11,-2 4-179,-16 2-157,10 3-224,-9 1-314,18 0-594,4 3-829,-1 12-1390,-1 9-2856,-2 17 6543,-5 8 0,12-19 0,1-4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00.8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13 120 12781,'-6'-7'6320,"0"1"-5256,6 6 1155,0 0-1491,0-5-235,0 4 169,11-3-13,11 3-190,17-3-111,14 1 0,7-5-102,8 1 34,2-4-45,5 1-78,0-1 12,-5 3-1,-2 0 11,-7 1-34,-5 2-44,-4 1 0,-5 0-11,-2 1-1,-3 1-22,-4 1 1,-1 1-3438,-3 0 3415,0 0-12,0 0 23,12 0-44,-15 0 10,6 0-22,-20 0 11,-3 0 3392,-3 0-3391,-3 0-12,1 0 0,-4 0 0,-1 0-68,-2 0-2823,-2 0 1312,-4 0-1133,-6 0-1814,-6 0 4526,-18 14 0,19-10 0,-9 10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01.2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12456,'0'-7'4919,"0"1"-4089,0 6 1164,0 0-1199,7 20-178,0 3-12,7 23-190,-3-1-113,-1 7-78,-3 2-89,-2-2-3483,1-2 3371,-1-3-1,0-5-22,-1 1 0,-1-7-179,-1 1-336,-1-9-393,-1-2 2888,0-10-4815,0-6-1232,4-6-3451,4-7 7518,11-17 0,-9 12 0,2-12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02.5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8 130 11616,'-1'-4'5759,"-1"1"-3249,2 3-1882,-3-9-192,3 6 91,-2-10-168,15 4-102,10-1-3481,14-2 3415,9 0-90,3 1-22,0-1-57,-1 3 34,-4 1-56,-3 1 11,-3 4 3404,-4 0-3348,-4 3-56,-8-2 12,-4 2 44,-6 0-34,1 0-21,-4 0-1,1 0 34,-3 3-23,-1 3 23,2 9-12,1 5-21,1 5 21,2 19 1,-4-11-12,0 12 1,-2-17-23,-4-1-45,2-4 67,-4 8-11,2-11 12,-2 6-23,0-9 67,0-1-56,-2 0 0,-1-1 12,-2-4 33,-1-2-23,0-4-33,-3 0 56,-10 3-33,1-4-23,-10 5 0,7-4 0,-4 0 33,3 3-44,-2-4 22,3 2-11,-3-3 23,0 2-23,1 1 0,-5 4-67,6 3 22,-3 3 34,5 3 11,0 4 56,3 4-23,1 1 57,1 6 22,3-3 11,0 3-33,3-2-23,2-1-22,0-3-22,5-1 33,-1-4 0,3-1 224,2 9-34,5-9-33,0 8-23,8-12-44,-2-2-68,4-2 23,2-1 124,15 3-158,-4-4 23,10-1-3370,-8-5 3347,-2-2 45,1-2-23,-1-1 12,-1-1-45,-2 0-11,-2 0-23,-2 0 3393,-4 0-3404,1 0-11,-6 0 0,1 0 0,-2-1-146,-2-1-290,-2-2-192,-1 0-212,-2-3-371,0-1-1915,2-4 280,-4 0-2543,0 0 5389,-4 6 0,0 3 0,0 3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03.1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28 13499,'5'-14'6050,"-1"2"-5333,-4 12-45,0 0-190,6-1-11,-4 0 122,6 4 2,-4 11-91,2 10-123,2 13-34,2 5-55,-2 5-68,1 5-45,-3-2-22,0 4-12,-1 2-44,-2 2 11,-1 4-22,2 4-67,-3-1 78,4 32-79,-1-25 0,0 20 12,2-36 0,-2-5 10,0-6-44,-1-9-22,0-6 22,0-6 0,-1-4-22,1-6-1,-3-1-89,2-8-247,-2 1-335,0-6-9137,0 2 8081,2-12 0,-1 7 0,2-7 1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03.4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24435,'87'-6'1602,"-11"2"-1378,-40 4-45,3 0-56,3 0-78,0 3-34,-3-2-22,-5 1-11,-7-2-348,-8 0-605,-10 2-997,-5 1-1770,-4 6-6089,0 10 9753,-8 14 1,6-13 0,-7 1-1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05.8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0 567 22025,'31'-13'1087,"5"-11"-907,11-24-113,7-17-11,3-16-45,-28 38 0,-1-1 12,22-40-23,-10 15 22,-11 17 12,-15 25 55,-7 13 303,-4 11-22,-3 5-22,2 15-57,-2 11-22,0 23-101,0 11-34,0 9-44,0 11-78,-3 3-12,-5 9 0,-2-2-987,-5-1-133,4-9-3877,0-13 2096,5-14-3339,1-10 6240,3-11 0,1-15 0,1-8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06.3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773 27 20233,'-69'-8'672,"0"1"0,5-1 0,7 5-346,-3 14-125,3 17 35,-4 22-884,2 26 721,28-30 0,3 4 16,0 5 1,1 2-51,1 4 0,1 1-28,3 5 1,1 0 21,3-1 1,2 0-34,4 5 0,2 0 50,4-2 1,2 0-40,1 1 0,4 1 34,7-3 0,3-2-45,3-3 0,4-4 0,6-6 0,5-4 0,3-7 0,3-6 67,43 14 45,8-24-67,4-16 101,1-22 55,-6-12 68,-3-23-46,-42 16 1,0-6-118,13-30 1,-2-7-79,-14 15 0,-1-3-348,9-24 0,-6-2 342,-18 21 1,-5 3 16,-3-1 0,-4 0-1492,-3 0 1,-3 1 1474,0 0 1,-4 2-916,-5 0 0,-4 2 909,0 1 1,-4 1-702,-6 5 0,-2 2 685,-25-36 274,-4 20-789,-24 21-325,16 24-606,-15 16 610,26 29-8995,-1 56 8666,18 3 1,7-4 0,18-35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07.5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 15415,'-4'0'5725,"2"0"-3361,2 0-1994,-3 1 11,2 4-78,5 2-113,11 3 1,7-2 66,9 0-44,-1 0-23,2-2-122,-2 2-23,-1-3-45,1-1 11,-2-3 12,1-1-23,-3 0 0,-6 0 0,-3 1 0,-8 0-11,-1 0-90,-4-1-46,-2 0-4570,0 0-302,-9 0-4812,2 0 9804,-2 3 0,4-2 0,3 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13.3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0 224 19605,'2'-8'2095,"6"-8"-1624,11-12-90,5-5-78,-2 1-90,0 0-79,-7 6-78,-1 5 22,-6 7-22,-2 6 34,-4 4-23,1 3-22,-3 1 11,3 0-45,-3 0 157,1 0 79,1 10 257,-2 16-246,1 17-124,-1 17 12,0 2-124,-4-1 12,1-3-23,-5-6-11,3-2 0,1-4-22,-1-7-494,3-7-1007,-1-11-1581,3-9-5334,0-8 8438,10-4 0,-8 0 0,8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08.4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53 13689,'0'-9'4190,"0"1"-3517,0 8 492,0 0-605,16-15-67,-11 11-134,13-12-34,-15 16-123,3 0 10,-1 0-32,0 13-24,0 7-10,-1 21-23,-2 9-3481,1 9 3369,-3 4 0,0 2-11,0-4 11,0-4 1,0-7 0,0-9-12,0-10 11,0-8 3381,0-9-3370,0-4 1,0-6 33,0-1 1131,0-3-1030,0 1-135,1 0 35,0 0-35,0 1 12,-1-2-12,0 3 0,0-3 606,0 2-628,0-7 0,-1-3-56,-1-7 56,-3-5 0,2-6 0,-3-8 11,3-7-11,-2-9 0,2-5 0,1-4 11,1 2-22,1 6 11,0 4 0,0 8 0,-1 5 22,-1 10 12,-1 5-23,1 10 0,1 3-11,1 6-605,0 0-112,-3 0-404,1 0-1052,-5 0-2981,1 0 5154,1 4 0,3-3 0,2 4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10.9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39 20591,'22'-21'1457,"-5"4"-1054,-14 17-10,-2 0-91,1 0-67,2 0 56,0 8-33,2 7-112,0 17-79,-1 14 45,0 12-78,-4 10 44,1 10-33,-2 2 0,0 1-23,-4-2 23,-2-9-11,-2-7 33,-1-11-56,3-9 101,-2-10 0,5-10-33,0-11 100,3-7 78,0-4 1211,0-1-1120,7 0-101,8 0-12,15-1 0,14-8 79,9-3-124,9-9-67,2 0-11,-1-1-88,-6 4-24,-7 4 0,-5 4 0,-3 1 0,-2 4 0,-4-2 0,-3 4 0,-11 1 0,-7 1-494,-9 1-840,-3 0-4548,-3 0-2645,0-3 8527,0-5 0,0 3 0,0-2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11.7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1107 156 19179,'-53'-40'631,"0"1"1,4 2-1,4 10-48,3 19-79,-6 4-11,-3 6-11,-10 15-157,-7 13-135,-9 19-2277,36-19 1,0 1 2114,-1 2 0,1 1-12,1 2 1,0 1 387,4-2 1,2 1-405,-25 35 23,10 0-1,10 0 34,6 7-45,9 4 68,3 8 0,10-2-23,4 0 0,5-7 33,11-2 68,11-1 45,13-5-23,14 0-22,10-5 11,6-5 11,10-5-33,6-9 11,2-7-2226,7-14 2215,1-9 11,6-11-119,-23-7 0,1-4-4,-16-3 0,-1-3-1,18-1 1,-1-4-12,-25-2 1,-1-4 21,9-3 1,-2-2 45,20-14 2192,5-9-2214,-41 11 21,-8-7-22,-5-6-10,-5-10-57,-6-5 56,-3-5-45,-5-4-11,-3-2-31,-2-6 54,-1-7-12,-9-5 0,1 44 0,-2 1-11,-5 0 0,-3 2 23,-20-41 33,-5 12-12,1 18-32,-2 10 244,-2 12-256,-4 7-12,-4 9-190,-4 6-39,-1 9-431,1 2 3123,4 3-4143,4 0-750,5 0-943,6 10-1769,3 6 4306,2 14 0,17-12 0,2-1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17.4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75 162 10989,'-10'-11'6789,"2"2"-5309,8 9 1097,0 0-2107,-25-18-88,19 10-24,-19-18 169,37 12 0,13-7-102,21 0-246,12 3-78,7 6 45,0 8-45,-1 4-90,-5 0 34,-7 10-12,-9 7 12,-10 14 11,-9 12 78,-11 12 12,-6 16-101,-10 12-260,-14 8 215,-7-3 45,-15-2-45,0-10 45,-2-4-12,-2-7 34,4-8-67,3-13 124,11-13 301,7-15-89,10-9-45,4-5 24,4-2 413,0 0-412,9 0-215,8 0-56,14 0 33,6-3-78,4-2 0,0-3-22,-7-2-762,-3-1-740,-5-4-718,2-7-1533,3-13-3117,5-15 6892,2-15 0,-16 26 0,-6 4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18.1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953 112 19045,'-67'-26'739,"1"0"1,4 3 0,6 4-102,-8 7-67,2 6-77,-1 11-102,-4 19-90,-2 19-156,-1 24-347,35-29 0,2 2 268,2 2 1,2 0-62,2 1 0,1 0 55,4 3 1,3 1 91,1 2 1,3 1-93,1 6 1,3 1 83,2 5 1,2 1-540,3 3 0,1 0 484,1 1 0,1-1-12,1-4 0,1-1-222,4-4 1,3-1 210,2-4 1,3-2 4,5-3 1,3 0-51,2-2 1,2-2 16,3-1 0,3-2 6,32 33 34,8-9-1,3-11 45,5-6 140,4-9-218,3-8-23,4-12 23,5-7-45,3-9 5,-48-9 1,0-4-239,1-1 0,-1-5 238,-2-5 1,-1-5-995,-1 1 0,-2-3 989,34-31 11,-13-1 209,-13-4-198,-11-6 1,-10-5-46,-2-7 34,-6-4 134,-5-6-111,-4 0 86,-7-4-86,-3 7-12,-4 31 1,-2 0 21,-8-27-38,5 33 0,-3 1 5,-17-15 3231,-1 2-3197,-3 2-23,-1 3 23,1 6 0,1 10 179,1 11-88,0 11 20,-1 10-66,-3 7 385,-1 4-475,-3 1 0,1 0-33,6 0-1,6 1-112,7 1-235,2 4-336,1 1-348,-4 4-1321,2 3-2107,3 9-5338,5 6 9826,6 12 0,0-19 1,2 0-1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18.5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4 10226,'-6'14'6556,"2"-3"-4909,4-11 1927,0 0-2610,-3 0-147,3 0-54,-3 0 144,7 0-358,8 0-45,6 0-123,7 0-123,3 0-101,1 0-67,8 0-12,0-4-67,4-1-22,-6-3-269,-5 1-426,-9 4-392,-8 1-1087,-4 2-1232,0 0-2287,5 0 5704,2 0 0,-4 0 0,-4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18.9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115 1 18922,'0'71'149,"0"0"0,-2-4 1,-1-6 197,-7 7 23,-6 0 56,-3-1-169,2-9-89,3-12-89,5-16-45,3-14 33,4-10 11,1-4 79,-1-2-34,2-6 348,-4-14-57,2-16-77,-3-17-91,3-5-10,1 2 10,1 8-78,0 6-67,0 8-101,0 0 11,3 6-11,0 1-45,5 6-212,-2 0-393,5 6-336,-2-1-729,7 3-974,2-1 2689,25-8 0,-24 11 0,13-3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20.0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62 20748,'4'74'377,"-1"1"0,0-15 1,-1-1-283,1 4 0,-1-3-340,0 31 458,-2 1 12,0-3-113,-2-5 45,-2-15-146,-3-17 11,1-18 155,1-17-99,4-9 269,1-7 180,-1-1-146,-4-11-79,-2-15 58,-2-23-237,3-21-33,1-14-985,4-13 951,3 46 0,3-1-39,2 1 0,3 0-68,2 2 0,3 1 141,21-39 33,1 12 22,2 10-77,-3 15-12,2 14-11,-3 12 22,2 15-44,-3 4-1,1 5-22,-4 5 11,-5 7 971,-4 10-960,-5 12 150,-7 9-116,-4 11-56,-5 8-45,-5 4 23,-7-2-34,-4-6 22,-12 3 34,8-23 34,-2-1-12,11-27 12,2-6-1,2-4-10,-1 0 55,1 0 348,-1 0-124,2 0 45,0 0-66,4 0-79,1 0-46,0 1-77,0 1-23,0 1 33,0 8 23,4 2-22,8 10-23,7 6-22,9 1-11,2 6-12,1-1-11,0 2 12,-1-3-12,5 8-34,-13-14-245,0 1-460,-16-18-449,-3-6-336,-3-2-1344,0-3 2857,13-1 0,-10 0 0,9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20.7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1353 152 18608,'-68'-33'511,"-1"0"1,4 3 0,5 6-131,-16 8-23,0 6-77,4 6 235,6 2 121,7 11-121,-2 10-12,-5 20-135,-7 14-206,35-22 0,-1 2-12,-1 2 0,1 1-1741,2 1 1,2 0 1617,0 0 0,2 0 95,-25 39-271,8-2 170,9 7 23,8 2-34,5 4-11,11 5 11,5 2-11,7 5 45,4 0-28,7-49 0,3 1-1,0 1 1,4-2 93,5 0 0,5 1 19,14 16 0,2-1-6,-7-19 1,1-1-52,11 11 1,2-5 151,25 4-157,5-13 57,11-14 10,-17-19 0,3-5 1198,-15-6 1,1-4-1272,20-5 1,-2-6 11,-21-6 0,-3-4-45,-1-2 0,-1-4 0,-2-1 0,0-2-12,-5 2 1,-1-1-1410,-3 1 0,-2-1 1450,31-33-2101,-11 1 2056,-5-5 66,-10-3-56,-21 18 1,-4-1 10,6-31-27,-14 31 0,-3 1 50,-4-21 341,-14 1-347,-9 21 1,-4-1-51,1 10 0,-2-1 966,-13-15 1,-1 0-967,7 14 0,1 2 0,0-1 0,0 2 0,1 3 0,1 2 11,-27-29 3231,6 18-3253,-1 19 11,3 15-90,-3 11-549,-17 4-55,18 2-371,-7 3-377,25 4-1449,5 8-5711,2 14 8602,-1 18 0,14-19 0,-1 2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31.8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63 108 9621,'-7'0'6309,"1"0"-4651,6 0 1614,0 0-2521,-21 0-102,16 0-32,-17 0-57,22 0 1076,-2 0-1580,7 0 56,11 0-34,12 0 1,19-6-23,8-4-11,7-7-1,-1-2-32,-4 1-1,-8 3 0,-11 4 0,-6 4-11,-9 4 0,-3 2-11,-4 1 11,-4 0 0,-1 0 11,-3 0 0,1 0 13,-1 3-2,1 3 12,1 7 10,-1 4-10,0 5-12,5 23 12,-4 2 11,2 23-3437,-4-2 3392,-3 2 0,-1 1 22,-2 16-22,-1-28 0,-1 4 0,0-36 0,0-9 3403,0-7-3380,0-4 22,0 0-1,-12 10-44,-1-2 12,-13 7-12,4-9 11,-1-5-11,-2 0 11,0-4-11,-4 3 11,-1-2-11,-1 5-11,-7 2 22,11 1 0,-2 1-11,16-4 12,3-1-12,1-1 0,0 8-3404,-4 8 3404,-2 13 0,-2 14 0,-6 26 0,9-19 0,1 11-11,10-30-22,3-1-2247,0-2 2280,0-1 2268,0-3-2234,8 2-23,0-7-11,8 2 45,1-11 33,5 0 23,3-2 101,6-1 3414,0-2-3179,16-4-269,-11-4-78,7-2 11,-12-3-1,0 0-21,1 0-1,3 0-44,-2 0-1,1 0-10,-1 0-23,-5 0-23,-3-1-380,-5 0-426,-6-1-225,1-3-526,-1-6-784,5-6-459,3-8 2823,9-28 0,-15 29 0,4-15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14.6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 20681,'4'-14'863,"5"2"-684,9 12-22,2 0 11,-1 0-68,-2 2-10,-1 7 22,-4 4-45,-1 11 45,-6 3 1,-2 5-46,-3-1-22,-2 0 33,-5-1 23,-3-5 157,-6 2 67,0-3-23,-2 3-67,0 1 68,2-2-90,2-3-34,6-8-44,3-7 21,4-5 685,1-3-370,4 0-135,6 1-90,3 1-89,5 1-78,-1-1-34,3-1 11,2-1-34,0 0-22,3 0 22,-5 0-22,2 0-347,-5 0-258,0 0-236,0-4-279,-1-4-549,2-7-651,-2-2-1266,0-2-1871,-4 1 5457,-3-2 0,-4 8 0,-2 2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32.4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15 11112,'-4'-7'6118,"2"1"-5076,2 6 1143,0 0-1637,-6-1 114,5 8 88,-5 7-189,6 17-46,2 13-33,1 13-34,0 11-190,2 5 11,-2 8-45,-2-3-112,1 1-67,-1 0-1,1 0 12,1 2-33,0 2-12,0-1 0,0 1 34,0-2-45,2-9 11,0-6 0,1-13-11,-1-9-11,-1-6 11,-1-10 0,1-1-11,-1-6 0,-2 0-23,1-9-179,-2-3-313,0-7-9305,0-2 2194,3 0 7637,1-6 0,0 5 0,0-5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32.7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49 15840,'-3'-5'5401,"0"0"-4606,3 5 629,0 0-853,8 0-67,5 0-78,10 0 44,1 0-66,1-1-56,2-1-80,-2-3-133,0 2-57,-1-3-55,0 1-12,-1 0-11,-1 0-235,-5 2-471,-6 1-426,-5 1-986,-4 1-1311,0 0-3439,3 0 6868,5 0 0,-5 0 0,1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33.1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21756,'7'-6'1323,"1"14"-842,0 15-100,1 19-67,-1 10-4375,-1 10 4173,0 5-44,-4 4 791,0 0-859,-1-3-45,-2-8-436,0-8-405,0-15-313,0-11-291,0-13-415,0-7 2608,0-3-6508,0 1 5805,0 2 0,0-1 0,0-2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33.8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65 23930,'3'-6'1905,"0"2"-1681,3 4-89,3 0 100,6 0-89,6 0-79,4-1-22,4-3-34,1-2 11,-1 1-11,0-3 12,-1 4-23,-1 0 33,-1 0-33,-4 0-11,-1-1 11,-3 0 11,-3 1-11,-2 3-11,-1 1 0,-3 0 0,2 0 0,-2 0 11,-1 0 11,0 0-11,0 0 22,0 3 1,2 6-23,0 6-23,2 5 79,3 20-56,-3-9 0,2 16-22,-7-8-34,0-2 0,-3 5 11,0-1-22,-2-2-56,-1 12 123,0-15 22,-1 8 12,0-17 10,0-1-10,-8 1-23,-4 1 12,-7-2-12,-1 0-11,1-5-11,1-5 11,-4-2 0,0-5 22,-6-3 34,0-1-56,-4-3 78,-1 1-66,1 0-12,2 2 0,6 3-12,2-2-21,4 2-23,2 0-291,-1-2-381,2 0-595,2-4-616,1-1-593,5-1-1793,3 0-2824,2 0 7149,2 0 0,0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34.3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17 15728,'-5'-7'5412,"1"1"-4773,4 6 111,0 0-435,-3-1 77,2 0 201,-2 0-111,10 1 11,2 0-112,8 0-67,1 0-112,3 0-79,1 1-67,-1 1-56,1 1 0,-2-1-11,-2 0-179,-3-2-405,-8 0-458,0 0-617,-7 0-850,1 0-1996,-1 4-2812,0 4 7328,0 8 0,0-6 0,0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34.6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43 13745,'-4'0'6320,"2"0"-2858,2 0-2666,0 4-180,9 3-213,3 3-78,10 1 45,1-4-23,-1 0-44,2-3-57,-3 1-100,1-4-67,0 1-23,0-2-56,-2 0 0,-3 0-23,-3 0-235,-6 0-492,-3 0-517,-4 0-761,-1-3-706,1-6-2185,5-8-2398,2-6 7317,5-1 0,-6 10 0,-2 4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34.9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16 14641,'-3'-7'5614,"0"1"-4740,3 6 605,0 0-829,-3-3-79,3 11 180,-3 5-292,3 19-55,0 9-191,0 9 0,0 8-123,1 2-23,0 5-22,1 1-34,0-1 0,1-2-11,0-6-45,0-10-3459,-1-11 3111,0-12-357,-2-10-483,0-4-358,0-7-493,0 3-818,0-1-1053,0 5 1711,0 6 2244,0 1 0,0-5 0,0-4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35.6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30 13678,'0'-6'4762,"0"2"-4124,0 4 651,0 0-785,0-9-55,0 7-35,0-7 79,0 9-67,0 0 22,0 8-89,0 6-124,0 14-56,0 5-134,0 7 33,0 1 12,0 5-11,0 5 10,0 2 35,0 1 44,0-7 44,0-5 35,0-12 33,0-7 0,0-7-22,0-3-11,0-1-12,0-3-22,1-2-57,2 1-44,5-3 0,3 1 23,4 1-11,5-2 32,5-1 225,16-2-190,-9 0-1,8-2-56,-14 0-33,-1 0-56,0 0 0,6-3-45,-11 0-11,4-1-337,-16 1-593,-4 1-347,-3-1-303,-1 1-897,0-3-1994,0-1-3104,0-5 7586,2-2 0,-2 4 0,2 1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38.1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134 11 21051,'-9'-6'2297,"2"2"-1693,7 4-54,0 7-158,-2 9-235,-5 21-68,-5 23-33,-5 20-45,-2 16 12,1 1-259,4 0 236,5-11 11,2-6 12,2-12-1,0-16 79,4-14 67,-1-17 68,2-11 122,0-7 191,0-3 23,0 1-236,7 1-11,10 1-123,13-1 156,16-1-89,13-1-122,12-4-147,8-6 0,-26 1 0,-1-1 0,25-8 0,8-1 0,-40 11 0,-11 2-158,-8 4-1590,-4-2-885,2-7-3462,3-10 6095,9-9 0,-17 10 0,-1 5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39.2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1480 0 18586,'-66'5'586,"0"-1"0,0 3 1,3 4-1376,13 8 1,1 4 928,-6 2 0,0 0-112,0 3 0,0 1 21,0 1 1,0 0-16,2 0 0,2 0 16,0 0 0,1 0-11,1 0 1,1 0-18,2 0 1,0 1 94,3 2 1,2 0-40,3 1 1,2 2-1206,2 2 0,2 1 1306,-24 44-129,32-39 1,3 3-98,3 0 0,2 3 58,4 1 0,2 3 45,4 2 0,2 2-23,0 5 1,3 1 115,4 1 0,3 1-115,3 2 0,4-1 27,5-3 1,6-3-34,5-3 0,5-4 28,5-3 0,4-4-23,6-3 1,2-2 33,6-2 0,2-3 34,3-1 0,2-3-28,1-3 0,2-2-1,0-4 1,1-4 11,1-6 0,-1-4-51,1 0 1,0-6-12,0-8 1,0-7 22,-1-3 0,-1-7 0,0-9 0,-3-7-914,-2-6 1,-3-5 896,-1-5 0,-4-3 22,-2-4 0,-4-4 747,-4-1 0,-4-3-764,-3-4 1,-4-1-17,-6 3 0,-4-1 16,-6 3 1,-4 1 5,-3 7 1,-6-1 139,-16-17 0,-9 1-112,2 16 0,-6 3-22,-14-20 0,-8 4-17,3 17 0,-3 4-6,-3-1 1,-2 2-12,-2 1 0,-1 2-11,1 5 0,-1 3 28,2 4 0,0 5-28,3 5 0,0 5-1823,-34-7 1588,13 13-287,19 12-3299,11 5-5488,22 36 9309,6 8 0,13-1 0,0-11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15.3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625 30 19056,'-53'3'510,"1"0"0,-39 5-219,63 2-112,-1 3 23,-1 3 101,-2 2-46,-1 3-77,-2 0-80,-3 3-32,2 0 77,0 1 68,7-1-11,4-3 55,3 1-122,6 2-67,1 3-24,6 6 68,1 2-33,3 3 89,4 4 11,-1 1-89,2 2 44,3 5-67,7 0 0,9 5 12,10 0-12,5-4 0,1-7 0,0-8-22,-2-11 56,2-4 90,0-8 89,27-6-213,-12-3-56,21-4-11,-17-9 12,0-6 32,1-13-21,-2-10 10,-1-5 68,4-24-34,-21 15 90,1-15-56,-23 20-23,-1-3 23,-5 1-11,-3-1-68,-3 3 34,-1-1 23,-8 2 78,-6 0-45,-13 0-11,-4 1 11,-4 3-45,4 3 34,2 9-23,4 5-55,2 10-23,1 3-34,-1 5-347,-2 4-515,-2 1-1076,0 2-1446,4-4-4974,3 2 8392,10-3 0,3 3 0,7 2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41.5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545 1 20703,'0'43'2197,"-9"14"-7309,-5 32 5364,1-36 0,-3 3-90,-3 8 1,-1 1 133,-4 7 0,-1 1-173,-1 3 0,0 2 174,0-1 0,0 0-258,2-2 0,1-1-22,1-5 0,2-3-6,2-6 0,0-2-11,3-5 0,-1-3-62,-13 36-330,2-13-975,-1-14-1457,6-12-2936,3-12 6399,7-17 1,7-10 0,3-8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41.9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24659,'39'34'666,"1"0"1,31 35-398,-39-1-179,0 10 33,-4 5-652,0 6 529,-4 1 139,-1-2-587,-1-1-247,-3-9-335,-3-8-563,-3-12-660,-2-12-1119,-3-14-1715,2-14 5087,-2-9 0,-1-8 0,-3-1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42.2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22844,'10'52'537,"-1"1"1,0 1 0,-2 0-398,-2 1 0,-1 0-258,-1 6 0,-1 1 236,-1 4 0,-1 0-455,0 1 0,0 1 354,0-2 0,0 0 131,0-2 0,0-2-131,0-3 0,0-2-34,0-3 0,0-2-5,-3 39-283,0-16-771,-3-14-68,-1-19-1646,4-10-1232,0-11-1962,3-11 5984,0-4 0,0-6 0,0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42.5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9 120 18272,'-5'-9'5266,"1"2"-4751,4 7-145,0 0 101,15-2 44,6-2-55,16-3-146,-1-3-146,0 3-90,-8 1-78,-3 3-22,-8 1-270,-2-2-772,-2 2-908,2-4-1132,3-2-2611,5-4 5715,1-2 0,-10 5 0,-3 1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43.3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71 23784,'56'-35'998,"-6"4"-830,-22 29-23,0-1-33,0 3 0,0 0-89,1 0-1,1 0 1,-2 0 33,0 0-34,-5 7-11,-1 2-11,-3 9-11,-2 3 11,-5 2 56,0 4-56,-4-1 11,0 2-33,-5-4-34,0 2 33,-3-2-55,0 2 22,0 3-67,0 0 67,0 1-45,0-3 101,-3-4 0,-1-5 0,-4-3 11,-5 0-3380,-2 2 3380,-5 2 0,-5 3-11,0-2-67,0-1 11,1 0-90,1-1 79,1 2 3459,-2-1-3403,0-1 22,-2 0-11,1-4 0,-2 2 0,4 0-45,0 7-22,1 1 56,3 8-23,1 1-3358,4 1 3415,2 0-23,5-4 33,4 8 90,1-11 1,2 9 10,7-12 101,5 2 3325,7 0-3234,14 4-192,-6-8 57,11-2 10,-7-11-22,4-5 1,3-1-24,2-3-44,-1 0-89,-3-2-3348,-2-3 3325,-7-1-11,-2-4-796,-8 0-381,-8 3-951,-3-2-1795,-3-3-4144,3-9 8926,4-10 0,-3 12 0,-2 2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43.6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 23124,'18'-12'2151,"-1"10"-1512,-9 19-79,2 15-101,-1 12-4385,-1 12 4116,0 11-66,-2 9 544,0 10-545,0 5-84,-2-42 0,-1 2-17,-1-1 1,0 1-1,1-1 1,-1 0-23,1 44-11,0-11-112,-1-9-404,-1-14-459,-1-8-650,0-15-1356,0-11 1455,0-9-5791,0-7 7437,3-5 0,-2-2 0,1-3 1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43.8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4 130 17118,'-2'-9'5647,"1"2"-4437,1 7 134,0 0-951,40-25-135,-16 15-157,33-20-57,-27 22-156,10-6-538,-12 6-728,3-3-1154,-13 8-1726,-5 0-4303,0 3 8561,-4-2 0,-4 2 0,-2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58.1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 52 8961,'0'-9'4055,"0"2"-2833,0 7 1915,0 0-1803,0-16-90,0 12-315,0-12-178,0 16 404,0 0-640,0 19-146,0 16-111,0 30-168,-3 18 33,-5 8-100,-2 0-12,-2-7 56,2-9 23,3-9 22,2-12 67,0-8 56,4-10 12,-1-9 33,2-4-11,0-9-67,0-4-34,0-5-23,0-4 102,0-1 10,10 0 1,5 0 56,10 0-56,3 0 22,0 0-90,1 0-44,0 0-34,2-3-56,-3 0-11,0-4-23,-2 1-22,-4 1 0,-4 0-67,-8 3-527,-5 1-493,-4 1-2565,-1-3 682,0-1-1635,-1-6-3474,-5-2 8079,-7-4 0,5 7 0,-1 1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58.3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0 101 15941,'0'-16'4829,"0"3"-3988,0 13 940,0 0-1422,39-13-90,-15 10-101,30-10-78,-24 13-90,-5 0 0,-3 0-326,-7 0-771,-4 0-629,-5 0-985,-2-3-1234,0-3-1041,-3-4 4986,1-2 0,-2 5 0,0 3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58.6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1 104 14406,'0'-11'5827,"0"3"-4651,0 8 785,0 0-1176,29-16-237,-8 11-100,28-13-89,-16 13-235,4 2-113,-2-2-11,-1 0-57,-3-1-693,-2-1-808,-2 1-4366,-4 1 1790,0 3-3284,-4 1 7418,3 1 0,-12 0 0,0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18.7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140 62 7739,'-3'-10'3810,"0"1"-2623,3 9 3183,0 0-2868,-11-19-325,7 15-248,-9-15-133,10 19-180,1 0-224,-1 0-145,3 0-68,-3 0-78,2 11-22,-4 21 77,-1 28 24,-4 31-91,6-36 1,-1 1-18,-1 5 1,0 0 5,1 1 1,0-1-280,0 2 0,1 0 245,-1-3 1,1 0-12,0 1 1,1-1-12,-1-1 1,1-1-18,0-3 1,1-1 0,0-2 0,1-1-6,0-1 0,0 1 0,1 1 0,0 1-6,0 5 0,0 0 6,0 5 0,0 1-1611,1 2 1,0 0 1610,1-3 0,0-1-17,0-5 0,0-2-263,2-1 0,1-3-426,-2 6-538,3-11-627,-3-43-762,-1-30 2730,-1-64 0,-1 45 1,0-36-1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58.9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1 23829,'6'78'422,"0"0"0,0-3 0,-1-5-265,-4 25-90,0-1-1341,-1-3 1296,0-4-22,0-6 2,-3-6-932,-4-8-332,-5-8-1237,1-9-1569,2-6-2554,6-12 6791,1-7 0,2-12 1,0-8-1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59.4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1 224 22631,'58'-23'26,"1"-1"0,-5 3 0,-9 2-26,-20 3 0,-4 1-78,-5-3-35,-5 1-21,-3-2 122,-5 0 12,-2 6 101,-1 3 1,-10 4 66,-6 4 56,-12 1-45,-6 7-123,-4 8 0,1 9 11,1 10-22,6 1 22,7 0 146,7 4 123,6 0 34,5 7-45,2 0-79,3 3-66,0-3-91,0-5-44,7-3-11,6-4-34,17 2 0,-4-12-23,6-2-55,-12-11-314,-2-7-426,4 0-336,2-4-718,6-11-1164,6-10-1491,1-11 4527,26-23 0,-35 30 0,12-8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2:59.8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121 16 22776,'-51'33'885,"9"0"-683,28 1-45,6 1-90,4 2-67,2 1-11,2 0 11,3-1-3381,6-1 3381,8-6 0,7-3-11,7-6-68,-1-10 57,4-5 11,0-4 11,1-4 3414,0-8-3414,-1-6 11,-2-8 0,-4-2-11,-5-1 0,-6-1 102,-3-1-35,-5-2-56,-4 2 68,-2-2-46,-3 4 34,0-1 1,0 2-12,-14-8-23,4 12-33,-13-4 0,8 16-67,-2 5-179,-2 2-416,-3 3-705,0 0-1086,1 10-5455,2 6-944,6 11 8852,5 7 0,6-15 0,2-2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00.3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20479,'43'77'1580,"-9"-4"-1367,-31-22-34,-2-1-123,-1-9-56,0-7 11,1-13 23,0-8-34,0-9 0,1-2-12,-1-2 12,4-6 46,2-7-3326,6-10 3325,5-9 0,5-1 44,1-3 46,0 8 21,0 3 68,0 8-44,1 5 3380,0 5-3392,-2 4 11,0 2-33,0 1 78,8 7-123,-7 3-68,3 8-33,-12 3 0,-4 0-392,-3 3-7709,1 8 1344,0-15 6757,7 3 0,-7-19 0,-1-1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00.8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81 21980,'-10'23'830,"2"4"-662,4 3-78,2 5-23,1-2-22,1 1-23,0-4 56,5 1-66,6-2 32,8-3-44,5-2 0,1-4 0,1-8 23,-1-5-23,2-5 0,-3-2 22,0 0 45,-1-6-67,-3-6-56,0-6 56,-4-9 79,-2-1-57,-3-6-22,-5-1 79,0-1-57,-4-1 23,-1 4 22,-1 1 79,0 6-46,-5 2-32,-6 3-35,-8 3 46,-5 0-79,-1 5-56,1 0-157,-1 7-190,0 1-303,1 3-471,3 2-1243,1 3-1883,4 10-4168,2 4 8471,7 12 0,3-14 0,4-1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01.2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20065,'32'56'1523,"-6"2"-1220,-22-4 22,-1 6-146,-3 0-10,0-1-69,0 0-32,-3-2 32,-2-3-32,-3-7 44,2-12-12,0-15 35,4-9 268,1-10-123,1-1-78,0-6 78,0-7-112,0-11-89,0-9-35,5-3-32,4 1-12,6 4 0,2 5-12,1 5-66,0 3-572,-1 2-470,2 1-415,1 2-807,2 2-2533,4 0-2654,4 3 7529,4-2 0,-15 7 0,-2 0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01.7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7 15829,'0'-3'5379,"0"0"-3284,0 3-1770,-12 26-12,4-1 1,-9 24-78,10-8-113,1-3-67,5-3-34,-1-6 12,2-4-34,0-5 0,9-1-23,1-6 12,9-2-34,1-6-167,0-2-57,2-3 111,2-14 35,2-10 56,0-18-90,0-7-11,-4 0 157,-3 7 0,-5 8 11,-6 13 11,-2 8 0,-5 8 0,2 4 45,-1 1 12,2 0 212,3 6 34,2 7 44,5 10 57,2 9-135,2 4-90,1 3-123,-2-2-44,0-1-23,0-2-202,-1-5-683,0-3-896,-4-4-1144,-3-8-1758,-2-2-2444,-4-5 7127,-2-2 0,-1-2 0,0-2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06.8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39 11481,'-10'0'6006,"1"0"-4639,9 0 4673,0 0-5850,6 0 57,5 0-46,7 0-145,2 0 46,1 0 32,-3 0-111,3 0 44,1 0 11,7-2 12,7 1 22,5-3 11,1 3 34,-4-1-68,-7 1-10,-8 0-68,-7 0-11,-6 1 0,-5 0-78,-2 0-2242,-3-3-593,0 1-1558,0-3-3126,0 1 7597,0-1 0,0 1 0,0 1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07.2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1 20479,'1'6'919,"-1"11"-706,2 19-34,-2 11-89,0 5 66,0 3-144,-5-4 111,-1-3 11,-4-9 79,0-6-67,3-11-34,1-7 23,4-9-113,1-3 236,1-3-23,0-3 123,0-10-43,-3-14-114,1-15-33,-4-12-33,3 0-79,-2 2-56,4 12 0,-1 11 0,2 11-45,0 7-168,0 6-448,0 0-572,0 4-8598,0-1 9641,0 9 1,0-5 0,0 5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0.5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520 13 18082,'-25'-7'2072,"-3"1"-1512,0 6-78,-8 6-280,0 8 22,-7 11 78,1 8-190,-3 3-4128,5 1 4195,2 0 827,5 8-939,2 2 34,3 11 67,4-1-145,4 2 55,8-5-67,4-5 12,5-1-12,3-4 3381,2-3-3403,9-6-12,7-5 1,10-8 11,5-6-34,1-7 45,2-5 0,3-4 11,0-9 11,3-7 12,0-14 0,0-6-23,9-15 0,-18 13 23,5-9-23,-20 17 90,4-24-68,-8 9-10,4-20-12,-10 17 34,-3 2-12,-2 4 1,-3 4 33,0 6 45,0 1-34,-9 3 12,-9-11-79,-4 13-22,-6-5 11,11 20-56,5 4-213,4 4-224,2 3-482,0 0-4235,-10 34-908,6-6 6118,-4 30 0,12-33 0,2-4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19.9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31 110 10910,'-3'-11'7160,"0"3"-5625,3 8 717,0 0-1669,-11 0-179,8 0 492,-8 0-470,35 3-57,5 0-77,29 4-124,6-4 33,7 0 135,5-3-100,1 0-34,3 0-101,4 0-342,4 0 386,10 0-33,-46 0 0,0 0-17,3 0 1,1 0-57,0 0 0,0 0-11,-2 0 0,0 0 33,-1 0 1,-1 0 17,46 0-23,-6 0-11,-11-3 11,-12 0 11,-12-4 23,-12-1 78,-4 0-22,-6 0-57,-4-1-3252,-5 2 3219,-4-1 247,-3 1-247,-1 1-22,-3-1-34,1 2 0,3-1 0,1 1 3403,15-1-3381,-13 2-10,1 1-12,-17 3 56,-5 0 190,-1 0-235,0 7 23,0 15 11,-1 18-34,-5 17-11,-2 8 0,-3 3 0,1 0 11,1 6-11,1 2 0,-1 7 0,-3 3-573,-1-3 573,-1-1 0,0-6-12,6-2 12,1 0 0,4 2-51,-1 7 51,0 0 12,-1-3-12,-1-5 0,-2-8 22,-4 17-22,2-22 11,-4 15-11,6-27 0,1-2 0,1 1 0,-2-2 11,0 0 570,0-2-581,-4 13 0,4-14 66,-3 9-66,3-14 0,2-2 0,-1 2 0,1-2 0,-2 0 0,4-2 24,-6 13-24,3-9 0,-2 10 0,-3 0 0,6-15 0,-3 7 0,6-18 0,0-4 0,2 2 0,-1-5 0,2 2 0,0-2 0,0-1 0,0-4-24,0-1-827,-1-5-281,-4-2-627,-3-2-1681,-7-1-3025,-7 0 6465,-6 8 0,10-7 0,3 7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0.8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12400,'9'2'6690,"-3"-1"-5648,-6-1 605,0 0-1042,7 0 23,5 3-3673,8 4 3291,4 4-67,-1 3-55,0-3-102,-2 0-22,-3-6 0,-2 1-168,-2-4 2910,-3 0-3762,0-2-683,-1 0-784,3 0-1636,1-3-1301,1-10 5424,0-4 0,-7 3 0,-3 2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1.2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56 1 20826,'0'77'1468,"0"-1"-1131,0-3-57,0 1-101,0 6-45,-1 2-22,-4 4-56,-3 2-921,-3-3 821,1-8 32,2-12 169,3-15-661,2-15-306,0-11-489,2-9-584,0-9-873,1-3-915,0-3-1897,0-3 5568,0-10 0,0 7 0,0-7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1.5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 10753,'0'-9'5154,"0"2"-4145,0 7 1232,0 0-1053,13 12-281,-9 9-89,11 19-246,-14 11-146,1 7-180,-2 10-67,0 3-44,0 7-91,0 1 46,0-1-90,0-5-11,-2-8 0,1-13-213,-4-10-348,0-14-672,0-9-974,2-10-1614,2-4-2544,1-3 6376,3-2 0,-3 0 0,3 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2.2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49 18821,'39'-26'762,"-6"5"-504,-13 20-46,-4 1-55,-1 0-56,-1 0-67,-4 0-12,0 4 56,-3 7 90,-1 8 45,-3 8-134,-2 4 168,-1 4-79,0 1-79,-5 1 57,-3-1 22,-6-2-11,-3 3 22,1-1-56,-3 4 79,5-2-3381,0 0 3482,3-4-79,5 0-56,-1-3 0,4-5-34,1-3-67,2-9 23,0-2 3436,0-3-3470,0-1 225,1 3-225,5-2 22,2 0-33,6-2-34,2-2-11,1-2-11,2-2-11,1-1-1,-1 0-750,6 0-179,-8-2-359,5-6-595,-5-6-1578,2-8-2757,5-3 6241,-2-2 0,-9 11 0,-3 4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2.5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7 13274,'-3'-3'5547,"0"0"-4483,3 3 1491,0 0-2163,6 3-44,5 3-91,6 3-100,5 2-67,-3-3-68,1-1-22,-7-3-34,2-2-582,-6 0-516,2-2-660,-1 0-1211,-3 0-2073,2-2 5076,-1-7 0,-2 6 0,-2-6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2.8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14 13510,'0'-8'4235,"0"3"-3294,0 5 852,0 0-1109,0 37-1,0-7-145,0 34-157,0-13-90,0 3-134,0 3-90,0-1-55,0-2-12,0-3-12,-1-3-256,-4-8-472,0-5-515,-1-7-639,1-5-818,2-4-884,1-7-1861,1-4 5457,1-6 0,0-2 0,0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3.1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10 12311,'0'-5'5681,"0"0"-4628,0 5 840,0 0-1187,1 33-112,0-3-190,0 36-113,-1-10-156,0 7-79,0 0 33,0 0-78,0-1 1,-1-6-24,-2-4 1,-1-7-302,-2-7-394,3-8-649,-2-10-862,4-6-1536,-1-7-1770,2-4 5524,0-2 0,0-1 0,0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3.6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174 19 14563,'-2'-10'4426,"1"1"-3765,1 9 213,0 0-561,-43 12-66,26-1-146,-35 16 0,36-1 22,2 8 23,2 2-68,3 1-78,4 0-33,2-4 33,3-4 22,0-4-3380,6-3 3380,5-2 68,8-3 22,4-3-12,1-4-32,-1-5-1,-2-2-22,0-3 3391,-1 0-3357,-3-7-1,6-22-11,-9-4-67,1-15 23,-10 8-1,-3 4 23,0 4-45,-2 4-168,0 7-358,0 7-393,0 0-3586,-2 1-929,-1 5 5434,0 1 0,0 7 0,1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4.0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 13510,'0'-3'5277,"0"0"-3518,0 3-1322,0-2 56,1 8-123,2 4-101,2 11-112,0 8-124,-2 5 12,0 4-11,-3-1-34,2-1-12,-2-8-458,0-6-505,0-10-436,0-3-842,0-6-1097,0 3-2533,0 1 5883,-2 1 0,2-3 0,-1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4.3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42 21723,'-2'-5'2241,"1"0"-1647,1 5-225,8 0-44,5 3-112,9 1-112,6 2 12,2 1-1,3-2 44,4 0-55,-1-4-22,4 1-35,-2-2-21,-1 0-12,-3 0-11,-1 0 0,-4 0-22,-1 0-102,-2 0-459,-3 0-234,-2-3-494,-5-2-572,0-3-918,-1-3-2476,3-1 5277,1-1 0,-7 6 0,-2 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20.6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0 12938,'-11'2'4325,"3"-1"-3282,8-1 648,0 0-503,1 6-57,13 0-200,11 8-125,20-1 57,8 2-415,15 4-21,5-3 9,11 5-111,7 0-112,4-1-371,-46-10 1,1 1 235,0-1 1,0-1 27,2 0 1,1 0-51,-1-1 0,-1-1-6,3-1 1,-1-1 10,-2-1 1,0-1-17,45 0 11,-7-2 0,-10-1-23,-2 0 12,-5 0 0,-3 0 0,-4-1 11,-9-4 22,-3-3 34,-8-1 0,-2-3 0,-5 5-3258,-1-4 3202,-4 3 305,-2 1-350,-3-1 11,-3 5 2,-5 0-24,-5 1 0,-2 2 3392,-7 0-3392,0 0 0,-3 0 0,0 0-102,-1 0-469,-1 0-438,1 0-8822,-2 0 7546,-11 0 0,8 0 1,-10 0-1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4.9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144 0 21107,'-46'53'717,"8"-5"-6165,21-15 5616,4 0 1342,4 1-1421,1 1 860,4 1-847,0 2-91,2-3 23,1-1 3515,0-5-3359,1 0 34,0-6-78,3-3-46,4-5 1,7-4 90,7-4-23,5-2 112,2-3-22,5-1-45,-2-1-124,2 0-44,-3 0-34,0 0-22,-3-4-23,0-3-414,-7-3-437,-5 0-303,-4 4-493,-5 3-1210,-3 1-2980,0 1 5871,-2 0 0,0 0 0,-1 1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5.2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0 13240,'-2'4'5939,"1"-1"-3955,1-3-1738,0 53-145,1-28-79,2 44-22,-1-42-123,3 1-482,-5-3-616,1-8-1222,-1-3-2151,0-5 4594,0-3 0,0-3 0,0-1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5.5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13454,'0'-4'5647,"0"2"-2432,0 2-2475,13 2-68,0 3-44,13 2-202,-2 1-34,6-1 22,3-2-200,4-1-13,2 0-89,1-3-56,-1 1 0,0-2-44,-4 0 44,-1 0-56,-7 0 0,0 0-12,-5 0-245,1 0-371,-1 0-268,1 0-471,1 0-202,-1 0 112,0-2-346,-2 2-1100,-3-4-1881,-2 0 4784,-2-2 0,-7 2 0,-2 1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6.3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23 14193,'-5'-7'5210,"1"1"-4884,4 6 54,0 0-144,12-4 77,2 3 23,14-3-55,-2 4-91,2 0-78,0 2-67,-2 6-23,-2 3-22,-5 3 23,-3-1-12,-4-2-11,-7 2 146,-1 1-46,-4 4 1,0 5-56,-4 4-11,-5 4 55,-7 3 12,-5 2-34,0 1 34,0-1-45,1 1 79,2 0-12,0 0 68,3 4 55,1-2 45,3 0 12,1-2 190,4 10-325,3-11 11,2 6 1,1-14 21,0-3-100,0 1-56,4-7 11,4 0 0,6-5 0,6-3 0,2-5-23,4-2-10,1-3 22,2-1-45,3 0-12,-2-4-44,-1-2-212,-7-5-270,-5 1-482,-4-4-526,-3 1-1020,2-5-2443,-1-4 5009,3-1 0,-7 7 0,0 4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6.6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13 14484,'0'-7'5782,"0"2"-4919,0 5 784,0 0-762,0 14-201,0 8-113,0 20-156,0 7-169,0 6-111,0 3-68,0 3-55,0 1 10,0 0 12,-1 3-34,-1-6-90,-2-3-404,0-12-536,0-9-696,1-9-638,1-8-1412,1-2-1838,1-5 5614,0-1 0,0-5 0,0-2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16.9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23 24323,'74'-12'784,"-14"2"-740,-37 10-32,-2 0-12,-1 0-348,0 0-795,-4 0-840,-4 0-762,-3 5-2543,-5 6 5288,-1 7 0,-3-7 0,0-1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3:39.4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27 153 7829,'-2'-4'4437,"1"1"-448,1 3-3182,-7-3 44,4 3 57,-5-3-124,6 3-112,1 0 415,0 0-751,-1 0 1345,2 0-1468,10-2 56,10-4-112,15-1-56,7-6 0,3 0 0,1 0 22,2-1-22,0 1-23,0 1-44,-2 3-12,-3 1-11,-7 1 12,-1 2-12,-5 1 0,-3 2 11,-3-1-22,-3 1 0,-3 0 0,1-1 0,-3 3 0,0-1 0,0 1 0,-2 0 12,-1 0 21,-3 0-10,-2 0-23,-2 0 11,-1 0 0,-2 0-11,-1 0-78,-1 0 78,1 0 44,-1 0-44,4 2 0,0 6 0,1 4 0,-1 6-11,-1 4 11,-1 4 90,-1 2-90,-1 1-45,-1-6 45,0-3 11,0-6 0,0-4-11,0-4 0,0-3 12,0-1-1,0-2 67,0 1-67,0 2 1,-2 4 10,-7 1 0,-6 2-10,-5-2-12,-5 2 44,-1-4-44,-4 4 0,-3-3 0,1-1 0,-1 2 23,2-4-23,3 3-11,4-5 11,1 3 22,2-5-11,-2 1-11,-1 1-22,-6 5 22,7-1-23,-3 5 1,9-3 33,1 0-44,0 2 33,4 0 0,2 0 0,-1 2-12,1 1 12,-4 4-56,3 0 23,1 0 10,4-1-21,2-2 21,2-1 1,1-1 22,1 0 0,0 4 0,0 0-23,0 0 12,0-4 11,0-2-11,0 0 11,0 1 0,1-2 0,5 4 11,-1-5-11,6 4 11,-6-4 12,4 2-12,-3 0-11,5-1 11,0 0 34,1 0 56,2-4 168,6 6-146,-5-5 11,6 3 1,-7-3-45,3 1 0,0-2-23,6 0 34,1-4 156,26 1-55,-9-2-1,19-2-77,-16-2-46,-2-3-33,-2-1 0,-4-2-12,-2 2-33,0-2-67,-7 2-1468,2-3-504,-17 3-1692,1-9-3889,-7 0 7620,3-6 0,-2 11 0,0 1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4:51.7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1 519 22294,'17'-21'964,"12"-8"-785,31-15-78,7-14-34,1-7-56,-3-8 23,-10 4-384,-8 8 361,-13 14 173,-12 16 29,-10 17 79,-8 8 33,-2 6-12,-2 0-10,0 4 243,0 15-209,0 16-135,0 28-90,0 19-73,-1-32 0,-1 3-277,-3 4 1,-2 2 248,-1 2 0,-2 1 0,-2 0 1,-2 0-12,1-6 0,1-2-224,-13 42-348,7-25-2162,2-14-313,9-30-2982,1-9 6029,15-24 0,-7 5 0,6-5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4:52.2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1154 198 19097,'-57'-37'770,"-1"0"1,1 0-1,-25-15 1,5 17 148,-20 52-617,48 1 0,0 5-38,1 13 0,1 5-12,-1 7 0,0 4-670,2 5 0,0 3 608,0 2 1,2 0-455,3 3 0,2 1 325,3 1 1,4 1-28,4 1 0,4 2-1,6 2 1,3 1 77,6 0 0,2 0-83,2-2 0,4 0-22,9-3 0,5-3-1,1-7 1,5-4-6,9-7 0,7-6-56,46 17 44,-33-41 1,2-6 11,8-5 0,1-8 6,6-11 0,2-6-6,4-4 0,1-5-45,0-11 0,-1-4-217,-2 0 1,-4-2 227,-6-3 1,-5-3-154,-5 2 0,-5-2 215,-9-3 0,-5-3-17,-4 1 0,-6-2 210,-4-1 1,-4-2-155,-4 2 0,-3-1 0,-1 0 0,-3 0-5,-5 0 0,-3 1 5,-4-3 0,-4 2 6,-6 0 0,-4 2-1199,-5 3 1,-4 2 1192,0 6 0,-5 5-827,-18 6 1,-5 8 635,16 8 1,-2 5-63,-14 4 1,0 12-2622,2 25 0,4 11-1636,13-7 1,2 6 4482,-15 26 1,6 1 0,12-6-1,6-5 1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4:53.1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1 101 22182,'73'-52'998,"-3"11"-875,-15 35-90,-5 5 191,-9 7 112,-9 12-55,-9 13-57,-12 17-11,-5 13-23,-19 12-33,-12 17-568,5-43 0,-4 0 439,-2 1 0,-2-2-17,-22 32 22,8-16 68,11-19 0,11-16 67,1-5 79,5-8 100,1-5 890,5-3-890,3-4 1,4 0 481,1-2-829,8 0 168,9 0-34,18 0-33,10 0 22,10 0-67,5 0-33,3 0-12,-1 0-11,-1 0-22,-11 0-482,-7-2-539,-13-1-458,-7-5-751,-5-8-1961,5-11-4123,5-11 8336,7-6 0,-14 17 0,-5 7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27.9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119 7 15594,'0'-4'5838,"0"1"-3171,0 3-2085,0 24-78,1 9-44,0 28-225,0 9 12,-1 13-113,0 11-251,0-43 1,0-1 139,0 49-23,0-5 11,0-13-11,0-11-23,0-17-268,0-13-281,0-12-458,-1-9-1167,-8-5-2542,-5 2-5092,-13 5 8798,-5 5 1,12-9-1,2-3 1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4:53.7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1163 105 15202,'-82'-18'1475,"-1"0"0,2 3 1,3 4-1124,20 7 1,3 2-326,-1 2 1,0 2 331,5 3 0,2 3 178,-41 16-121,13 19-47,4 15-229,39-20 0,1 3 28,1 7 0,2 3-389,0 7 1,4 3 298,2 6 1,5 3 44,3 3 1,4 2-587,4 3 0,3 1 558,1 3 1,3 0 10,8 3 1,3-1-281,3 1 0,5-1 269,8 0 0,7-3-39,5-6 0,7-3 6,5-6 0,5-6-6,7-9 0,5-7-444,2-7 1,4-7 415,2-10 0,0-5-23,-1-4 1,0-5-16,-4-8 0,-2-6 33,-2-5 0,-3-5-7,-2-5 1,-2-7-6,-3-6 1,-3-5 16,-2-4 0,-2-4-12,-4-4 1,-3-4 17,-4-5 0,-3-5 59,-9 3 0,-1-5 1,-5 1 57,0-12 0,-5-1-77,-2 12 1,-1-3 0,-6 3 48,-11-11 0,-9 4-22,-2-4 0,-6 0-39,-10-2 0,-6 2-1,-6 3 1,-3 4-57,-2 8 1,-5 4 33,-16-1 1,-1 8-40,21 19 0,0 6-96,-10 0 1,2 7 548,-5 13-1541,6 12-1096,5 24-1155,7 28-322,24-5 1,4 8-844,3 14 0,2 6 4504,1 21 0,2-4 0,4-36 0,2-5 0,0-2 0,0-1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33.1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26 124 17678,'-14'0'4874,"3"0"-4336,11 0 1602,0 0-1557,18 0-124,8 0-67,27 0-89,11-3-12,15-5-123,12-5-452,-41 4 0,1 0 329,2-2 0,0 1-17,1 0 0,1 0-123,-2 1 1,1 1 127,0 1 1,-1 2-12,-2 1 1,0 1-23,45 0 45,-10 2-34,-12 1-3056,-14 0 3045,-12 4-11,-18 0-235,-12 5 88,-11 0-761,-5 2-530,-12 6-2563,-12 6-943,-19 14 4955,-15 7 0,22-16 0,4-4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33.4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 15885,'4'-7'5199,"-2"1"-4627,-2 6 245,0 0-525,13 4 279,-6 13 1,9 17-169,-8 20-3571,-3 12 3247,-1 11-23,-2 1-470,1 8 437,-3-1-211,1-4-339,-1-10-772,0-18-1100,0-17 1751,0-18-5784,0-11 6590,-1-7 1,1 0 0,-2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33.7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16042,'2'-6'4930,"0"2"-3877,-2 4-201,0 0-90,22 92-291,-14-23-712,4 6 1,0 4 335,-9-24 0,-1-1-1564,-1 2 0,-1 0 1497,2-3 0,-1-1-28,1 44-297,1-14 230,0-15-448,-1-13-416,-1-11-416,-1-10-1925,0-3-3283,-9-2 6555,-5 3 0,2-15 0,1-1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34.1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7 107 16860,'-3'-4'5782,"0"1"-4875,3 3 79,0 0-381,23 3 146,11 2-191,31 1-190,8-2 123,10-2-101,4-2-44,3 0-80,-2-3-371,-1-4 237,-8-1-65,-6-3-69,-2 1 0,-7 2 0,3 1 0,-6 3 0,-2 2 0,-5 0 0,-7 2 0,-9-1-259,-11 1-480,-14-3-110,-6-1-586,-7-2-1277,0-1-2341,-7-4-4359,-6 4 9412,-7-4 0,6 7 0,3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34.5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 23818,'14'83'549,"-1"0"0,-2-2 0,-3-4-381,-5-18 1,-2-3-35,0 5 1,-2 1-46,0 3 1,-1 0-273,0 1 0,-2 1 216,0-2 1,-1 0-6,-2-3 0,1-1-28,0-4 0,1-1 22,-6 43-22,3-13 0,1-18 90,2-12-561,0-18-492,2-10-874,0-13-1155,0-7-2364,1-5 5356,1-3 0,1 0 0,0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34.7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10 18765,'-4'-3'4863,"1"0"-4168,3 3 627,0 0-964,60-1-167,-20 0-90,49 0-79,-39 2-22,-4 0-280,-10 0-516,-3-1-627,-10 0-952,-2 0-1278,-3 0-3384,-1 0 7037,0 0 0,-8 0 0,-1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35.5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22 101 23314,'9'58'1188,"-2"9"-987,-7 10-77,-5 8-12,2 4 0,-6-3-68,2-2 24,1-6-35,1-6 1,4-8 11,-1-11-1,2-9 35,0-12-57,0-9 45,0-8-22,4-6 34,4-3 56,7-4 33,3-1-67,5-1-12,4 0-44,22-4 0,-9-5-45,16-4 22,-14-4-22,-5 0 23,3 1-23,-7 3 11,0 3-11,-2 5 11,-3 1 0,1 3 0,8 0-11,-12 0 12,5 0-1,-14-2-11,-4 3 0,-1-3-11,-3 3-1,-2-3-32,-3 0 32,-1-2 24,-2-9 10,0-4 34,0-13-22,0-35-1,-5 9-33,-4-30 5,-3 34 1,-1 0 28,-12-34-149,9 29 0,1 1 126,-7-17 11,3 10-22,4 17-11,2 10 11,4 11 0,1 5-34,2 6-111,0 3-348,0 2-292,-1 0-671,0 2-443,-3 2-1810,-1 2-4168,-2 3 7877,-2 8 0,7-5 0,1 5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35.8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24558,'60'4'411,"0"-1"0,-4 1 0,-6-2-221,2-2-78,-3 0-67,-2 0-12,-4 0-33,-6-3-224,-2-2-560,-6-3-550,-7 0-783,-2 2-1077,-7 4-3069,-3 3 6263,-5 17 0,-2-13 0,-3 13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36.1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13016,'0'-6'5648,"0"2"-4393,0 4 594,0 0-1166,8 29-201,-3-6-179,5 28-135,-5-13-168,-2 2 0,0-4-157,-1-2-515,-1-5-729,-1 0-896,0-3-1177,0 0-1960,0-5 5434,0-2 0,0-10 0,0-2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28.8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16 159 10809,'-9'0'5322,"2"0"-4201,7 0 851,0 0-1187,0-8-102,0 5-123,0-5 191,0 7 78,10 1-235,10 0 90,18 0-35,14 0-178,10 0-22,8 0-136,5 0-10,5 0 44,3 0 11,5 6-848,3 0 714,1 6-67,-2-2 33,-3-1-33,-2-5-23,-1-2 23,-1-2-209,-2-8 164,-5-2-11,-3-9-34,-7 0-10,-7 2-57,-7 5 0,-5 3 0,16 2 0,-17 4 0,14 0 693,-18 0-693,-1 2 0,1-2 0,-5 2 164,-1 1-164,-4-2 0,12 1 0,-11-1 0,10-1 0,-11-2 0,4 1 0,3 0 0,0 0 0,-1 0 0,10-4 0,-15 2 0,6-3 0,-21 7 0,-1-2 0,-3 3 0,2-1 0,-1 0 0,-4 0 0,0 0 0,-6 2 0,2 0 0,-3 0 0,0-1 0,-1 1 0,-1-2 0,1 1 0,0 0 0,-1 0 0,-1 1 0,0 0-2880,0 0-550,0 3 3430,-22 18 0,16-13 0,-15 12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36.5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36 24199,'19'0'2700,"7"0"-2262,51 0-147,-1-2-22,9 1-146,2-1-67,-2 0-34,-5 2 23,-4 0 11,-11 0-45,-4 0 23,-10 0-12,-3 0-22,-9 0-11,-2 0-235,-5 0-225,-7 0-403,-4 0-426,-5 0-336,-3-1-537,0-4-1390,-3-2-2398,0-1 5961,-2 3 0,-3 2 0,-1 3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4:35.5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24950,'1'93'425,"0"0"1,0-2 0,1-4-247,0-20 1,1-1-40,-1 3 0,0 1-51,1 0 1,-1 1-34,-1-1 1,0-1-24,-1-2 1,1-1-1030,0-3 0,-1-3 996,0-5 0,1-3-101,2 42 119,-3-19-1105,1-17-908,-1-16-1216,0-19-4633,0-10 7844,0-9 0,0-3 0,0-1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4:37.6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1382 12423,'-6'0'5927,"2"0"-4930,4 0 572,0 0-1053,-7 3-46,6-1 0,-6 3-32,7-2 55,0 2-45,0 2-33,0 2-1,0 4-55,3 2-124,5 0-34,8-1 1,8-3-67,5-2 44,4-5-44,6-2-23,4-2 0,4 0-56,6 0 45,0 0-12,4 0-55,0-3 55,-4 1-55,-4-4 11,-8 2-23,-3 1 12,-5 1-23,0 2-11,-4 0 11,-2 0 0,-4 0-11,-4-1 0,0 1 12,-5-2-12,1 2 11,-6 0-11,-1 0 11,0 0 0,-2 0 0,-1 0-11,-2-1 12,-2 0-1,1 0 0,-2 1-11,1-2 22,-1 2 158,0-1-147,0-1 69,0 0-2,0 1-21,0-4-1,0 5-11,0-3-22,0 3 11,0-2-11,0 1-23,0-4 34,0-2-22,0-4 44,0-3-22,0-7-22,0-4 44,0-4-22,0-2-22,0-3 11,0 0 22,0-4-22,0-3 33,0-4-33,0-4-11,0-1-12,0 0 34,0 0 56,-4-18-77,-1 15-35,-6-13 0,2 20 0,-2 3 0,3 5 0,0 4 0,4 5 0,-1 3 0,1 2 0,2 1 0,-3 3 0,2-6 0,0 9 0,-2-4 0,2 9 0,0 1 0,0 1 0,0-4 0,0 1 0,-2-5 0,2 2 0,-3 0 0,1 1 0,0 2 0,1 1 0,-1 1 0,2 0 0,0 0 0,-1 1 0,-1-5 0,0 4 0,0-2 0,2 4 0,2 2 0,-4-2 0,-1-5 0,-1 3 0,0-6 0,2 7 0,-1-3 0,3 2 0,-3-2 0,2 1 0,0 2 0,1 3 0,1 3 0,1 1 0,1 3-158,-2 0-615,0 0-303,-1-1-593,-3 0-1402,-3 0-2778,-9 20 5849,-9 13 0,11-7 0,-1 2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4:38.6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7 114 9409,'-4'-16'6286,"2"3"-5087,2 13 459,0 0-1120,0-6-158,0 5-21,0-6 67,0 6 930,0 0-662,4 1-167,5 0 56,7 0-57,7 0-100,2 0-45,5 0-22,2 0-57,4 0-10,6 0-68,3 0 22,5 0-33,0-3-34,0-1 1,-4-2-57,-2 1 34,-4 0-11,-2 2 44,-4 1 12,-3 1-57,-3 1 46,0 0-68,-3 0 34,2-2-12,0 2 1,0-3-45,-1 1 1,-1-1-102,-3 0 0,8-1 0,-10 3 0,9-2 0,-9 1 0,3-1 0,-1 0 0,1-1 0,-4 3 0,-2-2 0,-3 2 0,-3 0 0,0 1 0,-2 0 0,1 0 0,-1 0 0,-1 0 0,2 0 0,0 0 0,4 0 0,-4 0 0,-3 0 0,-4 0-2444,-3 0-592,-4 0-2903,-8 3 5939,-7 12 0,4-9 0,3 9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11.7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 23863,'23'-5'1188,"-4"15"-763,-9 18-166,-1 28-91,1 18-34,-2 15-1026,-1 7 959,-5-46 1,0 1-1470,-1 0 1,0 1 1434,0 0 1,-1 1-22,0 46-189,0-5 188,0-9 23,0-3-23,2-4-11,1 0 0,2-4 0,1-5 11,-1-8-11,0-9 468,-1-10-490,0-10 3252,-2-8-3308,1-6 183,-3-5-206,2-3-22,-2-4-191,0-3-291,0-1-2331,0-2-1086,-3 0-4841,-8-5 8863,-5-1 0,4 0 0,1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12.1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33 17610,'0'-5'4886,"0"1"-4258,0 4-35,0 0-402,10-2 11,0 2 268,13-2-67,2 2-33,5 0 0,2 0-56,4 0-135,0 0-56,3 0-67,0 0 34,-2 0-68,0 0-22,-4 0 23,-4 0-23,-4 0-101,-8 0-571,-5 0-572,-8 0-1065,-1 0-1545,1 0-3653,4 0 7507,8-8 0,-8 6 0,1-7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13.1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103 78 21734,'-5'-3'1759,"-1"16"-1288,3 17-146,-4 25-112,-5 19-157,-2 11 22,-1 6-436,1-2 380,1-7 23,5-10 58,4-12-47,2-10 112,2-10 89,0-6-33,0-6 23,0-3 222,0-3-323,0-3-46,2-4-44,1-3 0,3-3-33,3-3 22,4-1-12,5-3 23,4-1 0,8-1 11,22 0-33,-7-4-23,17-5 23,-14-2-12,1-7-22,1 3 23,0-1-23,-3 3-34,-2 2 34,-3 1 0,-2 2 11,-4 0 0,-3 2-11,-5 1-11,-6 0 0,-3 3 0,-4-1 11,-4 3 0,-1-2 0,-5 1 0,2-1-11,-4 0-1,-1-1 12,0 2 0,-2-1 0,1-1 12,-1 1-12,0-5 11,0-6 101,0-10-90,0-8 34,0-8-11,0-3-11,0-2 10,-1 2-32,-3 2 21,-3-1-10,-4-2-1,0-4-22,-1-5 11,1 0-11,0 2-11,0 4 11,2 6 11,-2 6-11,3 5 0,-1 5 0,2 4 23,0 4-23,3 3 0,0 2-12,4 3 12,-3-2-11,1 7 11,1-2-67,-2 5-191,1 0-425,-2 0-2398,-4-3-45,1 3-3329,-5-3 6455,1 3 0,4 0 0,0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13.6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 22283,'39'-5'2824,"3"1"-2286,1 4-168,4 0-34,4 0-79,2 0-100,0 0-34,1 0-11,-2-2-22,-1 2-45,-3-2-11,-1 2-23,-5 0-11,-4 0 0,-7 0-101,-9 0-325,-8 0-515,-9 0-718,-3 0-8172,-2 0 9316,-2 5 1,2-4 0,-1 3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14.0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17 14137,'-4'-7'5457,"2"1"-4706,2 6 616,0 0-651,-2-3-76,3 12-192,2 2-180,3 14-88,3 5-102,-3 1-21,0 8-24,-3 1-33,-1 4-146,-2-1-515,0-4-493,0-10-493,0-7-874,0-7-919,0-7-1513,0 0 4953,0-4 0,0 0 0,0-1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14.5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11 272 15504,'-4'-3'6096,"1"0"-4617,3 3 470,0 0-1276,-2 0-124,1 0-23,4 1 80,12 4-91,12 0-202,16 3-3346,7-4 3135,11-1-102,4-3 0,5-2 0,6-8 0,5-7 0,9-12 0,1-5 0,-43 16 0,-1 1 0,40-15 0,-7 4 0,-12 7 0,-9 4 0,-7 2 0,-5 4 0,-2 0 0,-6 1 0,-3 2 3392,-5 1-3392,-3 4 0,-4 2 0,-3 1 0,-2 0 0,-3 0 0,-1 0 0,-6 0 0,-2 0 0,-5 0-337,-2 0-1669,-8 0-1411,-11 4-4404,-14 7 7821,-11 15 0,18-12 0,4 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02.0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13 11930,'0'-7'4829,"0"1"-4134,0 6 705,0 0-996,-33 29-79,21-8-34,-25 26 79,29-13-101,3 3-113,2 2-32,2 3-12,1 2-34,0 0 57,0-1-23,5 0-78,2-5 10,6-4-10,1-4 11,0-8 11,1-4-56,1-8 56,1-4 45,1-5-45,3-1-12,2-1-21,-1-6-12,3-4 45,-3-8 45,12-15-12,-11 2-33,7-11-11,-13 8 22,-3 4-55,-2-1-12,3-5 0,-6 8-79,4-17-268,-9 20-191,0-6-593,-2 14-1492,-2 0-2206,3-1 4829,-2-1 0,1 8 0,0 3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31.1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 23034,'79'-1'892,"0"0"1,-1 1 0,-2-1-1474,-11 1 0,-2 0 917,3 0 0,2 0-90,3 0 1,2 0-96,1 2 1,0 0-35,2 1 1,1 0-23,-3 2 0,-1 1-22,-5-1 0,-1 0-34,-7 1 0,-2-1 6,42 3 0,-20-1-34,-12-4 486,-12-2-520,-3-1 159,-8 0-517,-8 0-661,-13 0-303,-13 0-153,-12 0-4373,-22 0 5871,-15 8 0,10-7 0,1 7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21.7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65 23168,'-4'86'164,"0"-1"1,0-3-1,1-5-131,2-26 1,2-2-34,-1 3 0,0 0 11,-2 1 1,-1 1-12,2-2 0,0 0 11,-6 46 0,3-7 23,1-12-23,0-11-11,3-14 22,-1-12-22,1-13 124,0-8 123,0-8 89,0-7-12,0-3 428,0-3-450,0-4-22,0-9-123,-2-13-56,-1-16-23,0-12-22,0-16-3392,1-13 3358,2 34 1,0-2-7,0-7 1,0-1-132,0-1 1,0-1 114,0 2 0,2 1 11,1 7 1,1 2-12,6-33-84,5 17 84,4 6-2150,0 7 2128,5 0 2149,3 4-2183,23-4-11,-12 23-12,14 4 316,-23 22-248,-2 3 11,-4 8 0,2 3 87,0 11-87,7 22 3415,-11-6-3382,1 20 12,-16-11 45,-3 6-1,-9 3 1,-10 2-23,-10-3-11,-28 17-45,15-23-22,-13 10 0,21-28-23,3-5-156,0-6-168,6-6-202,2-3-416,3-8-4141,3 1 2450,0-3-2532,3 0 5199,5-4 0,1 3 0,5-3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22.1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336 1 24591,'6'52'1984,"-2"11"-1548,-7 21-251,-3-35 1,-1 2-2927,-2 3 0,-2 2 2803,-4 2 0,-1 0-12,0 1 0,-1 1 446,1-2 0,0 0-485,0-1 0,0 0-6,3-4 1,0-1-1,0-2 1,0-1 17,-9 41-1,-1-6-11,1-12-11,4-11 831,3-17-1201,6-15-247,1-10-1388,2-11-3160,2-3 2973,2-5-5920,6-16 8258,9-11 0,-5 5 0,4 1 1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22.8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14 15157,'0'-7'5232,"0"1"-4728,0 6 628,0 0-740,17 47-201,-12-2-45,12 50-23,-15-9-22,-2 7-365,-5 4 410,-3-8 44,-4-6 1,-3-18-113,4-14 12,2-15-12,6-9 45,0-11-22,3-3-33,0-8-68,0-2 364,0-3-341,0-10 33,9-3 0,4-12-34,7-2 1,5 1-1,-3 2-22,0 5 22,-1 4-22,0 2-33,-1 7 10,-1 1-21,-2 3 44,-3 2 33,-2 0 79,-1 3 56,-3 7 11,-1 6 45,0 10 56,-4 4-112,0 3-78,-3 3 45,0 0-23,-3 0 101,-9 5-146,-1-15-22,-8 5 11,2-15-34,1-3-22,-5 1 0,3-5-134,-5 2-326,2-6-391,-1 3-695,2-5-953,5 1-2241,3-1-3574,8-3 8314,1 1 0,5-1 0,0 0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23.7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212 8 20513,'-41'-8'1131,"4"11"-750,17 14-146,0 11-123,-1 12 12,1 4-80,5 6 24,-1 4-56,7-2 133,1-1-89,5-2 79,2-5 66,1-4-33,4-7 56,5-7-179,6-10-45,6-8 22,2-5-22,5-18-11,2-8-123,1-23 67,-1-8-45,-3-4 44,-4-1 57,-6 7 22,-3 8 34,-6 9-11,-2 12-3337,-5 6 3415,1 7 56,-2 5 34,0 2-180,0 3 57,0 10 134,0 7 67,1 16-22,2 3 3369,2 3-3470,3-1 0,1 0 11,3 0-56,4 0-112,3-5 0,1-5-157,2-8-482,0-7-459,-1-5-616,1-7-706,-2 1-2567,2-2-3819,0-3 8806,4-12 0,-12 8 0,0-7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24.2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13 17162,'0'-7'4348,"0"1"-3620,0 6 426,0 0-1205,-1 114 421,0-38-826,1 9 0,-1 3 551,1-34 1,0-3-40,0 1 0,0-2-34,-6 43-11,1-11 68,-7-12-57,2-16 45,1-11-33,1-18-12,5-11 249,0-10-260,3-11 1275,0-14-1286,0-17 0,3-14 56,6-7 0,6 4-33,5 9 10,4 10 1,-3 13-34,3 5 11,-2 10 23,2 3 22,-4 4-11,-1 1-1,-2 1 68,-3 10 91,-3 4 21,-2 14 33,-6 33-133,0-11-35,-9 26-33,-6-26-22,-6-6 11,-8-7-23,-1-5-22,-1-7-515,-14 2-192,13-13-570,-7-2-717,16-10-886,6-3-2778,4 0 5658,6 0 0,2 0 0,2 0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24.7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98 23762,'-9'49'617,"1"0"-382,0-3-90,2 1-66,5 1-23,-1-2 0,2-1 0,9-2-45,4-2 0,11 1 45,5-8-56,3-6 11,1-12-11,0-8 23,1-7 66,-4-15 57,-2-8-12,-4-23-10,-5-8 56,-3-7-80,-7-1 80,-4-1-91,-4-1-55,-4 3 11,-22-15-45,1 27-392,-22-2-628,6 34-1423,-5 8-3215,-6 5 5658,-8 21 0,27-13 0,3 14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25.3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7 137 18451,'-3'-3'5165,"0"0"-4033,3 3 157,0 0-225,119-9-1762,-23 3 884,-32 1 1,8 0 0,-2-1-63,11-1 0,-2 0-124,4-2 0,2 0 0,2-2 0,2 1 0,1-2 0,0 2 0,-1 3 0,-1 1 0,-4 0 0,-2 3 0,-7 1 0,-4 2 75,-10 3 1,-4 3-223,30 8-1310,-27 10-895,-22 4-3699,-13 4 6051,-8 0 0,-9-12 0,-2-4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38.8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5555 270 15583,'-83'-3'1333,"-1"1"1,-1-1-1,0 1-885,6-1 0,0 1-1593,-14 0 0,-4 1 1290,25 0 1,-3 0 0,-1 1-53,-6 0 0,-3 0 1,-1 0-16,-5 1 0,-1 0 1,-1 1-20,-4 2 1,-2 1 0,0 0-631,22 0 1,0 0 0,0 1 0,0 0 651,-2 1 1,1 1-1,0 0 1,-1-1 2,1-1 0,1 0 0,-1 0 0,1-1-14,-21 1 1,1-1 0,1-1-23,5-2 1,2 0 0,1-1-170,6 0 1,1-1-1,1-1 166,5 0 0,0-1 0,2 0-295,0 1 1,2 0-1,-1 0 257,1-2 1,-1 0 0,1 3-8,-2 2 0,0 4 0,0 1 0,-2 4 0,0 1 0,1 4-4,-1 4 0,1 3 1,1 3-89,2 3 0,1 2 1,2 1 87,6-2 0,2 1 0,2 4-30,-1 8 1,1 6 0,7-1 573,-2 9 1,7 4-541,-1 21 0,11 6 28,21-10 0,8 1-6,0 12 0,4 3 23,5-28 0,3 1 0,2 0 26,2 3 0,2 0 0,3 0 0,3-1 0,3 0 0,6 2 69,5 0 0,5 2 0,2 1 0,0-5-99,3 2 0,1-3 1,4 1 8,-2-4 0,4 3 1,1-2-1,-1-6 6,4-2 0,0-5 0,1-2 164,3 1 0,1-1 0,2-2-146,1 0 1,2-3 0,0-1-1,1-3 1,2-1 0,0-3-1,2-1 1,2-3 0,0-1-1,-1-4 1,1-2 0,7-1-14,4-2 1,7-2 0,2-1 0,-5-3-19,8 1 0,-4-4 0,6 0 2,-6-2 0,6 1 0,-1-3 0,-5-2-30,2-3 0,-5-3 0,0-1 11,-2 0 0,1 0 0,-2-1-8,-1-1 1,0 0 0,-2 0-4,-3-2 0,-2 0 0,0 0 3,-2 0 1,-2-1 0,1-1-4,-2 0 0,-1-2 0,1 0 18,-1 0 1,-1 0 0,2-1-23,-1-1 0,0 0 0,4-2-52,0-2 0,4-1 0,1-2 0,-5 1 48,3-1 0,-4-1 1,2-2 3,19-4 0,4-2 1,-8-1-1,0-2 0,-7-1 0,-1-1 0,-1-2 6,-3-1 0,-1-3 5,-2-3 1,-1-3-12,-1-1 0,1-5 0,-7 0 0,3-4 1,-4 1 10,10-8 1,-1-1-16,-13 8 0,2-2 1,-6 2-3,0-4 1,-5 2 817,-3 2 1,-3-2-802,-2 1 1,-3-1 5,-3 1 0,-1-1 193,-2 1 1,0-4-161,9-27 1,-3-3 385,-11 18 1,-4-2-448,7-23 0,-8-2 22,-13 20 1,-6 1 376,-4-5 0,-4 0-388,-7-6 1,-5 0-12,-6-4 0,-5 0-460,-8 1 0,-9-3 457,9 29 0,-7-5 1,-1 2-1,0 4-275,-3-2 0,0 5 1,-3-1 277,-15-14 0,-3-2 0,0 11 11,-9 9 0,1 11 0,1 8 1,-2 5-12,1 9 0,-1 5 5,-1 5 1,0 4-6,1 3 0,1 2-23,0 2 1,1 1 82,6 0 0,1 0-665,-16 0 0,3 0 6,22 0 0,2 0-348,-12 2 0,3 5-1652,-15 16-1773,3 30 287,40-15 1,2 6 4084,-2 13 0,4-1 0,-5 10 0,8-4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41.7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 24076,'13'-11'739,"-1"7"-615,-8 23 10,0 11-89,0 10-45,-2 5-773,-1-3-1670,1-5-2285,0-1-5103,-1 3 9692,1 14 0,-2-24 0,0 1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5:41.9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15504,'39'4'0,"-7"-1"0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36.4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 1 21360,'-3'89'735,"0"1"1,1-2 0,0-3-467,2-21 1,0-1 7,0 3 1,0 2-138,0 0 0,0 0-204,2 1 1,0 1 147,0 2 0,0 1-365,1 2 0,-1 1 376,0 1 0,-1 1 0,-1 2 1,0-1 10,0 0 1,0-1-29,0 1 0,0-1 40,0-2 0,0 0-90,-1-2 0,0 0 28,1-4 0,0-1-40,-1-4 1,-1-1 5,2-2 1,-1-1-1471,-1-3 1,0 0 1452,1-2 1,-1-1-1,1-4 1,-1 0-17,-1 39 22,1-12 0,1-11 23,1-8 190,0-9-224,0-9-1652,-1-11 1652,0-10 2123,-1-9-3782,-4-7-189,-3-2-1245,-6-8-2667,-2-11 5760,-3-12 0,7 9 0,4 1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34.8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23000,'92'-3'825,"1"-1"1,-1 1-1,-1 3-528,-13 4 0,-2 3-57,5-1 1,0 2-39,0 1 0,-1 0-732,-1-1 0,-1-2 703,-4-1 1,-2-1-40,-3 0 1,-2 1-1,-5-2 1,-2 0-7,-5 4 1,-1 0-112,-3 2 1,-1 0 302,40 14-320,-6 3 0,-7 0 0,-4-1 0,0-1 0,2-3 0,-2-3 0,-4-4 0,-12-7 304,-17-3-304,-17-4-155,-13 0-1336,-7 0-357,-8-8-4606,-13-4 6492,-13-4 1,10 5-1,0 7 1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35.8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13555,'2'-4'6666,"-1"1"-3528,-1 3-2387,20 65-57,-9-8-672,3 2 1,0 7 201,-6-11 0,-1 0-23,0 7 1,-1 3-498,0 2 1,-1 2 429,0-2 0,0 1-39,-2 0 1,0-1-28,-1-2 1,-1-2-2,0 0 1,-1-1-1,1-1 0,-2-1-50,2-2 0,-2-1 11,0-3 0,-2-2-28,-2 42-179,-3-20-853,1-19-122,2-21-1882,-1-14-1665,1-9 4701,2-1 0,0-4 0,3-2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36.9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23572,'0'-6'1579,"0"2"-1276,0 4 414,0 0-560,7 0 168,10 0-67,16 0 22,14 0-112,11 0-67,4 0 0,1 0-23,-3 0 1,-5 0-35,-4 0 1,-6 0-34,-4 0 34,-8 0-45,-9 0-67,-7 3-684,-9-3-941,-3 5-2129,-5 5-5042,0 8 8863,4 15 0,-3-14 0,3-1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37.4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156 0 24715,'-3'99'392,"1"0"0,-1-7 0,0-6-347,1-30 0,-1-3-17,-2 0 0,0 0-28,-1-2 0,-1 0-1459,-13 45 350,-4-9-1356,1-9-1300,-1-12-3518,10-12 7283,5-16 0,6-18 0,3-10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37.9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75 22126,'-5'52'219,"0"0"0,-4 38-219,11-43 33,9-2 1,4-5-34,14-3 0,3-10-23,5-7 12,5-11 0,1-4 11,3-11 11,-2-13 34,-1-12-45,-4-15 45,-3-4-23,-9-1 57,-4 0 234,-12 3 169,-4 2-90,-5 5 34,-2 7-112,-9 5-146,-5 9-112,-13 6-3448,-4 6 3380,-2 5-290,0 2-1917,-5 1-302,10 0-2813,-1 1 5334,14 11 0,8-8 0,3 8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38.3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15527,'2'-3'4358,"-1"0"-2677,-1 3-1367,16 106-23,-13-45-309,5 12 1,0 1 264,-7-7-23,-1-11-180,3-12 60,-1-13-93,1-10-11,-1-9-11,0-7-34,0-2-134,4-3 424,5-14-200,7-11 45,8-23-68,5-6 12,0-4 55,0 4-44,-3 7 67,-3 10 0,-4 11 34,-3 12-12,-4 8 23,1 4 78,1 2 57,0 9 10,1 7-55,-3 17-46,-2 12-89,-3 12-22,-2 9-90,-4 7 11,-2-1-11,-1-4-593,0-11-1010,0-15-8228,0-12 9703,0-16 0,0-7 1,0-7-1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38.6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23224,'56'58'1647,"-13"4"-1445,-39 0-168,-4 7-34,0 1-784,-6-8-852,0-11-1132,-5-12-2465,4-11-3607,3-15 8840,4-6 0,0-7 0,0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39.0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36 21185,'49'-10'145,"0"0"1,32-5-146,-67 19-56,-3 4-426,-6 7-391,-3 6-282,-2 2-21,0 3 604,-4 2 113,-6 3 269,-9 5 134,-5 3 56,-4 1 201,4-2 606,3-3 381,4-9 67,6-2-101,2-7-135,4-1-167,2-5-135,1 2-33,2 0 10,0 3-179,3 2-66,6 0-79,7-2 100,17 0-425,-7-4-34,8-4-11,-12-4-425,-1-4-562,0 0-514,-3 0-886,1-4-1591,0-4-2655,1-6 6633,5-3 0,-12 7 0,-1 2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39.5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43 16479,'-10'-11'4090,"2"2"-3183,8 9 741,0 0-1156,21-9-77,-4 6-168,18-6-68,-9 8-45,-2 1-100,-2 0-12,-4 0 1,-5 5-1,-4 7 23,-6 8 0,-2 7-23,-2 7-22,-10 3-3403,-5 5 3403,-7-1 11,1-4 12,2-4-12,3-6 134,1-6 68,4-2 78,3-1 3382,2-3-3326,4-1 1,2-2-24,1-4-111,0 0-44,0-3-80,5-1-33,6 0-33,8-1-23,9-1-3471,-1-1 2967,7-1-359,-7 0-2386,12-16 112,-12 2-2220,9-15-2945,-8 6 8302,2-2 0,-13 13 0,-3 2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40.1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190 16 14899,'0'-9'6510,"0"2"-5580,0 7 336,0 0-818,-38 51-223,18-16-68,-31 46-79,29-25 45,0 4-67,6-1 11,4-2-55,6-13-12,3-8-12,3-10 1,0-8-45,0-7 0,8-6-101,4-3-89,8-2 123,2-12-57,0-4 46,-2-16 89,0-2-45,-1-5-100,1-3 190,-2 3 0,0-3-56,-4 6 56,-3 5 22,-2 8-22,-4 9 0,-2 8 11,-1 3 34,-1 3 90,1 0 100,1 0 68,1 3 201,2 10-23,1 11-77,2 14-34,-2 8 0,3 35-303,-2-19-67,3 19 0,0-31-247,0-12-549,1-9-649,-1-9-639,1-10-874,1-1 2958,6-7 0,-9 0 0,3-2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37.2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13 12714,'-5'-4'5614,"1"1"-4628,4 3 336,0 0-874,-10-1-89,8 1 100,-8-3 11,10 3 214,0-2-348,3 2-67,8 0 0,12 0 23,10 3-68,7 1-112,2 3-11,0 0-34,-2 0-34,-4-3 68,-4-2-67,-3 0 33,-2-2 34,-4 0 0,2 0-12,-2 0-33,1 0-45,-3 0 23,1 0-23,-3 0-11,2 0 34,2 0-23,1 0 0,2 3 12,-5-3 33,-1 5-56,-6-5 22,-3 1-11,-2 1-11,-1-2 0,-2 2 23,3-1-1,-2-1-11,2 3-11,0 0 0,-1 1 11,0 1-11,-5-3 0,0 0-11,-3-1-694,2 2-965,-2-2-1814,0 8-6347,-2 10 9476,-5 20 0,4-16 0,-4 4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41.2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0 22877,'-3'58'739,"0"0"1,-1 1-1,0-1-532,0-2 1,0-1-18,0 2 1,0-1-96,1-1 1,0 0-688,1-3 1,0-1 613,-1 42-11,-1-9 383,0-13-955,-1-12-724,0-17-1639,2-15-1794,2-11-3809,1-8 8686,0-5 1,0-2 0,0-1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41.4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84 22529,'83'-46'-2207,"-9"10"-1065,-41 34-3249,1 2 6521,-1 9 0,-14-7 0,-5 7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41.8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309 324 20703,'55'-20'82,"1"1"0,-5 0 0,-11-4-70,-18-16 67,-8-1-12,-6-4-22,-6 6 156,-3 1 393,-14 12 112,-9 11 56,-17 8-11,-6 9-79,-6 15-224,-2 15-67,-2 21-22,2 14 89,2 7 56,5 4-44,9 1-35,6-4-89,13-8-123,9-8-101,7-10-45,5-6-44,12-6-23,10-4 0,13-4-146,9-9-481,2-8-550,-2-7-481,-4-5-1121,-9-5-2745,-5-7 5524,-8-3 0,-8 2 0,-6 5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3.0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1102 18754,'1'-11'-191,"1"2"650,34-16 1,18-4 839,34-9-1934,-29 11 0,7-5 1,1 4 865,-2 6 0,0 3 1,2 0 44,13-2 1,2-1-1,3 1-49,-13 3 0,1 0 0,1 0 0,2 0-57,7 0 1,1-1 0,2 1 0,0 0-720,6-1 0,1 1 0,0 0 1,1 0 624,-16 4 0,1 0 0,0 0 0,0 1 1,1 0-1,1 1 0,1 0 0,0 1 1,0 1-1,1-1-121,1 1 0,0 1 0,1 0 0,0 0 0,0 2 132,0 0 0,1 1 1,1 1-1,-1 0 0,1 1-321,1 1 0,1-1 0,0 2 0,1-1 0,-1 1 285,2 1 1,0 0 0,0 0-1,1 0 1,-1 1 10,2 0 1,-1 0 0,1 0 0,0 0 0,0 0-28,2 0 1,0 0 0,0 0 0,0 0 0,0 0-126,0 0 0,-1 0 1,0 0-1,0 0 0,0 0 110,1 0 0,-1 0 0,1 0 1,-1 0-1,0 0-14,-1 0 1,-1 0 0,1 0 0,-2 0 0,1 0 10,-2 0 1,0 0 0,0 0 0,-1 0 0,0 0-28,-1 0 0,-1 0 0,0 0 0,0 0 0,0 0 48,0 0 0,-1 0 0,0 0 0,1 0 0,-1 0-5,-1 0 1,1 0 0,-1 1-1,1-2 1,0 1-32,1-1 0,0 0 1,0 0-1,1-1 0,-1 0 5,1 0 0,0-1 0,0 0 0,0 0 0,0-1-7,1-1 0,-1 0 0,0 0 0,1-1 0,-1-1 0,1 1 0,-2 0 0,0-1 0,4 0 0,4-1 0,-8 0 0,5 0 0,3-1 0,2 0 0,-1 0 0,-3 0 0,-3 0 0,-3 2 0,-4-1 0,-2 1 0,1 0 0,1 0 0,4-1 0,3 0 0,4 0 0,2-1 0,1 0 0,-2 1 0,-3 0 0,-5 1 0,7-1 0,-5 2 0,-3 0 0,0 0 0,0 1 0,0 0 0,0 0 0,0 0 0,-1 1 0,1 0 0,-3 1 0,0 0 0,0 0 0,-1 0 0,0 1 0,17-1 0,-1 1 0,1 0 0,5 1 0,-18 0 0,5 0 0,2 1 0,0-1 0,-2 1 0,-5 0 0,17-1 0,-6 1 0,0-1 0,4 1 0,-3 0 0,5 0 0,1 0 0,-3 0 0,-7 0 0,-10 0 0,-4 0 0,-3 0 0,1 0 11,0 0 1,-1 0 0,0-1 0,0 1-12,21-2 0,-1 1 0,-2-1 175,-6 0 0,-1 1 0,-2-1-175,-7 0 0,-3 0 0,-3 1-404,18-1 1,-7 1-606,-19-1 1,-8 4-8823,0 9 8985,-77 1 1,5 1 0,-32-4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3.8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10 24513,'0'-9'1367,"0"16"-1120,0 18-180,0 25-45,0 11-22,0 11-78,0 6-617,0 2-661,0 1-1994,0-5-6029,-3-3 9379,-1-4 0,1-31 0,0-8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3.9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39 10682,'57'-21'0,"-11"4"0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4.4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1457 414 17398,'-83'-38'1594,"-1"0"1,5 5 0,5 7-1102,21 15 0,2 8-56,-1 5 0,1 7-112,-1 8 0,-1 8-640,-6 12 1,1 8 527,-6 13 0,2 6-690,17-13 0,1 2 0,1 2 544,-1 3 0,2 3 1,1 1-5,2 3 1,2 1-1,2 2-242,2-1 1,3 1 0,2 1 226,3-1 1,4 0-1,2 0-7,4 0 0,2 1 0,3-1-15,1-1 0,3-1 1,3 1 6,6 33 1,8-2-17,4-3 0,9-3-554,9-5 1,9-5 536,8-7 0,7-7 0,7-13 0,6-9-24,6-9 0,4-9 12,4-9 1,2-9 0,3-11 0,0-8 339,0-9 1,-1-8-357,1-10 0,-2-7 0,-4-6 0,-3-5 17,-3-3 0,-2-3 5,-8-1 0,-3-2 12,-7-3 0,-4-4-6,-5-3 0,-6-2 16,-6-4 1,-6-4-6,-6-3 1,-6-3 10,-5-2 0,-5-2 0,-6-2 1,-7-1-8,-2 28 0,-3-1 0,-3 0-12,-2-2 1,-3 0 0,-3 0-4,-4-2 0,-2 0 0,-2 1-270,-1 1 1,-2 0-1,0 2 274,1 7 0,0 2 0,-3 3-16,-24-26 1,-2 10 69,19 30 0,-4 10-534,-8 8 0,-1 17-550,10 27 1,2 14-1289,-11 12 1,-2 8 2313,-12 18 0,4 0 0,24-27 0,3-3 0,1-2 0,0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7.1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309 13 12378,'5'-7'4762,"-1"1"-3451,-4 6 2106,0 0-2565,6 5-157,-5 16-191,5 18-123,-12 28 45,-10 20-270,3-37 1,-2 1-311,-3 6 1,-3 0 248,0 1 1,-1 0-57,1-1 0,1-1 23,0-2 0,1-2-40,-12 41 1,7-9-23,3-10-34,7-8-538,0-10-504,6-13-795,3-15-773,4-12-2723,1-10 5367,0-5 0,0-1 0,0 0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7.4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30 20356,'71'-23'3081,"-8"17"-2352,-30 49-236,-2 13-146,-2 13-123,-3 6-101,-3 5-101,-3-6 1,-3-4-46,-1-7-245,-3-7-393,-2-4-583,-1-11-638,-4-10-1289,0-12-2555,-1-11 5726,-2-4 0,0-4 0,-3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7.6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17510,'0'-6'4280,"0"2"-3653,0 4 920,0 0-1043,10 99-56,-4-18-319,1 2 0,-2 5-479,-1-23 0,-2-2 389,-1 1 1,0 0-40,0-3 0,-1 0-96,1-3 1,-2-2-470,1-4 0,0-1-1542,0 38-1960,0-16-4483,0-17 8550,0-16 0,0-20 0,0-8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40.9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184 92 17678,'-50'-5'1540,"-1"-1"1,-26-3-1092,71 6 43,9-1 573,23-3 44,26-3-302,41-4-1067,-29 8 0,4 0 551,14-1 1,5 1-628,-20 4 0,1 0 1,2 1 503,7 0 0,3 0 0,1 0-23,3 1 1,1 0 0,1 0-845,1 0 0,0 0 0,-1 0 777,-2 2 0,0 1 1,-1 1 10,-4 1 1,0 1 0,-1 2-114,-4 2 0,0 1 0,0 1 39,-3 2 0,-1 0 0,0 1-79,-2-1 0,-1 0 0,-1 0 58,29 7 1,-2 0-1,-6-3 0,-2-2 350,-8 0 0,-2-1-792,-10-4 0,-4-2-364,-9-1 0,-4-2 346,23-1-7243,-23-2 7807,-22-3 1,-12 0 0,-10 0-1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7.9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0 240 25679,'52'-48'104,"-1"0"1,-3 3-1,-1 9-104,14 15-617,-1 2-659,-1 7-1347,-3 4-1758,-1 5-4807,-2 3 9188,-1 12 0,-22-9 0,-7 8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8.3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1 172 25297,'67'-18'695,"5"-2"-661,-2-1-1,2-4-33,-7-3-168,-8 4-471,-10 6-672,-9 7-1243,-2 6-1536,1 4-3877,1 1 7967,5 0 0,-20 0 0,-4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8.6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352 14 16647,'0'-7'5725,"0"1"-4727,0 6 235,0 0-987,-8 41-44,-7 9-34,2-3 0,-1 5-566,-3-3 1,-1 1 448,-1 5 0,0 0-1545,0 1 0,0 0 1494,1-1 0,1 0 0,0-1 0,0-1-224,2-3 1,-1-1-438,-12 37-617,3-13-929,6-22-740,8-18-2667,5-19 5769,5-8 1,1-6 0,0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9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33 11056,'-7'-16'7227,"1"3"-5882,6 13 694,0 0-1289,-5-2-144,3 2-169,-3-2-157,5 2-56,0 0 314,9 0-135,10 3-11,13 7-10,6 2-181,2 7-89,-4-1-78,-2 0 11,-1-1-45,-6-2-135,-3-2-526,-2-2-684,-9-2-997,-1 1-974,-9 2-2791,0 10 6107,-4 9 0,0-12 0,0 1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9.4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13 14663,'-2'-7'5648,"0"1"-4819,2 6 314,0 0-897,-1 26-167,1-7-79,0 22-180,1-17-671,1 0-740,0-3-1916,-2 6-4281,-2 4 7788,-8 7 0,6-16 0,-5-4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59.7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7 205 16109,'-4'-4'6017,"2"1"-5176,2 3 526,0 0-460,38-13-357,7 1-125,38-11-89,-8 5-33,-3 1-68,-6 6-89,-5 0-56,1 3-34,-2 0-45,1-2-11,-3 4-460,-9-2-514,-9 3-685,-8 0-1792,-4-3-3630,3-2 7081,0-2 0,-12 4 0,-4 4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00.0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98 15034,'-5'-2'6398,"1"0"-5402,4 2 573,0 0-818,15 0-292,8 0-167,20 0-124,6 0-123,6 0-45,4-4-202,5-6-761,3-8-998,0-2-840,-4-1-3116,-12 9 5917,-14 5 0,-18 5 0,-9 2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00.6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383 14 13790,'0'-7'6129,"0"1"-5065,0 6 404,0 0-975,0 36-112,-7 2-56,-6 39-135,-9-2 1,-6 8-112,-2 4-57,-2 4-22,-1 0-157,-1-1-1184,0-5 377,1-11-649,2-11-1547,4-17-3305,3-14 6465,6-12 0,7-11 0,5-3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00.9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24547,'48'27'321,"0"0"0,-2-1 0,-4-1-220,6 19-45,-2-6-56,-7-3-112,-6-6-695,-3-6-829,-6-5-874,1-9-1804,-4-4-2644,0-4 6958,-3-1 0,-8 0 0,-3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01.3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16 104 16838,'-8'-4'4997,"1"1"-3563,7 3 292,0 0-1189,52-3-245,-22 3-157,42-3-79,-38 3-56,-3 0-280,-4-2-684,-4-4-907,-5-1-852,-2-6-2510,-5-1-3977,-3-3 9210,-5 1 0,-2 6 0,-1 4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47.9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78 23 19885,'-39'-12'2398,"8"2"-1580,29 10-303,0 0-123,0 0-66,1 1 77,16 5-56,16 3 34,26 4-67,22 0-22,13-4-158,-38-5 0,1-1-11,4-2 1,2 0-68,4 0 0,1-1-685,3 0 0,0 0 691,1 0 0,1 0-12,-1 0 0,1-1-287,-1-1 0,-2 1 293,-2-1 0,-2 0 0,-3 0 0,-2 1 11,-7 0 1,-1 0 89,38 1-57,-10 2 12,-6 5-200,21 7 155,-28 0 12,14-2-68,-35-6 79,-6-2 1180,-5-3-1247,-7 1 752,-3-2-742,-4 0 268,6 1-290,-9 0 1,1 0-1,-11-1-11,-5 0-2666,-2 0 77,-8 0-2195,-11 0-4999,-15 4 9783,-19 18 0,24-13 0,-2 11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01.5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10 16524,'0'-5'5199,"0"0"-4179,0 5-203,0 0-178,-2 91-247,2-32-656,-2 9 1,-1 4 487,-3 15-156,-6 4-165,2 1 63,-3-6-481,3-6-594,1-14-941,3-15-1593,1-16-4368,3-18 8011,1-9 0,1-8 0,0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01.7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 0 21532,'12'83'721,"-1"1"0,-1-5 0,-2-4-928,-8 24 274,0-47 1,0 2 12,-4 0 0,-2 1-86,1-4 1,-2 0-1127,-12 40-1065,2-18-2397,6-14 4614,5-15 0,3-20 1,3-10-1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44.0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78 15672,'-2'-7'5849,"1"1"-4942,1 6 573,0 0-1032,44-1-67,-10 0-23,44 0-55,-17-1-191,5-4-45,2-2-21,-4-4-46,-6 1-12,-11 1-571,-15 4-1019,-12 1-1625,-8 4-3597,-3 1 6824,5 0 0,-6 0 0,2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44.4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212 240 19291,'-10'76'306,"-1"-1"1,1-2-1,-1-6-306,-11 16 23,2-3 167,3-14-56,1-8 158,3-16 11,3-10 21,1-15 80,4-8 178,1-8-133,-4-2-136,0-17-44,-4-14 22,1-27 102,3-18-23,3-11-762,4-11 628,1 2-113,0 0 33,0 8-77,1 18-34,2 14-34,2 17-11,1 11-34,3 7-111,1 4-561,2 6-68,4 4-1344,-1 3-1087,12 11-4358,5 14 7563,12 13 0,-19-8 0,-3-2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45.6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669 9 12571,'-12'-4'5075,"3"1"-3412,-70 2-857,29 5-610,-8 0 1,-2 2 262,-8 11 23,3 4 305,9 1-406,8-1 127,10 0-139,9 0 190,9 0-559,7 2 34,7 4-34,5 4 0,16 6 0,11 2 0,20 3 23,8-1-1,2-1 1,-2-1-3348,-8-2 3482,-6 2 67,-10-3 123,-5 4 112,-11-1 12,-6 7-34,-5 5 381,-30 33-583,0-20-78,-24 17-67,9-37-12,3-11-78,6-9 0,0-6 3381,0-5-3739,-1-2-349,-2-4-425,3-2-806,3-4-1177,6-1-3395,6-14 6510,9-7 0,5 2 0,4 2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6:46.2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234 1 22586,'-5'64'470,"-1"1"1,0 1-1,-1-2-285,-2-6 0,0-1-487,-1 5 1,-2 1 430,1 4 0,-1 1-56,0 0 0,-1 0-6,1-1 0,-1-1-22,1-3 0,1-1-34,0-6 0,0-2 23,-8 37 55,7-25-66,1-22 198,8-19-176,0-14 33,2-6 1,0-4 439,0-1-484,1-5 154,0-17-154,12-16-3426,9-22 3403,17-9-90,-9 21 1,1 2 89,15-18-27,10-5 95,-21 42 22,0 7 11,-4 12 3295,-1 2-2993,2 22 166,-9 7-288,0 21 66,-14 9-100,-3 8-90,-5 6-56,-3 2 15,-9 1-122,0-21 1,-2-1-17,-14 22-3796,-6 16 2899,12-38-368,2-13-1324,4-10-3305,2-13 5905,1-2 0,5-8 0,1 3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09.2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3914 209 14014,'-86'-23'1030,"1"-1"1,-1 0 0,-3 1 0,-1 1 0,0 4-1374,6 5 1,0 3 0,-2 2 566,-10-2 0,-3 2 0,-2 2-580,22 2 0,-2 1 0,-1 0 0,0 1 543,-3 0 1,-1 0 0,0 1 0,0 0-48,-1 0 0,0 1 0,0 0 0,0 1-56,1 2 0,0 0 0,1 2 0,0 0-39,2 1 0,0 1 0,1 1 0,1 2 2,3 3 1,2 2-1,1 1 1,1 2 19,-18 6 0,3 4 1,3 1-16,11 2 0,2 1 0,5 3-2,-18 15 1,10 5-28,18 1 0,10 5-23,12 4 0,10 6-21,9 9 1,7 6 65,4-21 0,3 4 0,4 1-31,4 7 1,4 3 0,2 1 33,1 6 1,2 0 0,5 1-19,7 3 0,5 0 0,5-1 11,4 0 0,5 0 0,5-4-8,-7-22 1,3-1 0,3-2-1,3-2-399,5 0 1,3-2 0,4-3-1,2-2 397,2-3 0,3-2 0,4-4 0,8-1-20,-6-8 0,8-2 0,4-1 0,2-2 1,-2-1-1,-4-3-220,0-1 0,-4-3 1,0-2-1,2-1 1,4 0 221,2-1 0,6 0 0,2-1 0,-1-2 0,-2-2 0,-6-2-13,12-1 0,-5-3 0,-2-3 0,-1-3 68,-1-2 1,-1-4-1,-1-2 1,-1-2-75,-7 1 0,-1-3 1,-2-1-1,-2-4 6,18-11 0,-4-4 0,-3-6 3,-10 0 1,-4-4 0,-3-10 10,-15-3 0,-2-8 0,-4-3 0,-5 1-3,0-4 0,-6 0 1,-3-5 2,-6 2 0,-1-4 0,-4-1 0,-6 3-14,-6-4 0,-6 3 0,-3 0 3,-2-5 1,-4-1 0,-3 1 7,-4-2 0,-4 1 1,-5 0-5,-4 0 1,-5 0-1,-5 3 4,-4 1 0,-5 3 1,-11 1-10,-12 6 1,-12 1 0,-5 3 0,3 5-29,11 13 1,2 4 0,-2 3 0,-6 0-192,-2 2 1,-5-1 0,-3 2 0,1 3 0,4 5 120,1 7 1,2 4 0,1 4 0,2 1-32,-20-2 0,2 2 0,4 3-113,12 2 0,3 1 1,4 2-904,-11 1 0,7 6-598,14 7 1,6 9-2092,8 6 0,4 9 3676,-7 21 0,6 2 0,-6 9 0,3 5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48.5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6 573 17610,'-3'0'5122,"0"0"-3016,3 0-1703,64-75-78,-21 20-168,5-3 0,2-3 101,11-16-68,-3 7-44,-7 12 33,-6 13-56,-9 11 34,-8 13 22,-9 8 91,-7 9 66,-7 2 44,-3 2-77,1 10-33,-1 11-270,1 21 0,-1 17 0,-2 21 0,-14 16 0,5-40 0,-2 2 0,-7 3 0,-1 0 0,-1-1 0,0-1-147,-1-3 1,0-2-850,-16 34-507,5-19-424,9-25-7542,11-19 9469,9-14 0,2-8 0,4-3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49.0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1316 237 21163,'-83'-34'978,"0"0"1,0 9 0,2 17-677,18 25 0,3 13-302,-9 9 0,1 8 202,-4 9 0,2 4-712,0 5 0,2 2 633,4 1 1,2 1-12,6 0 0,5 0-40,5 0 1,6 1-28,6 1 0,6 1 16,6 3 1,5 1-57,6 4 1,4 0 39,2 2 0,3 0-12,5-1 1,4-1-137,3-4 0,5-1 108,7-7 1,7-3 22,5-7 0,6-5 0,8-7 1,5-9 15,6-9 1,4-8 22,7-4 1,4-8 21,7-17 1,0-10-46,4-2 1,-1-8-11,0-13 0,-3-6-767,-5-6 1,-5-4 754,-5-2 1,-4-4 10,-7-6 1,-5-4-359,-3-3 1,-5-3 385,-6-5 1,-5-2 33,-6-1 1,-5-1 4,-6 0 1,-5 0-17,-6 1 0,-6 0-67,-9-1 1,-7 0-18,-6 1 0,-7 2 0,-9 1 0,-7 4 0,-2 8 0,-5 6 0,0 10 0,-4 9 0,3 14 0,-1 8 199,0 7 0,0 9-681,1 12 1,0 9-382,-1 7 1,2 8-528,1 10 1,3 8-1368,2 9 1,5 6 2864,2 11 0,6-3 0,-3 11 0,12-7 1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0.7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27 21443,'64'-9'474,"0"0"0,-4 2 1,-4 6-105,10 18-270,-5 14-66,-10 15 33,-13 12 79,-15 8-79,-11 11-22,-17 8 78,-22 3-847,-17 0 740,14-46 1,-2-2 256,-31 30-262,2-10 45,8-12-34,5-10 180,8-9 250,5-7-37,12-9 89,9-2-134,7-7 515,5 0-392,-1-4-56,3 2-45,-1-1-112,1 3 135,8 3-102,13 2-289,19 2-24,48-1 0,-15-5 0,-21-2 0,-2-1 0,18-2-46,-9 0-2486,2-6 223,-19-7-1354,6-11-2713,-9-8 6376,3-3 0,-17 15 0,-4 4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5:48.5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1 20513,'-19'33'1546,"1"14"-1177,2 24-144,2 14-90,3 11-576,6-43 1,1 1 479,1 3 1,1 0-12,0 3 0,0 0-17,0-3 0,1-2-11,-1-1 0,1-3 11,-1 41 326,0-12-404,2-14-179,0-12-618,0-18-883,0-13-994,0-12-2705,0-6 5446,3-3 0,-2-2 0,2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1.3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1530 269 15875,'-82'-55'761,"-1"-1"1,5 4 0,6 8-223,-13 11 99,-6 13-44,-6 12-309,45 13 1,-1 6-6,-1 1 0,-1 5-100,-1 7 0,1 5-52,2 3 1,0 2-17,3 1 0,2 2 28,3 0 0,2 2-90,3-1 1,2 2 38,2 1 1,2 3-1,2 1 1,2 2-2383,3 4 0,4 3 2383,2 4 0,4 2-18,6 4 1,4 2 564,0 4 0,5 1-559,10 1 0,5 0 56,0 0 1,4-1 16,9-5 1,4-2-80,1-3 1,2-3 0,1-7 1,2-4-547,1-4 1,2-4 539,1-5 0,2-3-251,47 14 234,-41-28 1,2-5-1,3-3 1,1-4 10,3-1 1,0-3 770,3-6 0,0-3-804,1-4 0,-1-4 5,1-6 1,0-5-34,-2-5 0,-1-3 17,-1-2 0,-1-2-1,-3-1 1,-2-1-17,-2-1 0,-3 0 17,-2-1 0,-4-1 5,-4 0 1,-3-1 21,-4-2 1,-4-2 28,-4 0 0,-4-1-12,-5-1 1,-3-1 11,-2-1 0,-3 1 17,-4-1 0,-4 0-40,-7 0 0,-5 0-11,-6 1 1,-5 1-785,-9 1 0,-6 1 745,-4 4 0,-2 3-6,-2 3 1,-2 3 810,4 6 0,1 2-1063,-39-15-146,18 12-268,11 10-1649,-16 11-2595,30 33 1,0 10 4747,0 2 1,2 2 0,-19 39 0,34-20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3.3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4 17745,'2'-2'5681,"-1"1"-3372,-1 1-1861,0 93-101,0-29-845,0 6 0,0 4 621,0 12-123,0-2-149,0-8-377,0-6-785,0-3-1536,0-2-3483,-6 5 6330,-9 8 0,6-34 0,-4-5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3.5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0 107 23124,'15'-24'-1796,"7"-9"0,-5 8 1,1 0-1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4.0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769 80 21544,'-57'-10'776,"0"0"1,4 2 0,4 6-239,-9 23-146,-5 19-78,-6 28-1241,33-27 1,0 4 1021,1 8 1,1 3-35,3 5 1,2 2 93,2 6 0,3 3-139,2 2 1,3 2-261,2 4 0,3 1 272,2 3 0,2 1-23,4 1 1,1-1 5,1 1 0,3-2-5,1-6 0,4-1-219,3-7 1,5-3 212,1-9 0,5-4-11,5-8 0,6-5-1830,36 21 1797,19-27 16,14-18 16,-15-35 1,1-11 11,-21 7 0,-1-5-30,20-20 0,-5-6 30,-28 11 0,-8-3 5,-1-1 1,-5-3 11,-2-3 0,-4-3 5,-4-3 0,-3-2 0,-3-5 1,-4-1 5,-2-6 0,-4-1-6,-3-3 1,-3-6 40,-4 2 1,-3-6-1,-2 3-18,-5-10 0,-3 1-23,3 13 1,-3-4-1,-2 9 11,-6 7 1,-2 7 0,2 10 0,0 3 325,-20-18-359,6 25 2553,-14 20-3371,10 11-705,-11 24-1872,12 20-3530,0 34 6925,19-20 0,3-1 0,-6 10 0,7-3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5.1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149 250 15448,'-1'-7'4516,"-1"1"-4191,2 6 515,0 0-201,-12 66 21,3-12-396,-1 2 0,-1 2 83,-3 26-45,-1-4-22,-2-5-145,1-13 22,0-12-67,4-18-23,4-14-67,3-10-90,4-16 90,1-27 23,0-26 21,1-38-283,4 44 1,0 0 260,2-2 1,1 2-23,3 3 0,2 2 22,12-35 34,0 13-22,-1 14-12,3 11 12,-2 10-23,-2 11 22,-3 10 135,-7 8 90,-5 5 190,-5 12 411,-3 7-612,0 16-46,0 11 46,-27 37-247,1-11 5,2-22 1,-3 1-62,-2-2 0,1-4-3807,-7 14 3067,-2-4-324,30-40-471,4-11-8240,3-1 9591,8-4 0,-6 3 0,7-4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5.3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165 17 15023,'5'-9'6073,"-1"1"-5334,-4 8-358,0 0-202,-29 90-67,15-42-107,-6 12 1,0 3-6,1-3-213,-2-2-772,1-4-1111,4-10-2285,7-9 4381,3-12 0,6-10 0,0-7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5.7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0 20927,'0'77'1434,"-1"-4"-1030,-2-16-23,1-2-5705,-1-6 5693,3-7 1332,3-11-1443,4-8 836,6-8-1015,6-8-57,2-2 12,4-5 3402,2-16-3436,2-5-156,0-20-663,-6 2-850,-3 1-829,-10 5-3295,-4 5 5793,-5 2 0,-1 12 0,0 4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5.9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18451,'0'-5'5445,"0"1"-4649,0 4 213,0 0-763,58 8-145,-25 3-101,48 10-257,-38 4-1615,-1 9-2778,-6 14 4650,-8 21 0,-14-29 0,-7 1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6.5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386 7 16636,'0'-3'4818,"0"0"-3417,0 3-1020,0 44 55,0 2-9,0 40-170,0-13-111,0-6-113,1-12-33,3-11-11,3-15-11,0-10-1,-3-11-10,-3-4 33,-1-4 56,0 0 45,-2 0-57,-10-2 24,-9-4-24,-10 0 1,-7 1 78,-2 2 101,-3 7 124,-3 10-12,1 8-56,4 9 34,7 0 33,5 4-268,14-11-57,3 2-22,11-8-34,1-1-10,0-1-46,6-6-660,9-4-4304,46-20-3260,5-12 8314,-15 6 0,-1-1 0,-2-6 0,-9 7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6.9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69 220 15706,'3'-2'4986,"0"1"-4190,-3 1-651,76-25-89,-53 14 11,57-22 23,-76 15-34,-1-5-22,-3-3-1,0-2-10,-5 5 55,-6 6 12,-8 8 22,-8 5 471,-2 4-23,-3 7-34,0 8 12,2 8-112,3 9-23,6 1 1,5 4-124,8 0 45,4 4 0,4-1 11,4 4-56,7-2-56,8 2-112,8-6-89,1-5-23,1-10-191,-2-10-526,0-7-516,0-9-548,2-13-931,3-11-7119,17-43 8955,-8 10 1,-5 5-1,-18 27 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45.8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 20625,'87'-1'907,"-1"-1"1,3 2 0,-1 3-1058,-16 2 0,5 3 478,6 0 1,9 2 0,-2-1-838,-16-2 0,-1 0 0,3 0 604,2-1 1,4-1-1,1 1 1,-4-2-278,10-2 1,-4 0 0,2-2 300,5 1 1,2 0-1,0-1-48,-1 0 0,0 0 0,0 0 7,-4 0 1,0 0 0,-3 0-38,-6 0 0,-2 1 0,-2-1 22,-7 1 1,-1-1 0,-2 1 25,23 0 1,-3 0-267,-9 0 1,-3-1 209,-8 0 1,-3 0-34,-10 0 0,-4 0 0,27 0 53,-30 0-1229,-19-1 292,-12-5-4058,-8-4 5487,-3-2 1,-2 4-1,-2 3 1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7.1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0 23796,'0'92'1579,"0"3"-1399,-2-10-101,-3 3-68,-3-6-11,1-7-527,3-13-650,2-14-739,2-13-941,0-12-1592,0-9-1747,3-7 6196,6-4 0,-4-3 0,3 0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7.3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1 191 13700,'13'-51'2168,"-1"0"1,7-29-1027,-15 73-189,-2 5 78,2 7-79,1 12-212,1 13-191,-1 15-281,0 12-122,-4-1-146,1 2-22,-2-10-796,1-6-975,1-6-1602,5-9-2543,3-3 5938,8-7 0,-8-7 0,1-6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7.6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312 1 23350,'-59'56'631,"1"0"0,5-4 1,8-3-329,12 5-169,8-4-112,6-5 160,7-6-282,7-5-624,3-6-1012,2-6-1169,1-6-2126,15-7-4800,10-5 9654,20-10 0,-18 5 1,-2-5-1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8.0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0 117 14708,'0'-8'5592,"0"3"-4909,0 5 807,0 0-1108,0 72-113,0-39-146,0 56-78,0-58-45,0-8 0,2-6-12,4-6-32,3-5-35,6-4 23,2-2-11,1-7-79,5-12-224,12-36 236,-9 6 111,6-21 12,-17 24 22,-1 4-11,-4 6 34,-1 9-23,-5 7-11,1 9 11,-3 7 23,0 2 135,-1 2 290,2 4-56,-2 10 101,1 8-11,1 12-101,-2 4-123,4 2-45,1 1-101,2-1-67,0-7-56,1-4-11,-4-13-482,3-6-1176,-4-7-1547,5-5-2487,4-11 5703,4-8 0,-6 5 0,-2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8.3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17016,'0'75'313,"0"1"1,0-5 0,0-5 2233,0 17-2536,0-5-11,0-12 1130,0-11-2038,0-10-986,0-8-1165,0-7-1571,0-3 4630,0-9 0,0-6 0,0-7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8.4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1 110 16703,'0'-11'3574,"0"3"-3574,0 8-2409,0 0-3126,47-41 5535,-23 31 0,26-30 0,-37 40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7:58.9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153 23 12815,'0'-12'6319,"0"1"-5299,0 11 683,0 0-862,-38 39-259,20-12-10,-31 37-202,31-23-101,4 2-157,5-4-90,4-5-22,4-5-56,1-9 0,8-6-112,16-7 146,3-4-68,12-16-22,-11-5-213,0-13 45,-4-1 224,-4 1 56,-5-1 0,-1 4 22,-3 2-11,-3 8 56,-2 7 135,-3 6 146,-1 4 44,0 1 112,-1 3 146,2 7-101,-2 9-90,2 8-56,-1 3-189,2 3-91,0 0-67,2 3-34,2-1-22,1-2-78,2-1-382,1-9-425,1-2-202,-1-10-907,-1-4-819,0-4 2813,-3-3 0,-3 0 0,-2 0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36.2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 16389,'0'-8'5132,"0"3"-4191,0 5 1166,0 0-1502,24 89-123,-12-12-303,3 3 1,0 7-1113,-8-14 0,-2 0 1039,0 8 0,-1 3 0,-1 5 1,-1 2-251,1 5 0,-1-1 166,-2 0 1,0-1-18,0-3 1,0-2-6,0-8 0,0-3-6,-2-9 1,1-3-1381,-1-10 0,0-3 534,-5 36-874,0-23-1579,1-19-2268,3-17 5573,1-17 0,2-7 0,0-6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36.5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49 25152,'61'-14'239,"0"1"0,-6 1 0,-3 3-183,16 8 370,-9 1-426,-6 0 286,-6 4-1037,-2 0-851,0 3-1726,2-4-2375,2-2 5703,3-1 0,-23 0 0,-5 0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37.2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49 24267,'69'-14'526,"0"2"-504,-14 4-22,4 1-885,1 2-1569,-7 2-2039,-11 6-4874,-14 18 9367,-14 11 0,-9-5 0,-5-3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00.6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4 16064,'-2'-2'4773,"1"0"-8371,1 2 4125,-15 90 927,9-24-1303,-2 7 1,-1 5-644,7-21 1,0-2 597,0 4 1,0 2-23,0 2 0,-1 2-244,1 0 1,0 1 232,0 2 0,0 0 22,0 0 0,1 0-39,0 1 0,0-1 16,0 0 1,0-1-50,1-3 0,0 0-18,0-3 1,0-1-1,1-3 1,1-2 5,0-3 1,1-1 4,0 0 1,1 0-5,0 42 1817,-1-5-1840,-3-13 11,0-18 321,0-14-546,0-20 2687,0-10-3538,0-9-3428,0-8-2342,0-15 6885,0-9 0,0 5 0,0 3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37.4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7 147 20233,'-4'0'4482,"2"0"-3082,2 0-1120,101 11-179,-39-5-101,10 0 0,2 0-11,7-3-851,-3-3-1402,1-9-2670,3-13 18,-36 4 1,1-2 4741,4-6 0,-2 0 0,10-5 0,-10 5 1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37.7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26843,'46'53'241,"-1"0"0,1 0 0,18 21 0,-5-4-174,-23-22 1,-2-4-776,0-2 1,0 0 718,29 33-11,-6-10 361,-4-12-1011,-11-6-459,-5-8-343,-9-7-1069,-5-7-830,-5-12-3102,-2-6 6642,-4-16 0,-4 7 1,-4-6-1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37.9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918 1 20729,'-55'72'504,"1"1"0,0-1 1,2 0-1,2-1 1,7-2-309,1 12 0,7-1-90,1 5 0,3 2-50,3-2 0,4 0-45,5-1 1,1-1-12,2-7 0,2-3-84,2-6 0,0-2 599,-1-8 0,-1-2-1815,-19 38-1075,-9-14-727,-6-10-4674,-9-8 7776,0-1 0,23-28 0,7-6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40.0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529 27 11728,'0'-4'5311,"0"1"-1232,0 3-3082,0-3-324,0 2-46,-8-1-67,-4 2-89,-9 0-180,-1 0-89,-4 8-23,-2 4-45,-4 13 34,-5 4 11,0 5-66,-1 6-68,0 5-11,4 3 55,2 5-33,5-4-33,1 4 21,6-3 1,-3 3 0,4 2 0,2 2-34,3 3-11,6 1 11,2 3 56,4 0-55,1-2 10,1-1 0,0-7 23,5-2-22,4-7 33,6-5-45,4-1-11,3-6 45,0-3-45,2-4 22,1-3 0,2-4-22,2-1 0,1-3 0,1-4 0,1-3 45,1-5-11,3-1-1,0-2-10,1 0-12,0-2-11,-2-4 0,0-3-11,-3-5 11,-1-1 0,-3-4 67,-2 1-67,-3-4-22,-1-1 22,-2 0 11,-2-3 11,-2 1 1,-1-2-12,-4-1-11,-1-2 11,-3 0 11,0-3-10,1-1-12,-2 0 33,1-4 1,-3-1-1,-1-22-21,-1 13-1,-1-16 11,-1 17 1,0-2-12,0 5-11,-4 2-3392,-1 7 3403,-6-1-11,0 1 22,-10-23-10,7 13-12,-7-12 33,9 21-22,-1 5-11,-5-11 0,5 13 3392,-5-8-3369,5 17-12,3 4 23,0 3-34,4 3 11,-3 1 23,2 2-23,-3-1-11,-1 5 11,-10-3-11,3 1 0,-4 0 0,8 0 0,1 2-11,2-1 0,4 1-23,0 0-112,3 1 45,1 1-22,0 1-34,1 0-123,-1 0-168,1 0-415,-1 0-683,-3 0-1087,1 5-5857,-2 11 8490,-1 17 0,4-13 0,0 3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40.8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 18485,'5'-2'2476,"1"1"-1770,-1 1-45,1 6-123,0 1-101,0 7-23,-1 2-55,0 5-56,-2 6-35,-2 8-32,1 7-46,-2 8 12,0 5-68,0 6-44,0 1-34,0 3 0,0-2 12,0 2 10,0 1-11,0-1-22,0 1 0,0 0-3404,0-1 3371,-2 1-1,2-2 11,-1 0 12,-1-4-1,2 2 35,-1-6-57,1-2 56,-2-1-2313,2-6 2257,-3-1 0,3-6 1,-3-2 2278,3 0-2278,-3 0-12,2 1 22,0-1 3370,0-3-3392,0-4 0,0-5-11,1-7-56,0-4-12,0-8-414,0-3-515,-1-4-606,-1 0-526,0 0-571,1 0-1312,1-7-739,0-11 4762,0-13 0,0 10 0,0 1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41.3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7 21824,'-3'-4'2443,"1"1"-1771,10 3-112,4 3-112,7 2-44,5 5-46,2-1-78,2 0-78,5-3-23,-2-2-22,0 0-22,-4-2-35,-1 0-32,-4 1-35,-2-3 1,0 2-23,-3-2 11,0 0-22,0 1-11,-4-1-56,-2 2-280,-5-1-292,-1 1-302,-4 1-717,1 1-1301,-2 0-2251,0 3 5210,0 5 0,0-5 0,0 1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41.7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24 15224,'-1'-8'6846,"-1"3"-5591,2 5 303,0 0-1077,65-5-166,-27 4-125,56-3-100,-42 4-90,-2 0-34,-3 0-784,-8 0-1434,-7 0-2544,-8 0-5035,-9 3 9207,-7 10 1,-6-7 0,-2 7-1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42.0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16 114 20244,'-9'0'4885,"2"0"-4223,7 0-282,0 0-156,89 1-134,-39 0-85,11-4 1,1-2-17,-1-7-762,-4-9-886,-2 0-1590,-7 1-3317,-2 4 6566,-5 6 0,-18 4 0,-6 4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42.5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1107 21790,'5'51'2880,"1"10"-2186,13 17-189,-7 15-540,-6-41 0,-3 1 214,-1 0 1,0 0-29,-1-1 0,0-2 51,4 35 54,3-19-211,8-22-45,9-23 67,24-40 101,-12-12 0,3-11-807,14-21 1,3-10 668,-12 12 0,1-5 0,0-1-566,1-5 0,0-2 1,-1 0 602,-2-1 0,-2-1 1,-1 1-20,-3 4 1,-2 1-1,-1 0-731,-5 6 0,-1 1 0,0 1 705,12-21 0,0 3-22,-4 7 0,1 4-240,-1 9 0,0 4 184,-2 8 0,-1 3-54,25-22-1594,-13 25-492,-17 22-6969,-15 13 9926,-9 24 0,-5-13 0,0 13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46.5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30 11257,'0'-13'4874,"0"3"-3921,0 10 1781,0 0-1838,0-3-78,0 2-56,0-2 1110,0 3-1368,0 9-101,0 15 56,0 24-189,0 27-136,0-25 1,0 3-92,0 9 1,0 1 68,0 9 0,0 1-553,0 5 1,0 1 496,-1 1 0,-1-1 39,2 0 0,-2-1-39,0-3 1,-2-2-35,2-4 0,0-1 12,-1-5 0,-1-3-34,2-5 0,0-2 0,-3 35-68,2-21-582,1-23-773,0-18-1961,0-16-4449,-3-7 7833,3-11 0,-1 5 0,3-4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01.0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1 185 22462,'7'0'1693,"7"0"-1122,10 0-11,1 0-134,-5 0-101,-3 0-168,0 0-79,-3 0-44,3 0-12,-3 0-22,3 0-22,-3 0-292,-3 0-325,-2-5-380,-4-3-561,1-8-460,-1-8-1456,1-6-2084,0-5 5580,-1 2 0,-2 12 0,-1 8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47.2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59 24972,'59'-4'1423,"0"1"-1210,-7 3-157,5 0-45,4 0-11,1-6-672,1-2-717,-7-7-1222,-10 3-1994,-13 4-3922,-17 5 8527,-7 21 0,-9-14 0,0 13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47.4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7 20759,'-2'-4'4840,"1"2"-3517,1 2-1166,68 24-124,-28-11-33,8 3 0,2-3-381,8-5-4322,1-5 2194,3-3-2467,5 0-4855,-3 0 9238,4 0 1,-31 0 0,-8 0-1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47.8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20 17946,'-7'-11'5390,"1"3"-3944,6 8 22,0 0-796,96 44-134,-41-7-303,13 2 0,1 4 12,1 20-146,-1 5-79,-10-3-22,-8-3-34,-10-6-492,-10-8-830,-11-7-773,-5-11-2241,-7-6-4381,-1-8 8751,0-5 0,-4-4 0,0-4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48.0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933 0 23460,'-64'71'870,"-1"-1"0,1 2 1,3 1-653,12-4 0,4 1-1930,-5 4 1,0 2 1717,2 1 0,1 1-6,2-1 0,2-1 58,4-4 1,2-2-468,5-4 0,2-2-499,4-7 1,1-1-595,4-6 1,2-1-4071,-12 33 5572,7-11 0,13-34 0,4-11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50.4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522 91 19470,'-1'-7'1479,"-5"0"-996,-3 7 21,-8-2-34,-5 2-10,-3 0-90,-6 8-57,-1 5-33,0 8-67,-2 5-22,4 2-79,-2 1-11,2 2-90,-3 2 23,1 3-34,-1 1-3325,4 1 3403,5-1 1,5-2-1,4 2-56,2 1-10,4 2-1,1 1 11,5-1 3393,0 2-3393,3 2-22,0 4 22,0 3 23,6 3-34,3-1 12,9-5-23,2-4 0,2-8-11,1-6 11,2-4 11,1-2-11,4-3 22,-1-1 23,1-4 22,13 0-22,-10-7 0,11-2-34,-15-5 90,-1-2-56,-3 0 55,-3 0-3402,-2 0 3392,-1 0 11,-1 0-45,12-9-33,-9 3 21,11-11 12,-13 2 12,1-3 32,-2-3 180,8-9 3213,-9 4-3437,6-6-11,-11 8-23,0 0 34,-1-2-56,3-3-3369,-3-6 3402,3-3-86,-3-5 177,3-20-46,-6 15-44,0-13 10,-5 22 1,-3 3 12,0 4-1,0 3-22,0 0 89,-4-11 3226,-2 6-3349,-4-9 140,1 16-128,-1 4-12,5 6 0,-1 2 22,3 4 0,0 1 23,-6-4-22,0 3-12,-3-4-11,1 2 0,2 1 33,-2 0-33,2 2 0,-3-3 0,-5-4 12,3 4-1,-5-7 0,3 8-11,-1-2 22,-3-1-22,1 2-11,0-1 11,2 1 0,3 3 0,0-3 11,-1 5-11,3-2 12,0 5-12,5 1 22,2 3-11,-1 0-11,3 1 0,-3 0-33,-1 0 21,2 0-10,-1 0-12,3 0-111,0 0-102,-1 0-302,-1 0-235,-3 0-482,-1 0-3911,-8 7 11,5 4 5166,-2 9 0,10-8 0,3-1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51.1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30 23527,'0'-17'2039,"0"4"-1691,0 13 178,0 0-235,0 5-67,0 6 57,2 13-102,2 18 0,1 15-145,-1 13 11,-2 10 44,-1 2 12,-1 5-11,0 0-34,0 1-236,0 1 225,0 0-12,0 0-10,0-1 10,0-1 35,0-5 77,0-2-22,0-6-32,0-9-91,0-8 0,0-13 0,0-11 0,3-9 0,0-7 0,2-8 281,-2-1-281,-1-6 0,-2 1-6511,0-3 2073,0-6-4335,0-11 8773,7-12 0,-6 9 0,6 1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51.5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26239,'74'0'1803,"-2"0"-1601,-16 1-124,4 1-78,0 1 0,-1 0-896,-4 0-829,-8 2-964,-6 2-3093,-10 7 5782,-10 5 0,-10-5 0,-7-1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19:51.7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26541,'70'7'-445,"0"1"1,-6-2-1,-6-1-1986,0-5-1916,-6 0-5484,-7 0 9734,-4 0 0,-19 0 0,-7 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0:01.5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118 1195 9308,'0'-12'4415,"0"1"-3531,0 11 416,0 0-874,-3-44-33,2 27-24,-2-33-22,3 39 12,0 2 146,0 4 111,-1 2-45,1 3 12,-2 0-23,1 0-100,-2 6-136,-5 10-144,-3 15 10,-6 17 45,0 16 135,-4 5-123,7 2-34,3-15-157,7-13-34,6-23 113,24-16 469,19-43-234,-6 5 0,1-7-583,8-20 1,0-7 441,4-11 1,-2-3-133,-15 23 0,-1 0 1,-2-1 14,13-27 0,-4 0-40,-2 5 1,-2 1-62,-4 9 1,-1 2-1534,-3 7 1,0 3 1521,-4 8 0,0 5-258,17-28-762,-13 24-1153,-9 17-7658,-6 16 9733,-9 22 1,-1-4 0,-4 13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0:39.3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1 874 12804,'0'7'3653,"0"-1"-3183,0-6 1278,0 0-1020,36-84-324,-13 26-208,2-6 0,1-4 140,1-15-310,-2 2 188,-4 3 52,2 2-109,0-2-45,0 6 101,-6 10 22,0 17 157,-9 20-44,-2 14-113,-3 9-89,-1 2 177,5 4-155,4 12 56,8 10-134,5 17 33,3 5-11,3 5-34,6 29-78,-9-24 0,3 26-67,-13-32-11,-6-1-516,-3-3-482,-5-6-1209,-2 4-7546,-6 26 8748,-8-19 0,5 0 0,-3-33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01.5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191 4 13992,'1'-2'5467,"1"0"-2206,-2 2-2454,5 68-168,-2-11-421,1 3 1,-1 5-883,-2-13 0,0 0 765,0 7 0,-1 3-45,0 5 0,0 2 101,1 6 0,-2 2-34,0 5 1,-2 2-482,-1 2 0,-3 1 425,-1-1 1,-1 0-18,-2-3 1,0-1 16,0-5 0,1-2-56,1-6 0,0-3-149,2-7 0,0-2 138,1-5 0,1-1 12,-3 46-1,5-5 22,2 2-10,1-9-23,0-16 984,0-20-1118,-2-21 15,1-16-621,-5-8-260,-4-4-3146,-5 0-4875,-3-7 9021,2-8 0,7 5 0,5-3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0:39.6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20 16860,'-4'-11'6230,"2"2"-5278,2 9-67,0 0-739,12 0 302,8 0-100,18 0-135,9 2-90,5-2-56,0 4-56,-4-1-22,-8 1-381,-4 1-1053,-4 0-1749,1 4-2957,4 4 6151,7 11 0,-20-11 0,-2 2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0:40.3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22732,'5'48'1288,"-1"15"-1288,-2 22-135,-1 12-1007,1 0-1503,2-9-2408,8-14 5053,9-17 0,-8-27 0,1-13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0:43.5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4907 149 16109,'-61'-18'1150,"0"0"1,0 1 0,2 2-468,-39 1-1895,40 9 1,-3 1 1463,-12 0 1,-4 2-18,-11 3 0,-4 3-90,24 0 1,-1 3 0,-2 0-31,-5 1 1,-3 2 0,1 1-392,-3 2 0,-1 1 1,0 1 319,-2 0 1,0 0 0,0-1-15,0 0 0,0-1 0,1 1-4,1-1 0,1 0 0,0 0-19,2 0 1,1 0-1,0 0-15,1 1 1,0 1 0,2 1 14,1 1 1,2 1-1,-1 2-347,1 1 0,0 3 1,1 0 372,-1 2 1,2 2-1,-1 1-7,1 3 0,1 1 1,-1 1-260,-1 0 0,0 2 0,1-1 266,0 2 1,1 0 0,0 0-8,2 0 0,0-1 0,2 1 33,3-2 1,2-1 0,1 1 320,-22 14 0,5 2-380,12-5 0,4 2 11,9-1 0,4 2-11,9-1 0,5 6 28,-2 29 0,8 6 60,11-19 1,3 1-84,-3 25 1,9 0-1,14-25 1,8-4 778,0 1 0,7 0-762,10 1 0,7-1 1,6-1 0,4-1 139,5 1 1,10 0-79,1-9 0,9 1 0,-1-5-66,-15-11 1,-1-3 0,4-1 22,17 10 0,5 0 1,-4-6 2,7 0 1,-3-7-101,2-1 1,0-3 71,-1-2 1,0-2-12,-2-3 1,1-2 5,-3-3 1,4-4 3,-5-6 0,6-3 0,-3-2 37,15-1 1,1-4-42,-12-4 0,4-3 0,-4-3-11,11-7 0,-3-3 0,1-7 0,0-2 22,-1-1 1,0-1-18,-2 1 1,-2 1-6,-4-1 0,-2 1 0,-5 1 0,-2-1 11,-9 2 1,-1-3 16,10-13 0,-4-4-6,-23 11 0,-3-2 4,9-14 0,-6-3 58,-21 10 1,-5-2-40,1-4 0,-2-3-29,1-4 1,-2-1 22,-2-3 1,-1-1 10,0 0 1,-3-3 89,-1-28 0,-4-1 326,-3 21 0,-2 0-399,0-23 0,-4 0-39,-6 26 0,-3 3 6,-1-4 0,-3 0-34,-4-3 0,-2 0 5,-1-1 1,0 1 10,0-1 1,-1 1-6,2 5 1,0 2-7,0 8 1,0 3 22,-1 6 0,-1 4 451,-20-27-445,-9 11 11,-8 8-45,-5 5 1216,-5 3-1216,2 4 23,4 4-23,1 2 383,4 4-417,1 1-235,1 6-257,2 3-192,0 8 166,4 7-2137,-1 5-3530,3 8 6219,-9 13 0,27-9 0,-1 8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0:44.1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0 460 23426,'43'-70'317,"0"0"1,-2 5 0,-1 8-16,13-5-145,-2 11 11,-6 13-67,-7 12-34,-9 13 11,-7 7-33,-5 5 56,-1 1 56,0 14 123,3 8-33,-2 20 55,-4 12 57,-4 4-147,-6 11 2,-2-1-169,-1 4 33,0-2-78,-1-2-11,-5-2-3830,-5-6 2900,-5-3-1121,-6-1-2854,1-9 1,0 3 3599,-16 34 1,3-6-1,17-36 1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25.9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69 220 21958,'-38'2'1468,"8"0"-1244,30-2 202,11-5 213,16-6-259,21-9 46,21-4-89,9-1-57,7 6 134,5 6-111,7 3-23,1 5-129,-46 3 1,0 0-394,0-1 0,-1 0 326,0 0 0,-1-1-1587,1-1 1,-1-1 1547,45-6 56,1-2-57,-7 2-44,-5-1 23,-9 6-1,-13 3 23,5 2 444,-29 2-534,1 0 3123,-26 0-3806,-7 0-336,-3 0-416,-3 0-783,0 3-1905,-8 9-5177,-18 10 9345,-17 15 0,12-16 0,2 1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26.3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 16098,'2'-2'3955,"-1"1"-2352,-1 1-1077,14 44-201,-10-2-145,10 42-57,-14-18-123,0 1 22,0-6-22,-2-6-134,-1-6-494,-2-9-739,-1-9-1277,1-7-2242,2-6 4886,2-8 0,1-4 0,0-5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26.6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23 15437,'6'-13'4516,"0"3"-3542,-6 10 583,0 0-828,28 71-225,-20-24-398,7 6 1,-2 3-40,-12 10-67,-1-3-101,0-2-559,0-5-584,0-3-907,-1-9-2018,-4-2-3831,-3-10 8000,-5-1 0,5-15 0,0-5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27.0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10 172 14753,'-5'0'5132,"1"0"-4168,4 0 582,0 0-661,4 0-89,12 0-135,16 3-168,15 0-56,12 2-67,6-2-45,5-1-23,6-2 1,5-3 78,5-6-157,1-6 101,2-5-316,-3-2 170,-5 3-78,-5 0-68,-6 4 79,-7 1-78,-1 3-12,-4-2 2,-3 3-24,-7 0 0,-6 5 0,-9 2 0,-6 3 0,-9 0 260,-3 0-709,-9 0-503,-1 0-550,-3 0-1277,-1 0 795,0 0 1,-1 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27.4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56 16064,'-9'-2'4314,"2"1"-3754,7 1 874,0 0-772,12-6-124,4 1 101,13-2-91,2 2-77,2 0-202,3 3-157,-2-4-67,1 3-34,-1-2-11,-6 0-437,0 3-863,-8 1-1042,-4 1-1949,-7 0-5480,-4 0 9771,-4 6 0,-1-5 0,0 5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27.7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16 101 17487,'-9'0'4885,"2"0"-4167,7 0 638,0 0-863,34 0-34,-8 0-178,29 0 55,-16 0-101,0-3-134,-6-2-45,-3-2-56,-9 1-504,-4 1-830,-3 2-1591,0-5-2968,3-5 5893,6-9 0,-10 8 0,1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02.6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 1 21084,'-3'70'418,"0"1"0,1-1 1,0-4-116,2 32-706,0-46 0,0 1 481,0 2 1,0 0 5,0 2 0,0-1 0,0 2 0,0-1-39,0 2 0,0-1 167,0-2 0,0-1-179,1-3 1,-2-1-34,-1 41 45,-5-9-11,-1-5-23,-3-2 78,3 1 128,1-3-206,2-7-11,2-9-67,1-5-571,2-25-598,0-6-8595,0-29 8988,3-10 1,-2 4 0,2-2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04.6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22 15695,'-4'-11'4616,"2"2"-3843,2 9 1188,0 0-1479,15-1 90,15 6-3864,4-2 3292,7 6-89,-15-5-741,-1-1-1164,-2-3-1491,0 0-3540,1 0 7025,-2 0 0,-9 0 0,-3 0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28.0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160 13 18754,'-6'-7'4426,"2"1"-3698,4 6 392,0 0-683,-2 91-33,1-30-225,-1 9 0,1 2 124,1 19-428,0 2 237,-5-4-100,-4-2-12,-5-7 0,-3-4-560,1-10-539,-1-8-1231,3-9-2331,-1-3 4661,-2-1 0,8-19 0,-1-3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28.6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498 191 13521,'-2'-5'5961,"1"0"-4852,1 5 818,0 0-1109,-67-15-168,34 11-224,-57-8-191,48 27 12,-3 8-23,1 12 11,2 2-11,6 3-122,5 4-46,6 3-23,7 7-10,5 4-1,7-1 0,3 0-22,3-7-11,6-5 0,6-4 11,12-7-11,10-7 22,7-7-11,7-11 0,3-4 0,2-8 11,2-9 12,-1-10-1,-1-9-11,0-8 23,-7 0-23,-5-3 0,-10-3 68,-3-2-57,-5-6-22,-5-4 11,-3 1 23,-8 0 11,-3 9 89,-6 2 56,-10 6-44,-25-14-135,-1 15-11,-15-9 0,14 20 0,6 7-112,1 5-235,6 6-90,2 5-1927,0 2-483,7 2-3942,-1 13 6789,10 12 0,2-7 0,5 4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29.3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368 1 20703,'-60'13'586,"0"0"1,4 1-1,8 5-328,7 25-11,5 6-68,7 8-112,8 3-11,10 5-11,6-1-34,5 1-11,0-3 11,12-3-11,7-6-11,16-9 11,6-9 11,6-12-11,2-9 0,1-9 0,3-8 56,0-16 12,0-11 66,-2-19-44,-5-5 111,-12-4 113,-11 1 34,-12 1-46,-7 2-56,-4 3-78,-14-18-168,0 18 79,-14-9-79,5 24 0,0 3-45,0 5-78,-1 3-3437,-2 6 3269,1 2-269,-2 6-1480,-9 2 471,9 5-1098,-9 6-1792,10 15 4459,0 13 0,11-9 0,4 0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29.7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23 15101,'3'-12'5927,"0"2"-5087,-3 10 841,0 0-1098,11 28-34,-4 3-112,8 32-45,-9 3-78,-3 14-79,-2 10-44,-1 9-147,-2-48 1,-2 0-246,-5 49 245,-5-7-44,1-10-22,4-12-112,1-14-191,2-12-236,1-15-425,2-10-593,2-10-584,-1-4-2286,1-4 4513,-4-1 1,3-1-1,-1 0 1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0.0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56 15672,'0'-8'6387,"0"3"-5076,0 5 661,0 0-1411,58-19-225,-29 14-168,47-13-101,-42 18-56,0 0-11,0 0-146,-8 0-503,-1 1-606,-8 4-785,-4 1-862,-4 7-2902,-6 5 5804,0 5 0,-3-9 0,0-1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0.3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20 25017,'-12'-4'830,"2"1"-562,14 3 136,10 0-147,7-1-44,10 1-101,2-3 1,1 1-113,-1 0 0,-3-1-12,-3 3-604,-3-1-505,-4 1-1030,-3 0-1737,-6 0-4796,-3 1 8684,-5 11 0,-2-8 0,-1 8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1.0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408 233 14495,'-9'-5'5614,"2"1"-4650,7 4 358,0 0-907,-69-5 44,38 13-78,-57 4-11,55 16 33,1 8-111,0 1-113,6 2-67,1 1 11,6 5-123,2 1 11,6 6 12,5-5-23,3 0 22,3-5-22,7-5 0,9-4-11,12-6 22,13-10 67,6-6 46,5-9 21,4-3-78,2-14 24,3-8-80,-1-17 17,-18 7 0,-2-3 6,16-18 33,7-17 45,-33 24 56,-8 2 0,-7-3-45,-6-3-45,-4-2 23,-4-4 0,-1 2 145,-25-16-201,5 26 78,-23-6-77,13 35-46,0 6-135,3 7-481,-4 9-628,-5 10-5837,-32 36 7081,10 4 0,5-5 0,27-21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7.3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 1 22944,'14'20'941,"-17"12"-840,-19 24 56,-12 12-89,4 6-57,9 10 0,11 8-1999,7 7 1988,2-47 0,2-1 0,10 46 0,6-11 12,12-16 595,4-16-618,4-16-12,1-17-21,4-10 337,3-11-293,2-18-3021,2-9 3088,0-19 761,-4-6-570,-6-3-68,-7-3-56,-5-4 1,-10-2-90,-3-6-1,-9-1-10,-3-6-34,-6 3 0,-6 4-370,-12 5 2754,0 28-4289,-6 8-2622,0 25-5304,-8 17 9759,-9 17 0,18-10 1,4 8-1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7.5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10 104 18630,'-5'0'4247,"1"0"-3933,4 0 616,0 0-594,56-24 11,-14 8-168,48-18-111,-34 19-57,-6 6-11,-7 5-627,-4 3-897,-3 1-1266,3 0-2724,1 0 5514,2 0 0,-18 0 0,-6 0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7.7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1 24233,'0'65'209,"0"1"0,0-3 0,0-4-1373,0 27 1164,0-1-493,-2-1-210,-1-8-1056,-2-11-1547,-7-7-4469,-1-10 7775,-7-4 0,10-19 0,0-8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05.0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11661,'0'-4'5188,"0"1"-2947,0 3-1950,18 91-78,-12-43-180,4 12 1,0-1 56,-7-10 56,-1-11 89,-1-8-11,-1-11-23,0-6 124,0-7-11,0-3-90,0-1-44,0-2 10,0-9 56,0-9-66,-4-15 21,0-6-54,-4-2-35,5 7-101,0 7-11,3 4-45,0 8-370,0 1-660,0 7-920,2 0-1355,10 2-2399,11-2 5749,14 2 0,-13 2 0,-4 2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7.9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0 117 23426,'59'-29'201,"-1"0"1,-5 3 0,-5 6-202,3 12-930,-11 5-952,-12 1-1480,-10 8-2464,-10 13 5826,-4 14 0,-4-10 0,0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8.2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4 156 17633,'-2'-2'5211,"1"1"-3116,1 1-1558,41-17-54,-6 5-103,42-16-133,-14 10-12,1-1-157,-2 1-44,-6 2 11,-9 4-45,-8 5-392,-13 3-549,-9 3-830,-8 1-907,-4 0-1333,-4 0-2925,1 1 6936,-2 10 0,0-7 0,0 6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8.6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 0 12087,'-9'0'5501,"2"0"-4996,7 0-1,0 0-247,-51 81 158,33-38-191,-11 11 0,1 1 359,19-6-57,3-2 46,3-7-191,1-4-34,2-5 23,0-6 101,9-3 100,1-5-56,11-4 79,3-5-157,4-3-179,2-3-124,5-2-78,3 0-22,5 0-34,1-6-247,1-4-469,-4-10-987,-3-1-1076,-5-5-2880,-4 2 5659,-2-1 0,-13 11 0,-3 4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8.8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29 17218,'0'-16'4606,"0"3"-4058,0 13 304,0 0-448,-2 17-1,1 8-145,-2 20-168,3 5-90,0 1-191,0-2-1053,0-7-930,0-5-2139,0-2-4797,-2 1 9110,-6 2 0,3-16 0,-2-3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9.2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65 17106,'-7'-4'4673,"1"1"-3877,6 3 1108,0 0-671,24-4-393,7 1-111,26-1-203,5 2-212,4 2-68,2-1-145,1-1-45,2-3-22,1 2-1,-2-2-33,-2-1-213,-11 1-470,-11-2-325,-12 1-315,-13 4-817,-11-1-1714,-6 3-5977,-17 6 9756,-9 10 1,4-7-1,0 5 1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9.4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253 1 16636,'-6'0'5524,"2"0"-4650,4 0-236,0 0-425,-52 63-146,28-26-67,-9 7 0,1 3-11,10 1-493,3-4-538,2-2-1232,4-9-2993,0-5 5267,5-6 0,1-10 0,5-5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9.6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12076,'3'-4'6543,"0"1"-5254,-3 3 559,0 0-1377,42 18-326,-22-4-122,33 15-23,-31-7-403,1-4-897,1-2-1446,2-5-1780,3-5 4526,1-4 0,-11-2 0,-5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39.8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 13 14383,'0'-7'7037,"0"1"-6129,0 6 168,0 0-785,0 44-134,-3 21-146,1 20-11,-1 6-213,0-29-683,0-4-796,-1-9-1480,0-6-4110,-2-6 7282,-2 0 0,3-17 0,-1-2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0.1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 1 22832,'-20'87'672,"3"-6"-660,10-24-12,0-4-392,2-4-964,-4-7-1266,5-4-3160,-3-4 5782,3-3 0,1-13 0,2-7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0.5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72 13420,'0'-9'5927,"0"2"-4896,0 7-33,0 0-707,54-23-67,-23 16-90,46-17 12,-36 23 11,2 1-68,-1 4-10,-1 6 45,-4 6-12,-6 8 22,-7 4 135,-6 4 78,-7 7-101,-5 2-89,-5 6 135,-1 0-3415,-7-3 3448,-6-1-23,-9-7 0,-6-5-66,-3-4-56,-6-9-158,-5 1-11,-8-4 3381,-4 2-3571,-3 0-393,6 2-638,4-3-1031,10 2-2476,7-3 4717,7 1 0,12-9 0,4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05.4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22204,'11'90'721,"0"0"0,0-2 0,-4-4-1418,-6-21 0,-2-3 820,1 4 0,0 1-62,0 1 1,0 1 22,0-1 0,0 0-67,0-2 0,0 0-12,0-2 1,0-3 16,0-6 1,0-3 541,0 39-698,0-20-594,0-15-762,0-13-1300,-4-12-2786,-3-8 5576,-2-11 0,2-4 0,3-6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2.3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666 11 11145,'0'-4'6701,"0"2"-2880,0 2-3340,-90-5 24,47 7-259,-16 1 1,-1 6 212,8 21-33,-9 25-34,-4 13-453,31-27 0,2 3 139,1-1 0,2 2-33,4 0 0,2 0 78,-8 40-89,11-5-12,12-3-11,6 1 1,2 0-1,0 0-11,5-8-11,3-7-12,8-11-530,4-12-926,4-8-4258,3-12 1098,7-9-3565,4-7 8204,8-14 0,-20 8 0,-3-8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2.8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 0 22160,'-52'2'268,"12"6"-301,39 8 33,1 5 0,0 2 0,5-2 22,3 3-44,8-3 44,0 2-22,2-1 0,-1 0 11,2-1 12,-3-4-12,-2 0 113,-4-2 33,-2-3 179,-1 2 45,-4-4-23,-2 3 68,-1 1-23,0 3-89,-3 5-101,-10 1-146,-6 5 23,-13 2-102,-14 13-77,11-11-404,-6 2-560,21-18-427,9-7-861,6-5-2208,3-2 2009,2-2 0,0 0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3.1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33 15751,'-5'-5'4381,"1"0"-4236,4 5-66,0 0-79,-44 72 0,33-35 44,-13 10 1,3 1 291,21-6 203,2-1 88,8-4-269,5-4-291,9-9-55,4-9-1,5-8 22,3-8 1,0-19 56,-2-7 134,-7-17 314,-11-1 33,-8-1-257,-6 0-157,-2 0-3448,-8 2 3302,-4 7-11,-9 8-516,0 8-794,0 9-1211,1 6-3855,2 5 6376,3 2 0,6-1 0,5 2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3.3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 24692,'-1'84'157,"1"-1"0,-1-2 0,0-7-157,1 17-415,0-2-1153,-5-8-1413,-4-8-4213,-2-7 7194,-1-9 0,7-26 0,0-9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3.5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0 143 22361,'46'-32'-1188,"-1"0"1,32-19-3093,-52 46-3799,3-1 8079,0-1 0,-10 2 0,-5 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3.7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1 20475,'-2'74'605,"1"8"1080,-2 1-1685,-3 6-414,-3 0-1233,1-9-1703,4-9-4516,3-13 8059,1-11 1,0-21 0,0-10-1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3.9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1 114 22070,'38'-59'-1681,"6"12"-851,1 42-1378,4 4-1839,-3-1 5749,-2 2 0,-20 0 0,-7 0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4.2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147 39 14809,'0'-7'5838,"0"1"-5244,0 6 459,0 0-559,-54 68-114,33-31-218,-9 8 1,2 1 61,19-4-56,6-3 46,1 0-69,4-5-10,9 0 10,7-5 23,13-7-11,4-8-67,2-8-34,0-7 0,-2-19 78,-3-12-22,-4-20-56,-6-8 0,-6-2-11,-8 2-12,-6 7-33,-3 7-224,-10 11-459,-5 9-751,-7 10-1580,-2 5-4236,5 7 7250,0 2 0,10 2 0,3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4.5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18 18350,'12'-6'6689,"-2"2"-5915,-10 4-136,80-7-66,-49 18-34,61 9-124,-71 31-190,-4 19-45,-8 13-89,-3 8-34,-4 4-311,-2-1 277,0 0-22,-9-8-459,-1-5-673,-9-10-616,1-11-2016,-2-10-5301,-2-8 9065,-3-7 0,11-15 0,1-6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5.1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1 533 20676,'93'-35'829,"1"-1"0,-31 13 0,1 0 0,-2 2-499,19-2 1,0 2-828,13-1 1,4 2 682,-25 7 1,1 1 0,2 0-538,7 0 1,3 1 0,1 0 488,10 0 1,2 0-1,2-1-60,-21 4 1,1-1-1,1 1 1,1-1-9,4 1 0,2-1 0,0 1 0,1-1-23,0 1 1,1-1 0,0 0-1,0 1-11,0 1 1,0 0-1,0 0 1,-1 0-235,-2 1 1,-1 0 0,-1 0 0,0 0 239,-5 2 0,-1-1 0,-1 1 0,-1 1-42,18 0 0,-3 0 0,-3 1-297,-11 0 0,-2 0 1,-3 1 307,19 1 1,-6 0 247,-16 0 0,-4 0-259,-15 0 0,-3 0 0,22 0 1320,-23 0-1668,-25 0 1246,-11-2-2949,-12-5-467,-19 1-7313,-13 0 9600,-27 16 1,24-7-1,1 9 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05.7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56 25353,'83'-5'1446,"-7"3"-1099,-32-1-100,-2 3-135,-7 0-56,-1 0-56,-4 0-79,-1 0-705,1-3-550,0-4-503,2-4-1065,1-1-1300,-3 4-2488,-5 4 6690,-10 5 0,-7-1 0,-5 2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5.5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16 11627,'0'-5'6343,"0"1"-4955,0 4 730,0 0-1367,0-3 22,0 2 191,0-2-762,0 23-101,0 13-101,0 27-23,-2 10-717,-1 2-705,-1-6-930,-3-9-2590,2-13 4965,0-8 0,2-18 0,1-5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5.9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19426,'40'37'588,"-1"1"0,30 22-476,-33-50 34,-1-5-113,3-1 23,24-4-44,-10-12-1,16-7 22,-23-9-10,-9 2 45,-14 5 940,-10 8-134,-9 5-236,-3 2-313,-8 1-213,-5-2-10,-12 4-91,-2-1 0,-1 3 34,0 0-45,0 1-67,-6 0-449,-5 6-784,-7 9-1243,-6 13-4841,-5 16 7384,-4 9 0,26-21 0,6-3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1.2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67 237 22361,'0'-20'1300,"0"17"-986,0 35-45,0 27-168,0 28-438,0-36 0,0 2 370,0 5 1,0 0 22,0 2 0,0 0-51,0-1 1,0 0 0,-2-3 0,0 0 5,-1-3 0,-1-1 23,-6 42-34,0-14 12,0-13-12,2-21 34,2-14 0,2-16 44,2-10 34,1-3 523,1-9-557,-2-22 150,2-25-228,-2-39 33,2 33 1,0-2-17,3-7 0,1-5 16,3 1 1,2-7 0,1 5-854,2-10 0,2 1 842,0 13 1,1-3-1,0 7 0,1 3 1,2 8 22,20-38-45,-2 24-56,17 18 11,-10 28 12,16 7 33,-13 16-23,1 8 12,0 9 1707,-5 12-1696,-3 9 22,-9 3-11,-7 1 438,-12 30-91,-22-11-89,-17 29-45,-23-21-33,-9 0-169,-2-6 34,2-6-56,6-8-22,7-11-169,-11 7-290,18-13-439,-3 8-704,20-16-1234,10-7-2284,5-5 5142,6-9 0,2 0 0,0-3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2.7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10 12031,'-2'-3'7036,"0"0"-2162,2 3-3820,-8-2-292,6 2-280,-6-2-180,8 2 0,0 0-201,9 9-22,9 8-68,12 13 45,6 7-56,0 3 0,1-3 0,-3-1-67,-1-4-236,-5-4-257,-6-5-314,-8-7-560,-5-6-550,-6-4-1018,-1-5-2825,-2 1 5827,0-2 0,0 0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3.0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411 20 15079,'0'-10'5961,"0"1"-5077,0 9-88,-17 96-68,-5-28-1138,3 6 0,-3 5 656,0-26 0,-1-3-56,0 3 1,0 0-27,-1-1 0,0-2-58,3-1 1,0-2-40,-15 35-55,5-10-24,6-8-246,4-11-660,5-5-931,4-13-1345,7-12-3714,2-12 6908,11-11 0,-6-1 0,7-3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3.4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1 431 20658,'72'-31'407,"1"1"0,-6 2 1,-7 2-240,1-6-101,-6 1-56,-9 0 0,-9 2-11,-9 0 0,-8 3-45,-8-3 12,-7 3-12,-3 0 34,-2 3 22,-8 7-11,-6 5 22,-12 6 68,-5 3 89,-7 2 34,-2 13 101,-1 5 22,1 16-11,2 3-78,7 5-12,5 2 23,7 3-23,5 1 101,6 4-101,2 3 45,5-1-156,-1-2-124,2-8 0,4-10-392,10-10-560,7-10-460,13-7-830,4-4-828,5-9-1972,5-13 5042,2-11 0,-20 8 0,-7 1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3.8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84 12020,'0'-3'7103,"0"0"-3910,0 3-2643,-14 7-180,6 9-135,-11 14-90,13 8-55,1 2-56,4-1-12,1-5-22,1-3 22,8-7-22,3-3 45,8-6-22,1-4-23,6-6 0,0-2 0,5-3 0,-4-3 67,2-6-67,-7-8 0,-1-6 0,-6-6 56,-4-2 45,-4-22-11,-5 12-45,-2-12 11,-1 17-12,-8 8-10,-4 3-34,-10 7-11,-2 3 11,-2 9-34,-1 1-111,3 5-394,-1 0-671,4 2-1109,-1 7-2723,3 4 5042,5 11 0,6-10 0,5-1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4.6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149 10 18653,'-5'-6'1165,"0"2"-874,3 4 68,-3 4-34,-1 7-67,-2 12 11,-2 10-34,-2 6 22,-1 3-66,-1 0-79,-2 0-45,0-1-56,4-4-11,-1-6-22,7-10-1,1-7 23,4-9-89,1-2-46,0-3-77,0-3 212,7-10 56,9-12 44,11-14 1,7-8-45,3-2-22,1 3 22,-4 6 56,0 9-67,-4 7 89,-4 8-11,-4 7 1,-4 5 67,-3 4 33,-3 0-45,-3 0-34,-2 2-21,-3 6-35,-2 6-89,-1 12-313,-1 2-976,0 3-941,0-5-2229,2-7-2937,5-9 7396,8-6 0,-5-4 0,3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5.0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119 0 20199,'-43'63'2084,"5"-3"-1613,25-21-101,1 3-68,5 2-78,3-3-101,2-3-56,2-5-67,2-9-33,7-9-79,6-7-202,12-7 90,7-12 45,4-13-45,1-12-23,-4-9 157,-3 1 79,-6 3 11,-2 7-11,-4 7-12,-6 9 1,-2 6 22,-5 8 90,-2 2 258,-3 2 279,0 2 34,-2 10-134,0 9-236,0 15-112,0 12-56,-7 6-123,-3 6 0,-6-1-571,0-6-1065,4-9-2196,4-10-5999,3-10 9294,4-8 0,1-7 0,0-5 1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5.7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22832,'15'47'1042,"1"0"-795,8-5-191,-1-2-45,0-1-11,-2-5-527,-1-5-930,-5-6-1747,-2-7-3855,-4-5 7059,-1-4 0,-5-4 0,0-2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06.1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14 14574,'-5'-8'7104,"0"3"-6050,5 5 570,0 0-1075,-2 76-168,1-24-191,1 9 1,0 3-965,5 24 914,-2-39 0,0 2-6,1 2 0,0 1 7,-1 1 0,0 0-108,0 0 1,-1-1-11,3 45-23,-4-11-336,1-17-3649,-2-16 2405,0-14-1097,0-9-2366,-3-6-3662,-6-3 8705,-3-8 0,2-6 0,3-6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6.0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463 7 15403,'0'-3'5771,"0"0"-4942,-41 80-67,18-27-1014,-6 7 0,0 2 632,-1 10 47,-2 2-76,-3 3-239,-1 1 11,2 1-123,-1-4 0,5-4-23,2-10-133,3-8-113,7-11-503,2-13-394,8-8-571,0-12-969,5-3-3647,1-3 6401,1-3 0,1 2 0,0-2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6.6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0 18349,'-23'59'519,"0"0"0,2-4 0,5-5-60,12 7 772,2 0-838,1-4 131,1-1-367,0-13-15,0-7-142,9-14 323,8-8-502,14-7-79,6-21 258,6-8-134,-1-21 88,-3-6-66,-5-5 22,-5-1-66,-5-1 66,-6 6 12,-6 7 78,-7 10 22,-3 13-11,-2 8 68,0 8-46,0 5 79,0 1 449,0 2-315,0 3-10,0 11 88,0 8-44,0 15 23,0 1-23,0 4-78,0-3-45,0-1-90,7 0-67,1-3 0,8-4-90,-1-5-526,0-6-370,-3-7-1087,-1-6-2241,-2-3-4470,4-3 8784,3-2 0,-5 0 0,-1 0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7.0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0 20266,'-10'60'594,"0"0"0,1-4 0,-1-7-314,-3-2-124,2-7-100,3-13-56,5-11-78,2-10 33,1-4 45,1-17 67,11-6-22,4-17 12,12-3-57,-1 0 11,2 7 0,-4 5-11,2 8-11,-2 5 11,-5 4 90,-1 7 11,-7 3 145,-3 2 124,0 0-12,-2 1-33,-1 7-45,-1 5-78,-4 7-101,1 4-68,-2 2-33,0-2-324,0 2-607,0-5-929,0-3-1333,0-6-4314,0-6 7507,7-5 0,-6-1 0,6 0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17.4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 1 22014,'-35'42'476,"-1"1"1,-22 32-276,43-33 12,5-4-11,5-5-1,2-4-100,3-3-56,0-3-45,1-4-45,8-5 0,6-6-67,10-6-33,6-7 78,5-11 22,1-12 34,-1-8-34,-2-3 34,-8 6 11,-5 9 11,-10 9 34,-5 9 89,-5 5 695,-1 1-112,0 11-100,0 9-135,0 18-146,-2 10-135,-6 9-122,-3 11-23,-6 5-56,1 4-135,1-7-3316,6-5-1244,5-31-5136,2-8 9473,6-24 1,-2-2 0,2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25.2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0 118 22507,'25'0'2700,"6"0"-2105,17 0-147,11 0-56,13-3-79,20-5-184,-39 2 1,2-2-7,2-1 0,0-1-2853,1 0 1,-2 0 2774,-6 0 0,-1 1 56,33-6 1352,-21 4-1430,-20 6 836,-16 2-1060,-14 3-942,-7 0-1603,-4 14-2860,-8 16 5606,-3 25 0,1-20 0,2-1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25.8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11 24053,'-34'0'2589,"6"0"-1973,28-2 0,10 2-78,18-5-279,26 5-259,23-3 0,14 3-301,4 0 301,-3 0 0,-2 0 0,-5 3 0,-4-3-367,-2 3 367,-7-3-1256,5 3-705,-31 2-1064,-4 4-1434,-33 5 4531,-13 9 0,2-10 1,-6 5-1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6.8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141 78 24244,'-21'86'213,"1"9"-202,3 2-6,9-44 1,0 0 0,0 1 0,-1-1 5,2-3 0,0-1-4262,-7 40 4262,5-16 848,1-19-915,5-18 11,2-18-33,1-9 11,0-7 22,0-4 3415,0-17-3370,0-11 11,0-25 34,0-12-45,0-12 67,0-9-56,1-7 23,3-1-645,6 3 689,4 9-44,3 10 33,2 13 12,-5 13 21,0 19-32,-8 10-68,-1 13-12,-2 3 12,1 3 0,4 1 45,7 11 633,4 10-611,3 16-44,2 14-1,-3 13 0,-2 11-283,1 11 283,-4 8-22,-1-1 0,2-5-11,-1-18-3362,4-15 3362,-1-22-2244,0-11 2233,-4-11-1,-2-6 34,6-9 263,-4-14-16,8-11 2223,-4-16-2167,6-35-269,-6 15-45,5-20 0,-8 29-224,-4 8 2910,2 9-3952,-4 8-1065,3 9-2285,3 5-4617,7 5 9233,9 6 0,-13 2 0,0 3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1:47.4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377 10 15269,'0'-5'6353,"0"1"-5299,0 4 369,0 0-987,-75 23-44,43 0-263,-15-2 0,2 5 61,16 22-55,0 10-90,4 9-1,0 12-678,2 5 657,4 3-1,3 0-55,8-10 78,4-8 22,6-6-22,11-9 44,5-6 1,16-6-79,2-11-11,6-7 0,-1-12-2730,0-7 2640,-2-5-116,-3-13-19,-3-7 1,-8-16 123,-4-9 45,-8-2-22,-2-4 3459,-8-14-3337,0 18-44,-11-10 45,-6 25 101,-6 2 33,-3 9 11,5 3 69,3 7 110,5 6-33,6 2 90,1 3 1075,3 0-1320,5 0-181,15 1 0,12 7 0,15-1 0,3 2 0,1-5 0,-7-4 0,-4 0-248,-11 0-1343,-8 0-885,-7 3-2454,-3 6-4901,-5 11 9008,0 15 1,-4-15-1,-1 3 1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2:39.8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2672 98 12613,'-61'-13'1255,"0"0"0,0 1 0,4 1-616,-24-2-281,-13 2-78,42 6 0,-1 0 107,-5 2 0,-2 1-203,-6 0 1,-1 1-1048,-4 1 0,-2 0 1003,-4 0 1,0 0 10,-2 0 0,1 0-202,1 1 0,0 0 157,3 0 1,1 1-23,2 1 0,0 0 28,4 2 0,0 2-51,2 1 1,2 3-62,1 1 0,2 3 11,2 3 1,1 2 4,3 2 1,1 4-131,3 1 1,3 3 113,2 2 0,3 4-6,5 3 1,4 4-12,2 2 0,4 4 17,5 4 0,4 2 0,3 4 0,4 1 0,3-1 0,3 1 0,1-1 0,3 1 0,3-4 0,4 0 72,3-2 1,4 0-90,4-1 0,9 0 9,10-1 1,8 3 0,1-5-1024,16 12 1,6-2 1045,-3-8 0,7 1 0,1-7 26,-7-11 0,2-7 0,1-2-100,8 0 1,2-4 0,2-3 58,2-2 0,2-3 0,6-3-12,1-3 1,7-2 0,1-2-1,-6-2-413,5-1 1,-6-2 0,5-1 410,-8-1 0,4-2 0,0 0 0,-9-2 14,-5-3 0,-5-2 0,-3-1-4,-2 0 1,-2-2-1,-1 0 9,23-9 1,-4-1 298,-11 0 1,-5-3-300,-11-1 1,-5-3 1261,-8-4 1,-4-4-1218,-5-3 0,-5-8 118,3-36 0,-8-8-544,-8 18 1,-6-2 464,-3 7 1,-2-4 0,-8 3 44,-13-11 1,-10 4 794,-9-3 1,-10 3-874,-13 1 0,-11 6-297,17 27 1,-5 2 0,-3 3 247,-4 2 1,-3 3 0,-6 3-366,-3 6 1,-7 3-1,-1 2 1,5 3 345,-2-1 1,4 3 0,-2 1-173,-17 0 1,-2 3 0,11 3 373,15 4 0,11 5-1848,-25 11-3105,41 27 4763,24 42 0,16-29 0,3 10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04.8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159 182 24838,'-87'11'1781,"17"-3"-1389,69-8 404,1 0-751,12 0 101,22 0 55,33 0-78,30 0-699,-38-2 0,1-2 620,4 0 1,0-2-17,-1-2 0,0-2-23,-1-1 1,-1 0 11,-4-1 0,0 1-149,-3-1 1,-1 0 136,-3 1 1,-1 0 17,46-8 11,-8 1-34,-9 5 0,-15 1 0,-15 5-23,-19 2 1217,-10 4-1194,-12 1 23,-4 0-23,-3 0 312,0 4-312,0 19 0,-3 21 0,-13 35 0,3-28 0,-4 2 0,-6 9 0,-2 1-474,-4 7 1,0 1 473,-2 2 0,1 0 0,1 2 0,1 1 0,3-2 0,1 1 0,1-4 0,2-1 0,2-3 0,1-1 0,1-6 0,0-2-135,2-9 1,0-2-2389,-6 27-1152,9-30-5480,8-22 9155,26-22 0,-16-2 0,16-5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06.5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45 24558,'68'15'2117,"-1"-1"-1590,-11-2-235,1-2-124,2-4-112,-1-1-23,-2-3-22,-3-1-11,-5-1-190,-6 0-438,-7 0-301,-8-1-472,-4-6-673,1-3-1455,-1-7-3317,3-4 6846,4-5 0,-14 11 0,-1 2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05.6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17 24636,'-11'-9'1647,"15"2"-1210,26 7-45,17 1-111,12 3-91,2 2-123,3-1-33,-7 2-34,-6-6-515,-8 1-684,-10-2-1132,-7 0-2151,-8 0-5233,-5 7 9715,-7 8 0,-3-5 0,-3 3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05.8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1 169 27359,'73'0'527,"1"-5"-6143,-13-2 5616,6-5 782,2-2-1903,-2 0-716,-5 1-1604,-2-3-2990,3-6 6645,6-8 1,-29 12 0,-5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06.4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641 2 21812,'-61'-1'997,"0"0"1,2 7-1,5 7-392,-14 27-223,-2 28-724,36-28 1,2 3 509,0 3 0,3 3-78,3 2 0,3 2-40,3 0 0,3 2 17,2 3 1,2 0-7,4 4 1,3-1-1,1 3 1,1-1 0,1 2 0,3-2-29,5-2 1,4-2-1827,2-4 1,4-4 1803,30 38-11,12-23 863,6-19-863,2-21-157,1-14-135,0-10-77,-7-20-12,-3-11 78,-12-21 0,-11-9 351,-13-5-183,-11-4 57,-8 1 78,-15 2 11,-8 5 0,-15 8-11,-4 7 34,1 7 235,1 8 0,6 6 134,5 5 156,6 6 13,7 3-12,6 4 280,4 4-704,4 1-136,6 1 3392,17 0-3392,64-3 0,0-4-283,-20 2 0,1-1 283,-15-1 0,-2-1 0,41-7 0,-17 2 0,-21 4 0,-16 2-662,-15 2-6666,8 4-2503,-10-1 9117,13 15 1,-21-10 0,-1 10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11.3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1 405 27135,'76'-3'307,"0"-1"0,1 1 0,3-2 0,1-2 1,-1-1-1386,-5-2 1,-1-3 0,2 0 1077,8-2 0,3-1 0,1 0 0,4-1 0,2 0 0,1 1 0,-20 2 0,1 1 0,1 0 0,0 1-293,3-1 1,1 1 0,0 1 0,0 0 292,1 0 0,1 0 0,0 2 0,0-1-184,0 1 1,0 0 0,0 1-1,-1 0 184,-3 1 0,-1 0 0,-1 1 0,0 0 0,18 0 0,-1 0 0,-3 0-276,-9 1 1,-2 0-1,-4 1 158,22 1 0,-7 1-227,-20 0 1,-7 0-2570,18 2-2116,-43 8 5030,-59 20 0,11-12 0,-24 9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48.5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3945 458 15549,'1'-1'5916,"1"-1"-3014,-2 2-2566,-107-52-78,24 18-922,24 9 1,-8-3 0,1 2 691,-14 1 0,1 2 34,-13-3 0,-3 0-36,25 9 0,-2-1 0,0 1-11,-6-1 0,-2 0 0,0 1 0,-7 0 0,0 1 0,-2 3-518,-5 1 0,-2 3 1,0 3 530,20 1 0,0 0 0,-1 3 0,0 3 5,0 5 1,-1 3 0,0 3 0,1 0-23,0 2 0,1 1 0,1 2 0,1 3 37,-20 11 1,3 4 0,2 2-5,9 0 1,3 1 0,2 2-8,7-1 1,3 0-1,2 1 103,-20 18 0,5 1-420,7-1 1,5 3 301,6 0 1,6 2 16,6 5 0,7 3-17,7 5 1,7 3-458,8 8 1,7 4 460,8-25 0,2 1 1,6 1-1,5 5 0,5 1 0,4 1-318,4 3 1,3 0-1,5 0 296,5 1 0,5 0 0,9 1 16,-5-18 0,7 2 0,4 1 0,1-3 0,-1-4-84,2-1 0,-1-3 0,2-3 0,5 2 64,2-2 0,3 2 0,4-1 0,0-3 0,-2-7-12,5-5 1,-1-6 0,0-4 0,2-1 5,3 0 0,1-3 1,2-1-1,1-2-239,4-3 0,1-1 0,1-3 0,0-1 264,1-2 1,1-1 0,0-3 0,0-1-15,1-1 1,1-2 0,-1-2-1,-1-3 60,-4-2 1,0-3-1,0-2 1,-3-1-66,-5 1 0,-1-1 0,-1-2 0,1-5 117,5-7 1,1-5-1,-3-3 1,-6 1-118,-4 0 0,-6-1 0,-1-3 26,8-9 0,-2-4 0,-12-3 36,-13-10 0,-12-4 11,-1-7 0,-8-5-45,-3-11 0,-7-10 39,-9 21 0,-4-8 0,-2-2 1,-3 3-54,-4-13 1,-4 2 0,-4-4 33,4 22 0,-1-4 0,-1-1 0,-3 2 0,-2 4-32,-5-2 1,-3 5 0,-2 2 0,-2 0-6,-1 2 0,-3 0 0,-2 3 1,-3 1-12,-13-16 0,-5 4 0,-4 4 0,-1 8 0,-4 4 0,-3 6-8,0 8 1,-3 5-1,0 5-11,3 6 1,-1 5-1,0 4-87,-26-2 0,-1 7 121,28 9 1,-2 4 0,7 0-683,2 2 0,4 2-224,-7 1 1,11 7-3144,24 18-5797,14 34 9728,7-7 1,2 1 0,2 11 0,-6 6-1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49.8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33 24334,'-12'-18'1479,"24"4"-953,43 14 79,39 6-3250,-34-3 0,4 1 2813,11 2 0,4 1-11,6-1 0,1 1 207,5-2 1,1 0-225,0 0 0,0 0-78,-2 0 0,-1-1-62,-2 0 0,-1 0 0,-4 1 0,-1-1 479,-3 0 1,-1-1-480,-6 1 0,-2-1 0,-5-1 0,-2 0 0,-6-1 0,-1 0 0,43 1 0,-3-2-229,-3 0 229,0 0 0,-11 0 0,-15 0 2841,-18 0-2841,-19 0 1233,-11 0-1233,-7 0 36,-3 0-36,-5 0-571,0 1-818,-3 2-605,0 4-1121,-3 7-4292,-22 10 7407,-19 15 0,10-16 0,0 1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50.2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373 27 12412,'0'-15'5042,"0"4"-3742,0 11 1411,0 0-1478,-4 7-404,-2 13-123,-5 18-236,-5 16-223,-2 11-23,-6 7-23,-7 8-100,-2 6 22,-4 3-442,0 0 341,3-3-22,4-7 0,5-9-94,4-9 26,5-12-122,3-9-280,4-12-359,4-10-561,2-9-366,3-6-7824,0-1 9601,0-15 1,0 10-1,0-10 1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50.6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 14798,'0'-8'5916,"0"3"-5120,0 5 1142,0 0-862,10 13 23,10 14-170,18 24-526,14 17-435,7 10 178,-25-35 0,1 1-34,2 2 0,0-1-17,1 2 0,1 0-67,-1 1 0,0-2-17,-3-2 0,-1 0-5,-3-3 0,-2 0-6,21 34-385,-10-7-601,-9-10-650,-3-6-1569,1-9-3809,0-4 7014,6 1 0,-17-20 0,-2-1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53.9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81 23639,'57'-14'201,"1"1"1,-5-1 0,-3 2-202,4 4-202,-4-2-672,-5 5-1142,-8 2-2130,-7 1-4303,-9 5 8449,-11 18 0,-6-13 0,-4 12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54.2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42 26496,'48'0'807,"3"0"-706,5 0-79,1 0 23,0-1-45,-5 0-246,-6 0-438,-5 1-314,-6 0-626,-6 0-617,-5 0-1288,-4-2-2444,-2-6 5973,-3-3 0,-7 0 0,-2 4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06.8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7 18406,'2'-3'5827,"-1"0"-3508,-1 3-1736,20 108-5874,-14-37 5448,4 10 0,-1 3-34,-6-30 0,-3-3 516,0 3 0,1 1-561,-1 3 1,1 1-23,-1 3 0,0 1-40,0 3 1,0 1 263,0 1 1,0-1-281,0-4 0,-1-2-247,-1-7 1,-1-3-830,-5 27-672,-2-25-1691,1-23-648,0-15 4087,3-10 0,1-5 0,2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3:54.5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361 10 18395,'0'-5'4617,"0"0"-3497,0 5-22,0 0-257,61 95-181,-39-25-816,12 8 0,-3 5 363,-24-24 0,-6-1 11,2 6 1,-3 2-102,-4 0 1,-3 1 11,-2 0 0,-3 0-106,-4-1 0,-3-1-23,-2-3 0,-1-2 0,-1-4 0,-1-2 121,-22 34-121,3-19-471,3-23-694,2-19-550,0-15-1400,-1-7-3484,-2-20 6599,2-4 0,17 1 0,5 2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4:00.6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27 8613,'-10'-11'3810,"2"2"-3037,8 9 1322,0 0-1691,-3-3 156,2 3 179,-2-3-179,3 3 1356,0 0-1758,-1 1 99,1 10 1,-2 10-146,2 15-78,-1 9-1,-4 6-22,0-1-11,-4-4 0,3-6 0,-2-8 0,5-6 0,0-6 12,3-6-24,0-3 24,-2 0-12,2 1 22,-1-1-22,1 1 0,0-4 11,0-2 0,0-1-11,0-3-78,0-1 89,0-7 56,0-7 1,0-11-46,0-9 45,2-4-11,3-2-22,3-1-23,0-1 23,1-2-34,-2 2 11,-1 3-11,-2 5 0,0 8 0,-3 4 11,2 7-11,-3 6 22,2 1-10,-2 6-192,0-1 180,0 11 56,0 7-22,0 14-23,0 7-11,0 2-3481,0 0 3413,0-2 1,0-3-90,0 2 68,0-5-1,0 0-11,0-7 34,0-6 3437,0-5-3381,0-7-12,0-3-55,0-1-34,0-2 112,0-3 22,0-8-11,0-4 23,1-11 11,2 0 22,2-2 45,0-1-22,-1 2-1,0 0 68,-1 2 56,-2 7-12,1 3-55,-2 7-79,0 5 23,0 2 56,0 1-112,0 7-23,0 5 0,0 10 11,0 5-22,0 2 23,0 0-23,0-4-23,0-3-44,0-9-22,0-2 44,0-7-12,0-2-324,0-2 381,0-5 0,0-7 0,0-8 23,0-6-23,0 2 11,0 0 0,0 4 0,0 5 1,0 3-1,0 5 22,0 2 23,0 4-67,0 1-45,0 6 56,0 5 0,0 12-157,0 6-268,-2 4-416,-1 1-649,-2-2-1748,-4 2 3238,-3-1 0,4-14 0,0-4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4:52.3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29 169 18250,'-12'-2'5792,"2"1"-4951,10 1 582,0 0-886,-7-1 114,25 0-136,6 0-190,34 1-45,10 0-223,10 0-57,5 0-220,1-3 220,1-5 0,-4-4 0,-3-4 0,-10 1 0,-11 2 0,-14 5 0,-9 0 0,-9 2-696,-5-2-525,-6-2-307,-4-1-1610,-6-2-2431,-2-2 5569,-12 6 0,7 2 0,-6 7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4:53.0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23 15437,'0'-12'5512,"0"2"-4593,0 10 549,0 0-896,2 75-146,0-24-264,-1 7 1,1 2 117,0 16-34,-1 2 0,-1 1-66,0 0-34,0 1-56,0 2 33,0-2 11,-4 0 45,0-2-22,-2-9-45,3-7 34,1-9-34,2-8 45,0-5-12,0-9 35,0-6-12,3-4 34,3-5-1,5-3 1,6-3-34,6-3-11,8-4 33,8-2-99,8-1-91,3-4 0,7-4 0,3-6 0,5-5-3392,2 1 3392,1-1 0,-2 2 0,20 0 0,-27 6 0,9-1 0,-32 6 0,-8 2 0,-8 0 0,-6 3 0,-6 0 0,-5 1 3392,-2-2-3841,-1-1-604,0-5-292,0-5-963,-3-3-863,-10-4-2241,-9 5 5412,-16 6 0,17 4 0,0 5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4:53.5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81 14238,'0'-9'4527,"0"2"-4348,0 7 471,0 0 168,-4-1-45,3 0-112,-4 0 68,4 1 55,-1 0-202,1 0-21,0 0 66,1 1 169,5 4-12,15 3-291,15 2 0,18 1-90,14-4-44,9-2-145,5-4-214,6-1 0,-4 0 0,-2-6 0,-8-1 0,-9-7 0,-11 2 0,-13-3 0,-10 3-1054,-9-3-784,-7 4-1793,0 1-5085,-7 5 8716,1 2 0,-6 3 0,1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12.7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1 14854,'-5'0'5412,"1"0"-4358,4 0 1198,0 0-1692,-7 0 79,9 0-68,8 0-201,18 0 22,18 0-33,7 1-113,9 1-56,1 0-22,5-1 1,1-1 21,6 0-10,2 0-80,5 0 24,-4 0-80,-3 5 24,-6 0-12,-8 5 11,-8-1-34,-6 1-33,-7-2 12,-7-1-1,0-3-11,-4-2 22,-3 1-11,-1-3 1,-3 3-1,-3-2 0,-1 2 0,2-2-11,-8 1 0,3 0 11,-9-1-11,-3-1-11,0 2 11,-2-2-3417,0 0 111,-14 0-1467,-7 0-4325,-14 0 9098,-6 0 0,18 0 0,3 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13.8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27 10081,'-1'-9'5423,"-1"2"-4280,2 7 908,0 0-1188,-4-5 10,3 4-133,-4-3-68,3 4-146,0 4-54,-1 12-58,2 9-89,-1 12-68,-1 7-89,1 3 12,1 10 11,-2 8-57,1 9-3448,-1 5 3382,1-3-57,1-1 0,1-6 0,0-4 12,0-1-23,0 2 0,0 0 22,0-1-2290,3-10 2268,2-10 2268,1-10-2190,5-1-22,-5-13 124,2 0 55,-2-10-22,-3-1 3392,2 0-3482,-3-3 57,0-1 77,3-4-66,-3-1 10,2-1-55,-2 0-101,0 0 44,2 0 12,2 2-34,2-2 79,6 3 146,13 3-57,0 0-45,9 4-22,-6-4-11,-4 1-56,2-3 0,-3-1-90,2-1 67,8-2-33,-7 1-10,11 1-35,-9 1 0,4-1 0,0-1 0,0 1 0,-4-2 0,10 2 0,-9-2 0,10 1 0,-10-1 0,-1 2 0,-2-1 0,-2 0 0,-3 0-3392,-1-1 3392,1 0 0,-5 1 0,6 0 0,-12 0 0,3-1 0,-9 0 0,-1 0 3392,-1 0-3392,-1 0 0,0 0 0,1 0 0,-1 0-46,0 0-1085,-1 0-729,-1 0-1939,-5-4-3765,-1-12 7564,-3-6 0,3 4 0,2 4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14.6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 11101,'-6'0'5266,"0"0"-4258,6 0 886,0 0-975,-3 0-23,3 0-33,-3 0-270,10 0-43,5 0-46,11 2 1,5 3-13,3 4-88,1 0-80,1 0-66,3-3 34,-2-1 10,8-2-10,3-1-3438,6 1 3426,4 0-55,1 1-57,-4 0-79,-2 0-22,-7-1 34,3-1 11,0-1 56,5-1-89,3 0-1,-7 0-22,-4 0 112,3 0 3291,-16 0-3392,5 0-22,-17 0-11,-2 0-3404,-4 0 3393,0 0-1,-1 0 0,6 0-22,-1 0 0,6-1 34,-3-1-34,-2-3 3403,-5 3-3414,-5-1 11,-5 2-392,-2 0-9439,0 0 9591,-5 1 0,3 0 0,-3 0 1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24.1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131 0 24513,'-6'74'220,"1"0"0,-1-1 1,0-2-171,1-10 1,0-1-217,0 2 1,-1 2 193,1-2 0,1 1 11,0-2 0,0-1-33,0-2 0,0-2 76,2-4 0,0-1-71,-4 46 0,-1-8 12,0-3 11,-1-6-34,0-3 45,2-6 44,1-8-22,0-6 72,2-10-60,2-9 10,-1-7 1,2-7 112,0-6 240,0-4-274,3-4 100,2-2-88,6-3-23,3-2-11,7-1-57,4-2-33,8 0 34,1 0-68,5-5 23,-3-3-45,0-4 22,6-9-22,-13 7 23,3-2-23,-17 8-852,-3-3 23,-4-1-213,3-7-516,-6-5-806,0-7-1703,-4-5-3945,-1 0 8012,-1 8 0,0 12 0,0 9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24.5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1 110 16109,'0'-9'5435,"0"2"-4719,0 7 237,0 0-662,62 0-190,-34 0-11,48 0-90,-51 0-11,-2 0-79,-4 0-862,-2 0-931,-3-7-1131,-1-6-3328,-1-9 6342,-1-4 0,-4 12 0,-3 2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32.3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177 0 19818,'-45'72'452,"-1"0"0,5-7 0,10-5-172,21 6-67,6-6-101,4-5-67,0-7-45,4-11-12,6-7-88,7-9 55,6-4 45,4-9 0,1-4 0,0-4-23,0-14 1,0-9 11,0-21 0,-1-12-113,-3-9 24,-3-2 32,-6 5 68,-4 13 12,-5 14-1,-3 14 45,-1 9 123,-2 7-67,0 2 34,0 3-102,1 0 113,0 6 258,1 10 78,-1 13-67,1 13-79,2 7-168,0 2-56,3-3-111,-1-5-12,1-6-12,1-10-144,0-4-718,1-9-997,-1-3-1894,3-4-5188,-1-2 8953,3-1 0,-7-2 0,1 1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24.8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10 17834,'-5'-5'4695,"0"0"-3988,5 5 110,0 0-368,10 0 100,9 0-281,20 0-88,10 0-113,9 0-67,-1 0-79,-2 0-1556,-5 0-1884,-6 0-6312,-3 8 9619,-4 12 0,-16-8 1,-6 7-1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25.5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24468,'24'67'407,"0"0"0,-1-3 1,1-3-336,1-16 1,1-3-5,21 44-12,-2-5-488,-7-4 376,-7-4-527,-8-5-975,-7-9-1392,-4-10-3135,-4-14 6103,-1-11 0,-3-12 0,-2-6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25.7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678 1 23818,'-59'65'579,"1"0"0,0 5 0,6 1-1211,18-1 0,4 1 682,-3 5 0,1 2-392,1-2 0,2-1 342,2-3 0,2-1-191,3-7 0,1-1-425,3-7 0,0-1-572,3-4 1,0 0-3542,-17 40 4729,-1 2 0,14-44 0,2-7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26.6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82 104 17442,'-18'0'5234,"4"0"-4428,14 0 236,0 0-527,-22 3-78,17-1-44,-17 2-68,22 0-23,0-1-78,0 0-45,0 2 57,12 0-57,8 1-11,19 1 90,10-4-23,11 0-11,7-3 11,2 0 2,-2 0-237,-7 0 0,-4 0 0,-5 0 0,-1 0 0,2 0 0,2 0 0,3 0 0,-1 0 0,2 0 0,-2 0 0,-3-1 0,13-4 0,-20 0 0,9-3 0,-20 1 0,-1-1 0,-1 3 0,-2-2 0,-1 2 0,-1 0 0,1-2 0,-1 2 0,10-1 0,-12-1 0,8 4 0,-15 0 0,0 3 0,-1 0 0,-1 0 0,2 0 0,-2 0 0,6 0 0,-9 0 0,3 0 0,-8 0 0,-4 0 0,-3 0 0,-2-1 0,-1-3-1491,-5-4-5311,-31-12-2823,-4 8 9625,-29-5 0,36 14 0,5 3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27.5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 11403,'2'-4'4930,"-1"1"-627,-1 3-3328,10-1-191,-6 0-156,7 9-35,-5 14-212,-1 15-67,3 20-67,-4 7-113,-2 11 23,-2 6-67,0 6-292,0 4 246,0-1-32,0-2 10,0-6 0,0-1-10,0-6 10,0 0 68,0-2-68,2-4 68,-1-3 33,4-10-11,1-7 1,1-4-13,2-11 259,0-2-224,2-9 44,3-4 101,1-4 0,1-5 157,1-1-45,0-4-33,0 0-57,6-3-56,4-1-65,8-1-181,6 0 0,9 0 0,1 0 0,7-1 0,-2-5 0,0-5 0,-3 0 0,-3-3 0,-1 5 0,-1 0 0,2 1 0,1 2 0,-1-1 0,-1 3 0,-3 0-3392,-6 0 3392,-4 1 0,-3 0 0,8 1 0,-12 1 0,7 1 0,-16 0 0,1 0 0,0 0 0,1 0 0,-1 0 0,3 0 3392,-4 0-3392,-1 0 0,-2 0 0,-7 0 0,0 0 0,-5 0 0,-2 0 0,-2 0 0,-1 0-528,0-6-704,-3-7-785,-8-9-2398,-11-10-5416,-10 1 9145,-4 3 1,15 12 0,6 8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28.1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1 234 13577,'0'-7'4179,"0"1"-3349,0 6 548,0 0-482,0-13-22,5 10 292,4-10 33,9 13-203,5 0-222,11 0-91,8 3-168,13 4-55,7 8-1,11 5-134,5 1-112,5-1-101,1-7-77,-3-5-273,-1-5 238,-6-3 0,-4 0 0,-11-3 0,-9-2 0,-11-3-796,-9-5-649,-2-3-931,0-14-2341,9-14-5114,5-12 8654,14-7 0,-26 27 0,-1 9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28.6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1088 17319,'-3'-2'4605,"0"1"-3058,3 1-1200,2 66-66,-1-18-181,0 4 1,0 3 403,3 17-112,-2-4-112,7-10-100,2-14-180,10-21 0,17-25 34,21-55-23,-17 8 0,2-8-887,8-21 1,1-7 875,-15 23 0,0-1 0,-1-1 7,0 0 1,0 0-1,-2 1-18,12-25 0,-2 3-1,-4 8 1,-3 3-795,-6 8 1,-2 2 31,-3 5 1,-1 1-1053,-2 3 0,0 3 1826,-3 2 0,-2 5 0,5-8 0,-8 17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35.2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3029 2 18776,'-75'-1'534,"0"0"0,-1 4 0,3 5-305,13 4 1,0 4-62,-7 3 1,-3 1-1146,-7 0 0,-3-1 1083,-5 0 0,-1 0 0,-6-2 1,-1-2-255,-5-1 0,-2-2 159,32-5 0,0 0 1,0 0 10,-1-1 0,1 0 1,-1 1 14,2 0 0,1 1 1,0 2 40,-30 7 1,2 3 72,5 4 1,2 4 111,6 5 0,2 3-67,7 1 0,2 3-84,8 3 0,3 3-204,6-1 1,4 2 192,4 3 0,5 2-51,2 2 1,5 3-12,5 6 0,3 3-5,5 5 0,5 3-6,3 7 0,7 3 33,5 6 1,7 2 38,8 4 1,9 0-584,-3-27 1,4-1 0,4 0 530,4 0 1,5-1 0,7 1 4,8-1 0,8 3 0,4-2 1,-2-4-32,5 2 0,0-5 1,6 1-23,-1-5 0,6 2 0,1-3 0,-2-8 48,4-3 1,-1-9 0,1-1-46,4-1 1,1-2 0,1-3 11,-1-3 0,1-4 0,6-4-7,1-6 1,7-3-1,0-3 1,-5-4-2,4-2 1,-5-5-1,4-2-7,-7-1 0,4-2 0,-2-3 0,-9-4 3,-7-5 1,-8-5 0,-3-1 11,-5 0 0,-3-3 0,-2-1 21,16-18 0,-6-4-31,-9-1 1,-6-3 11,-9-2 0,-4-3 5,-6-1 1,-5-2 10,-3 0 1,-4-5 78,-9 3 0,-2-7 0,-2 4 50,2-15 1,-5-1-69,-5 10 1,-5-5 0,-4 5-23,-8-11 1,-7 3-39,-13-6 0,-6 1-31,10 29 1,-2 0 0,-2 1 0,-4-1 0,-1 0 0,-3 2-4,1 0 0,-1 2 0,-6-1 28,-1 5 0,-5-3 0,-2 3 0,2 3-216,-1 1 0,1 4 0,-3 0 188,-15-10 0,-3 2 0,4 7-6,-1 9 1,4 8 630,8 4 1,2 5-711,7 5 1,2 4-364,-30-2-347,15 15-617,7 23-1277,-1 22-2227,16 19 1,2 11 4166,6-11 1,2 0 0,2-1 0,3-4 0,2 8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36.6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24558,'21'20'1681,"25"-5"-1418,5-13 0,9-4-90,7 2 1,3 0-1672,9 0 1,3 0 1637,7 0 0,2 0 22,3 0 1,1 0 23,1 0 1,-1 0-126,-4 3 1,-2 1 39,-5 3 0,-2 1-34,-7 3 1,-1 2-68,-5 0 0,-2 1-954,-3 0 1,-2 0 953,-2-3 0,-1 1 0,-3-1 0,-1-2-50,-3-1 1,-1-2 49,41 3 0,-15-6 0,-21-1 1103,-19-2-1171,-16 0-241,-9 0-1036,-4 0 2847,-5 0-4740,0-18-2833,-7-7 6071,-21-17 0,15 16 0,-13 7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37.0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11 11269,'0'-6'6969,"0"2"-5635,0 4 593,0 0-986,-11 21-257,4 9-225,-13 33-67,6 13-168,-2 11-156,3 7-851,2-5 783,6-5-56,2-8-348,3-7-537,0-10-560,0-12-1260,0-13-2786,3-15 5547,5-9 0,-4-7 0,3-3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32.6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29 17958,'0'-5'4639,"0"1"-4079,0 4 662,0 0-842,26 0-66,-9 1-12,22 4-212,-15 0-45,1 3-45,-3-2-56,-1-2-728,-2-1-874,1-3-998,3 0-2061,5-1-4214,4-10 8931,2-4 0,-15 2 0,-4 1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37.3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42 20681,'33'-23'2342,"-4"4"-1513,-22 36-168,0 12-202,-1 28-5772,-3 13 5593,-1 8-111,-2 4 1167,0-2-1280,0-4-56,0-3 0,-3-7-112,-1-6-549,-2-10 422,1-9-2046,1-12-1099,-2-5-5569,-2-6 9783,-7-2 1,7-8 0,-2-2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37.7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0 22564,'-32'80'1859,"20"-11"-1175,38-40-157,22 0-124,20-1-991,28-5 930,-35-13 0,4-2-563,13-3 1,4-2 399,9 0 1,3-2-313,-28 0 0,1-2 1,1 1 169,0 0 0,0 1 1,0-2-4,32-2 0,-1-1-1260,-3-1 0,-1 0 1226,-6-3 0,-1-1 0,-6 1 0,0 1 116,-4 2 1,0 1-117,0 1 0,-1 1 51,2 1 0,1 0-51,1 1 0,-1 0-550,-4 1 1,-1 1-432,-6 2 1,-2 2-1289,-7 3 0,-4 4-7562,32 24 9231,-24 21 1,-33-25 0,-17 2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2.4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19 16378,'3'-5'4639,"0"1"-3844,-3 4 841,0 0-1232,11-5-68,-7 4-56,11-3 45,-12 21-34,0 13 12,-1 24-79,-2 16-44,-7 9 77,-6 9-156,-9 7 0,-4 1-265,13-47 1,0 1 207,-9 45 1,2-4-45,6-7 34,3-9-1,5-13-21,3-12 10,1-12-11,2-9 12,0-3-12,0-5 45,0-5 33,0-2 496,0-5-462,0-1 46,0-3-12,3-1 246,9 0-235,2-1-22,10 0-12,1 0 101,28-1-156,-5 0-35,2-2 1,1 0-22,16 0-12,26 0 35,-24-3-46,1-4 0,1-3 0,0-3 0,-3 2 0,-6 1 0,-3 3 0,-7 3 0,-6 2 0,-5 1 0,-7 1 0,-6 0 0,-6 0-3392,2 0 3392,-12 0 0,3 0 0,-12 0 0,-2 0 0,-1 0 0,0-5 0,-1-9 3392,-6-8-3392,-5-17 0,-6-9 0,-1-15 0,-1-12 0,0-16 0,9 40 0,1 0 0,-1-4 0,0-1 0,1 2 0,0 1-503,-9-45 503,4 17 0,2 18 0,3 15 0,2 13 0,1 6 0,4 8 0,1 3 0,1 4 503,-2 5-503,2 2 0,-2 5 0,1 0-405,1 2-760,-2 0-370,-6 0-1614,-10 3-2251,-13 15-4431,-11 14 9585,-4 18 1,18-18-1,8-5 1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2.9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84 15896,'-6'0'5816,"2"0"-4707,4 0 1805,0 0-2399,7-3 381,16 0-89,18-6-236,27-2-424,15-1-864,14-3 717,-47 9 0,1 0 0,-1 1 0,0 1 0,45-3 0,-5 6 0,-6-1 0,-4 2 0,-3 0-3155,-8 2 3155,-12 1 0,-15 0 0,-15 2-3,-13-3-1554,-7-1-662,-1-1-1568,-4 5-1550,1 4 5337,-3 12 0,0-9 0,0 3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4.7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25 136 17230,'-13'0'5770,"2"0"-4671,11 0 155,0 0-1153,9-22 639,18 11-79,21-17-56,18 13-213,5 2-101,-2 0-78,-5 3-90,0 2-33,-6 3-45,-4 1-45,-9 0-594,-12 3-807,-11-1-638,-12 2-1793,-5 0-4538,-4 16 8370,-8 17 0,6-10 0,-6 5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4.9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46 28558,'64'-13'37,"-1"1"1,-4 1 0,-7 3-319,-3 6-940,-6 2-696,-3 0-1702,-1 0-4325,4 0 7944,4 0 0,-19 0 0,-4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5.5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252 234 19101,'-10'-11'4952,"1"2"-4223,9 9-57,0 0-481,-16 88-23,7-20-515,-3 3 1,0 5 379,6-23 1,1-1-23,-3 1 1,-1-1 4,1-1 1,0-2 28,-11 41 137,1-12-171,3-18 0,3-13 1,6-20-12,3-12 0,1-10 0,2-7 555,0-24-555,0-17 101,0-36 67,10-17-243,-2 40 1,2-2 158,4-1 0,3-2-596,2-3 0,1 1 557,2 0 0,1 0-17,1 2 0,0 2-159,2 6 1,0 2 163,24-30-33,-5 23-45,-6 26 23,-9 16 349,-7 12-260,-3 13-2108,-7 14 2120,-4 19 181,-5 19-248,-8 8-12,-9 4-56,-6-5 0,-6-11-1,8-15-33,6-16-2256,7-14 2312,4-6 2235,0 1-2246,14 7 23,2 0 22,16 6 0,-2-3 22,2 2-10,-2 0 10,-5 7 79,-6 5 896,-10 38-504,-23-5-364,2-15 1,-5 0-330,-35 31 200,22-39 0,-1-1 0,0-1 0,-2-1 0,-29 32 0,1-7-488,21-29 1,0-3-1105,-18 7 2342,-16-3-5848,34-27 5098,6-7 0,18-1 0,6 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6.5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174 221 21947,'-94'23'2152,"20"-4"-1615,70-19-145,2 0 168,2 0-100,10-8 134,6-3-90,20-11 45,9-3-179,14-3 11,8 2-156,6 1-225,5 6 0,3 0-257,4 3 257,1-2 0,0 3 0,-5 2 0,-8 4 0,-5 4 0,-6 2 0,-3 3 0,-4 0 0,-2 0 0,-5 0 0,-1 0 0,-4 0 0,-1 0 257,-3 0-257,-3 0 0,-2 0 0,-3 0 0,-1 0 0,-1 0 0,-1 0 0,0 0 0,-2 0 0,1 0 0,-5 0 0,1 0 0,-7 0 0,0 0 0,-6 0 0,-4 0 0,-3 0-1088,-3 0-918,-9 0-1143,-12 0-1993,-21 10-3744,-12 5 8886,-11 16 0,29-14 0,5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6.8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15269,'0'-5'5748,"0"1"-4841,0 4 494,0 0-863,12 33-258,-3-1-212,8 33-68,-11-8-23,-3 0-560,-3-5-762,0-8-761,0-10-4826,0-13 331,0-10 6601,0-7 0,0-4 0,0 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7.0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13 16042,'2'-7'5535,"-1"1"-4628,-1 6 237,0 0-853,21 91-157,-13-36-100,4 11 0,-1 2-34,-8 8-90,-2-1-392,-1-1-683,0-3-897,-11-1-2218,-7-2-4751,-11-5 9031,-6-8 0,17-24 0,2-11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33.4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75 139 22328,'56'-6'493,"-7"1"-470,-19-8-23,-3 2 44,-2-2-44,-6 0-224,-5 0-112,-8 0 0,-2 0 11,-4 0 280,0 1 45,0 4 11,-8 4 236,-4 2-46,-11 2 1,-3 12 79,-4 8-24,-3 16 12,1 5 33,0 2 34,3-2-168,5-2 46,6-2-3371,4-2 3392,4 1 68,3-2 178,3 11-222,2-11-103,2 8-88,0-16-57,0 1 11,7-5-33,5-1 3403,12-5-4020,19-6-458,-5-4-764,15-10-659,-10-15-2512,4-10 5021,4-10 0,-23 16 0,-4 6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7.4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33 24435,'74'-9'3193,"5"2"-2476,-3 7-391,14 3-326,-41 0 0,2 0-363,4 1 1,0 1 362,3-1 0,1 0 0,2-1 0,0-1 0,0-1 0,1-1 0,-2 0 0,-1 0 0,-2 0 0,-1 0 0,-4 0 0,0-1 0,44-3 0,-9-2 0,-5-2 0,-8 0 176,-12 0-176,-13 3-270,-17 0-1321,-14 3-549,-7 1-1905,-5 1-4729,0 0 8774,2 0 0,-4 0 0,0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7.8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97 20277,'-10'0'4796,"2"0"-4123,8 0 1119,0 0-1176,66-29-179,-16 16-397,2-4 0,2 0-40,16 7 0,-4 4 0,-10 3-382,-7 1-1075,-8 2-750,-7 0-2230,-5 0-5394,-7 7 9627,-9 14 1,-6-9-1,-7 6 1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8.0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62 27886,'75'0'515,"-2"0"-515,-11 0-919,3 0-582,2 0-953,2-7-2420,-2-3-4957,-3-8 9185,-7 4 0,-25 5 0,-10 6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8.5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262 269 18675,'-5'-7'3877,"1"2"-3541,4 5-89,0 96-57,0-25-585,-1 7 0,-1 4 540,-1-24 1,0-3 0,-2 0 0,0 0-6,-1-2 0,0-2 387,-6 35-370,2-18 100,3-24 196,1-22-296,2-13-78,-2-25-46,-2-18 13,0-36 88,3-29 162,3 39 0,1-2-123,1-3 1,0-1-29,2 1 1,0 1-90,2 5 0,2 1 22,0 6 1,5 1-23,7-9 0,4 3-56,14-15 11,17-6 12,-11 50-23,2 12-12,-1 10 12,-5 5 45,-4 8 135,-10 12 526,-12 37-177,-6 3-283,-24 26-155,-14-9-91,-23 4-294,21-38 0,-1 0-32,-1-3 1,0-1-941,-36 31-1687,28-34 1,1-3-5933,-15 8 8885,-4-3 0,43-27 0,8-6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5:59.5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1117 18385,'-12'84'773,"0"0"0,2-8 0,3-7-123,4-1 212,18-19 158,11-23-325,25-20-280,18-54-1003,-28 8 0,1-9 627,7-25 0,-2-8-418,-14 19 1,-1-2 0,-1-1 378,0-5 0,0-1 0,-2 0-56,-2 1 0,-1 0 0,-2 0-206,-4 5 1,-2 0 0,-1 2-608,5-22 0,-4 5-1417,-8 12 1,-3 5 2449,2-30 1,-9 45-1,0 24 1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6:22.0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1 27079,'-5'81'186,"1"0"1,0-6 0,1-5-187,3 12-1166,-1 2-357,-4 7-1828,-3 3-1565,3-45 1,1 2 4794,-1 4 1,2-3 0,-2 8 0,4-8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6:22.2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27 204 19235,'-8'-53'-1894,"1"0"1,-5-17-1,14 42 1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6:22.6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1334 90 18014,'-67'-25'1352,"0"-1"0,-1 3 0,0 8-1033,9 17 1,1 7-1318,-5 5 0,0 7 1222,-3 8 0,1 8-84,0 8 0,2 4-166,-1 7 0,2 4 233,2 5 1,3 5-74,3 4 0,4 4-479,4 6 1,6 4 396,16-25 1,4 1-1,2 3-34,2 3 1,2 3 0,4 0-171,1 4 0,3 1 0,2 1 208,0 3 1,1 0-1,3 1 51,5-1 0,3 0 0,3 0-59,0-4 1,1-1-1,5-1-294,5-4 0,3-1 0,4-4 280,17 23 0,8-7-23,6-11 0,7-9 434,7-12 0,6-11-445,6-10 0,5-9-65,4-5 1,1-10-37,0-15 0,-2-10-304,-2-4 1,-4-9 269,-5-14 0,-6-9 6,-3-8 1,-5-6 293,-26 18 1,-2-2-1,-3-2-165,-2-5 0,-2-3 0,-3-2 3,-2-3 1,-3-2 0,-3-1 29,-4-3 1,-4-1 0,-2 0 55,-2-1 1,-1-1 0,-6 1 48,-5 2 0,-4 0 1,-4 1 2,-2 4 1,-4 2 0,-3 1 9,-17-26 1,-6 6-57,-4 9 0,-3 5-56,2 8 1,-2 3-18,4 5 0,0 2-22,2 5 0,0 2 16,2 2 1,0 1-196,-2 7 0,-1 4-275,-1 7 0,-1 4-499,-3 5 1,-2 10-1126,-2 16 0,0 10 2078,-5 13 0,5 4 0,-11 15 0,14 8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05.2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72 23090,'65'5'691,"0"0"0,-3-2 0,-5 0-299,8 0-5862,4-3 5605,1 0 1092,0 0-1227,3 0-1744,1 0 422,-2-7-1849,-2-6-5401,-12-10 8572,-15-1 0,-20 9 0,-13 6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17.8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10 191 14260,'1'-7'5984,"1"1"-4841,-2 6 2095,0 0-2689,0 7-100,0-5 10,-2 5-22,1-7-34,-4 0-111,3 0-113,-1 0-146,3 0-10,14-1 33,19-9 11,25-7-33,26-11 22,6-1-28,-42 14 0,0 0-6,40-8 0,-5 3 34,-5 7-33,-5 1-12,-3 6 11,-6 3-22,-8 1 12,-8 2-1,-12 0 0,-10 0 11,-11 0 1,-8 0 44,-6 0 584,-1 0-651,0 2 0,0 8 0,-7 19 0,-4 24 0,-9 28 0,8-32 0,0 1-487,0 3 0,1 1 487,-1-2 0,2 1 0,0-1 0,1 1-319,1-3 0,1 0 319,0 1 0,1 0 0,0 0 0,1 0 0,-1 45 0,0-4 0,3-15 0,1-14 0,1-15 0,1-13 0,0-9 0,0-10 144,0-8-1578,0-5-8069,0-3 2422,4 0 7081,4-7 0,-2 5 0,1-5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04.8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896 34 13712,'0'-7'4504,"0"1"-3810,-73-7 13,13 10-388,-5-1 0,-4 4-418,15 7 1,2 5 389,-3 4 1,2 3-135,2 1 0,3 2 210,-31 21-42,24-3-79,17-6-66,17 0-124,9 4 23,7 6 21,5 6 1,10 5-56,9 0 11,12-3 513,10 0-524,1-5-34,0 0 45,0-1-3258,-4 3 3415,-4 7-1302,-9 6 1505,-11 8 20,-7 6-128,-14-24 0,-4 1-173,-10 23-23,-18 14-11,1-45 2658,0-8-2725,-1-9 1934,-16-10-2193,10-9-593,-13-6-694,18-6-1469,9-5-3506,12-7 6487,11-3 0,6 6 0,2 3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33.6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6 26149,'-9'-3'997,"13"0"-817,10 3-35,13 4-89,-2 2 11,1 3-67,-1 1 0,-3 0-336,-1-2-493,-2 0-628,0-3-1120,-1-2-1154,1-1-3160,0-2 6891,1 0 0,-9 0 0,-2 0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18.2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27090,'0'-2'1176,"15"0"-963,34 2-90,7 0-54,2 0-69,-2 0 0,-6 0 0,-2 0-225,-5-1-862,-7-1-504,-6 0-1020,-11 1-1580,-9 1-4470,-5 14 8661,-4 13 0,-1-7 0,0 3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18.4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28210,'44'26'461,"5"-5"-461,8-15 0,4-3 0,0-1-337,-3-2-1042,-1 0-402,-3 0-1693,2-4-2509,3-5 5983,2-4 0,-26 4 0,-6 2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19.1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598 0 23392,'-64'13'646,"1"0"0,1 3 1,9 6-120,-2 44-135,-1 14-933,28-34 1,1 1 741,2 2 1,1 0-84,2 0 0,1 0 244,3 1 0,1 0-256,2 1 1,2-1-46,2 0 1,3 0-1,2 2 1,1 1-6,2-3 0,2 0 56,1 48-67,14-6-34,7-12 23,20-11 243,6-15-277,7-16-11,2-15 11,6-12 0,1-11-11,3-20-180,0-13-22,-2-18-11,-8-9-22,-9 3 134,-16 2-34,-11 5 135,-12 5 0,-6 3 11,-6 3 0,-22-11 808,-1 15-797,-20-8 22,5 17 46,-3 1 111,-5-1-11,0 1 225,-10-2-147,21 11 47,1 1-304,29 12 0,5 1 0,4 2 0,0 0 0,12 0 0,13 6 0,24 4 0,19 5 0,-6-3 0,2-2-506,33 2 506,-31-6 0,-3-1 0,7-3 0,-13-2-1569,-13 3-1905,-12 5-5949,-8 6 9423,-5 10 0,-10-10 0,-2 1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1.7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81 263 10664,'-8'2'6398,"1"-1"-4695,7-1 2028,0 0-2801,-29 12-235,21-10-202,-21 10-157,29-12 617,0 0-517,12 0-66,8 0-34,19-9-67,14-3-123,11-9-34,9-3-34,7-1 34,4-2-56,3-3 23,0-2-279,0 0 222,-4 4 12,-7 6-12,-7 7-22,-10 5 11,-11 7 12,-8 2 10,-10 1 1,-4 0 0,-6 0-34,-1 0 289,-5 0-255,-3 0 89,-7 0 45,-1 0-21,-3 0-147,0 1 0,0 4 0,0 5 0,-1 10 0,-9 14 0,-5 16 0,-10 12 0,0 10 0,1 1 0,3 1 0,2 3 0,-1-2 0,3 3 0,-2-7 0,4-1 0,2-4 0,1-2 0,3 1 0,1-2 0,0-1 0,2-2 0,-2 19 0,2-18 0,-1 15 0,2-25 0,0-1 0,0-5 0,0-1 0,2-4 0,0-1 0,0 10 0,1-14 0,0 3 0,1-16 0,0-6 0,1 0 0,0-1 0,0-2 0,0 3 0,0-7 0,0 0 0,0-8 0,-1-1-1032,-1-5-727,-3-7-1121,-1-9-1277,-2-11-1826,2-7 5983,-2-4 0,6 17 0,-1 7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2.3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32 23740,'13'0'1714,"7"0"-2829,50 0 1305,-19 0 136,36 0-136,-37 0 425,-1-1-514,-5-1-45,-4-2 11,-7 0-22,-6-1-34,-4 2 1083,-5 1-1128,0-1 124,0 2-583,-1-3-78,-1 3-91,-1-1-189,-5 2-550,-1 0-559,-4 0-1615,-2 0-6184,-2 0 9759,-1 10 0,0-7 0,0 7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2.7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4 27158,'-14'-2'862,"5"1"-582,27 1-78,11 0-68,16 0-99,10 0-35,-2 0 0,1 0 0,-8 0-841,-6 0-504,-12 0-739,-5 0-2712,-10 0-5035,-4 0 9386,-6 16 1,-2-12 0,-1 12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3.0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22 139 19516,'-12'4'5983,"3"-1"-5098,9-3 437,0 0-941,18 4-123,3-3-68,20 3-89,3-4-66,4-2-35,5-8-304,0-5-962,0-6-504,-6-2-1950,-2 1-3575,-6-1 7295,1 3 0,-19 8 0,-3 5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3.5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27 16513,'5'-6'5176,"-1"2"-4111,-4 4 189,0 0-839,29-7-146,-19 5-34,24-5 180,-24 7 45,-1 4 21,3 16 1,-1 13-124,-1 25-99,-1 11-136,-4 12-496,1 5 452,-3 6-3255,2 3 3187,-4-44 0,1 1-5,-1 1 0,1 0-66,-1 2 0,0 0 60,0-3 0,0-1-11,3 44-78,0-18-393,3-19-224,-1-18-2168,-1-19 1552,-1-9 1509,-2-8-2876,-1-3-2036,-1-1 4725,0-17 0,0 12 0,0-12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3.8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25847,'57'-8'1423,"-1"6"-1166,-10 14-89,0 8-22,0 12-1,-3 7-77,-5 4-35,-4 0-33,-8-3-67,-3-7-482,-5-5-224,-5-7-337,-3-5-862,-5-3-1075,-3-2-3071,-2 2 6118,-2 2 0,1-6 0,-2-2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4.2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1 534 24561,'53'-48'442,"0"0"1,0 0 0,19-20-1,-6 10-240,6 8-101,-9 2-45,-3 5-56,-8 4-34,-6 7-35,-8 9-995,-9 7-255,-8 8-2065,-7 5-3544,-8 2 6928,-1 11 0,-5-8 0,0 8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33.9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16916,'0'-4'5076,"0"1"-3082,0 3-1713,4 90-1,-3-44-252,2 12 0,-1 0-28,-2-12-168,0-10-1155,0-8-1422,0-11-2499,0-8 5244,0-5 0,0-4 0,0 0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4.9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14 13969,'0'-7'5109,"0"1"-4391,0 6 469,0 0-402,0 29-192,0 12-301,2 43-45,-2 14-545,1-42 0,-1 1 354,0 2 0,0 1-34,1 1 1,-2-1 22,-3-2 0,-1-1-6,-2-1 0,-1-2-22,-3-4 0,-2-2-56,-11 30 73,6-21-34,7-25-11,3-18 11,7-10 33,-1-4 646,2-16-611,10-17-1,13-27 67,17-21-34,-15 37 1,5-2 39,13-15 1,2 1-80,-12 18 1,1 4 83,8-8 1,1 7 358,4 7 11,-7 19-55,-8 6 11,-5 11-57,-5 19 57,-8 18-146,-7 29-224,-5-3 0,-2 4-101,-4-17 0,-1 0-135,1 19 1,-2-3-1132,-10 8-1088,2-17 2354,-8 10 0,13-43 0,-6 13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8.0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69 14473,'-4'0'6118,"2"0"-1367,2 0-3485,-2 0-829,0 0-123,1 0 392,-1 0-695,6 0 90,11 0 0,11 0-23,11 0 0,4-3-10,0-1-12,-4-4-12,-1 1 1,1 0-21,0-1-24,4 1 0,-1-1 0,0 1 0,-2 2 0,-2 2 0,-5 2 0,-6 1 0,-2 0 0,-4 0 0,-2 0 0,0 0 0,-3 0 0,-2 0 0,-2 0 0,-4 0 0,-3 0 0,-2 0 0,-1 0 0,0 11-3392,0 16 3392,0 24-68,0 22 68,-2 15 0,-7 8-337,3-45 1,0 1 336,-2-1 0,-1-1 0,2 1 0,0-2 0,-6 42 0,4-5 0,1-13 0,4-7 0,-1-10 3025,3-8-3025,1-8 92,1-6-92,0-8 1016,0-7-1016,0-8-46,0-6-929,0-3-2756,0-2-392,0-9-4449,0-10 8572,0-15 0,0 12 0,0 2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8.8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55 16748,'-5'-7'5468,"0"1"-4796,5 6 908,0 0-841,14 0-155,-3 0-103,11 0-167,-4 0-45,3 0-135,5 0-67,6 0-44,6 0 21,3-2-44,1-2 12,-6-1-1,-2 2 1,-9 1-1,-2 2 0,-6 0-11,-1-1 11,-4 0-11,-3-1 11,0 0 1,-2-1-12,1 1 0,-4-3 11,2 3-11,-2-2 11,-1 2-11,-2 0 437,-1 2-336,0 3 11,0 9 44,0 10-32,0 16-1,0 14-22,0 12-45,0 13 0,0 9-280,-3 7 235,0 4 1,-2-6-12,1-7 11,2-11 0,1-10-11,1-7 11,0-4-11,0-5 0,0-6 0,0-7 0,0-11-45,0-6-78,0-10-269,0-3-190,0-4-3699,0 0 1939,2 0-2364,2-1-3127,5-13 7833,2-5 0,-4 3 0,0 1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9.1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40 24647,'50'-6'1424,"-4"2"-1234,-21 4-89,5 0-56,1 0-23,2 0 0,0 0-22,-5 0-134,-5 0-482,-7 0-762,-4 0-1603,-3-3-2398,2-3 5379,0-3 0,-4 2 0,-2 3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9.4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94 25331,'33'32'1535,"-1"-7"-1300,-5-22-78,4-1-56,5-2-45,0-3-33,1-5-23,-4-5-34,-4-4-359,-6-2-469,-4 4-449,-3 1-1043,-4 1-1388,2 2-4258,-4-4 8000,3 2 0,-7 4 0,1 4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29.8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25656,'0'21'1400,"3"14"-1153,-1 22-124,3 16-67,-4 9 12,1 6-68,-2 3-883,0-5 525,0-7-4123,0-11 3417,0-13 122,-2-10-2218,1-10-2577,-3-11 5737,1-7 0,2-10 0,-1-3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30.0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16703,'0'-7'5569,"0"1"-4516,0 6 437,0 0-997,68 15-55,-39 1-147,54 16-145,-56-1-124,-1 3 34,-1-1-56,0 2-235,-3-4-516,-3 0-504,-5-5-717,-5-5-975,-4-4-3507,-2-4 6454,-3-3 0,0-5 0,0-2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30.3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1 321 23639,'45'-44'269,"1"-1"0,-4 5 0,-4 6-247,-7 10-22,-1 4-358,-6 2-1043,-2 2-1008,-2 2-2443,-3-4-4773,0 1 9625,-2 1 0,-7 8 0,-3 2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30.6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 14753,'2'-2'5300,"-1"1"-1949,-1 1-2455,26 31-269,-15-3-167,20 33-124,-24-8-156,-1 8-3438,-5 2 3314,1 4-22,-2-1-34,0-3-146,0-4-583,0-4-795,0-8-1434,-6-5-2879,1-4 5837,-6-5 0,6-14 0,1-6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30.9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 17745,'3'-8'5412,"0"3"-4470,-3 5 267,0 0-929,51 1-122,-27 11-46,42 4-67,-41 13-23,0 0-22,-2 5-34,-4-1-358,-2-1-348,-4-4-694,-4-6-527,-4-6-1333,-2-6-2678,-3-5 5972,0-4 0,0-1 0,0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34.5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29 12624,'0'-12'4247,"0"2"-3564,0 10 897,0 0-1030,-2-3 32,0 2-11,-1-2-44,-1 3-90,-1 0-67,-1 0-45,0 0-45,-1 0 12,1 0-1,1 0-112,1 0-33,1 0-12,1 0 0,-1 0 113,2 0-11,-3 0-46,3 0 34,-2 0-34,3 0-33,-3 0 22,2 2-67,-1-2 12,1 2 694,0-2-583,4 2-56,6 2-44,7 2-12,6 0-44,4-3-57,-1-2 34,1-1 23,-2 0-68,-4 0 0,-4 0-11,-7 0-201,-4 0-528,-4 0-817,0 0-2006,1 0-2970,1-1 6522,3-1 0,-3 0 0,1 1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31.2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0 446 22621,'36'-57'758,"1"0"0,-3 5 0,-2 7-478,2 7-134,3 4-45,-4 3 60,0 2-161,-5 5-2,-3 1-816,-5 3-1424,-3 4-2094,-7 5-5495,-5 4 9187,-3 6 0,-2 1 0,0 2 1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40.2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59 17465,'0'-9'5782,"0"1"-4942,0 8 1614,0 0-2140,80-1-191,-39 2-101,11-1 1,1 0 21,-12 2-44,-4 0-22,-9-2-672,-5 0-730,-6-3-1041,-5-4-1367,-4-6-3317,-3 3 7149,-4 0 0,-1 7 0,0 3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40.5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49 20658,'-7'-9'4897,"2"1"-4348,5 8 392,0 0-784,48 13-67,-11-4-68,40 7 23,-25-7-45,-5-5 0,-6-1-336,-7-1-818,-8-2-875,-3-3-1970,3-12-5832,1-5 9652,3-6 1,-13 11 0,-5 6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41.7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451 7 14003,'0'-4'6185,"0"1"-4001,0 3-1589,-59 4 77,26 10-201,-49 10-12,40 13-101,3 5-33,2 7 34,4 5-191,5 8-89,2 9 55,3 6-89,2 1 56,7-8-68,5-11-33,6-13 0,2-13 0,1-7-33,9-7 10,5-2-10,11-6-34,4-4-371,1-5-413,5-2-695,0 0-953,3-5-2980,2-7 5479,3-3 0,-20 3 0,-2 5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42.1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71 18395,'-9'0'3619,"2"0"-3272,7 0-77,0 0-147,-26 76-67,19-40-39,-7 14 0,2-1 5,12-9-22,7 0 0,7-3 45,10-3-45,6-4-34,2-8-55,0-10-12,1-5 101,0-7 0,0-10 101,-2-10-57,-6-13 12,-3-12 12,-8-2-12,-6-5 33,-4 0 135,-4 3 67,-4 1-156,-10 4-57,-4 5-33,-11 7-45,-2 11-1838,-26 10-918,14 21-2678,-8 9 5434,31 15 0,12-14 0,6-4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42.6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7 14316,'0'-4'6398,"0"2"-5848,0 2-181,5 74-111,-3-18-152,1 4 1,-1 3 38,-2 19 1,0-6-23,-3-11 1,0-16 78,-2-13 212,2-17 146,2-9-100,1-8-35,-2-2-167,-1-10-90,-2-7 22,-1-16 46,3-6 0,0-8-57,3-1-11,7-1-90,1 3-67,9 12-11,-1 7 0,1 8-22,1 5 11,3 2-45,4 5-1289,11 0-414,-8 4-740,3 1-1972,-13 2-4336,-3 0 8807,-2 0 0,-6 0 0,-1 0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42.8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1 23896,'10'12'1883,"0"11"-1569,-10 23-224,1 12-46,-1 10-44,0 4-11,0 5-684,-5-3-559,-2-4-1324,-7-7-2879,3-12 5457,-1-9 0,6-22 0,2-7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43.0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1 104 23661,'43'-28'-1334,"0"0"1,34-15-2342,-31 39-4314,-3 4 7989,1 7 0,-21-5 0,-3 5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43.3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237 13 22855,'-56'67'395,"1"1"1,4-6 0,11-4-104,22 1-46,8-3-44,5-6-90,4-6-34,5-7-55,9-10 44,10-11 101,14-9 22,5-8 136,8-23-125,-1-13-44,-1-28 34,-12-10-1,-8-3-123,-16 0 12,-6 11-79,-9 11-493,-11 14-852,-8 16-1412,-15 12-2868,-5 15 5625,-9 28 0,22-17 0,3 16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7:43.7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14 350 25566,'-13'-6'2611,"49"-15"-2364,36-3 0,16-3-1368,-23 9 0,3-1 0,2 1 1121,5 1 0,1 0 0,1 2 0,1 1 0,1 1 0,0 1 0,-1 2 0,-1 0 0,1 2-77,-3 0 1,-1 1-1,1 1 77,1 0 0,2 0 0,-1 0 0,1 1 0,0-1 0,0 1 0,4 0 0,0-1 0,0 1-322,-1 0 1,-1 0 0,-2 0 321,-4 2 0,-1 0 0,-2 0-1311,22-2 0,-6 5-2972,-19 9 1,-9 9 4282,8 36 0,-36-15 0,-31 9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35.2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 0 12266,'-9'0'6241,"2"0"-5243,7 0 604,0 0-1154,-60 71-146,42-32-67,-15 10 1,4 2 33,26 0-22,3-1-23,0-3-90,2-5-89,5-3-23,6-5 12,6-3-12,1-7-22,-1-5 0,-2-8 0,0-6 23,3-5 10,2-18 57,3-9-68,-3-20 23,-6-3 33,-7 1-44,-7 2-23,-2 7 0,0 1 1,-5 5-12,-3 3-135,-7 4-279,1 6-349,-1 3-805,2 5-1525,-1 6-5019,3 3 8112,2 4 0,4 0 0,2 0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23.8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0 16770,'-8'0'5490,"1"0"-4402,7 0 458,0 0-1042,7 0 34,12 0-191,13 0 45,17 0-44,4 0-68,7 0-56,4 0-101,3 0 12,3 0-12,0 0-78,-1 0-45,-3 0 33,-6 0-21,-6 0-3393,-7 0 3381,-8 0-79,-8 0-268,-9 0-269,-8 0-224,-5 0-416,-6 0-368,0 0 2069,-10 0-6037,-16 5 5592,-14 6 0,10-4 0,3 3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24.5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7 14989,'-16'0'3888,"4"0"-3182,12 0 660,0 0-626,-6-3 55,5 3-111,-5-3-68,6 3 68,0 0-549,0 6-79,0 11 78,0 16-33,0 15 22,0 11-56,-1 7 90,-3 2-45,-3 4-34,-2-4 1,1-3-34,0-6 11,3-7-11,2-8-22,2-8-1,1-11 34,0-2 56,0-5 112,3-4-34,0-1-22,3-6-56,2 0 34,0-3 11,5 2 78,5-1 348,26 2-247,-6-2 56,20 1-133,-13-3-259,0 3 0,0-1 0,2 1 0,16 2 0,-12-2 0,14 2 0,-19-2 0,1-2 0,-1 1 0,1-2 0,-2-1 0,-7-1-1289,-3 0 90,-19 1-538,-4 3-1625,-12 3-5142,-4 6 8504,-4 12 0,2-12 0,-1 3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26.2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85 16423,'-5'-2'4818,"1"1"-4258,4 1 1334,0 0-1334,-3-3-67,3-1 78,5-4 293,18-1-271,18-3-279,20-2-22,12 2-35,7 2-66,4 4 77,-3 4-3503,-1 1 3426,-5 1-57,-3 0-67,-10 0-43,-6 3-24,-8 0 0,-7 2 0,-4 0 0,-6-3 0,-6 1-24,-5-2 3215,-6 3-3673,-6-1-212,-3 0-360,-4-1-660,-1 1-785,0-3-2655,0 3-4606,-11 0 9760,-9 7 0,5-6 0,-1 3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26.8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10 14383,'-3'-6'4550,"0"2"-3878,3 4 1054,0 0-942,-4 0-134,2 0-67,-3 2-1,4 18-66,-1 17-113,-2 29-123,-3 17-157,-1 7-273,2 2 195,3-4-45,2 0 56,1 1 23,1 1 56,5 0 10,2-11 12,5-11 11,2-17 11,1-15 79,2-12 156,1-10 102,0-5-57,-1-2-134,2-1 308,19-1-633,-3-1 0,21-3 0,-5-8 0,7-5 0,0-6 0,0-3 0,-3 3 0,-1 2 0,0 1 0,2 5 0,0 1 0,1 4 0,-5 2 0,-5 1 0,-5 2 0,-7 0 0,-4 0 0,-10 0 0,-6 0 0,-8 0 0,-3 0 0,-4 0-2724,-1 0 315,-10 0-874,-4-1-1658,-16-3-2757,-6 1 7698,-5 0 0,17 1 0,5 2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27.3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22732,'16'-4'2789,"5"0"-2027,18 4-134,7-3-34,8 1-225,9-1-78,-12 2 1,3 0-78,35-1-500,-29 3 1,-1 0 285,26 5 0,-9 4 0,-9 2-80,-13-1-793,-8-2-252,-8-3-679,-9 0-824,-3-4-2078,-5 1-3776,-4 1 8482,-4 10 0,-7-7 0,-4 5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28.0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4 134 14989,'-2'-6'5647,"1"2"-4571,1 4 1467,0 0-5696,52-13 3960,-6 7-315,47-12 698,-19 11-820,-1-4-68,2 3-111,0-5-23,-1 1-56,-3 1-34,-5 0-44,-11 4-34,-10 2-45,-15 4 2829,-12 1-3815,-10 0-316,-5 0-4849,-3 0-2442,-13 6 8638,-12 8 0,7-5 0,-4 4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28.5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1 15280,'-3'0'4639,"0"0"-2723,3 0-1479,-14 105-11,8-42-472,-2 13 0,0 2 360,2 6 33,4-4 12,0-6-45,2-11 132,0-9-177,0-11-90,0-13-67,0-11 23,0-10-79,0-6 497,4-1-195,5-1 146,8 3 0,8-1 12,6 0-124,4-1-123,5-2-68,2 0 36,9 0-237,4 0 0,6 0 0,-1-2 0,-3 1 0,-8-3 0,-8 2 0,-9 0 0,-5 1-651,-7 0-750,-3 1-806,-5 0-4592,-1-3 345,-2-5 6454,2-8 0,-5 6 0,-1-2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28.7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33 26754,'57'-1'812,"0"0"0,43 0-588,-51 1-155,-2 0-69,-5 0 0,-3 0 0,-6 0-349,-5-2-446,-8 1-437,-6-3-528,-8 0-1220,-3-3-3653,-3 2 6633,-4 0 0,3 4 0,-4 1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29.2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0 18989,'-8'69'799,"1"-1"0,0-2 1,1-4-829,2 21 533,1 1 146,3-4-34,0-4-11,0-8 45,0-1 111,0-5-391,0-3-90,3-5 11,1-11-10,5-9-1,2-10-3278,3-7 3323,3-2 240,1-2-150,6-2-89,5-3-326,8-3 0,7-2 0,6-3 3392,26-13-3392,-14 0 0,21-14 0,-24 3 0,2-2-741,-8 3-547,-3 0-494,-11 4-1030,-7-5-2746,-3-6 5558,-2-7 0,-12 14 0,-2 4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0.3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1 242 20121,'68'-63'504,"0"-1"0,-1 9 0,1 12-314,-14 30 1,1 10-393,5 6 1,1 8 363,5 6 1,1 7 10,2 9 1,-1 6-146,2 7 0,-1 4-6,-3 2 1,-3 2 22,-5 0 0,-5 2-6,-7-5 0,-5 2 0,-7-2 1,-6 2-1580,-7-5 0,-6 1 1624,-4 1 0,-4 0-12,-2 2 1,-4 1 5,-6 1 1,-4 1 315,-3 3 1,-3 0-339,-7 1 0,-5-1 22,-2 0 0,-3-2-39,-2-3 1,0-1 49,-1-4 1,1-2-944,1-3 1,0-2 1021,-27 35 34,7-9 556,2 5-602,21-29-111,7 1 2185,18-26-2208,5-1-22,14 0 79,15-2 21,20-7-9,16-4 217,5-4-286,-1-1-10,-4-7 3380,-13-1-3392,-13-2 0,-14 3 168,-14 5 11,-7 1-45,-11 2-67,-17 15-22,-20 8-11,-18 20-1,-8 4-33,4 2 0,8-3 0,6 1 0,8 2 0,4 1 68,6 18-46,15-14 34,7 12-56,18-18 22,13-1 12,17-1 22,20-4 45,13-4-85,-14-12 1,1-2-17,29 12-169,-29-11 0,-1 0 169,18 15 146,-4 12 113,-7 11-259,-12 13 0,-16 10 0,-17 9 0,-12-43 0,-5 0 0,-9 2 0,-4 0 0,-1 0 0,-6 0 0,-24 16 0,-7-3 0,12-21 0,-3-2-46,-12 10 1,-5-8-1530,3-20 1,0-8-1641,-22 4-5802,-12-22 9017,47-32 0,21 11 0,8-7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35.6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 16355,'-7'7'5144,"2"-1"-4248,5-6 549,0 0-884,26 0-158,-7 0-201,23 0-124,-16 0-78,-1 0-493,-2 0-1793,1 0-2229,1 0 4515,7 0 0,-15 0 0,0 0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0.8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0 318 23549,'42'-64'396,"0"-1"0,-5 8 0,0 8-82,11 8-79,-8 17-11,-6 11 12,-2 9-1,0 4 0,-1 16 12,0 11 10,-3 23 12,-7 13 68,-7 12-35,-9 5-112,-3 5-134,-2 1-341,-2 4 117,-6 3-650,-4-2-583,-7-1-1680,1-10-4796,-2-3 7877,3-4 0,6-33 0,6-7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0.9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52 25903,'0'-7'2207,"0"1"-2812,0 6-5491,0 0 6096,0-17 0,0 12 0,0-12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2.1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116 139 25353,'-66'0'2129,"17"0"-1401,65 0-267,12 0-461,26 0 0,19-8-427,21-6 427,-39 2 0,1-2 0,2 0 0,1 0 0,0 0 0,-1 2 0,-3 1 0,-2 2 0,37-2-2,-14 7 2,-17 2 0,-10 2 0,-11 0 0,-9 0-281,-10 0-4952,-8 0 2073,-7 0-3693,-2 3 6853,-15 8 0,10-6 0,-9 5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2.3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0 24311,'-2'83'978,"0"-1"1,1 1 0,0-2-727,-3-10 0,1-2-679,-1 2 1,-1-2 426,-2-2 0,0-3-73,2-5 0,0-3-924,-1 41-617,5-16-1557,1-21-3246,15-19 6417,14-20 0,-8-14 0,4-7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2.9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2139 205 15215,'-77'-49'1453,"-1"-1"0,-1 7 0,-1 9-1157,7 18 1,-3 8-726,-10 3 1,-4 9 566,23 5 0,-2 5 1,1 2-225,-3 3 1,1 3-1,1 4 314,-1 6 0,3 5 0,1 3-120,4-1 0,2 3 1,3 2 6,3 1 1,3 2 0,2 2 80,-18 24 0,4 2-67,6 3 0,4 2 39,3 2 0,5 2-155,4 2 1,4 3 154,4-1 0,4 2-179,5 3 1,4 1 178,6 0 0,5 0-96,2 1 1,7-1-34,11-2 1,9-1-1,5-7 0,9-4-28,12-9 1,11-7-12,8-9 0,8-10 0,7-13 0,4-9-12,10-4 1,2-10-14,-29-12 1,0-5 0,0-3 16,3-2 1,0-4 0,-1-4 3,1-6 0,-1-5 0,-1-2 0,-1-3 1,-1-3-1,-1-2 4,-2-1 0,-2-1 0,-1-1-11,-4 3 0,-2-2 0,0-3 7,9-12 0,-1-5 0,-5 3 4,5-9 0,-5 0 7,-14 11 1,0-3 0,-8 2 423,-7-8 1,-8 0-410,-6-2 1,-4-1-1,-4-5 1,-6-1 32,-10-3 1,-8-1-40,-4-4 1,-7 0-17,-12-1 0,-6 2-11,-4 2 0,-6 4 0,1 7 0,-6 7-86,7 24 0,-4 4 0,3 5-318,-5 0 1,0 8-253,-16 3 0,4 15-1932,-16 44 99,44-6 0,1 7 2500,-6 19 0,5 2 0,-8 11 0,6-3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5.3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31 178 25073,'-17'-19'1894,"3"4"-1491,14 14 124,0 1-426,3 0-12,2 0-33,8 0 101,10 0 22,16 0 13,12 0-192,12-2 0,3-5 0,4-5 0,-2-8 0,1-1 0,-4 0 0,-1 2 0,-9 4 0,-9 4 0,-9 4-393,-13 3-885,-7 2-201,-10 0-851,-3 2-1458,-3 0-4033,-4 6 7821,-18 11 0,13-7 0,-13 6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5.5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0 22978,'-5'100'306,"1"0"0,0-9 1,1-7-307,3-30 0,0-5-415,0 42-672,0-13-1142,0-11-2197,4-14-5405,7-19 9824,11-15 1,-9-13 0,2-6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5.7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0 172 26855,'56'-37'605,"0"0"0,-2 4 1,-1 7-606,22 15 0,5 5 0,-1-1 0,-3 1-853,-5 2-570,-11 1-761,-11 2-1089,-12 1-2362,-14 0 5635,-10 13 0,-8-10 0,-5 10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6.0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190 0 26283,'-22'67'515,"0"-1"1,1 2 0,2-1-455,6-9 1,3 0-653,-2-1 0,0 1 512,2-1 1,0-1-360,1-4 1,1 0-952,-5 41-975,7-11-1435,3-25-2725,17-23 6524,12-18 0,-7-14 0,3-2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6.2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20199,'0'-5'5804,"0"1"-5008,0 4-303,13 74-202,-6-23-291,2 5 0,-1 2-11,0 12-4980,0 2 3332,-5 2-1590,0 7-4822,-3 8 8071,-3 8 0,3-42 0,-3-7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8:36.0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 0 14809,'-5'0'5961,"0"0"-5053,5 0 426,0 0-730,-16 71-144,8-32-101,-13 59 44,16-50-134,3-1-191,2-2 68,0-2-12,8-6-33,2-3-11,10-8 11,2-7 45,3-9 78,3-6 56,2-4-101,2-14-101,0-5-33,1-20-34,-1-2-11,-4-1-179,-6 4-269,-8 9-494,-8 5-1489,-3 7-2611,-3 0 5042,0 6 0,0 4 0,0 5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6.4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1 21790,'-19'26'-2025,"4"-4"1,15-25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37.1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1620 55 20367,'-53'-15'687,"-1"0"0,2 0 0,3 5-227,-25 10 0,-4 7-797,-14 17 421,38-4 0,-1 5-11,-10 11 0,-1 4-1,-8 7 1,-2 4-634,-1 5 0,1 2 566,-1 1 1,3 0 11,6-2 0,4 0-6,8-5 0,4 0-5,8-4 0,4 0 204,6-3 1,5 2-172,5 1 1,4 2 21,4 3 1,4 2-305,3 5 1,4 2 371,4 4 0,5 2-1,7 5 1,6 0-403,5 2 1,6-1 452,9 2 0,8-4-95,4-3 0,5-4 100,5-6 1,6-5-118,5-8 1,3-6-1,6-8 0,3-7 0,5-8 0,3-6-45,4-3 1,0-8-18,4-12 1,-1-8-427,0-2 0,-2-8 409,-4-7 1,-1-11 15,-18 2 0,2-7 0,-6 0 1,6-9 1,-4-3-6,-14 8 0,0-5 0,-9 1 28,-5-11 0,-10-1-17,-3-6 0,-5-1-11,-8-4 0,-6-1 39,1 2 1,-9-4-7,-16 8 1,-8-4 0,-2 5-6,-3-11 0,-8 2-21,-1 13 1,-7-1-1,-3 8 32,-10 3 1,-3 9-7,0 7 1,-3 7 5,4 12 0,0 8-39,2 5 0,0 7 168,2 12 0,1 7-516,-1 4 1,2 5-225,2 8 1,1 5-521,2 3 0,1 7-3824,-7 25 1,2 6 4308,11-12 1,3-1 0,3-3-1,6-4 1,0 5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54.5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0 341 20300,'65'-26'918,"0"1"1,11-1 0,5 3-555,12 4 0,6 4-1570,-19 1 0,4 1 1,2-1 1339,-12 3 0,2-1 1,2 1-1,1 0-8,9-1 0,1 1 0,2 0 0,2 0-321,-14 3 1,1-1 0,1 1 0,1 1 0,0 0 247,2 1 1,2 1 0,-1 0 0,1 1-1,-1 0-26,-1 0 0,1 1 0,-1 0 0,-1 1 0,0 2 23,14 0 0,-1 1 1,-2 2-1,-2 1-19,-10 1 0,-1 1 0,-3 1 0,-3 1 25,10 4 0,-5 1 0,-4 2 319,14 9 1,-8 3-331,-24-6 0,-5 0-45,17 12-79,-30-14 963,-18-11-2195,-13-5 896,-20-18-6980,-30-8 7395,-39-11 0,29 10 0,-6 10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8:55.8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420 3699 19493,'-19'14'2017,"2"-37"-4579,12-25 1,3-14 2712,-5-14 1,-1-6-70,0 17 0,-1-2 1,0-3-197,-2-7 0,0-2 1,-1-2 150,0-5 0,-1-3 1,0 1-32,0-4 1,-1 0-1,1-1 12,0 0 1,0 0 0,0 0-455,0 2 1,0 0 0,0 0 435,2 4 0,-1 0 0,1 1 3,0 4 1,0 1 0,0 2 385,2 5 1,0 1-1,1 3-378,-4-23 0,2 5 6,2 17 0,0 5 5,-1-32 1300,5 35-1288,2 25 1415,2 14-1449,0 10 3247,0 6-3247,0-1 450,3 5-406,3-5 35,4 2 111,6-3 146,1-1 281,14-5-382,-4 1-67,15-7-101,3 1 101,17-7-342,20-3 252,-28 12 1,4 0-548,13-4 0,3-1 620,15-3 0,4-1-709,-24 7 1,1-1 0,1 0 590,3 0 1,0 1 0,1 0-4,-1 0 0,0 1 0,0 1-427,-3 2 1,-1 1 0,0 2 418,29-3 0,-1 4 40,1 4 0,1 3-48,-30 3 1,0 2 0,2 1-4,4-1 0,2 2 1,1 0-451,7 1 1,2 1 0,0 0 423,2-1 0,0 1 0,1 1 30,-1 0 0,-1 1 0,-1 0-16,-6 0 0,-1 0 0,-4-1 17,23 3 1,-8 0 11,-19 0 0,-6 0 51,25 5 1246,-31-1-1258,-29-6 1225,-10-1-1236,-15-4 2572,-3 0-2572,-1 0 1168,0 0-1191,-1 0 572,-1 0-538,-11 19 12,-9 26-34,-17 47 11,13-25 0,-2 7-845,-3 16 1,0 5 822,7-24 0,0 3 0,0 0-594,0 5 0,0 2 0,0 0 560,-1 3 0,0 1 0,0-1 0,0 0 0,0 0 0,1-1-75,0-2 0,1 0 0,1-1-157,2-8 1,0-1 0,1-2-414,-4 22 1,3-7-516,6-15 1,2-7-6039,-2 24 7198,3-35 0,7-31 0,-5-11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14.9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156 78 15269,'0'-5'4672,"0"0"-3664,0 5 2522,0 0-3160,0 5-34,0 3-11,-1 14-78,-5 18-79,-5 20-34,-6 24-33,-5 11-68,11-44 1,0 0-12,0-1 1,0-1-23,-8 45 45,4-9 0,5-8-45,3-11 0,5-9 0,1-7 33,1-8-10,0-5-12,0 6-11,5-15 11,5 3 12,7-13-1,5-4 56,3-1 34,3-3 0,4-4 34,24-1-101,-10-3-12,19-1-10,-14-2 10,3-8 23,4-2-44,1-8-1,-2 4-11,-5-1-11,-5 6 11,-8 2-3426,-4 2 3426,-6 2 34,3-2-34,-14 3-12,1-1 12,-11 3 23,-2 1-23,-1 0 3392,0 0-3336,-2-1 23,0-1-1,-1-3 34,-1 0 0,-1-7 45,0-9 0,0-13-3381,0-17 3369,0-12-10,0-11-7,0 12 1,0-2-95,-2 14 1,-2-1-130,2-19 1,-3 1 94,-8-23 0,0 10 0,1 16 0,2 15 0,1 7 0,4 10 3298,-2 0-3298,3 5 0,0 7 0,-1 2 283,3 7-283,-2 1 0,4 3 0,-2 5 0,2 1 0,0 3-315,-1 0-570,-1 0-627,-2 0-1010,-2 5-2833,-5 5 5355,-6 12 0,7-10 0,-1 4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15.4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0 16187,'-7'0'5547,"1"0"-4639,6 0 447,0 0-682,-5 0 55,12 0-212,0 3 10,19 2 101,9 3-111,11 2-236,9-2-56,13-1-78,5-4-45,13-1-308,1-2 274,5 0-34,-4 0 1,-15 0-34,-11 0 11,-18 0-22,-15 0-269,-10 0-459,-12 1-561,-4-1-616,-3 3-2096,-2-1-5819,-12 10 9701,-3 13 1,0-9 0,5 5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17.4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0 20255,'-7'0'4706,"1"0"-4068,6 0 46,0 0-516,4 0 258,11 0-123,11 0-23,10 3-134,6 3-102,-1 2-32,0 1-12,1-4-202,-2 0-627,-2-4-382,-9 2-727,-8 0-942,-10 10-3462,-6 12 6342,-4 23 0,-1-19 0,0 4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17.7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4 120 21241,'-2'-4'4662,"1"2"-2702,1 2-1747,90-22-90,-42 8-106,12-1 0,2-1-17,-7 0-34,-4 1-907,-8 7-560,-7 2-1076,-3 4-2096,1 2-5158,7 2 9445,7 8 1,-21-6-1,-2 6 1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18.0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10 20916,'-3'-6'4437,"0"2"-3943,3 4 234,0 0-471,0 111-89,0-36-488,0 7 1,0 5 353,0-31 0,0-3-12,0 1 1,0-1-12,0 3 1,0 0-12,0-5 0,0-1-505,0 39-238,0-24-400,0-21-370,0-23-347,0-12-1131,0-17-1615,2-21-3203,1-21 7809,3-26 0,-2 31 0,0 5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18.5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71 21678,'56'-39'942,"-4"10"-786,-16 26 46,-1 3 11,-4 7-12,-3 8-10,-6 11 246,-5 14 34,-9 9-102,-4 11-145,-6 5-67,-9 2-101,-4-7-45,-6-8-11,3-13-45,8-11 45,3-10 45,5-5-45,1-5-11,1-2 0,0 4 11,8 1 0,9 4 11,12 1 11,7 0-22,1 0 12,-1 2-1,-2 0-11,-4 4 22,-5 0 90,-5 5 169,-6 2 89,-5 7 223,-4 9 158,-4 8-34,-14 13-234,-13 9-483,-20 6-427,-10 2 427,-2-7 0,3-9 0,6-14 0,8-13-975,2-9-717,1-7-8139,-16-7 9622,15-6 0,3-7 0,24-2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25.5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579 49 22810,'-42'-5'1972,"-6"2"-1569,-5 18-89,-6 8 123,-2 19-179,2 12-4398,3 10 4241,3 14-73,27-34 0,2 1 158,2 3 1,3 0-182,2 2 1,3 0-6,4 0 0,3 1 5,2-1 1,3 0-17,0 49 11,9-2 0,6-5-22,11-9 22,4-10 0,4-16-56,3-15 44,2-15-66,5-14 44,6-7 3141,5-19-3107,7-13 11,4-22-11,1-11 0,-3-10 784,-5-2-762,-22 13 0,-3-2-11,-9 15 1,-3-1-118,5-16 1,-5 1 172,-7-22 1,-7 1-1,-4 1-56,-5 0 17,-8 28 0,-2-1 6,-8-24-23,-21-13 11,13 43 45,-2 9-44,5 10-1,1 8-22,3 5-101,-1 7-380,7 4-237,-2 2-648,7 3-463,1 0-1163,6 5-1647,-2 17-3630,3 18 8269,-4 26 0,4-28 0,0 1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22.9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0 13656,'-7'0'7293,"1"0"-5982,6 0 1054,0 0-1704,-8 3-212,6-2-147,0 3 68,22 0 78,22 1 135,23 1-303,23-1 0,11-2-339,-47-2 1,0 0 131,-1-1 0,-1 1 39,48 1-23,-3 1-54,1-1-35,-1-1 0,2-1 0,-7 0 0,-6 0 0,-9 0 0,-7 0 0,-7 0 0,-4 0 0,-4 0 0,-8 0 0,-5 0 0,-9 0 0,-7 0 408,-7 0-408,-6 0 0,-7 0-158,-1 0-3752,-3 0 537,-14 0-1714,-7 0-4744,-21 12 9689,-9 4 0,20-1 1,4-3-1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23.3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14 14014,'0'-7'5569,"0"1"-4796,0 6 1703,0 0-2028,0 19-67,-1 14 57,-4 27-192,-3 15-100,-3 6-90,1-2-56,1-5-23,3-9-100,1-10-359,1-8-459,1-13-829,0-11-1222,1-12-2745,1-7 5737,1-7 0,0-1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23.6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17 14126,'0'-9'6207,"0"2"-5254,0 7 1075,0 0-1187,14 35-136,-6 5-122,9 38-314,-12-1-157,-2 6-101,-3 5-11,0-4-370,-4-1-425,-4-7-796,-6-7-1076,-5-10-1882,-1-12-4695,-2-16 9244,0-14 0,10-9 0,2-7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24.1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82 24412,'62'0'2297,"3"0"-1680,0 0-24,10-2-201,13-5-78,7 1-291,-45 0 0,0 1-619,3 2 1,0 1 595,1-1 0,1 1 0,1 0 0,0-1-24,1 1 1,0-1 23,-4 0 0,-1 0 0,39-4 0,-15 1-91,-14 1 91,-9 0 0,-5 2 0,-6 1 0,-3 1 0,-4 1 866,1 0-866,-2 0 359,-2 0-359,-7 0 104,-8 1-104,-9 0-1278,-4 1-672,-4 0-1389,0 0 1060,0-1 1,0-1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24.4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16 15314,'-4'-7'6207,"2"1"-5086,2 6 851,0 0-1065,18-3-145,4 8-146,23 0-201,0 7-235,5 0-124,-2-4-56,-2-2-45,-5-4-673,-5 0-559,-3-2-841,-7 0-1299,-4 0-3474,-6 0 6891,-8 1 0,-4-1 0,-4 2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24.7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46 26944,'41'-5'1727,"-3"0"-1727,-17 5 0,2 0 0,4 0 0,6 0 0,5 0 0,0-1-561,-4 0-1075,-8 0-785,-1 1-2105,-4-4-5305,7-3 9823,-1-3 1,-8 3 0,-7 3-1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25.3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112 236 17510,'-5'-7'4291,"1"1"-3776,4 6 539,0 0-427,-3 33-178,3 6-180,-3 43-113,3 8-439,0-37 0,0 2 300,0 4 0,0 1 16,-2 2 1,0 1-34,-1-3 0,-1-1 5,0-3 1,-2-2-6,-4 35 0,2-22 56,2-26-44,2-22 55,2-11 34,-3-20 666,-3-18-722,-3-29 22,0-28-45,7 33 1,1-3-567,1-5 0,0-1 600,2-2 0,0-1 33,0 0 1,0 2-17,0 4 0,2 1-17,2 5 0,3 2 0,12-39-23,14 14-156,26-4 100,-12 31-44,14 4 11,-19 33 56,-3 9 0,-4 4 0,-6 3-2099,-9 5 2446,-6 5 166,-8 9 3,-6 31-471,-14-6-45,-8 25-269,-12-15-392,-2-1-1815,-15 11-538,15-23-3385,-6 3 6399,24-28 0,9-9 0,7-4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25.8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20 16457,'1'-11'4605,"1"2"-4000,-2 9 1087,0 0-1031,33 42-112,-19 4-258,23 45-22,-31 1-1091,-3 6 945,-3-47 1,0 0-62,1 0 0,-2 0 5,-6 42-45,0-10-11,-6-19 1,4-21 44,4-18-56,2-16-34,3-6 1069,0-3-1080,0-7 45,5-13 89,12-15-66,14-17-1,14-1 1,4 0 33,-2 11 67,-7 8 56,-4 11 0,-4 10 79,-2 7 100,-3 5-10,-3 3 22,-4 14-12,-2 9-123,-6 15-56,-4 30-156,-5-13-23,-2 13-325,-4-25-683,-7-9-696,-5-5-1960,-7-7 3664,-12 5 0,19-16 0,-7 4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29.2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1 110 20737,'0'-3'2252,"0"0"-571,0 3-1323,0 9 34,4 6-66,1 17-35,4 11-45,-1 17-55,-1 10-79,-4 7-23,-2 3-55,-1-4 33,0-1-56,0-7 57,0-4-68,0-9-34,1-9 34,5-8 34,4-6-1,4-8 23,0-4 45,-1-8 68,0-2-46,1-5 0,6-2-22,8-1-34,9-2-45,10 0 1,9 0-1,2 0-11,0 0 12,14-2-12,-22 0-11,10-1 11,-26 0 0,-3 1-11,-3-1 0,-4 3 0,-6-3 0,-3 3 12,-5-2-1,1-1-11,-6 0 11,-1-5 0,-2-6 90,-1-13-23,2-17-66,1-19 21,0-14-5,-3 14 0,0-2-17,0 15 1,-1-1-375,-2-16 0,-1 2 374,-9-20 23,-5 8-114,-2 15 91,1 10-11,3 15 22,4 8-22,1 6-11,6 10 739,-1 0-728,4 9 111,0 1-133,1 1-146,-1 2-325,-1 0-1423,-3 0-11,1 0-1771,-4 0-6129,-3 0 9827,-4 0 0,5 0 0,1 0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29.6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58 16232,'-14'2'5771,"3"0"-4762,11-2 862,0 0-594,-3 0-504,15 0-257,2 0-102,17 0-67,5 0-89,4 0-79,5 0-155,5 0-24,1 0 0,2 0 0,0-5 0,0-2 0,-1-4 0,-1-1 0,-4 1 0,-4 3 0,-6 3 0,-8 2 0,-8 3-539,-10 0-850,-5 0-516,-5 0-1513,1 0-3103,1 0 6521,2 4 0,-2-2 0,0 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25.9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115 1 22518,'4'73'2096,"-3"7"-1637,1 2-56,-2 15-888,-2-42 0,0 0 557,-1 6 1,-1 0-17,-2 4 0,0 1-39,-1 1 0,1 0-6,-2-1 0,1-1-6,1-5 1,0-2-6,1-5 0,-1-2-44,-1 33-243,2-18-508,1-13-451,0-12-1197,0-8-1892,-1-7-4025,-3-5 8514,3-8 0,1-5 0,2-5 1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0.4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 27 22507,'8'18'1445,"-1"10"-1119,-7 18-158,-3 9-56,-4 8 0,-3 3-56,-4 5 11,0 7 11,1-3-10,0 1-57,3-8 0,1-12 34,5-11 33,2-13 101,2-11 57,0-7-68,0-3-89,0-4 44,0 2 23,0 0-102,4 0 12,2 0-44,7-2 44,1-2 22,2 0 56,2-2-111,4-1-12,4 0 23,22-2-34,-10 0 11,16 0 45,-16 0-56,-1-2 11,-3 0 0,-1-2 0,-5 0 1,0-2-12,-5 1 0,-2 0 0,-2 2 0,-7 1 0,-2 2 0,-4-1 11,-4 0-11,3-1 0,-5 1-11,1-2-12,-1 3 23,0-3 34,0 1 11,0-2-12,0-6 12,2-6 0,-1-8 0,1-13-12,0-7 34,-2-10-33,0-10 33,0-4-11,0-7-22,0-1-12,0 6-22,-3 2 0,-1 11 11,-2 7 1,1 13-1,1 8-34,-1 4 12,2 9-179,0-1-437,0 6-181,3 2-233,-3 3-259,-2 3-829,-4 3-2420,-8 0-5054,-8 11 9603,-5 7 0,11-3 0,4-1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0.8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22810,'4'0'2554,"4"0"-2094,14 0-57,6 0-134,4 1-90,6 2-134,1 2-45,5 2 0,-1-2-45,0 1-481,-3-1-348,-3 1-773,-2 2-930,-4-2-2477,-2 1 5054,-2-3 0,-12-1 0,-4-2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1.1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27 15191,'0'-9'6610,"0"2"-5321,0 7 649,0 0-1254,25-5-90,-7 4-146,22-3-123,-15 4-168,3 0-67,-3 0-90,0 0-23,-1 0-750,0 0-494,-2 0-682,-3 0-875,-6 0-2375,-3 4-4056,-5 7 9255,-3 12 0,-2-9 0,0 2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1.3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27202,'29'5'1469,"2"0"-1469,5-2 0,0-1 0,4-1-102,-5-1-1018,-4 0-706,-7 0-1054,-8 0-3238,-2 0 6118,-6 0 0,-3 0 0,-3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2.4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128 194 22709,'-9'48'549,"2"13"-325,7 21-1296,0 12 1184,0-44 0,0 0 57,0 48 355,0-4-445,0-7 21,0-8-88,0-6 66,0-10 12,0-10 240,0-12-184,0-12-34,0-11 67,0-8 642,0-7 210,0-3-997,0-5 34,0-3-24,0-8 1,0-10-34,0-11 34,0-16 11,0-17-11,0-20-1736,0 39 1,0-2 1707,0-6 0,0 0-1,1-2 1,1 0-156,0-1 0,1 2 144,1 5 1,1 1-6,6-43-11,3 22 0,1 16-67,4 17 33,3 13 22,6 8-44,0 8 67,6 7 3221,-3 1-3266,1 5 439,-6 0-417,-4 6 23,-5 7 23,-7 9 44,-5 8 67,-3 6-55,-2 7-68,-14 5-202,-35 29-212,0-20 66,12-19 1,-1-1-739,-15 8-695,3-3-1020,2 0-2958,8 1 4900,4 3 0,18-19 0,5-6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2.9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47 240 23000,'20'66'377,"0"1"1,-3 1-1,-4-2-271,-8-10 1,-4-1-46,0 5 1,0 1 11,-1 0 0,0-1 27,0-2 1,0-3-516,-4 41 583,-2-21 109,-2-22-109,2-24-23,0-15 58,0-11-103,-5-22-88,-4-16 21,-3-30 34,0-27 187,10 38 1,1-4-216,3-5 0,0-2-676,2-4 1,0 0 641,2 2 1,3 2 0,3 3 0,3 2-6,0 7 0,3 3 0,25-36 0,2 18 0,5 15 0,-2 14-2960,0 12 2949,-3 12 11,0 8 101,16 5 885,-16 12-908,11 4 124,-23 11 134,-8 1 224,-8 1 0,-7 2 3101,-11 6-3560,-46 33-247,-1-11-380,9-17 0,-3-1-852,-25 11-1054,7-7-2028,6-7 4460,7-3 0,24-16 0,7-3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8.0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118 308 23056,'11'95'201,"-1"1"1,0-3 0,-3-2-135,-7-20 1,-3-3 72,-3 3 0,-1-2 5,-1-8 1,-3-1-391,-1-7 0,-2-3 469,-11 23 191,6-26-258,4-24 97,4-14-74,2-36-102,1-32-50,5 5 0,1-7-1640,0-13 0,3-4 1617,7-7 1,5-2-12,2 1 1,5 1-167,10 6 1,4 5 171,2 4 0,2 5-6,2 6 1,2 4-1,-2 8 1,0 3-57,31-25 62,-14 25-57,-17 20 57,-16 15 45,-9 6 45,-9 3 3254,-3 10-2784,-11 47-493,-13 3-67,5-11 0,-3 0-67,-26 29-359,-3-5-526,2-7 135,9-7-2141,10-12 2978,15-4 1,6-23 0,6-3-1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8.4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0 21600,'-35'71'519,"0"-1"0,2-8 0,10-8 30,22-14-123,2-11-224,9-6-191,6-12-11,12-5 0,6-16 0,8-16-22,3-18-57,0-12-22,-9-1 101,-8 11 45,-13 15 0,-7 14 0,-5 11 11,-3 5 22,0 1-44,0 11 78,0 6 22,1 17-111,1 5-23,1 2-314,0-2-504,-1-8-583,-1-8-806,-1-10-1289,1-7-2824,4-9 6320,3-18 0,-3 11 0,1-10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8.7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1 22687,'2'95'631,"0"0"0,0-3 0,-2-4-1049,-2-24 0,-3-3 502,0 2 0,-2-1 95,-2-2 0,0-1-297,-1-5 1,0-2-780,-7 31-862,5-15-1457,5-26-2359,4-19 5575,3-13 0,0-10 0,0 0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8.9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175 7 16333,'0'-4'5188,"0"1"-4056,0 3-292,0 121-1427,-6-32 844,1 7 1,-2 5-129,-3-31 0,-1-3-129,-2 0 0,0-1-28,-1-2 0,1 0-252,0-5 0,1-2-421,1-4 1,0-2-2568,-6 41-4397,6-16 7665,5-20 0,5-25 0,1-17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26.2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94 18888,'-3'-4'4157,"0"2"-3630,3 2 67,0 0-516,36 0-44,-19 0-34,28 0-56,-28 0-516,0 0-840,2-2-1120,2-5-1883,2-7-1971,0-5 6386,-6-4 0,-6 10 0,-5 3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9.3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6 16053,'-16'-3'4695,"4"0"-3967,-12 76-78,14-24-426,-3 4 1,0 2 88,9 7-201,3-9-22,2-10-90,8-13-45,5-15-100,11-8-46,7-16 0,7-16-100,7-16 145,-5-15 68,-3-2 78,-11 10 56,-10 9-11,-5 18 44,-8 10 23,-2 8-101,0 3 12,1 0 246,2 12 11,2 5 23,3 14-23,-2 3-168,1 3-112,-3 1-67,3-1-807,2-4-1211,6-3-3225,5-13 5310,4-5 0,-10-9 0,-2-3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39.5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23269,'50'15'-1692,"1"0"0,33 13-2442,-65-13-4046,-7 2 8180,-1 0 0,-8-7 0,0-1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40.1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20490,'22'30'381,"-5"4"-212,-14 10 66,-1 2-78,-2 5-34,0-3-90,0-5 1,-3-5 78,0-14 22,-1-6 23,1-12 45,3-3-79,0-3 79,0-12 190,0-6-134,0-15-68,4-7-55,4-1-102,4-3-33,3 4-302,-1 4-1188,0 7-1412,0 11-4998,-4 8 7900,-1 7 0,-6 3 0,0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40.8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13 121 17196,'-7'-4'5390,"2"1"-4292,5 3 381,0 0-493,33 0-101,10-4-336,43-4-22,11-7-471,-42 6 0,2 0 62,2 0 0,1 0-118,1 0 0,0 0 0,-1 2 0,0 1 0,-1 0 0,0 1-300,-2 2 1,-1 1 299,-4 0 0,-1 1 0,37 1-112,-15 0 112,-18 3 198,-15-1-636,-17 3-817,-9-4-403,-10 1-1010,-8-2-4346,-19 4 7044,-23 5 1,15-3-1,-3 1 1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41.1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19 14798,'-2'-10'4897,"1"1"-3911,1 9 358,0 0-1008,-2 76-280,-1-29-56,0 5 0,0 2-336,-4-1-807,1-9-1120,3-6-1614,0-7-3271,2-5 7148,-2-7 0,1-8 0,0-6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41.3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3 12176,'3'-1'7597,"0"-1"-5009,-3 2-2217,11 73-237,-7-30-134,2 8 0,-1 1-157,-3 0-740,-2-5-537,0-4-930,0-4-1703,-7-2 4067,-5-3 0,3-15 0,-1-4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41.7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25588,'92'29'1973,"-2"-2"-1592,-19-11-57,7-1-1230,5-6 973,-1-3-44,2-5 33,-4-1-45,0 0 11,-9 0-22,-9 0-89,-14 0-319,-16 0-880,-11 0-385,-11 0-2216,-2 0-4895,2 0 8784,3 0 0,-4 0 0,0 0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41.9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23370,'16'57'500,"0"1"1,-1-1-1,-5-1-220,-8 35-145,-2 3-113,0 0-991,-2-9 353,-5-10-998,-2-12-1490,-3-11-2555,3-11 5659,3-11 0,2-15 0,3-6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42.2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65 16546,'0'-16'6421,"0"3"-5436,0 13-43,0 0-808,72-14-78,-31 9-39,9-3 0,2 1-17,-1 5-336,-4 2-762,-6 0-863,-10 0-1053,-5 0-2891,-7 0 5905,-1 0 0,-10 0 0,-1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42.8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0 120 20804,'59'-33'291,"1"0"1,-4 3-1,-4 8-157,5 21-78,2 1-56,-2 0 0,-7 7 68,-5 3-12,-8 7-45,-6-1-11,-6-3-23,-8-2 23,-7 2 527,-6 3-56,-10 8-169,-13 11-201,-13 11-90,-14 9-11,1 4 45,4 0 56,10-5 112,8-4 202,8-9 22,7-9-90,3-8-67,5-3-45,0-3-21,12 1-80,10 1 34,17-2-45,15-5-56,10-5-61,-12-5 0,3-3-118,30-16-247,-28 5 0,-2-5-1417,21-37 504,-37 21 1,-2-2-2888,-1-4 0,-1-1 4159,0-2 0,-4 2 0,5-7 0,-10 10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26.6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165 0 23661,'-6'95'1658,"-2"-4"-1378,5-17-66,-3 4-46,1 2-22,-2 3-57,-4 3 1,-2 6-12,-4 2-746,-2-1 713,1-6-34,0-10 114,4-14-181,6-13 167,3-12-324,3-7-123,-1-5-303,3-5-605,-2-6-368,2-6-1571,0-6-2727,0-1 5910,2-11 0,-2 7 0,1-7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43.3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20 20087,'55'-5'588,"1"-1"1,38-2-209,-62 8 35,-9 0 10,-9 3-88,-7 2-23,-4 6 22,-1 8 56,-2 10-168,-3 10 23,-9 10 122,-7 1-55,-8 5-23,-5 0-11,3 3-21,-2 4 54,5 1 146,2-1-55,4-5-157,8-9-12,4-7 56,5 0-257,3-12-1,2 1-22,6-14-11,4-3-44,11-5 10,1-2-67,5-1-471,-1-3-335,-1-1-2376,3-1 291,-11-8-3394,6-9 6386,-8-12 0,-6 10 0,-2 2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43.6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116 0 25791,'-6'58'522,"0"-1"1,-1 0 0,0-3-332,-11 31-633,2-1 442,0 0-34,3-5-627,1-2-448,4-5-707,3-7-951,4-8-1967,1-13-2907,0-14 7660,3-15 0,-3-8 0,3-7 1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29:43.8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 23941,'56'-7'153,"1"0"1,-4 0-1,-3 2-153,7 5 0,-2 0-146,-1 0-885,-10 9-2084,-7 3-5412,-12 11 8527,-8 4 0,-9-12 0,-5-1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16.5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29 13913,'0'-16'5065,"0"3"-3866,0 13 963,0 0-1758,0 75-102,0-28-229,0 8 0,0 1-6,0 6-67,0-2-22,0-5-135,0-4-874,0-3-930,0-5-1647,0-5-3395,-4-6 7003,-4-6 0,2-13 0,-1-4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16.9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1 282 25129,'51'6'676,"1"0"0,6-6 1,2-6-778,11-10 1,2-4 329,2-3 1,0-1-45,-1 0 0,0 2-73,-3 3 0,0 2-375,-5 1 1,-1 1 262,1 4 0,-2 0 0,-3 0 0,0 1 0,-2 1 0,-1 0 0,-3 1 0,-1 1 283,44-3-283,-11 6 0,-15 2 0,-15 2 0,-17 0 299,-13 0-299,-12 0 300,-9 0-1431,-3 2-718,-13 2-1972,-16 6-3507,-23 9 7328,-17 9 0,24-11 0,8 0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17.2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445 0 23728,'-41'54'277,"1"0"1,-1 0-1,-17 23 1,8-5-194,24-23 0,4-3-51,-1-1 1,1 0 0,-16 39-34,7-13 0,9-14-370,7-16-683,5-14-796,6-14-1412,3-7-2117,1-5 5378,8-1 0,-6 0 0,6 0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17.5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24087,'53'33'810,"1"0"1,-3 2 0,-5 4-548,-14 4 0,-5 3-95,1 3 1,-3 1-63,-2 1 0,-2 1-106,-3-1 0,-2 0 0,9 43-571,-7-8-706,-5-13-1222,-3-14-2308,1-16-5024,3-15 9252,5-15 0,-8-7 0,0-6 1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25.3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20476,'78'0'127,"1"0"0,-6 0 0,-5 0-127,10 0-56,0 0-851,-8 0 607,-7 0-3140,-12 0-3101,-19 0 6541,-14 16 0,-13-12 0,-5 11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25.5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1 107 27774,'45'42'425,"6"-9"-425,12-17-168,9-9-896,9-5-4846,6-13 2952,8-15 151,-47 5 0,0-4 2979,3-4 0,-5-1 0,9-6 0,-14 7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25.8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632 3 22395,'-67'-1'739,"1"0"1,3 6 0,7 6-270,-13 21-44,7 27-638,3 18 368,32-32 1,1 3 22,1 5 1,2 0-74,1 2 0,3 1 12,4 0 0,3 1-29,3-3 1,3-1-73,2-1 0,3-1-3857,9 48 3851,12-10 0,15-6 805,12-16-906,6-14-11,0-20-616,0-16-404,1-16-772,3-29-1244,6-21 27,-28 10 1,-1-4 3149,2-7 1,-3 2 0,8-10-1,-10 9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05.3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149 146 20938,'68'-11'90,"-1"0"0,-5 2 0,-7-1-79,-3-1 0,-10 2-11,-7 0 0,-11 1 11,-5 3-11,-10 1 0,-5-2 90,-2-1-34,-2-4 0,0-1 0,-13 2-34,-8 2 1,-18 5-12,-12 1 56,-4 2 90,-6 6-45,5 7 45,2 10-45,5 14 67,4 6 180,8 7-157,6 3-12,6-1 79,8 3-56,3-3-12,3 1 1,6-4 0,1 2 33,4-5-11,0 1-67,10-6 11,3-9-112,12-6-56,3-9 45,3-8-45,5-3 0,3-6-829,20 0-359,-16-4-795,13-5-1087,-18-4-2645,2-6 4867,2-2 0,-18 8 0,-4 1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27.0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0 111 23784,'34'-13'269,"-1"3"-246,0-1 0,-4 2 10,-2-2 1,-2 1 11,-1-1-34,-1 1 0,-2 2-11,-4 0-11,0 3-12,-3 2-10,-1 2 33,-4 1 78,-3 0 247,-1 0 213,-1 0 22,0 11-134,0 6-45,-2 17-101,-1 11-123,-1 9-57,0 11-32,-5 6 11,-4 2-46,-5 3-10,-1-4 10,1-6-33,3-8-22,2-8-124,4-11-571,-1-5-505,2-13-839,1-3-1345,2-11-2611,1-3 6017,0-4 0,0 0 0,0 0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26.3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178 1 23426,'6'82'511,"0"0"1,0 0 0,-2-2-350,-5-8 1,-4 0-973,-1 2 0,-1 1 860,-3 2 1,-2 0-35,-2-1 1,-1-1 11,0-3 1,0-1-12,1-7 0,-1-3 11,1-8 0,1-4 536,-7 25-620,6-30-157,8-22 218,3-19-5,4-29 56,18-18-22,10-33-1,18-10-33,-20 43 0,1 2 983,26-33-983,1 17 11,-2 14-11,-4 18 213,-3 12 124,-3 10 55,-6 15 0,0 15 56,-7 23-145,-3 27-146,-11 17-113,-10-39 1,-2 1-802,-2 0 1,-1 1 756,0-5 0,-1 0-571,0 38-1444,-4-37 1,-3-1-2512,-2 20-5305,-14 18 9470,2-30 1,8-26 0,0-6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5.5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13 107 17162,'-7'0'4830,"2"0"-4012,5 0 1423,0 0-1333,99-3-281,-23 0-817,6 0 0,4-1 447,-23 0 1,-3 0-73,3 0 0,0 0-62,2 0 0,-1 0-62,-1-1 1,0 0-22,0 1 0,0-1-40,-2-1 0,-2 0-39,0 0 1,-3-1 38,43-3 0,-17 1 0,-22 5-561,-20 1-526,-16 3-313,-11 0-7430,-8 0 8830,-42 16 0,27-12 0,-28 12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5.8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231 0 24255,'-20'66'153,"0"-1"0,2-4 1,1-9-54,0-6-44,1-7-22,-1-5-34,3-8-90,2-7-324,0-3-404,0-5-460,1-1-514,1-3-1883,0-4-3138,1-2 6813,1-1 0,3 0 0,3 0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6.1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 25151,'81'-1'1737,"-9"11"-1344,-41 10-68,0 16-135,-3 10-123,-2 8 0,-2 6-33,-4 3-34,-1-1-67,-2-4-404,-5-10-268,-2-13-325,-3-11-707,-5-12-829,2-6-1994,-2-5-5237,0-1 9799,-1 0 0,-1 0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6.4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143 0 25712,'1'66'171,"0"-1"1,0-2 0,-1-5-172,0 22-134,-7-3-550,-1-1-974,-11 0-1480,-2 0-3931,-6 4 7069,-4-1 0,13-34 0,3-9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6.8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1 23415,'-4'8'504,"-4"7"-381,-5 15 46,-1 4 122,3-3 22,5-1 158,2 1-101,4 1-23,-2 0-100,2-2-12,0-5-89,0-5 44,0-2-44,0-2 56,7 0-12,7 2 90,13-3-33,9 1-79,9-7-34,5-2-33,4-5-56,4-1-45,-2-1-23,0-10-806,-5-4-2880,9-32-650,-14 4-5472,7-23 9305,-9 11 1,-20 22 0,-2 7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7.1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1 117 26675,'51'-5'1636,"5"0"-1401,6 5-110,8 0-125,6-1 0,4-2 0,-4-4 0,-4-1-214,-14-2-649,-12 3-291,-16 1-482,-10 3-896,-10-2-1894,-2-4-4314,-3-4 8740,-1-4 0,-2 7 0,-1 3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7.4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327 1 22272,'-44'75'298,"-1"1"1,4-7 0,6-7-265,7 0-34,3-6-269,0-3-527,6-9-627,1-9-1860,3-7-4067,2-9 7350,2-9 0,6-4 0,2-6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7.7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14383,'2'-11'6847,"-1"3"-5716,-1 8 920,0 0-1200,69 8-144,-40 9-214,55 11-146,-59 10-90,2 2-88,-1 2-135,-2-2 10,-1-4-44,-6-2-67,-5-5-325,-4-6-314,-5-1-538,-1-4-1311,-2 1-2543,0-1-4733,0-3 9409,6-7 0,-4-3 1,5-5-1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7.9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1 20378,'-9'0'4113,"2"0"-3509,7 0 316,0 0-573,61 0-134,-24 0-124,50 0-22,-40 0-67,-6 1-560,-6-1-740,-8 3-1120,-6-2-2656,-5 0 5076,-7 0 0,-3 0 0,-4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27.3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0 26295,'11'82'440,"1"1"1,-1-2 0,-4-3-397,-11-20 1,-2-3-388,1 4 1,-2 0 342,-3 0 0,-2-1-146,1-3 1,0-1-337,0-2 0,1-1-1087,-11 37-1803,2-14-4080,7-20 7511,4-19 1,5-19-1,3-9 1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8.2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203 1 19511,'-39'69'317,"1"0"1,2-6 0,7-7-240,10-7 1062,2-5-1151,8-12 203,0-6-999,5-13-491,1-4-1559,3-7-1789,0-1 4646,3-1 0,-2 0 0,2 0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8.3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24323,'25'83'817,"-4"-6"-817,-14-31-22,-1-1-572,-1-5-862,1-7-1323,-1-8-2936,3-9 5715,4-8 0,-6-5 0,2-3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8.6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23 13936,'5'-12'6577,"-1"2"-5098,-4 10-269,0 0-426,16 77-235,-11-18-443,3 3 1,0 3-214,-8 27 119,-1 1-12,-5 1-292,-1-5-895,-4-8-1212,5-12-2889,1-13 5288,4-17 0,1-18 0,0-9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8.8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1 127 19661,'0'-7'4235,"0"1"-3943,0 6-57,0 0-235,66-30-493,-31 18-649,51-22-1257,-48 26-2755,-3-1 5154,-1 0 0,-15 2 0,-6 3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9.1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1 269 19650,'14'-54'1070,"0"-1"0,14-38-376,-6 65 69,2 7-58,-2 10-66,3 6-112,3 4 45,-3 1 10,3 10-100,-3 8-56,-5 21 358,1 46-526,-12-12-225,-4-22 1,-1 0-34,-4 17-560,-2-8-1132,-5-4-2555,-3-4-5584,-4 1 8403,4 3 1,4-24-1,5-5 1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9.2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12647,'1'27'0,"1"-5"0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39.9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563 1 23090,'-10'77'399,"0"1"1,0-1 0,0-2-255,2-12 1,2-1-459,0-1 1,1-2 368,1-3 0,2-3 12,-1 35 203,3-24-271,0-24 150,0-20-139,0-13 56,0-7 168,-9 0 215,-9-3-405,-17-1 112,-14-1-11,-9 2 67,-4 2 56,5 1 22,7 5-100,11 11 178,-2 37-200,16-4-1,-1 25-34,14-20-100,7-4-34,3-5 0,2-7-426,9-8-650,5-9-3978,35-9 68,4-17-4392,31-20 9378,-1-18 0,-34 13 0,-8 3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40.3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20 13936,'-10'-11'6969,"1"2"-5703,-6 104-5974,11-42 5111,-4 11 1,1 1 302,7-6 1263,0-9-1667,2-11 569,1-13-860,2-12-22,1-8-101,0-4 3358,2-7-3380,4-16 100,2-17-44,7-24 67,0-8-1,-3 1 12,-3 11-11,-9 16 11,-1 16 23,-2 13 89,-3 9 22,1 4 180,3 3-67,2 8 22,6 6 11,2 10-56,5 0-3404,-1 3 3416,3-4-180,-3-2-101,4 2-862,-9-12-483,2 0-1187,-6-11-1031,2-2-1490,7-15-2622,4-14 8568,6-19 0,-12 17 0,-2 4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40.6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14 14865,'0'-7'5513,"0"1"-5194,-9 46 1,-3 22 184,3-5-790,-3 12 0,0 2 712,4-3 227,5-7-138,0-10 185,3-12-195,5-11-91,6-14-190,8-6 497,10-13-441,6-19-168,9-18-79,0-21-33,1-5-347,-11 4-403,-4 9-584,-12 11-1210,-4 9-2341,-5 6-3564,0 6 8449,-2 3 0,-2 10 0,-3 5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40.8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 16098,'9'-2'5065,"-2"1"-4169,-7 1 325,0 0-907,18 43-124,-8-18 46,14 34-45,-12-28-46,-1-2-10,1 0-1,-1 2 23,0 0 78,-2 3 67,-1-3-145,0-1-34,-2-7 24,0-5-58,0-8-21,3-6-1,2-2 0,6-9-22,5-12-45,6-13-179,4-10-315,-2 0-413,-4 7-1031,-6 5-2220,-3 5-5673,-3 4 9546,-2 8 1,-5 5-1,-3 7 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29.8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433 7 20345,'-86'-7'1680,"12"11"-1130,42 13-35,-2 17-11,-3 10-157,-2 10-145,0 7-67,4 4-12,9 2-112,7-1 12,11 0 33,4 0-34,4 1-22,11-4-45,4-6 45,15-11-89,4-14-12,5-14-303,3-11-44,2-11 22,-3-15-101,-1-13 214,-7-16 156,-11 3 0,-1-3-101,6-31 224,-10 24 1,-2 1-12,1-22 45,-5 9 45,-2 15 0,-5 15 470,1 16-100,-3 12-90,-1 6-45,0 3 11,0 0-67,3 10 157,1 9-201,3 18-12,2 10-45,8 36-123,-2-22-437,2 16-1008,-3-35-1648,-1-8-4728,8-8 7821,4-7 0,-9-10 0,-2-4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41.1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12 266 15896,'13'-7'4661,"-4"1"-4134,-9 6-291,0 0-180,72-66 22,-51 37-45,18-12 1,-6 1 123,-30 14-56,-3 3 67,-3 8 78,-8 6 12,-6 6 179,-8 3-22,-1 13 22,1 6 134,-3 15 34,6 4-179,2 0-202,7 1-213,6-1-11,3-4-403,3-4-1020,1-4-1569,4-8-3182,10-5 6174,8-8 0,-6-4 0,0-1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41.4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22070,'3'53'1350,"-1"-1"1,3 32-859,-5-73-88,0-6-112,0-2-169,0-3-123,1 0-45,2-6 11,0-4-279,5-10-203,0-3-403,4-3-571,4 2-919,2 0-1704,3 3-1175,2 1 5288,-1 6 0,-9 5 0,-3 5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41.8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29 11504,'1'-7'6600,"1"1"-5514,-2 6 517,0 0-920,-33 40-22,19-15-223,-25 35-46,30-26-123,4 1-191,2 0-44,3-2-34,4-5 33,8-2-33,6-10 90,7-4 44,-1-8-33,-1-2 11,1-7 45,0-13 0,2-14-56,-3-15 11,-6-4 0,-6 3 11,-7 6-33,-3 9-57,-1 5-33,-2 8-212,-9 2-483,-6 5-908,-7 6-2991,-4 3 4594,6 4 0,7 0 0,7 0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42.0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24289,'55'10'1938,"-9"8"-1602,-29 26-212,-4 9-124,-4 7-437,-4 10-1031,-4 0-1916,-1 0-5311,0-1 8695,1-3 0,0-28 0,0-8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42.2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0 17846,'-7'6'-2151,"2"-2"-4875,5-4 7026,0 0 0,0 0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42.7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0 386 24636,'91'-40'468,"-1"0"1,1 0 0,-19 11 0,2 0-1,1 2 1,1 4-1389,0 4 1,2 3 0,0 2 0,2 1 924,6-1 1,2 1 0,1 1 0,1 2-6,2 0 0,1 2 0,0 1 0,1 1 0,0 1 0,1 1 0,0 1 0,-1 1-277,1 1 1,1 0 0,-1 2 0,0 0 276,-3 2 0,1 0 0,-1 2 0,-1 0-31,-1 0 0,-1 1 0,0 1 0,-2 1-559,-6 1 0,0 0 0,-1 2 1,-2-1-383,18 5 1,-2 0 0,-2 1-1644,-8-1 1,-3 1 0,-1 0 2588,-5 0 1,-1 1-1,-7-2 1,-6-1 0,-7-1-1,33 9 1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48.5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2246 22216,'-23'-30'1412,"11"-28"-1278,22 3 0,6-7-1316,-4-8 1,-1-3 1231,-1-9 1,-2-3-18,-3-4 1,-1-3-23,-2-4 1,-2-2-927,0 29 1,-1-1-1,0 0 907,-2-2 1,-1 0 0,0 0-53,0 1 0,-1 0 1,-1 2-14,-5-31 0,-1 5 5,2 11 1,0 6 61,-1 15 1,2 5-6,-6-23 11,5 30 785,5 24-774,2 11 2810,3 7-2732,0 4 1872,1-5-1770,12 2 257,8-3 426,43-1-258,0 7-336,-11 1 0,4 2-165,3 2 0,3 3 131,17 3 1,4 3-530,-19-3 0,2 1 0,1 1 387,6 1 1,2 1 0,-1 0-71,1-1 0,1 0 0,3-1-34,-5-2 0,4-2 0,0 0 0,-5 0 0,1 0 0,-5 0 0,2-1 0,15-1 0,2 0 0,-8-1 0,-5 1 0,-6-1 0,-3-1 0,-1 0 0,0 1 0,-2 0 0,-2-1 0,0 0 0,-3 0 0,1 0 0,12-1 0,-3 0 0,25-1 0,-41 1 0,-5 1 0,-4-2 0,-7 2 413,-12 0-413,-5 0 1136,-8 0-1136,-4-1 0,-5 0 0,0-2 0,-1 3 0,-1-1 0,2-2 0,-3 2 0,2-2 0,-2 3 0,1 3 0,2 15 0,1 17 0,0 22 0,-2 3 0,-1 6-360,0-12 0,0 2 360,0 26 0,-1 1 0,-2-15 0,-2 0 0,-3 3 0,-1 1 0,-1 2 0,-3 1 0,0-3 0,-2 2 0,-2 20 0,-1-1 0,3-25 0,0-2 0,-4 13 0,-2-5-1401,-14 13-683,-5-11-1972,-5-11-3744,-4-6 7800,1-5 0,18-26 0,8-5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48.9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20 15952,'-7'-11'7541,"1"2"-9447,53 19 0,26 9 2640,-22-9 0,3 0-361,17 4 1,9 1 0,-1-2-56,21 0 0,-1-3-318,-27-5 0,2 0 0,1-2 0,4 1 0,0 0 0,1-1 0,1-2 0,0 0 0,0 0 0,1 1 0,1-1 0,-1 0 0,1-1 0,-1 1 0,0-1 0,0 0 0,0 0 0,0 0 0,1 0 0,-1-1 0,0-1 0,-2-2 0,-1-1 0,0-1 0,-4 0 0,-2-2 0,-1 0 0,23-8 0,-6-1 420,-18 4 1,-6 1-1945,24-7-594,-49 11-3507,-31 4 6283,-51 2 0,23 0 1,-20 2-1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59.0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551 7 15112,'3'-4'3765,"0"2"-2969,-3 2 873,0 0-5248,5 94 4116,-24-17-358,8 5 1,-5 4 145,-12-21 0,-4-2-230,-2 3 1,0 0-91,-2-1 1,1 0-6,0-1 0,2-1 0,2-2 0,1 0-140,2-2 0,2-2-118,3-4 1,2-2-315,-15 35-582,11-23-751,8-21-1109,9-23-3104,4-10 6118,4-24 0,0 12 0,0-12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0:59.2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15739,'4'-5'4258,"-1"1"-3698,-3 4-112,0 0-436,74 85-24,-41-33 12,12 10 0,-1 4-526,-19 10-269,-7 3-572,-4 2-1446,-3 0-2700,-3-6 5513,2-10 0,-6-29 0,2-15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30.3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66 334 19617,'55'-32'126,"0"0"1,-4 3 0,-10 4-127,-16 5-11,-5 3 11,-6-1 34,-3-1 67,-3-4-34,-5 0 0,0-1 0,-3 3 112,-1 3 202,-9 2-22,-8 7 134,-10 3-56,-7 5-90,-1 8-33,-1 9-78,0 12-169,1 11 67,3 3-22,5 2 56,6 1 67,7 0 68,5 4 33,6 4-11,3 0 0,1 1-157,0-6 78,8-5-32,6-7-12,9-6-135,6-5-34,-1-7-33,5-4-56,1-7-257,3-3-528,2-2-481,2-2-639,-4 0-1322,2-3-3989,-5-4 7272,3-3 0,-18 3 0,-2 1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1.3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0 107 23280,'60'-36'381,"-5"3"-381,-21 21-280,-2 1-852,-5 2-1120,-9 5-2207,-8 2 4459,-6 18 0,-4-12 0,0 12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1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1 205 25925,'60'6'-116,"1"0"0,-5-2 0,-8-5-1105,-9-15-975,0-11-1994,-1-13-5641,5-4 9655,6-2 1,-22 19-1,-2 8 1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1.9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172 0 24076,'-54'57'482,"14"-11"-482,55 3 0,6-7 33,13 5 1,1 3-23,0 1 0,-3 0 68,-3-3 89,-4 1 269,-6-2 179,-5 5 101,-8 6 101,-3 7-202,-10 9-43,-11 4-573,-13-4 0,-8-12-24,-2-18-1556,1-19-1557,4-13-5882,-5-9 9019,-3 4 0,19-5 0,2 5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2.6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540 1 24547,'-36'62'235,"1"0"0,-1-1 0,-14 29 0,5-5-213,18-26 1,4-2-550,-2 5 1,0 1 509,0 2 0,-1 0-229,1 0 0,0 0-214,1-4 1,0-1-281,3-5 1,1-4-1211,-8 30-1703,13-30-1812,10-27 971,28-38 4537,11-27 1,-5 10 0,-1-5-1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2.8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 13162,'0'-7'6511,"0"1"-4842,0 6 538,0 0-1445,48 53-202,-22-13-308,7 4 0,0 4 52,-1 21-125,-2 9-123,1 0-56,-6-6-123,-1-8-830,-4-12-593,-5-13-1737,1-12-3250,-4-14 6533,3-7 0,-7-6 0,0 0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3.0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271 1 23348,'-19'76'485,"0"1"1,0-1-1,-2-3-485,1-14 0,0-1-252,-2 2 0,1-2-118,1-3 0,1-2-973,-12 39-976,8-23-785,12-26-1785,5-22-1420,10-29 6309,15-31 0,-10 16 0,9-13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3.2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23482,'72'41'2801,"-11"11"-2364,-41 17-291,-1 10-124,3 0-22,-3-6-257,1-7-483,-2-13-302,0-3-538,-1-12-1546,0-11-3395,-2-12 6521,5-9 0,-11-6 0,1 0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3.5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65 27034,'77'-36'303,"-6"7"-651,-33 29-1131,0 9-1098,-6 8-2734,-8 13 5311,-6 15 0,-12-20 0,-2 1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3.6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50 22361,'-10'0'4102,"1"0"-3901,9 0-44,0 0-157,42 7-840,-18-5-841,33 5-1008,-25-10-2465,0-11 5154,2-5 0,-15 3 0,-4 3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4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268 1 23888,'-55'12'907,"0"0"1,-37 11-482,61-4 80,11-5-484,9-1 96,8-1-141,10 7 60,10 7-37,13 8 11,8 5 12,3 5-12,-3 0 122,-5 1-89,-7-1 35,-9-1 157,-7 1 279,-6 1-190,-11 4-90,-11 2-168,-11-1-22,-12-4-45,3-8-79,3-9-481,5-8-493,8-10-460,7-5-1333,7-4-2431,5-21-3206,24-14 8483,13-26 0,-6 22 0,1 4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31.4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249 24 9442,'0'-6'3832,"0"2"-3081,0 4 1344,0 0-851,-5-6-90,-1 5-111,-4-5-181,-1 6-145,-2 0-157,-2 0-179,-2 7-190,-3 5-79,-2 9-23,1 6 24,0 6 44,2 3 0,2 6 55,0 1 1,4 4-34,2 2-78,5 0 11,3-1-67,2 2-11,1 0-34,0 1 0,1-4-12,6-4-10,3-8 11,6-8-45,1-9 11,1-7-78,4-6-79,3-2 1,2-3-91,-2 0 24,-1-6 54,-3-4-10,-3-8 56,-2-5-22,-4-4-23,-2-4 78,-5-3 135,-3-2 12,-2 5-1,0 2 67,0 8 90,-1 5 101,-4 3 134,0 5-21,-4 2 525,-1 0-571,0 3-33,-1-1 11,3 4-135,5-3 11,0 2 953,3 0-829,10 1-101,3 0-90,12 4-101,2 0 1,-2 3-12,-1-1-11,-5-3-190,-3 1-516,-5-1-650,-5-2-930,-2 1-1299,1 0-3912,0-2 7497,2 0 0,-3 0 0,0 0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4.4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190 14 19639,'-9'-7'4213,"2"1"-3574,7 6 346,0 0-827,-34 14-125,25-4 1,-26 13-34,35-4 0,10 5 45,5 10-23,12 8 1,2 7 10,2 4 79,-4 2 359,-2 0 100,-6-1 157,-8 1 12,-4 0-515,-6 1-225,-12 6 0,-8-1 0,-17 1 0,-8-6 0,-1-14 0,0-15-1637,10-14-1377,6-9-3429,10-10 6443,10-2 0,3 0 0,6 1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7.1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337 16 17935,'3'-9'4505,"0"2"-3620,-3 7 281,0 0-618,-13 115-66,-5-41-1029,3 10 1,-3 2 641,1-34 1,-2-5 27,-17 46-101,1-5-22,-1-7 163,2-3-645,-2-7-471,7-9-940,8-15-1222,10-15-2577,7-14 5692,4-10 0,0-5 0,0-3 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7.3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24748,'33'65'429,"0"0"1,-3-5 0,-1-9-262,4-10-168,-4-6 0,-2-6-67,-6-4-516,-2-6-649,-2-4-842,-3-4-1825,1-6-3115,-1-4 7014,3-17 0,-8 11 0,0-11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7.6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17 16355,'0'-9'4797,"0"1"-3565,0 8-336,0 0-89,15 94-79,-10-16-1114,3 2 1,0 6 547,-7-22 1,-1-1-101,0 0 0,0-1-62,-1-3 0,-1-2-88,-1-4 1,-1-2-887,-6 41-864,-4-13-1815,0-9-3417,1-15 7070,-2-11 0,8-22 0,0-10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7.7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0 246 18922,'0'-5'4482,"0"1"-3619,0 4-68,0 0-795,76-35-101,-35 18-415,11-5 1,1-1-1580,-1 2-1726,0-3-3014,1-5 6835,-1-3 0,-23 13 0,-7 5 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8.0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445 24 17756,'0'-13'4628,"0"3"-3541,0 10 515,0 0-1120,-51 90-78,13-18-1007,-3 1 0,-2 4 603,14-22 0,1-3 0,-1 0 0,1-2-277,1-3 0,2-1-642,-18 33-806,11-17-1054,13-22-1445,10-19-5607,6-12 10047,7-18 1,-3 7 0,3-7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8.2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25791,'92'36'1456,"-9"-6"-1321,-46-15-79,-1-3-56,-5 1-236,-5 0-716,-8 2-651,-5 2-480,-7 7-1873,-3 9-4605,-6 7 8561,-13 5 0,10-19 0,-10-6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8.4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 18138,'-5'0'4930,"1"0"-4348,4 0-246,0 0-336,0 76-179,0-43-538,0 59-818,0-68-852,0-6-1355,0-6-3990,0-2 7732,0 4 0,0-7 0,0 1 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08.7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85 26563,'65'-9'549,"0"0"0,-1 2 0,-5 1-235,17 3-167,7 1-147,6-2 0,-38 1 0,0 1-533,6-1 0,2-1 533,4 0 0,2 0 0,0 1 0,0-1-270,-7 0 1,-3 1-935,32-1-1260,-30 1-1451,-25 2-5916,-18 0 9804,-7 0 0,-7 1 0,0 0 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0.4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1 156 23482,'9'-16'2824,"15"0"-2242,31-2-436,9-1-57,3 0-10,-4-2-23,1 5-33,-3 0-23,-1 8-393,-6 3-816,-10 4-764,-11 1-1512,-11 0-4033,-5 6 7518,2 4 0,-10-2 0,1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32.1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13 17174,'-5'-7'5310,"0"2"-4446,5 5-170,0 0-77,-1 73-113,1-30-297,-1 8 0,0 1 130,1 3-57,0 0-135,-2 3-44,-1 1-67,-1 4-1,1-3-10,-2-3-23,2-7 0,0-9-23,1-8 23,2-7-11,-1-5 11,1-5-11,-2-4-11,1-4 10,1-5-77,-2-2-247,2-1 78,0-2 124,0-15 111,0-13-33,2-17 11,6-10 34,5 1-1,6 5 1,3 8 11,-3 10-22,-1 8-34,1 8 56,-3 5-23,1 6-10,-5 3-34,2 1 67,-5 2 33,8 5 23,-7 6-22,4 7 22,-7 8-45,-2 0 0,-2 0-11,-1-3-157,-2 0-302,0-2-717,0 1-729,0-6-1322,0-4-2443,0-6 5670,0-5 0,0-1 0,0 0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0.7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81 220 15291,'-7'4'4045,"2"-1"-3563,5-3 33,-13 96-22,6-43-263,-2 12 0,-1 1 196,2-9-135,-2-5-213,4-13 1,2-10 66,2-12 125,2-9-1,0-5-23,0-3 45,0-4-56,0-23-78,0-23-34,2-33-73,2 33 1,2-2 28,0-1 0,1-1 21,4 3 1,0 0 112,10-33-157,-4 19-56,-3 23-34,-5 18-313,0 14-594,4 3-729,9 5-1187,16-1-3149,12 3 6006,10 8 0,-25-7 0,-6 7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1.1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591 0 24535,'-46'62'657,"1"0"1,0 0-1,4 0-884,13-7 0,1-1 288,-1 3 1,-1 0 89,-1 1 1,-1-1-147,2-3 1,0-1-96,2-1 1,1-2-119,2-5 1,2-1-532,-13 31-460,10-17-582,10-18-714,9-20-2671,3-10-3920,3-21 9086,14-17 0,-11 11 0,11-8 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1.3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24356,'45'42'1210,"-2"0"-1210,-18 0-247,-1-4-548,-3-3-818,-3-7-998,-1-4-1748,-2-8-3686,2-6 8045,0-6 0,-6-4 0,-3 0 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1.5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253 13 17890,'0'-7'4898,"0"1"-4282,0 6 426,0 0-807,-3 108-56,-6-32-179,3 7 0,-3 5-662,-1-31 0,-1-3 516,-1 1 0,-1-1-162,1-1 0,-1-2-790,-15 43-650,3-12-741,-2-13-2341,3-15 4830,-1-16 0,11-19 0,3-9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1.8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66 24058,'73'-17'164,"0"1"1,-5 1 0,-8 4-165,-2 11-77,-6 0-1302,-3 0-785,0 0-2475,1 0-4627,-2 0 9266,-4-3 0,-19 3 0,-9-3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2.0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479 0 21121,'-37'60'106,"0"-1"0,0 1 1,-15 23-1,1-2-963,3-8 0,2-4-331,15-21 0,2-1-247,-8 10 1,5-5-6757,10-8 8321,8-16 0,10-15 0,3-7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2.2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23 17095,'2'-12'6286,"-1"2"-5087,-1 10 605,0 0-1367,57 40-213,-26-10-146,46 32-78,-41-23-123,-1-5-874,-4-9-683,-2-6-920,-5-11-2196,4-3-4246,0-17 9042,2-8 0,-13 4 0,-4-1 0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2.4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411 13 19179,'0'-12'4987,"-41"75"-4259,7-5-1414,-1 4 0,-1 3 747,9-18 1,1-3-62,1 1 0,1-1 293,-21 37-1133,11-11-706,6-13-965,8-12-1915,5-14-5184,4-15 9610,4-7 0,5-9 0,2 0 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2.6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19 19011,'2'-10'5132,"0"1"-4448,-2 9 224,0 0-763,67 65-100,-39-36-45,13 11 0,-2-1-606,-20-11-884,-3-5-1423,-10 2-3205,-2 2 6118,-9 10 0,3-16 0,-3 1 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2.8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23762,'0'58'78,"0"-1"1,0 40-594,0-61-1054,0-10-1232,0-7-3351,0-6 6152,0 2 0,0-8 0,0 2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32.3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10 15426,'0'-5'5826,"0"1"-4414,0 4 941,0 0-1759,2 74-269,-2-26-292,1 7 1,-1 2-34,-1 7-404,-6 3-1029,-5-3-1604,-5 0-2901,0-2 5938,4-7 0,5-24 0,6-9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13.1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1 289 27998,'94'-17'224,"0"-1"0,1-2 1,-1-2-1549,-10 0 0,-1-2 1324,2 0 0,0-1 0,-2 3 0,0 2 0,-1 2 0,0 2 0,0 3 0,1 3 0,2 4 0,0 1 0,-2 1 0,-2 2 60,-4 2 1,-2 2-61,-9 3 0,-4 2 0,-9-1 0,-4 2-891,25 16-2370,-28 3-4672,-24 10 7933,-50 22 0,20-27 0,-27 7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24.9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25364,'91'3'889,"1"1"0,1-1 0,-2 0-755,-13-3 1,-1 0-85,6-2 1,1 1-1791,2 0 0,0 0 1751,-5-1 0,0 0-11,-6 1 0,-1 1 92,-8 1 1,-1 1-687,-7 1 0,-3 2-1400,40 4-2801,-19 0 4795,-13 1 0,-31-8 0,-10 2 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25.7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27112,'66'33'237,"1"0"1,-1 0 0,-3-3-1,-2 0 1,-3-6-146,5-8 0,-3-5-92,-2 2 0,0-2 0,1 0 0,0-1-284,0 0 1,0-2 283,2 1 0,0 0-34,-1-2 0,0 1-661,-5-1 1,-1 1-1279,44 9-1500,-20 4-3213,-18 10 6686,-19 17 0,-21-20 0,-10 4 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26.2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27 19302,'0'-13'5984,"0"3"-10434,83 9 5380,-10 0-650,3 0 0,7 1 514,-12 1 1,-1 1-728,6 0 0,2 2 278,2 1 0,-2 0-339,-2 2 0,-2 1-337,-7 0 0,-3 1 90,-8 2 0,-3 2-902,33 15 2200,-15 6-5449,-8-6-5439,0-1 9622,-4-1 0,-23-15 0,-11 2 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38.2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0 217 22372,'52'-8'874,"0"0"0,12 1 1,5 1-691,26 5 1,5 1-803,-24-4 0,1-2 0,2 0 678,6-2 0,1-1 0,1-1-536,6-3 1,0 0 0,1-1 508,1-1 1,1 1 0,0 1-314,0 1 0,1 1 0,0 2 328,-3 2 1,1 0 0,-1 2 51,1 1 1,-1 1 0,1 1-38,0 1 1,0 1 0,-1 0-1,1-1 1,0 1-1,-1 1-26,0-1 1,-1 0-1,0 0-22,-1-1 0,-2 1 0,0 1-8,-3-1 1,-2 0-1,0 1-7,-3 0 0,-2 1 0,-1 0-56,-4 0 0,-1 1 0,-2 1-105,-4 1 1,-1 0 0,-1 0-367,27 4 0,-2 1-649,-7 1 0,-1 1-1738,-4 1 1,-4 1 2913,-12 4 0,-6 0 0,13 1 0,-33 1 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44.4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254 0 20053,'-56'3'2123,"-1"1"1,-37-1-1351,69 0-156,9-3 32,11 0-44,5 6 34,30 8 0,36 8-1315,-2-8 0,11-2 676,-11-5 0,6-2 0,3-1 0,18 0 0,5 0 0,3-2 0,-15-3 0,3-2 0,2-1 0,0 0 0,7 0 0,2 0 0,1-1 0,0 0-415,-18-1 1,2 0-1,0 0 1,0 0-1,-1 0 415,0 0 0,0 1 0,-1 0 0,1 0 0,-1 1-448,19-1 1,0 1 0,-1 0 0,0 1 447,-2 0 0,-2 1 0,1 1 0,-1 1 0,-3 1 0,0 1 0,0 0 0,-1 2 0,-4-1 0,-1 1 0,0 1 0,-1 1-305,-4 0 1,-1 1-1,-1 1 1,-1 0 304,18 3 0,-1 1 0,-2 0-103,-9-1 1,-3 1 0,-2-1 102,-8-2 0,-2-1 0,-3 1 289,16 3 1,-5 0-2694,-10-1 1,-7 0-4589,0 6 7387,-17 5 1,-43-14-1,0 0 1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0.6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150 130 24916,'5'70'261,"1"-1"1,-2 0 0,0-2-195,-2-11 0,0 0-508,-1 3 0,0 1 474,-1 1 1,0 1 5,-2 2 1,-2 0-35,-2 0 1,-2-1 16,-2 0 1,-2-2-1,-3-2 0,0-2 12,1-3 0,0-2-23,-12 39 323,7-22-300,5-21 280,6-27-191,5-11-22,0-14 67,3-29 34,-1-29-84,0 8 0,2-6-232,-2-13 0,2-3 231,2-9 1,3-2-45,2-3 0,2-1-23,5 2 1,3 3-7,1 4 1,4 2-12,1 4 1,2 3-17,1 7 0,2 4-12,-1 6 1,2 5 17,27-29-23,-4 30 25,-3 26-25,-4 16 90,19 40-90,-20 1 0,8 36 33,-29-3 23,-13 4-22,-4 4 55,-20 18-77,-5-27 101,-11 3-113,1-40 951,1-13-951,5-7 0,1-7 0,6-1 0,5 0 0,5 0 0,4 0 0,1 0 0,0 4 0,0 18 0,1 19 0,6 27 0,3 14 0,6 7 0,-2-7 0,0-8 0,-4-13 0,-1-9 0,-3-7 0,-1-11-1749,0-3-862,3-15-2106,9-5-4819,11-11 9536,12-15 0,-14 9 0,-3-9 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1.0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174 11 17756,'-1'-6'5950,"-1"2"-5042,2 4 313,0 0-817,-50 40-12,28-7-101,-38 39-78,41-18-67,8 1-135,3-3-11,7-7-34,1-4 12,11-9 0,6-6-1,15-7-10,3-7 21,5-6-33,-2-5 45,-1-9 34,-1-10 0,-5-13-1,0-13 35,-7-5-12,-4-4 22,-9-1 0,-5 4 12,-5 4 44,-4 9-44,-11 5 0,-9 9-90,-12 5-213,-5 10-460,0 4-536,-4 4-3935,-6 17-312,18 2 5456,5 15 0,21-17 0,6-4 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1.4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27 16411,'1'-15'5144,"1"4"-4159,-2 11 405,0 0-897,5 88-22,-3-26-264,-3 5 0,-3 3 119,-6 13-80,-9-12-179,6-17-44,4-19-23,6-16-34,2-11-22,1-5-67,0-3 123,0-9 0,8-10 101,8-16-23,11-9-67,4 1 12,2 8 33,-5 11 22,-3 8 45,-3 7 90,-5 5-34,0 2 45,-3 2 23,-2 0-101,-1 9-90,-4 5-134,-3 23-696,-3-9-559,-1 6-1076,0-19-1479,2-8-4101,4-3 7989,6-3 0,-4-1 0,2 0 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1.8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23 16994,'0'-12'5648,"0"2"-4864,0 10 404,0 0-751,-25 73-101,9-26-185,-1 5 1,0 1 72,2 1-191,5-9-33,6-14-33,2-7-46,2-10 23,10-7 0,5-3 23,11-11-23,7-13-1,1-14 35,1-14-1,-5-2 23,-6-1 11,-7 7 23,-4 5-34,-4 11 57,-6 11 44,0 9 33,-3 5-100,2 3 33,-1 6 134,1 11-66,-1 11 78,1 14-45,-2 2-90,2 2-78,-1-1-11,2-7-90,2-3-627,1-10-953,2-11-1467,1-6-6509,6-11 9657,1-17 0,-4 11 0,-4-10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33.2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13656,'0'-5'6756,"0"1"-5266,0 4 718,0 0-1424,2-2-123,-1 2-201,5-2-158,2 2 23,7 0-236,7 0-55,8 0-34,5 0-526,3 0-696,0 0-918,2 0-1300,-4 6-2633,-2 4 6073,-10 11 0,-10-9 0,-8 1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2.0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25824,'17'85'642,"0"0"1,-2 0-1,-4-5-564,-9-18 1,-2-3-309,-1 4 1,-1 0 178,-3-2 1,0-2-370,-1-1 0,-1-2-281,-2-6 1,0-1-2011,-1 32-2780,3-23 5528,6-22 1,1-21 0,0-11 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2.5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532 1 25107,'0'70'392,"0"0"0,-1 0 0,-1-4-190,-1 32-444,0-48 0,1 0 331,-3 43-66,4-5-12,-1-13-11,2-10 187,0-15-321,0-19-57,0-13-55,0-13 33,0-5 213,0 0 376,-1-8-298,-12-2 0,-9-4 1,-17 5 22,-10 5-12,-4 5 12,-2 13 0,3 8 201,-18 38-123,22-10 113,-8 18-101,29-21-57,11-5-134,7 0 0,6-6-78,3-5-393,14-7-4000,46-24-4336,8-23 8807,-12-1 0,-2-3 0,-4-9 0,-7 3 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2.9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243 9 22989,'-52'28'799,"0"-1"0,5 0 1,10 2-262,15 20-5784,7 7 5694,5 6-224,4 3 1376,5-5-1499,10-5-90,10-9 860,19-14-871,12-14 0,11-9 22,6-26 23,0-16-2302,-3-26 2279,-11-16 56,-13-5 2223,-15-1-2278,-13 9 100,-7 8-34,-21 17-89,-10 19-123,-25 13-684,-12 28-2734,7 16 1,-2 9 3483,11-3 0,3 2 1,-1 0-1,4-1 1,3 6-1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4.7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26530,'68'1'1064,"-5"1"-1008,-25-2-5716,-3 4 4976,-1 2 379,0 5-3057,3-1-2030,7-2 5392,0 1 0,-17-6 0,-6 1 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5.0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271 10 22339,'-48'71'254,"1"-1"0,3-4 0,9-4-52,19 3 156,-1 3-33,1-5-33,1-5-57,1-12-33,4-15-1,4-12-55,3-13-34,3-4 33,0-30-44,0-19-34,0-39 45,9-11 12,-4 47 0,3 1 100,13-34-23,-4 17-111,-3 20-57,-10 13-33,-1 10-347,-3 7-874,2 8-1491,8 4-1377,11 4-5593,18 10 9682,9 12 0,-17-7 0,-8 6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6.3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205 133 22451,'-53'0'2152,"10"0"-1671,43 0 270,0 0-594,3-6 112,11-5 22,12-11-134,17-4-45,9 0-11,6 6-90,1 6 0,0 9-11,-1 2 11,-4 3-11,-5 0 12,-6 3-12,-9 5 0,-3 5 22,-7 7-22,-6 4 45,-2 2-12,-4 6-21,-1-1 10,-2 3 23,-2-5-45,-3-3-3380,-2-6 3424,-1-4-32,-1-2 77,-9 14-55,-4-6-12,-7 9-22,0-13-45,-6 1 3415,3-7-3381,-7 1-12,-2-4 23,-7-1 12,-10 3-1,-7 1 0,1-1-11,1 2-34,7-3 12,-11 9 22,15-4 0,-10 6 0,22-5 0,6-1 11,7-5-11,-1 5-11,5-1-11,-6 5 10,8 2-21,-1-1 22,5 0 11,2 1 22,5 2-22,-1 3 0,2 1 146,18 11 22,-1-11 44,19 3 12,-1-16-11,2-3 0,4-3-146,-1-1 34,2-4-79,0-1 57,6-2-33,31 0-46,-16-6 0,20-4 0,-34-5 0,-5-4 0,-7-1 0,-3 0-584,-6 0-436,-6 4-436,-8 4-4270,-5 7 34,-3 2-2431,-1 3 8123,-2 1 0,-2 0 0,-1 0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7.4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22832,'1'24'728,"5"3"-6388,5 7 5649,2 8 1240,2 2-1979,-2 2 321,-3-10-1756,0-12-1412,-3-11-1860,-3-9 6305,-1-4 0,-3 0 0,0 0 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7.8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17 24524,'-4'12'2431,"6"3"-1702,11 7-214,14 2-112,12 0-334,14-3-69,9-8-4252,10-5 4252,4-5 0,4-3 860,-10 0-860,-3-3 0,-9-3 0,0-6 0,2-3 0,1-2 0,2 0 0,-6 0 0,-4 2 0,-6 2 3392,-4 2-3517,-7 3-860,-5 3-427,-9 0-448,-9 5-1838,-8-3-4179,-3 0 7877,-2-1 0,0 1 0,0 2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8.3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13 16468,'0'-7'5188,"0"1"-4360,0 6 461,0 0-896,1 51 32,-13 0-246,5 0 1,-1 3 111,-22 40-202,16-45 1,0 1 5,0 2 1,1-1-140,1-1 0,1 0 145,-8 47 44,4-10 35,7-17 32,4-13 113,4-19 34,6-10-12,7-12 101,12-8 23,5-5 89,7-3-560,2-3 0,5-8 0,1-4 0,3-10 0,-2 2 0,-3 1 0,-6 4 0,-5 2-203,-9 6-2755,-2-8 236,-8 4-2366,2-14 5088,-2 2 0,-6 9 0,0 4 0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8.5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10 17958,'0'-5'5916,"0"1"-5008,0 4-34,0 0-325,1 76-202,0-18-263,-1 3 0,1 3-563,-1 23 479,0-3-157,0-3-401,0-6-1100,-1-12-1580,-1-7-2544,0-13 5782,1-12 0,1-15 0,0-9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33.4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1 20143,'-10'0'5356,"1"0"-4740,9 0 247,0 0-639,-4 8-134,5-1 11,4 10-45,13-3-56,12 4-11,4 0-460,4 1-627,0-1-785,-1 2-1254,1-1-3586,-2 2 6723,-2 5 0,-14-13 0,-6 2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8.7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94 19336,'0'-12'4942,"0"2"-4662,0 10 45,0 0-325,61-32-45,-29 24-829,43-23-1479,-48 31-2387,-13 1-5091,-5 11 9801,-6 5 0,-3-2 1,0-2-1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9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22967,'24'15'1255,"32"-3"-1199,-4-8-45,23-3 34,-31-1-45,-8 0-11,-14 0 11,-10 1 0,-8 1 168,-2 6 67,-4 6-78,-12 12 67,-7 10-56,-15 9 11,-1 4-56,2 1 68,7-1 56,3-5-12,11-5-22,3-7-79,8-3-67,2-5-33,5-3-23,9-3 11,31-6-44,-1-6-112,23-5-684,-8-20-1177,6-8-1971,3-26-5865,3-5 9462,-6-5 0,-27 27 0,-11 9 1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9.4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0 26608,'-20'0'1031,"13"0"-527,29 0-190,17 0-100,17 0-214,4 0 0,2 0 0,-6 0-237,-6 0-905,-8 0-527,-5 3-774,-9-1-1524,-4 4-2476,-12-2 6443,-4 2 0,-7-4 0,-1 1 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49.8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178 0 23404,'-39'64'463,"-1"0"0,4-5 0,6-5-82,15 2 11,5-5-100,4-8-1,5-5-45,1-4 23,0-5 34,0-1-56,7-6-46,6-5 57,9-5-79,7-5-33,7-4-57,3-1-33,6-2-56,0-5-190,1-4-808,-4-5-458,-8-1-1110,-6 5-2577,-9 6-4688,-8 2 9521,-3 2 0,-6 0 0,1 0 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50.0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0 16580,'-7'4'5804,"2"-1"-5053,5-3-270,0 0-481,-7 75-134,5-48-392,-5 58-595,7-67-649,-1 1-1245,-2-1-2542,-3-1 5557,-4 0 0,5-9 0,-1-1 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50.3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65 18720,'-3'0'6319,"0"0"-2687,3 0-3632,80 0 0,-25 0 0,7 0 0,2-2 0,14-6 0,3-3 0,-10 0 0,-6 3 0,-10 3 0,-9 3 0,-6 1 0,-12 1-192,-8 0-1836,-9 0-997,-5-3-4303,-4-2 7328,-1 1 0,-1 0 0,0 4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55.4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23 24580,'-15'17'1782,"2"-5"-1513,13-12-135,10 0 101,5 0-10,13 0-180,2-1-45,2-2-23,-3-1-605,1-1-795,-2 1-1277,3-3-2410,2-2-4721,-2 0 9585,-1 3 1,-13 3 0,-6 3 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55.7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103 0 21570,'-20'64'145,"-1"0"1,3-5 0,2-4-79,3 5 688,5-8-711,3-13 313,4-13-323,1-12 136,0-8-114,0-5 440,0-1-227,0-10 146,0-14-135,0-18-123,0-16-79,0-2-78,0 2-34,0 7-514,2 11-1189,5 8-1053,7 12-3339,12 9 6129,12 7 0,-13 4 0,0 0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56.2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330 14 18854,'2'-8'4617,"0"3"-4248,-2 5-99,0 0-181,-47 92 35,10-28-685,0 5 0,-1 2 729,-9 12-27,8-8 83,10-11-94,8-5 151,5-5 32,6-6 1,2-2 993,5-7-1027,2-9 363,2-7-407,12-6 255,8-8-133,16-3-22,9-4-88,4-2-248,3 0 0,-2-8 0,2-4 0,-3-9 0,-2-2-360,-6 1-760,-9 2-584,-7 5-1276,-5 3-2107,1 2-3507,4 3 8594,3 1 0,-12 4 0,-3 1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56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137 91 16916,'-3'-7'5568,"0"1"-4727,3 6 549,0 0-1088,-57 81-123,42-46-123,-16 16 0,5 0-33,24-18 10,5 1-33,10-4 11,5-2-11,15 1-11,0-9 0,3-4 11,1-9 0,0-5 78,1-17-33,0-10 34,0-18 89,-8-3 146,-6-3 0,-10 6-12,-7 1-89,-5 0-68,-3 4-33,-11 1-44,-4 6-34,-9 4-34,-4 6-214,2 4-178,-3 6-403,1 6-628,1 2-1502,-2 6-2700,2 17 5625,2 13 0,10-8 0,5 1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03.8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4153 17 12109,'-81'-3'918,"0"0"1,0 0 0,0 0 0,-1-1 0,2 4-822,10 5 0,1 4 0,0 2-660,-9 2 0,0 2 0,-2 4 824,-6 7 1,0 4 0,-2 4-519,20-5 1,-1 2-1,-1 2 1,0 1 342,-4 4 1,0 0 0,-1 3 0,1 1-314,-4 4 1,0 3 0,0 1-1,0 1 235,-4 3 1,1 2-1,-1 2 1,0 1-349,15-10 1,0 1-1,0 1 1,1 1-1,0 0 340,1 1 0,1 1 0,0 0 0,1 1 0,1 0 0,2 0 0,0 0 0,0 0 0,2 1 0,2 0-242,-9 12 0,2 1 0,2 0 0,2 0 242,6-1 0,2 0 0,2 1 0,3 1 14,5-3 0,2 0 0,3 2 0,2 0 8,-6 22 0,5 2 0,3 1 168,6-1 1,5 2-1,3 0-51,3-1 1,3 1-1,5 0-38,5 1 0,5 0 0,5 1-43,3-1 1,6-1 0,4 0-22,5 1 1,6-1-1,4-2 130,-5-23 0,4-1 0,2 0 0,3-2-81,2 1 1,3-2 0,2-1 0,2-2 108,4 0 0,2-1 1,1-2-1,3-2-114,3 0 0,2-3 0,2-1 1,0-2-4,2-1 0,1-3 1,1-1-1,1-2 6,2-2 0,2-2 0,0-3 0,1-1-23,-1-4 1,1-1 0,0-3 0,0-1-3,0-3 0,0-2 0,0-1 0,0-3 15,-1-2 1,0-2-1,0-3 1,-1-1-42,20 2 1,0-4 0,4-3 52,-5-5 1,5-3 0,0-3 0,-6-2-46,4-5 0,-5-4 0,2-4-16,-7 1 0,3-2 1,-2-4-1,-8-4 12,-4-9 1,-7-5-1,-3-4 295,-1-2 1,-1-3-1,-1-7-287,-1-8 0,1-9 0,-1-3 0,-4 4-29,-11 11 1,-2 3 0,-1-1 0,1-5-93,-1-2 0,3-4 0,-1-2 0,-1 0 0,-4 3 84,-3-1 0,-2 1 1,-3 1-1,0-1-3,0-3 1,0-1 0,-2 0 0,-1-2 13,-2-1 1,-1-1 0,-2-1 0,-2 0-51,-1-1 0,-2 0 1,-2 0-1,-2-1 36,-1-2 1,-3-1 0,-1 0-1,-1 0-66,-2 1 0,-1-1 0,-1 1 0,-4 0 61,-3 2 0,-3 0 0,-2 0 0,-3 1 5,0 4 1,-1 1-1,-5 0 1,-8-1-121,-8 3 1,-8-1 0,-5-1-1,-2 4 1,2 4 85,-2 2 1,-1 5 0,-1 2 0,-5 0 12,-1 2 1,-4-2-1,-3 2 1,1 4-1,1 6-7,-16-4 1,1 10 0,0 2 3,3 4 0,1 2 1,0 4-5,5 3 1,1 2 0,0 3-62,-22-6 0,1 5-34,6 4 1,3 3 340,5 3 0,-1 1-638,-8 3 1,2 1-45,-18-3-673,2 2 706,71 6-3137,13 1-354,6 1 3917,-3 6 0,5-3 0,-2 4 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57.1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153 14 10323,'-4'-8'5187,"2"3"-2371,2 5-1931,0 0 299,-9 21-825,-1 10 209,-9 28-456,-1 3 1555,1 0-1600,1-4-11,2-8 34,4-6-23,1-10-56,4-9 12,3-11-23,3-7 0,1-5-11,0-2 11,0-9 336,6-10-56,11-16-145,8-10 33,6 0-45,0 2-11,-4 10-11,0 7-45,-3 7 22,6 11 68,-11 2-1,6 6-22,-14 3-22,-1 6-22,-4 8-35,-5 7-44,1 4-3473,-10 11-1692,4-13-3844,-5 4 9009,8-20 0,1-4 0,0-4 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57.5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39 22092,'-21'58'127,"0"-1"0,2-4 0,4-7-82,10-5-11,2-12-34,3-10 0,8-11-45,8-5 45,10-6-56,6-15 22,3-15-44,-2-21 22,-1-7 11,-7 0 45,-5 12 56,-7 11 78,-5 16 158,-5 12 33,-2 6-101,-1 4-22,0 0-12,1 3 45,0 6 158,2 9 21,0 7-223,0 7-135,3 2-23,0 2-33,2 0-22,1-8-437,1-6-1457,-2-10-7093,6-6 9009,-2-8 0,0 2 0,-5-3 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57.7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10 18194,'0'-5'4739,"0"1"-3664,0 4-234,0 0-247,9 90-202,-6-30-470,2 8 0,-1 2 145,-4 11-44,-4-4-23,-2-7-504,-5-8-826,0-11-1460,3-10-2353,3-7-4303,4-13 9446,1-8 0,0-7 0,0-6 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58.2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367 17 14742,'4'-9'5110,"-2"2"-4505,-2 7 672,0 0-695,6 63-66,-5-10-298,2 0 1,0 3 117,-3 26-179,0-8-101,0-5 56,0-14-90,3-9 23,-1-14-45,2-11 0,-1-10 11,-1-6 68,-1-4-11,-1-1 55,-2 0-56,-10-3-45,-7 0 90,-11-1 68,-4 1 32,-4 3-10,-1 3-12,-1 9-44,2 8-45,4 11 191,2 6 77,6 1 46,2 1-180,8-3-157,5-7-66,7-1-12,2-5-68,2 0-570,6-5-3676,38-8-907,4-11 5221,36-18 0,-44 7 0,-7-5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2:58.5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199 105 23840,'-16'55'265,"0"1"1,1-4-1,4-7-130,10-5-35,1-8 24,3-5 77,6-9 12,4-1-146,7-9-33,3-3 22,4-10-11,2-17 34,1-12 33,-5-15 45,-7-2-68,-9 0-33,-7 1-11,-7 3-45,-12 2-358,-11 4-584,-13 9-1175,-9 10-2197,-7 12 4314,-14 28 0,31-12 0,1 15 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09.1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11 14955,'2'-6'6443,"-1"2"-5525,-1 4 1189,0 0-1524,13 0-124,-7 17-201,7 12-157,-11 21-56,-2 13-45,0 1-460,0 1-682,-1-7-4794,-5-6 1577,-3-7-4930,-8-3 9289,-2-7 0,7-15 0,2-7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09.5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21 230 24423,'-20'-12'2409,"20"3"-1546,38 5-202,23 2-346,21-4-315,15-1-188,-41 3 1,1-1 187,3-3 0,1 0 0,3-1 0,1-1 0,-2-2 0,0 0-503,-2 2 0,-2 0 503,-2 0 0,-1 0 0,43-5 0,-10 3 0,-12 2 0,-10 3 336,-14-1-336,-10 1-3046,-13 2 3046,-8 1 699,-9 2-699,-1-1-393,-5 3-1187,-3-3-549,-1 1-1815,-4 0-933,-16 1 4877,-11 14 0,6-10 0,0 10 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10.0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206 140 14753,'-2'-14'4538,"1"2"-3529,1 12 783,0 0-1074,-28-17-192,12 13-134,-24-13-156,18 18-101,1 8-46,0 5 46,3 8-91,2 6-44,5 1 0,5 6 45,3 3-90,3-1 90,1 1-34,8-8 34,4-7-22,10-7-12,4-9 34,5-4 11,3-19 22,2-11 112,-2-21 236,3-31-224,-19 20-56,0-12-146,-18 35-57,-1 7-615,0 10-717,-1 4-6936,-9 9 8325,-2 17 0,0-7 0,4 10 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10.3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15 16714,'0'-7'5356,"0"1"-4728,0 6 593,0 0-1064,-1-1-45,0 12-33,3 5-79,0 15-135,2 1-425,-2 1-404,-1-4-515,-1-5-1109,0-1-2612,-1-4 5200,-8 0 0,6-8 0,-5-2 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10.7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23 353 15101,'-12'-6'6734,"2"2"-5804,10 4 583,0 0-371,8-16-55,11 5-145,15-14-248,11 9-166,7 1-528,3 0 0,5-1 0,5-2 0,3-6 0,2 2 0,-5-4 0,-2 2 0,-5 1 0,-6-2 0,-4 3 0,-9 3 0,-8 6 0,-9 6 0,-7 4-472,-6 3-1208,-2 0-1155,-4 0-3855,-2 0 6690,-1-1 0,0 1 0,0-2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05.7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79 10 14843,'0'-5'5871,"0"1"-5030,0 4 459,0 0-1087,-11 16 44,2 3-33,-10 18-56,8 1-67,0 3 11,5 5-56,1 5-45,3 3 34,0 0-34,1-7-11,0-10-45,1-8 45,0-9 34,1-7 146,9-6-1,7-3 0,11-3-67,4-1-45,6 0 1,1 0-12,0 0-56,-3 0 11,-4-4-11,-5-4 11,-1-11 0,-4-5-11,-2-6-123,-2-3-224,-5-1-292,-1-2-481,-2-1-382,-2 3-896,2-3-2521,-2 3 4919,2-2 0,-5 17 0,-3 3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06.0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0 540 19673,'9'-69'627,"0"0"0,1 3 1,7 9-68,30 9-191,6 0-222,1 4 122,2 7-34,2 5-101,-2 6-89,1 6-23,-6 5-22,-8 9-22,-10 3 22,-13 3 134,-6 2 102,-8 11 55,-1 15-89,-4 15-101,1 15-56,-2 5-23,2 5-22,5 2 0,4-1-22,17 25 156,-2-24 45,13 19 90,-8-35 11,2-4-78,-3-8-68,-1-11-44,0-7-3403,0-11 3369,1-7-11,-1-3-12,17-3-33,-10-7-134,18-14-371,-8-15-447,10-19-2829,7-7 1293,5-3 867,0 5 1621,9 6 0,-38 26 0,0 8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11.1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212 0 24983,'-25'72'265,"0"-1"1,2-3-1,2-4-186,-6 24-18,11-27 1,1-1-51,-7 29 17,10-33 0,2-2 39,1 10 68,4-9 223,4-15-55,1-9 44,0-10 12,4-6-68,5-5-45,6 0-66,7-7-24,6 0 25,7-3-181,7-3 0,3-10 0,3-6 0,1-9 0,-5 1 0,-6 7 0,-8 2 0,-5 7-853,-4 1-1040,-2-4-1379,4-5-2599,-5-7 5871,3-7 0,-12 15 0,-1 2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11.4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0 24720,'-2'69'216,"-1"0"1,-1-2-1,-2-2-182,-4 34-34,2-48 0,-1 0-39,1 0 0,0-1-1025,-6 41-1077,3-16-2162,5-18-5528,3-15 9921,2-17 0,1-11 1,0-10-1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11.5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1 192 24177,'54'-48'86,"1"0"0,-5 5 0,-6 10-86,-6 22-359,-5 6-1109,-3 2-1277,-4 3-3003,-6 7 5748,-5 9 0,-8-5 0,-3 3 0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12.0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1 165 23079,'54'-40'235,"1"-1"0,-6 4 0,-6 9 158,-8 18-91,-11 4-55,-7 5-23,-10-1-112,-4 2-11,-1 0-101,-5 7-12,-11 12 12,-8 13-11,-11 10 22,2 2-11,1 1 12,6-1 32,3 1 57,4-4 123,8-2-77,3-10-13,4-6-44,2-6-23,9-7 34,9-2 100,17-5-66,12-1-35,10-9-229,-11-12 1,1-4-803,24-21-33,-24 10 1,-2-4-2532,9-22-6265,-4 2 9760,-2 1 0,-24 25 0,-3 9 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12.3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59 25667,'53'-5'1894,"2"-1"-1502,-1 2-112,3-2-146,-3 2-78,-5 0-56,-7-1 0,-9 1-728,-5-2-695,-8 3-280,-3-2-1031,-7 2-1939,-5 1 1494,-3 1 1,-2 1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12.7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56 1 20602,'-15'66'665,"1"1"0,0-6 0,4-7 265,8-9-123,1-4-68,1-3-156,0-5-112,0 0-91,0-5-156,7-3-112,6-6 34,10-11 67,7-2-22,5-6-46,4-4-21,2-7-102,0-5-22,-5-5-437,-5 3-616,-8 2-4054,-3 3 1622,-7 5-4044,-3 3 7529,-3 4 0,-4 1 0,-2 0 0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12.9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17 18429,'-9'-9'5579,"2"1"-4828,7 8 281,0 0-864,0 38-90,0-10-78,0 31-90,0-23-302,0-5-359,0-7-885,0-6-907,0-4-2488,0-3-4146,-1-1 9177,-5 1 0,3-5 0,-3 0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3:13.2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6 418 18317,'-3'0'5467,"0"0"-1601,3 0-3059,50-44-593,-11 22-214,4-8 0,5-2-224,24-2 224,10-4 0,1 0 0,-2 3 0,-6 6 0,-1 1 0,-4 3 0,2 1 0,-7 3 0,-11 10-1951,-14 4-1701,-20 9-6179,-10 22 9042,-23 26 0,9-15 0,-11 6 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02.7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84 14092,'-4'-2'4729,"1"1"-583,3 1-3194,86-14-89,-29 3-432,8-1 1,2 0 307,19-2-44,4 4-952,5 4 649,2 4-90,2 9-3819,-5 7 3619,-1 7 356,-8 4-458,-5-4-23,-7-2 23,-11-7 0,-9-3-361,-14-6-827,-14-1 2669,-10-2-4708,-10-5-2223,-2-1 5450,-3-6 0,0 5 0,0 1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03.0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 16187,'0'-9'4807,"0"2"-4313,0 7-248,0 0-100,0 91-124,0-41-22,-1 11 0,2 1-291,4-5-595,4-8-727,3-9-1110,2-12-1702,-1-12 4425,2-9 0,-8-5 0,2-2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06.6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365 1 21476,'-57'22'568,"1"1"0,3-2 0,7 2-188,8 17-55,3 5-44,7 4-158,4 7-11,10 4 0,5 8-78,6 2 10,2 2-44,1-7 0,7-7 0,5-11-33,13-9 22,8-10-1,9-8 1,5-11 11,6-4-11,1-5 11,0-15 0,-5-4 11,-5-20-11,-7-5 101,-6-9-45,-6-7 56,-6-5 134,-7-22-78,-5 26-44,-5-7 32,-10 33-55,-5 6-55,-11 5-46,-4 1-236,0 7-257,0 1-560,2 9-897,2 1-7881,-6 11 9249,11 8 1,1-5-1,12 4 1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03.2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 22743,'0'64'-94,"0"1"1,-1-6-1,-1-6-1486,-1-2-1759,-5-2-3731,0-3 7070,-1-1 0,4-20 0,1-6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03.6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22104,'2'42'2723,"11"-3"-1849,32-9-236,11-5 1,8-4-146,6-8-291,4-5-23,3-5-22,1-3-3482,4 0 3359,-3 0-353,-7 0 319,-12 0-470,-15-2-651,-9-2-727,-10-7-1648,0-10-72,3-7 3568,6-5 0,-14 14 0,-3 4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03.8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252 0 24894,'-4'74'194,"0"0"0,-2-2 0,-2-3-177,-4-14 0,-1-1-528,-2 4 0,-2 0 483,0 3 0,-2-1-258,2-1 1,-1-1-236,0-5 0,1-1-1395,-11 36-1128,6-19-3276,11-17 6320,6-20 0,5-14 0,0-11 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05.3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46 12658,'-7'-14'6051,"2"2"-4483,5 12 1469,0 0-2219,-8 1-112,6 3 33,-1-1-44,25 2-124,19-2-133,25-1-113,16-1-1015,12-1 779,1 0-3059,3 0 3004,-9-1 22,-5-2-11,-9-1-45,-14 0-67,-12 0-404,-15 2-246,-13 0-190,-11 0 54,-7-3-2195,-3 0 636,-1 2 2412,-11 0 0,8 3 0,-7 0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05.5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358 3 13140,'-9'-1'6835,"2"-1"-6006,7 2-190,-56 75-102,28-23-369,-10 5 0,2 3 0,7 12-55,3 0-68,4-5-34,5-8-11,-1-2-415,2-9-1086,-2-3-1312,2-5-2207,3-9 5020,7-7 0,3-12 0,3-6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05.8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23336,'37'40'482,"1"-1"0,17 25-930,-43-3-1446,-11-16-2027,0-5-4058,7-7 7979,4-10 0,-2-11 0,-1-7 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06.0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0 24412,'5'50'261,"1"0"1,-2 2-1,0-1-261,-4 45-2393,-10 3 118,-2-1-1815,-7-12-4480,4-13 8570,7-17 0,4-27 0,4-12 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06.2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1 243 26104,'63'-29'523,"0"1"0,-2 1 0,-2 6-277,29 8-100,-2 6-101,0 3-45,-15 4-191,-7 0-6545,-11-5 4786,-1-7-887,1-13-6994,7-3 9596,10 3 0,-31 11 0,-3 9 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12.3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79 189 17756,'0'-4'4784,"0"1"-2049,0 3-2309,11-3-79,-7 28-67,7 19-145,-9 48-490,-2-32 1,0 2 365,0 6 1,0 2-7,-1 3 1,0 0 5,-2-5 0,-2-2 0,-1-6 1,0-2 21,-11 38-10,0-27 33,4-24-12,2-25-44,3-15 0,1-41 23,2-30-18,2 9 1,1-6-318,1-11 0,1-4 340,0-6 0,3-3 5,2 1 1,3 0-18,2 8 1,4 3-17,1 9 0,4 4-11,2 12 0,2 5 648,22-20-593,3 24-44,26 20 12,-22 12 32,13 6 12,-33 13 147,-11 7 871,-11 18-760,-10 48-281,-15-11-1683,5-19 0,-4-1 1370,-23 21-504,-4-8-146,-4-7-336,4-12-672,4-9-909,9-11-2520,13-13 5367,7-6 0,8-7 0,0 0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12.5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0 24042,'-7'77'19,"0"1"0,1-7 0,-2-7-1681,-8 9-871,2-13-2081,8-14 4614,1-19 0,5-13 0,0-9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06.9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 14989,'10'-2'5759,"-2"1"-4739,-8 1 1108,0 0-1690,69 0-169,-36 0-157,54 0-45,-53 0-56,-3 0-11,0 0-392,-6 0-673,-3 0-705,-9 0-1401,-3 0-3182,-4 0 6353,0 0 0,-2 0 0,-1 0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12.8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87 25802,'60'-22'108,"0"-1"0,-7 3 1,-9 4-109,-18 12-23,-12 2 1,-6 2 11,-6 10-4286,-2 14 4185,-8 21 796,-10 13-740,-13 8 56,-8-5 11,1-7 45,7-11 168,8-13 213,10-10 3567,8-10-3343,3-2-134,2-2-112,0 4-369,3 1-46,5 1 0,3-1 0,5-3 0,0 0 0,0-3-651,1-2-1209,0-1-1412,3-8 3272,24-33 0,-24 24 0,13-22 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13.2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30 26866,'56'-8'95,"-1"0"0,38-4-95,-62 11-33,-10 1-35,-8 0 68,-7 4 112,-4 14-89,-6 13-23,-16 17 0,-10 6 0,-16 0 22,-2-3 1,5-10 78,8-5 369,10-11 146,9-7-267,7-6-349,6-8 0,2-2 0,1-1 0,0 1 0,0 3 0,11 1 0,4 1 0,12 1-136,2-5-3785,20 0-976,-3-3-4934,20-10 9207,-5-4 1,-26 1-1,-4 2 1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13.6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125 1 25487,'-34'61'403,"0"1"1,4-7 0,8-6-35,18-2-54,4-10-170,0-9-145,11-9-33,8-9-1,16-9-112,7-23-313,5-12-4017,-3-22 4476,-2 2 882,-9 6-860,-10 12 57,-5 13 122,-8 11-10,-1 7-45,-2 4 3492,3 1-3481,1 5 67,4 10-33,2 8-57,1 9-67,1 7-56,0 3-11,2 8-100,-1 2-516,0 3-606,-3-1-1131,0-4-3272,0-3 5625,0-3 0,-6-21 0,-3-4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51.2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4 239 13656,'-2'-3'4795,"1"0"-2689,1 3-414,123-10-2386,-65 9 0,6 0 1082,16-3 1,11 0-1,1 1-754,-6 2 0,-1 2 1,4-1 633,-13 2 1,3 0 0,1 0 0,0 1-68,7 0 1,1 0 0,2 1 0,0 0-294,6 0 1,2 1-1,0 0 1,2-1 140,-18 0 0,1-1 1,0 1-1,0-1 1,1 0-50,1-1 0,-1 0 0,1-1 0,0 0 0,1 1 0,-1-1 0,1-1 0,0 1 0,0-1 0,0 0 0,-2 0 0,0 0 0,0-1 0,-1 1 0,0-1 0,18-1 0,-1 0 0,-1-1 0,0 0 0,-2 0 0,-1-2 0,0 1 0,-2-2 0,-4 0 0,-2 0 0,0-1 0,-1 0-286,-5 0 1,0-1 0,-2-1-1,-1 1 286,18-4 0,-3 1 0,-3-2-737,-12 1 1,-3-1 0,-4-1-1489,17-5 1,-9-2 2190,-30 2 1,-7 0-1,4-3 1,-38 7-1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53.7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1 12535,'-11'1'6062,"3"1"-5031,8-2 1814,0 0-1780,-14 1-101,11 0-281,-11 0-55,14-1 212,22 0-22,17 2-202,37 5-324,-28-3 0,3 0-749,8 1 0,1 1 457,6-2 0,1-2 0,-1 0 0,1 0-77,-2-2 0,0 1 77,-3-1 0,-1 0 0,-5 0 0,0 0 0,-1 0 0,-2 0 0,46 0 0,-5 0 0,-7 0 0,-7 0 0,-11 0 0,-12 0 0,-15 0 0,-10 0 0,-9 0 0,-1 0 899,-10 0-899,-2 0 169,-9 0-1873,-1 0-459,-12 0-1109,-13 0-2028,-20 0-3989,-12 6 9289,-9 10 0,30-7 0,4 5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54.1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355 11 13689,'0'-6'6062,"0"2"-4796,0 4 885,0 0-1434,-9 0-358,-2 16-101,-14 8-124,-5 20-67,-3 5-33,-1 4 22,0 0-45,1 4-11,-1 3 11,3-2-11,3 1-11,6-12-123,6-10-404,7-16-426,5-10-448,2-8-874,2-3-1389,0-7-706,9-12 4381,4-11 0,-2 8 0,0 3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54.4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24670,'56'52'2453,"-2"3"-2026,-15 3-181,0 6-56,1 8-33,-2 4-398,-2 2 241,-4-5-23,-4-7-726,-2-12-607,2-11-1076,5-13-3147,7-14 5579,8-9 0,-19-7 0,-4 0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55.0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659 63 19527,'-72'-18'1023,"-1"1"1,5 1-1,6 5-519,4 17 67,1 11 1,4 13 33,5 15-191,6 12-89,5 11 46,8 11-114,3 12-460,17-42 1,2 1 336,0 0 1,2 2-34,2 1 0,2-1 123,-1 47-156,6-5-24,10-11 1,8-15 33,13-15-89,1-17-371,5-15-458,1-12-269,8-6-695,6-13-1065,6-13-2599,5-14 5468,-1-8 0,-29 18 0,-9 7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55.3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209 13 16355,'0'-7'5861,"0"1"-5054,0 6 201,0 0-537,54 36 111,-31-7 13,39 35-136,-51-10 34,-6 4-180,-12 7-156,-11 3 12,-17 3-102,-11-2-56,-5-3-11,1-12-90,9-12-313,7-15-202,11-14-337,5-7-705,4-6-941,1 0-2130,5-5-3674,4-3 8392,2-5 0,2 4 0,0 2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1:56.1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141 1 25398,'51'61'680,"1"0"0,-4 2 0,-9 0-958,-24-9 0,-7 1 474,1 6 0,-4 1-84,-1 0 0,-2 1-61,-4 1 0,-3-2-51,-2-3 0,-3-1 0,-3-3 0,-3-2-74,-3-4 1,-4-2-1361,-24 40-1860,-7-5-1622,25-40 1,1 3 4010,-3 9 1,2-1-1,-5 5 1,8 2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07.2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1 22642,'0'64'2140,"0"2"-1860,0-6-157,0 7-33,-4 4-68,-3 2-22,-4 1 0,-1-2-213,0-4-246,3-10-348,3-9-324,3-11-730,1-10-1534,2-10-3417,0-7 6812,0-8 0,0-1 0,0-2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17.3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7201,'0'0'0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18.3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5486 735 15496,'-65'-31'683,"1"0"1,-1 1 0,-4-1-1,0 2 1,-1 3-471,3 5 0,-1 4 0,-2 0-895,-8-1 1,-1 1 0,-3 0 841,-6 0 1,-2 0 0,-1 0 33,-3 0 1,-1 0-1,0-1-67,0-1 0,0-1 0,0-1-478,-1-1 0,1 0 0,0-2 444,3 2 1,1-1-1,0-1-33,1 1 0,0 0 0,0 2-19,1 2 0,0 2 0,0 3-4,1 2 0,0 1 1,-1 5-9,2 3 1,-1 3 0,0 6-23,0 5 1,0 4 0,1 4-1,-1 4 1,1 3-1,0 3-7,0 6 0,0 3 0,1 2-8,1-1 1,1 2 0,1 1 7,4-1 0,2 1 0,2 0 3,4-2 1,3 0 0,2 1-4,6-3 0,1 0 0,4 1 0,-19 16 0,5 1 153,8-3 1,4 2-154,7 0 0,4 1 78,6 1 1,5 1-1,5 4 1,5 1-40,8 0 0,5 2-39,1 1 0,9 1 50,14 0 1,11-1 16,5 0 0,11-3 0,22 2 1,12-5-574,-15-19 1,3-4 0,6-1 535,12-1 0,5-2 0,3-4-5,-14-7 0,2-3 0,2-1 1,1-1-216,10 0 0,1-1 0,3-2 1,0-2 209,-13-2 0,0-2 0,2 0 0,0-1 1,1-1-1,3 1 0,1 0 0,1-1 0,1-1 0,-1 1 46,4-1 1,0 0-1,1 0 1,0-1-1,1 0-53,0 0 1,1 0-1,0 0 1,1-1 0,-1 1-201,1 0 0,1 0 1,0-1-1,-1 1 1,1 0 194,-2-1 1,1 0 0,0-1 0,-1 1 0,0-1 6,-2 0 1,0 0 0,0 0 0,0 0 0,-1 0 13,-4-1 1,-1 0-1,0 0 1,0 0 0,-1-1-17,-3 1 0,-1-1 1,1 0-1,-2 1 1,0-1-12,13 0 1,0 0 0,-2 0 0,-1 0-3,-5 0 0,-2 0 0,0 0 0,-2 0 325,18 0 0,-2 1 0,-3-2-329,-11-2 0,-2-1 0,-3-1 4,23-3 0,-7-5 11,-15-5 1,-7-5 297,-15-3 1,-8-6-293,-13-4 0,-7-5 16,-8-6 1,-11-5 767,-16-9 0,-12-2-801,-10-9 0,-11 1-11,1 17 0,-6 0 0,-3 1-31,-8-3 1,-4 0 0,-8-2-160,5 8 1,-8-4 0,-4 0-1,-1 1 1,5 3 188,-4-1 1,2 2 0,0 2 0,-4-3-176,0 1 0,-5-3 0,-2 0 1,3 2-1,4 6 178,6 4 1,3 5 0,2 2-1,0 1-205,-15-6 1,1 4 0,1 2 123,6 7 1,1 2-1,2 4-157,-26-3 1,3 7-152,8 6 1,1 4-461,5 2 1,2 5-1076,6 5 0,-2 7 1964,-21 14 1,6 3 0,3 2 0,33-7 0,0 0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41.2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23941,'58'15'736,"1"0"0,-2 0 0,-3 0-98,19 11-111,8-3-5627,5-2 5570,2-10-1221,1-5 751,-2-4 883,0-2-883,-1-6 0,1-4 0,-2-4 0,-2-1 0,-7 3 0,-10 4 0,-13 2 0,-13 4 0,-15 0 0,-7 1 2172,-10 1-2172,-2-2 3168,-4 2-4838,-1 0-79,-1 6-2554,-18 14-3596,-14 14 7899,-28 19 0,24-23 0,2-1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41.6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256 17 14944,'-9'-9'5389,"2"2"-4414,7 7 1031,0 0-986,-14 0-259,3 7-245,-15 9-213,4 9-146,0 10-79,-1 1-44,1 5-23,0-1-11,1 4 0,0-5-213,4-2-325,6-9-403,5-10-706,5-9-863,1-6-7321,0-3 8949,5 0 1,-3 0-1,3 0 1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41.8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 12826,'6'-7'7519,"0"1"-6029,-6 6 998,0 0-1570,54 8-436,-32 9-269,39 13-213,-48 11-168,-6 5-762,-4 2-695,-1 3-1075,-2-5-1906,0 1-2979,0-7 7585,0-2 0,0-17 0,0-7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42.0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1 24356,'-11'52'67,"1"1"1,-6 41-281,13-41-359,3-3-324,-2-6-404,1-6-1120,-2-5-2947,0-8 5367,1-3 0,0-11 0,2-4 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42.4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6 252 16916,'-3'0'6723,"0"0"-3193,3 0-2533,62-14-492,-14 10-505,2-3 0,4 0 0,27 7 0,4 0-386,10 0 386,5-1 0,-46 0 0,0 0 0,1-1 0,0-1 0,-1 1 0,-1-1 95,43-3-95,-13-1 0,-18 1 0,-14-4 0,-8 0-1132,-6-4-840,-1-4-1759,2-7-3295,-1-8 7026,1-5 0,-17 15 0,-4 6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42.7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 27471,'66'-5'400,"0"1"0,-5 0 0,-4 1-400,11 3 0,3 2 0,2 5 0,-1 2 0,-7 0 0,-4-2 0,-7-4 0,-7-2 0,-7-1-382,-6 0-862,-7 0-269,-5 0-694,-8 0-1165,-7 0 880,-4 0 1,-3 0 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43.0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292 1 22316,'-58'52'172,"0"1"0,5-4 0,9-4-149,19-1-23,5-2-179,3-6-472,7-9-481,4-11-817,5-8-1804,1-5 1709,0-3 1,0 0 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43.2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 12412,'5'-2'7921,"0"1"-6173,-5 1-302,0 0-247,73 11-235,-38 2-438,59 11-246,-58 0-168,-4 2-89,-5 1-23,-6 0-516,-6-1-604,-7-3-1020,-4-2-1681,-4-5-4471,0 0 8292,-3 1 0,2-7 0,-2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07.4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172 7 17106,'0'-3'5087,"0"0"-4190,0 3-743,-2 102 182,-6-32-539,1 8 0,-2 5 253,-3-30 1,-2-3 93,0 3 0,-1-2-144,0 0 0,1-1 0,-11 41-3496,8-10 2578,5-15-555,7-13-1664,3-17-2674,2-13 5811,2-14 0,-1-6 0,2-3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43.4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4 18216,'-7'-2'4594,"2"1"-4426,5 1-168,0 0-202,-1 73-896,0-43-762,0 56-1434,1-64-2768,0-3 6062,-4-3 0,3-7 0,-4-2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43.8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1 150 26675,'92'-33'665,"0"0"0,-4 4 1,-6 5-666,-25 13 0,-3 5 0,-1 1 0,0 1 0,46 0 0,-7 4 0,-7 1 0,-7 5 0,-6 3 0,-10 1 0,-13-1 0,-10-2 0,-12 1-662,-6 2-1254,-5 2-2073,-8 8-5842,-2 5 9468,-6 12 0,0-15 0,0-1 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49.3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0 189 24177,'0'34'2118,"34"0"-2291,16-21 0,13-6 346,15 2 1,7-3-795,-17-2 1,2-2-1,4-2 729,13-5 1,3-3-1,4-1-41,-16 1 0,2-1 1,2 0-1,2-2-420,7-3 1,3-1 0,1-1-1,1 0 371,-15 3 0,2-1 0,0 1 1,1 0-1,-1 1-18,1-1 0,0 2 0,0-1 0,0 2 0,-1 0-350,0 1 0,0 1 1,-1 1-1,0 1 1,-1 0 349,16 0 0,-1 1 0,-1 1 0,-1 1-268,-4 1 0,-1 1 1,-1 1-1,-1 1 268,-4 1 0,-1 1 0,-1 0 0,-1 0 35,20 0 1,-1 1-1,-2 0-35,-10 1 0,-1 0 0,-2-1-288,-12-1 0,-1-1 1,-4 0-772,16 0 0,-6-1-732,-20-5 1,-7-1 1790,3 2 0,-28-6 0,-25 7 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50.3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25768,'43'31'67,"0"-1"1,31 29 21,-26-17-89,-20 11 146,-13 7-124,-11 10-22,-11 0-33,-1-8-158,-4-15 23,5-17-12,4-14 23,3-6 12,8 0 111,7 2 23,11 7 11,4 3 67,4 3 157,-1 6 158,0 5 234,-5 9 224,-9 10-179,-9 17-67,-11 18-571,-9-35 0,-4 1-23,-5 6 0,-3 1-587,-7 1 1,-2-2 586,0-5 0,1-3-4607,-17 27 1615,20-39-5590,14-35 8582,37-37 0,-18 12 0,17-10 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50.8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91 19561,'-14'-6'4739,"3"2"-3809,11 4-325,80-27-134,-16 13-303,0-2 0,2 1-11,21 7-23,-16 7-56,-17 4-4318,-20 6 4307,-17 14 883,-10 15-849,-24 25-68,-17 20-27,5-32 0,-4 0-339,-4 5 1,-3-1 337,1 0 1,0-1-6,4-6 0,3-3 0,-15 26 56,21-26 157,16-18 392,8-13 2884,11 2-3489,5-3 0,17 6 0,10-1 1028,13-5-1028,8-4 0,8-11 0,1-17-640,2-16-1332,-7-21-2944,-22 6 1,0-2 4815,17-21 0,-6-1 1,-35 48-1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51.0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13 21521,'-7'-7'4975,"2"1"-4201,5 6-46,0 0-236,18 91-311,-14-30-2307,6 8 0,-2 3 1744,-8 19-1500,0-3-1508,-3 3-6441,-3-2 9317,2 4 0,-2-41 0,6-11 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51.1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0 124 18709,'75'-62'-3277,"-27"28"0,-28 7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4:51.7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2506 224 20860,'-62'-35'598,"-1"1"0,0-1 1,2 4-1,0 2 1,2 5-258,-18 6 1,2 8-336,-4 3 1,0 7 183,-5 15 1,0 9-516,-4 7 1,1 8 432,27-5 1,1 4-1,0 2-424,-2 4 0,1 1 0,0 1 353,2 1 1,1 1-1,1 0-19,1 1 1,1 0 0,1 0-12,2 0 1,1-1 0,1 1 25,-22 23 1,3 0-287,2 0 1,2 0 263,5-2 0,2-1 11,4-1 1,4 0 156,7-3 0,5 1-67,9 0 1,6 0-40,5 1 0,9 1-1,12 2 1,8 1 11,7 2 0,8-2-254,14-2 1,8-3 219,11-1 1,8-7-23,11-7 0,7-9-451,-22-17 0,3-5 0,3-3 438,4-3 0,2-4 0,2-4 26,4-5 0,1-4 0,1-3-386,-1-2 1,0-3-1,-1-3 360,1-2 0,-1-3 0,-1-2 7,-5 0 1,-1-2-1,-2-1-125,-3 0 1,-2 0-1,-2-2 97,26-12 1,-4-3 5,-8-5 0,-4-4 5,-8-4 1,-4-4 0,-7-8 0,-5-6-6,-6-3 0,-7-4-449,-7-3 1,-7-3 498,-7 0 1,-6 0-34,-1 0 1,-10-2 165,-18 12 1,-11-3 0,-1 4-184,-8-11 0,-8 3 0,-3 13 0,-8 1 0,-2 8 0,-20 0 0,-5 13 697,-3 4 1,-2 9-698,-2 10 0,-1 7-365,1 6 1,1 8-549,4 14 0,-1 12-2364,11 8 0,-2 9 0,6 4 2400,14-2 0,5 2 0,1 0 0,-25 18 0,10-4 0,10 14 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5:15.5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1 509 14831,'10'-7'4135,"-2"1"-3148,-8 6 951,0 0-985,27-3-113,10 1-190,42-3-157,21 1-428,-35 0 1,3 0 180,11-2 1,3-2-881,12-3 1,4-3 752,-26 3 1,1-1-1,2-2-549,6-1 0,1 0 1,2-2 552,6-2 0,2-1 0,1 1-56,-20 3 1,0 1-1,1-1 1,1 1-455,2-1 1,1 1 0,1 0-1,-1 0 437,3 1 1,1 0-1,0 0 1,0 1-1,1 1 0,0 0 1,1 1-1,0 1-373,3 0 1,-1 2 0,1-1 0,0 2 395,0 1 0,0 0 0,1 1 0,-1 1-56,-1 0 0,1 1 0,0 1 0,-1 0-185,-1 0 0,0 1 1,-1 1-1,0 0 168,-4 1 0,-2 1 0,1 1 0,4 1-69,0 2 1,4 1 0,2 1-1,-2 1 1,-4 0 68,-2 0 0,-3 1 0,-1 1 0,3 1 0,-1 0 0,4 1 0,1 1 0,-2 0 0,-5 0 0,19 5 0,-5 1 0,-1 0 0,3 0 0,0 1 0,0 1 0,-3 0 0,1 0 0,3 3 14,-3 0 1,4 3-1,0 0 1,-5-1-15,5 1 0,-6 0 0,4 1 0,-7-3 0,4 2 0,-1-1 0,-6-2 0,-1-1 0,-5-3 0,0-1 310,3-2 0,-1-2 0,2-1-310,-1-3 0,1-1 0,1-2 361,-1-2 0,1-1 0,-1-2-361,-3-1 0,0-1 0,-1-1 0,-4 0 0,-1 0 0,-2-1 0,21 0 0,-1 0 0,-1 0 0,-6 0 0,15 0 1859,-14 0-2207,-62 0 133,-15-10-4895,-25-10 5110,-31-9 0,17 8 0,-12 7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5:24.2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5734 327 19112,'-97'-24'42,"0"0"0,31 8 0,0-1 0,1 0 400,-30-11 1,-1 1-944,25 9 0,-2 0 0,-3 1 658,-8 0 0,-3 1 0,-2 1-572,15 4 0,-1 1 1,-1 1-1,-2 1 431,-7 1 1,-2 1 0,-2 1 0,-1 0-3,-5 1 0,-1 0 0,-1 1 0,-1 2-14,16 2 0,-1 0 0,-1 2 0,1 0 0,-1 2 0,-2 1 0,0 0 0,0 2 0,0 1 0,0 2 0,1 1 0,-1 2 0,1 1 0,1 2 0,0 2-249,1 1 1,1 1-1,1 3 1,0 0 0,1 3 261,4 1 0,-1 1 1,2 2-1,1 2 1,2 1-375,-17 11 0,2 2 1,2 3-1,2 2 406,4 2 0,1 3 0,2 3 0,3 1 25,1 3 0,1 2 0,3 3 0,2 1-75,4 0 1,1 1 0,3 2-1,2 2 27,4 0 1,3 1-1,3 1 1,3 1-1,4-2 1,2 1-1,4 0 1,5 1 58,5-3 0,3 0 0,5 1 0,2-1 38,1 24 1,5-1 0,9-1-16,8-2 1,9-1-1,13 2 71,3-22 0,10 2 0,5 1 0,4-4 0,-1-4-125,7 0 0,2-5 1,4-4-1,6 1 31,-8-10 1,4 1-1,4-1 1,3-2 0,0-4-1,-1-7-45,6-6 0,0-6 0,2-4 0,1-4 0,2-1 18,9 0 0,2-3 0,2-3 0,2-2 0,0-1-21,-10-2 1,0-1 0,2-1-1,0-2 1,2-2 0,0-1-34,-9-2 0,2-2 0,0-1 0,0-1 0,1-1 0,0-1 0,0 0 0,3 0 0,0 0 0,0-1 0,1 0 0,0-2 0,-1 0 0,1-2 6,0-1 0,0-1 1,1-1-1,-1-1 1,0-1-1,-1 0 1,0 0 4,-2 0 0,-2 0 0,0 0 0,0-1 1,0 0-1,2-2 0,2-2-16,2 0 1,3-2 0,2-2 0,0 0 0,0-1 0,-2 0 0,-3 0-1,-4 2-104,3-2 0,-4 1 1,-3 0-1,-2-1 1,2 0-1,2-2 109,-3 1 0,4-2 0,1 0 0,-1-1 0,-3 0 0,-4 0 0,-9 0-102,11-7 0,-8 1 0,-6-1 1,-2-2 108,14-12 1,-5-2-1,-7-2 30,-11 3 0,-5-2 0,-11-8 11,-11-20 1,-13-9 0,-12 4 140,-11 18 0,-10 4 0,-8-3-161,-4 3 0,-7-4 0,-6 2 0,-5 8-25,-25-4 1,-9 9 0,-6 4 7,14 10 0,-3 2 1,-3 2-1,-3 3 3,-8 0 0,-3 2 0,-2 2 0,-2 2 112,15 7 0,-3 0 1,0 2-1,-1 1 1,-1 2-130,-4 2 1,0 1 0,-2 1 0,1 2-1,-1 1 45,-2 1 0,0 2 0,0 0 0,0 2 0,0 1-47,3 1 1,2 0 0,-2 1-1,-1 3 1,-3 1-193,11 3 0,-4 1 0,-2 2 0,0 1 0,1 1 0,2-2 0,5 0-106,-7 0 1,5-2-1,2 1 1,-1 0-1,-2 2-359,-14 2 1,-5 3 0,0 0 0,6-1 0,10-2-2616,0-1 0,9-1 0,5 1 3177,-18 4 0,11 0 0,-4-2 0,38 5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07.8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296 0 24143,'-18'60'549,"1"0"0,-1-3 1,1-4-360,-8 15-78,-3 0-101,2-3-11,-1 1-257,0-4-495,1-2-749,3-5-1121,3-10-1456,7-11-2825,5-11 6903,6-13 0,2-6 0,0-4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16.9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78 114 13521,'-12'-7'6465,"2"1"-5446,10 6 1648,0 0-1994,-21-1-135,15 0-57,-17 0-110,20 1-114,2-2-10,-1 1-35,2-4-77,0 3 22,7-1 89,16 3 12,18 0-45,23 0 67,8 1-168,11 1-3414,-1 1 3414,5-1-23,1 0-214,3-2 147,2-9 34,-2-3-45,-6-8-11,-8 1 79,4 1-79,-32 9 0,1 2 11,-36 7 3319,-5 0-3296,-6 0 231,-2 0-28,-1 0-237,0 20 0,-14 21 0,-13 38 0,5-25 0,-3 3-416,-4 7 0,-1 2 416,-1 3 0,2 1 0,1-2 0,1 0 0,4-5 0,1 0 0,3-5 0,1 0 0,3-1 0,1-1-148,-1-3 1,2-1 147,2 1 0,1-1 0,0-1 0,1-1 0,-3 45 0,2-4 0,5-11 0,1-9 0,2-16 0,0-13 0,2-13 0,0-16 806,0-6-806,-5-7 321,-6 0-2037,-7-6-838,-4-7-2085,5-11-4482,4-9 9121,6-3 0,5 15 0,1 5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18.4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 17 21924,'-12'-9'1760,"1"1"-1469,9 26-100,-1 20-57,-3 37-45,2-22 1,0 3-6,-2 9 0,-2 3-11,0 7 0,-1 3 0,-1 3 0,0 1-645,-1 0 1,1 0 605,1-1 0,1-1 5,1-6 0,2-1 6,0-5 1,2-3-29,1-7 0,1-1-12,0-6 1,0-1-6,1 38 11,0-11-11,0-12-56,0-11-291,0-17-314,0-12-527,0-10 190,0-9-2397,0-3-2153,0-3 5548,-1-6 0,1 5 0,-2-5 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18.7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 18317,'0'-9'6734,"0"2"-5513,0 7-470,91 0-348,-27 4-269,7-1 1,3 1-12,18 9-67,-2-1-648,-10-1 245,-9-5-729,-9-1-874,-7-3-3194,0-1-4687,-2 6 8933,2 15 0,-25-10 0,-6 9 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4.1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 14831,'0'-9'5424,"0"2"-4730,0 7 505,0 0-919,0 30-66,4 14-46,2 38-3414,2 7 3346,-1 3 24,-1-6 88,1-10-88,-1-10-24,0-14-44,2-13 34,-2-13 11,2-13 0,-2-7-23,2-5 3471,2-1-3347,7-5 134,5-11-112,5-11-67,1-12 112,-3-3-22,-2-2-12,-5 2-67,-3 0-3403,-3 3 3436,1-1-77,-1 2 10,5-6-89,-7 15-45,4 2 11,-11 19-22,1 5 3403,-4 3-13223,2 0 7694,-4 11 1,2-8 0,-1 9 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5.1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197 237 10641,'-4'0'5266,"1"0"-3147,3 0-1571,-4-2-21,3 2-34,-3-1-11,3 1 750,0 0-862,7 0-79,5 0-112,6 0-22,1 0-34,-1 0-89,-1 0 44,1 0-32,0 0-12,1 0-12,4 0-11,4 0 12,3-6-1,2-8-11,-2-8-22,-3-8 33,-5 3-10,-7-1-12,-4 4 22,-6 3 68,-3 5-57,-1 2-22,-1 4-11,-10 0-22,-9 3 22,-13 4 0,-10 2 22,-8 4-10,-34 19 88,22-4 102,-13 16-34,39-7 45,7 3 11,6 10 0,2 4 34,5 6 0,7 1-46,5-4 46,5-4-3370,1-4 3291,9-3-67,8-3-21,31 5-47,-6-11-44,21-2-44,-19-16-1234,18-6-179,-19-1-1109,9-4 759,-20-5 1807,0-5 0,-15 3 0,-1 0 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5.5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13 16535,'0'-7'4493,"0"1"-3899,0 6 78,0 0-549,0 68-56,-7-14-61,2 1 0,0 3 38,-11 21-32,0-7 22,2-11-12,3-16 90,3-15 112,1-17 79,5-8 190,-1-10-146,3-17 12,0-12 89,0-17-101,6 0-67,2 1-122,8 9-125,1 3-22,4 8-22,3 1-494,1 8-750,3 6-896,0 4-1232,3 5-2623,3-1 6006,1 2 0,-15 2 0,-5 2 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5.7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25151,'10'93'584,"-1"6"-584,-9-1-6,0-47 0,0 0-435,0 1 0,0-1-556,0 47-1065,0-4-1804,0-7-3182,0-6 7086,-2-10 0,2-31 1,-2-12-1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5.9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1 175 22395,'33'-41'-1653,"0"0"1,27-26-2068,-24 62-2734,-2-1 6454,-5-1 0,-12 3 0,-4 0 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6.1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30 13588,'2'-16'6275,"-1"3"-5267,-1 13 673,0 0-785,0 18-324,0 7-269,0 21-247,0-1-56,0 3-494,0-1-929,0 1-1400,0-5-4740,4-4 7563,6-8 0,-4-14 0,2-7 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6.4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215 7 18384,'-5'-4'5020,"1"1"-4314,4 3-34,0 0-538,-65 42-22,39-9-84,-13 1 0,2 3 17,21 13-23,4-1-44,6-4 0,3-4-393,2-7-649,1-7-696,8-10-1534,6-8-2062,13-6 5356,6-9 0,-14 5 0,-2-5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08.0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25174,'28'15'628,"-2"2"-583,-10 6-23,1 0-22,-1-1-303,-2 1-380,-3 0-752,-1 2-1131,-4 1-2420,2 2 4986,-1 1 0,-2-14 0,-1-2 0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6.8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6 15504,'0'-3'4997,"0"0"-3719,0 3-1065,-19 68-90,12-34-11,-12 53-5716,17-54 5604,2-5 1408,0-9-1441,5-8 769,4-5-1206,8-4-23,8-15 123,2-9 3515,2-16-3234,-3-7 89,-3 2 0,-7 3 11,-3 9 45,-8 11 179,1 9 23,-6 9 45,1 2-1,1 0 280,1 0 214,2 7-101,1 6-112,2 10-202,-2 6-180,0 4-134,0 1-67,-2-2 0,2-2-246,0-6-651,2-8-582,1-2-313,3-8-987,0-2-1333,3-7-3418,-1-11 7530,3-6 0,-8 3 0,-1 3 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7.0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10 17801,'-3'-6'5009,"0"2"-4068,3 4-190,0 0-236,-2 82-168,1-23-2400,0 6 0,-1 2 2076,1 18-23,-4 0 617,0-7-1613,-3-3-1302,2-7-2307,0-8 4605,2-8 0,2-25 0,2-8 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7.2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0 24793,'0'65'-217,"0"-1"1,-2-4-1,0-6-2214,-1 6-2667,-1-5 5098,2-9 0,2-20 0,0-9 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8.0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91 19930,'0'-5'4997,"0"0"-4470,0 5 717,0 0-807,69-30-90,-32 20-55,54-23-35,-51 30-78,-6 2-89,-1 1-34,-4 0-22,-4 0-1,1 1-22,-2-1-22,-1 2-101,0-2-11,-2 0 22,-3 0-11,-2 0 34,-1 0 33,-2 0 45,-1 0-11,0 0-12,-3 0 23,0 0 23,-3 0-12,1 0-22,1 0-34,0 0-190,0 0 0,-3 0 167,-2 0 68,-2 0-9143,-1 0 3484,-2 0 5659,-3-3 0,1 2 0,0-2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8.3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 21700,'15'56'807,"-5"7"-739,-7 0-12,-3 7-11,0-2 89,0-6 135,-3-13-68,1-15-77,-1-17-12,2-9 100,1-7 80,0-11 123,0-15-124,0-20-56,5-17-45,2-6-78,7 0-89,-3 6-12,3 9-11,0 12-448,2 9-908,6 11-1333,6 8-4012,7 7 6701,10 7 0,-22 0 0,1 2 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8.7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7 16726,'0'-3'5042,"0"0"-2241,0 3-2051,0 105-166,0-13-1458,0 2 1,0 6 1113,-1-19 1,1-2-118,-2 1 1,-1 0-91,1 0 1,-1-2-12,-1-5 1,0-3 66,0-7 0,1-3-196,0-6 1,-1-3-891,-5 26-728,4-21-1850,0-25-4459,4-16 8034,1-11 0,0-4 0,0 0 0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8.9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0 156 25252,'61'-31'631,"-1"-1"1,-3 3-1,-3 6-485,12 12-146,3 1-247,1 4-918,-1 1-1076,-8 0-1748,-4 3-5603,-9 1 9592,-3 1 0,-21 0 0,-6 0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9.4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0 114 17722,'2'-6'4594,"-1"2"-4167,-1 4-181,0 0-156,97-13-90,-45 7-449,12-2 0,0-2-1624,-5-1-2796,0-5 4869,2-3 0,-27 7 0,-5 4 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49.8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175 10 19459,'0'-5'5356,"0"1"-4706,-6 78 23,-5 5-1466,2-4 1,-1 5 904,-2-7 0,-1 0-56,-1 1 0,0 0-34,1 0 1,-1-1-23,1-4 0,1-2-174,2-5 1,2-2-791,-2 39-1492,5-24-6867,20-32 9402,19-21 1,-11-16-1,7-6 1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0.2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 25735,'73'0'739,"3"0"-739,-3 0-571,7 0-1290,7 0-6480,-3-2-1490,-9 2 9850,-8 0 1,-34 0 0,-9 2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08.3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78 24647,'30'0'796,"-3"0"-796,-5 0-23,-3 0-649,2 0-818,1-4-1244,3-3-1838,2-6-3977,-1-3 8549,-1-2 0,-12 7 0,-3 2 0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0.9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 0 24569,'13'91'840,"-8"-41"1,-1 2-707,-2 6 1,-1 2-702,-1 3 1,0 0 605,-3 1 1,0-1-7,-1-3 1,-2 0-34,0-4 0,-1-1-101,0-5 0,-1-1-279,-4 37-461,2-13-829,-2-19-1332,4-18-2844,-7-15 5846,0-13 0,5-5 0,2-3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5.5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1 12804,'-24'21'3821,"6"-2"-2936,13-17-168,2 1-101,1-3-56,1 0-122,0 0 1074,0 0-1198,-2 0-79,3 0 1468,-1 0-1692,6 0 12,5 0-23,6 0 0,4 0 0,2-1 11,0 0-22,1 0 22,0 1-11,-2 0 11,0 0-11,-4 0 0,-1 0 23,-5 0-23,-3 0-12,-5 0 12,0 0 0,-3 0-11,1 0-34,1 0-44,1 0 22,2 0-12,2 0-44,1 0-34,0 0-168,0 0-336,-3 0-549,-1 0-953,-1 0-1916,2 0-4357,-1 3 8436,3 2 0,-4-1 0,0 0 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5.9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56 20076,'-10'-9'3563,"2"2"-3047,8 7 167,0 0-616,49 0-33,-18 0-34,42 0-796,-28 0-1120,4-5-2241,2-4 4157,-1-2 0,-21 1 0,-8 6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6.5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65 15336,'0'-3'6140,"0"0"-4022,0 3-1625,42-7-134,-11 5-225,37-5-55,-21 7-79,-3 0-56,-2 0-897,-6 0-963,-4 0-2264,2-3-5651,-5-8 9823,-4 0 1,-11-1 0,-7 7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6.7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103 0 23453,'0'96'224,"0"0"0,0-6 0,0-7-224,1-30 0,-2-3 33,-2 0 1,-1 0-34,1 2 0,-2 0-67,-3-1 0,-1 0-583,-9 46-751,1-7-402,2-19-831,4-19-2139,4-23-2828,5-15 7601,2-13 0,0-1 0,0-2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7.0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26 14428,'0'-14'5301,"0"2"-4652,0 12 931,0 0-851,20 45-169,-14 6-325,4-2 0,0 4-357,-8-1 0,-3 1 256,2 5 1,-2 0-68,-3 2 1,-2 0-52,1 0 1,-2 0-17,-3-4 0,-1 0-45,1-4 1,1-2-842,-8 34-929,7-17-1849,4-21-3373,5-15 7037,4-12 0,-3-11 0,3-4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7.3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10 19269,'-5'-6'3978,"1"2"-3541,4 4-348,0 0-604,57 1-1155,-27 3-2912,45-2 4582,-42 8 0,-16-8 0,-5 5 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8.7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18138,'2'-11'5120,"-1"2"-4594,-1 9-155,0 0-349,14 5 34,-8 12-34,12 11-22,-12 13-123,0 4-505,0-1-470,-1-2-863,-2-3-1602,-1-2-2913,-2-3 6476,-6-1 0,5-16 0,-5-4 0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9.0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10 201 15728,'-5'-1'5446,"0"-1"-4483,5 2 460,0 0-986,0-4 202,18 1-157,13-4-45,26 0-134,10 0-113,5-2-134,-4 2-33,-5-1 21,-9 2-44,-9 1-403,-5-4-662,-6 0-873,-1-7-964,-2-3-2398,-1-5 5300,-5-4 0,-11 12 0,-5 3 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9.3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10 17868,'-2'-3'5188,"1"0"-3899,1 3-1076,33-2-124,-5 2-55,31-2-34,-18 2-414,-3 0-729,-5 0-1065,-6 0-2229,-3 0-4213,-5 0 8650,-1 0 0,-9 0 0,-2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08.5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137 20 17230,'0'-11'7664,"0"3"-6935,0 84-259,0-14-319,-2 3 0,-1 4-11,-1-13 0,-1-2-73,-2 6 1,-1 2-321,-1 4 1,1 2 252,-2 1 0,1 0 57,0 1 0,-1-2-528,2-6 1,0-2-505,1-5 0,1-3-2499,-5 32-6357,4-21 9532,3-19 1,2-23-1,2-11 1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9.5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11 16770,'0'-6'4964,"0"2"-4202,0 4-280,-5 92-157,2-35-247,-1 11 1,-1 1-46,2 9-33,-3-2-112,2-6-1031,1-8-5495,2-11 1181,1-9 5672,-1-5 0,0-19 0,0-4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7:59.7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24132,'0'87'63,"0"0"1,1-5 0,0-4-401,1-25 1,0-4-1703,5 50-2466,3-10-5326,2-10 9445,6-9 1,-8-34 0,1-10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20.3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28 343 24367,'-28'86'135,"28"-43"-135,74-93 11,-29 11 0,2-5 34,2-1 0,-1-2-45,0 2 0,-2 1 11,-7 6 0,-1 4 0,18-13 57,-21 20 44,-18 18 179,-9 6 202,-6 8 112,0 22-230,-3 18 1,-3 9-287,-1-4 1,-3 3-316,-2 25 0,-3 2 242,-1-19 1,-3-2-17,0-1 0,0-1-6,0-4 1,0-1-601,-15 42-772,7-13-896,8-13-1592,8-15-5513,6-15 9379,2-19 0,1-10 0,0-9 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20.7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908 96 18978,'-77'-8'1266,"1"0"0,3 3 0,5 7-515,-26 29-817,46-5 0,1 5 285,-2 11 0,1 4-306,0 5 1,3 4 243,2 4 0,4 3-23,4 3 1,3 3 5,7 3 0,4 2-365,5 6 0,5 1 404,2 6 1,5 2-634,8 8 0,6 2 524,0-32 1,2 2 0,5-2-30,3 2 0,4-1 1,4-2-42,3-3 0,4-3 0,4-4-23,25 16 1,6-11-48,5-15 1,5-10 52,8-11 1,2-14-368,3-20 1,0-12 383,-27 2 0,-1-3 0,-1-6 0,0-9 0,-2-7 0,-2-2-4,-2-4 0,-2-2 0,-3-3 4,-4-1 0,-3-3 0,-4-1 4,-4-1 0,-5 0 0,-3-2-1,-5 1 1,-3-1 0,-4 0 24,1-33 0,-7 0-6,-1 1 1,-8 2-23,-13 1 0,-8 3-6,-2 5 0,-8 4-61,-13 5 0,-9 6-34,-2 8 0,-10 8-645,-22 3 1,-4 10-347,28 15 0,1 6-993,-11 3 1,8 14 2084,17 37 0,24-18 0,14 16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21.5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17151,'38'0'3014,"-8"0"-2286,-30 0 180,0 0-505,8 0-32,5 0-102,15 1 11,5 0-79,10 2-134,3-3-11,4 4-56,-3-2-11,-5 5 0,-9 1 11,-9 0 11,-11 6 112,-6 5 68,-5 6-90,-13 10-57,-11 4-21,-21 5-1,-10 3-11,-5-1 23,2-4-3370,10-5 3471,12-11 201,11-8 0,11-7 67,4-8-56,4 0-122,1-3-113,1 0 3280,0 0-3392,2 2-22,21-1-23,5 1-33,22 0-562,-1-7-928,0-7-1256,-2-10-3137,-2-13 5961,4-3 0,-23 13 0,-1 6 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22.0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738 224 19617,'-76'-23'810,"1"-1"0,3 1 1,7 9-273,-5 27-124,1 7 135,7 19-168,6 7-179,6 10-23,7 7 12,6 10-90,7 6 55,11 6-879,8-1 823,9 2 124,13-2 16,12-3-117,21-5 24,17-9-69,15-18-55,9-19-23,12-16 5,-47-17 1,0-5 10,3-5 1,-1-5 0,-1-7 0,-3-6-12,-1-5 1,-3-3-114,-3-2 1,-4-2 185,-6-3 1,-3-2 66,-4 1 1,-5-2 16,-4-1 1,-5 0 16,2-49-67,-8 6-10,-17 6-102,-14 10-45,-21 7-504,-14 7-448,-8 10-729,-5 10-1490,-4 13-3361,-5 15 6577,-6 8 0,39 7 0,7 0 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4.9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4 15784,'-2'-2'4986,"1"1"-2532,1 1-1759,14 34-179,-1-11-91,13 30-145,-5-21-78,1 1-101,0 0-68,0 2 1,0 3-34,-3 0-3773,-3 1 2686,-4-7-975,-4-6-1030,-4-7-2444,-1-4 5536,-3-1 0,0-6 0,0-1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5.3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85 133 16255,'-9'0'5468,"2"0"-4549,7 0-449,0 0-178,28 77-80,-6-42-94,0 12 0,4-1-6,11-19-68,1-4-44,2-11 0,0-5-11,3-8 0,0-17 22,-2-14 0,-2-19-11,-7-7 23,-4-2 22,-6 6-3426,-8 7 3426,-6 14 302,-5 8 258,-3 12 34,-10 3 123,-10 7-213,-18 2-201,-15 12-147,-7 11 1,-2 17-113,4 9 3303,8-1-3392,9-4-33,5-7-471,6-8-415,1-6-471,4-6-1142,-1 1-2186,4 4 4718,3 13 0,9-16 0,5 4 0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7.2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529 0 21174,'-66'25'780,"-1"1"1,6-2 0,6 4-867,-4 29 445,6 6-56,8 7-135,5 3 11,8 4-112,7 1 34,10 6-23,7 0-22,5 4-45,8-4-11,11-3 23,11-8-23,17-11-23,7-16 209,10-21-231,6-13 45,6-26 11,3-17 0,-4-24-3202,-8-14 3225,-17-10 10,-17-9-225,-17-10 209,-10 45 0,-4-1-6,-7-5 0,-4 1-11,-2 0 1,-6 0-961,-17-12 0,-5 4 966,11 24 0,-2 4-17,-6-4 0,-1 10-146,-11 19-963,10 25-36,9 19-7673,15 22 8818,10 15 0,7-28 0,0-7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7.5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 1 23728,'-2'67'101,"1"0"0,-1 0 0,-4 32 0,-1-5-489,0-19 1,-1-3 387,-3 1 0,-1-2 5,0-3 1,-1-2 10,1-8 1,-1-4-17,-8 34 337,4-29-203,8-23 318,5-20-60,2-11 56,2-16 157,0-18 458,0-22-581,0-19-157,6-4-246,2 4-57,9 11-22,3 10-526,4 9-965,3 6-1893,5 6-4963,5 3 7499,8 5 0,-20 8 0,-2 5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12.3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0 22014,'-9'84'1446,"-2"2"-1256,2-4-1478,-3 7 1333,-4 4-34,-1-1 442,0-8-442,2-15-11,5-22 212,3-20-279,4-16 67,2-9 67,1-26 769,0-17-679,0-31 34,11-17-502,6-3 457,12-2-57,6 10 1,3 9-34,2 12 22,0 16-11,-4 12 45,-2 12 68,-7 10-68,-1 6-34,-6 5 35,0 0 10,0 17-2801,2 10 2756,0 24-44,-2 11 50,-11-11 0,-3 2 140,1 28-62,-6-27 1,-5-1 94,-11 18-54,-13-2-114,-9-4-22,-20 5-67,19-25-156,-6 0-114,25-33 3192,5-4-3751,1-6-639,2 0-7272,-6 0 8740,6 0 0,-1 0 0,7 0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7.7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0 24781,'0'82'134,"0"0"1,0-4-1,0-6-4777,-4 23 3421,0-9-2229,-1-13-3171,2-17 6622,10-17 0,-5-19 0,5-10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8.1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1 114 23348,'68'-28'175,"0"1"0,-6 2 1,-10 6-176,-14 11 0,-12 3-11,-7 3 11,-10 8 134,-4 16-100,-4 16-12,-15 22 57,-7 11-56,-14 7 234,-3-1 494,6-6-56,2-11-79,8-11 22,7-14-3436,6-9 3358,6-10-155,1-2-405,2-2 0,10 0 0,6 0 0,12-4 0,5-3 0,1-4 3392,-4-1-3392,-1 0-819,-5 0-1254,-2-7-1636,1-10-5457,-1-12 9166,1-8 0,-9 15 0,-5 5 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8.5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68 21566,'-11'-16'3888,"3"3"-3585,8 13-113,80-10-100,-42 4-51,14 0 0,-1 0-16,-15 2-23,-2 0 0,-8 3-168,-5-1-45,-9 2 22,-6 0 168,-4 14 1,-9 10 22,-10 19 11,-12 8 34,-7 2-45,0-1 34,5-7 347,2 1 45,12-16 134,4-4-33,10-15-90,3-3-157,0 0-124,8 3-122,5-1-34,11-2-22,2-3-460,0-3-2398,6-2-683,-6-6-3351,8-6 6914,-1-8 0,-15 8 0,0 0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8.8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7 19482,'-2'-4'5457,"1"1"-4045,1 3-1166,-38 76-123,29-32-106,-11 8 0,3 1-17,17-4 11,5-3 23,9-8-34,7-4-34,11-10 12,1-9-23,6-7 34,-1-7 11,-2-8 22,-4-13 45,-7-14-11,-6-16-11,-8-1 45,-7-2-3449,-3 6 3415,-13 8-56,-6 9-11,-16 11-459,-4 11-763,-3 4-1860,2 4-3394,8 7 7335,9 8 0,12-5 0,7 3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9.2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15157,'1'-9'6107,"1"1"-5167,-2 8 383,0 0-1010,1 85-77,-2-33-91,2 5 1,-1 1 67,-1-8-168,1-16-45,0-16-134,7-11 134,3-12 44,13-20 12,1-13-44,8-17-1,-2 4 11,1 6 34,-2 8 0,-1 11 101,-1 7 112,-2 9 89,-3 6 46,-5 4 212,-2 27-526,-8 3-90,-1 27-672,-6-6-1143,0-4-2533,-2-11-5483,2-13 9577,-1-12 0,1-9 0,0-2 1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9.4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19078,'0'-4'5379,"0"1"-4886,0 3-213,25 75-202,-18-20-78,6 4 0,-2 3-213,-11 16-1221,0-1-6492,-4-10-1801,0-6 9942,-3-7 0,3-26 0,2-6 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9.5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43 18698,'-5'-11'2173,"1"2"-2240,4 9-2319,0 0-785,23-7-1603,0 5 4774,20-8 0,-23 10 0,-5-3 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39.9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7 14933,'0'-4'6196,"0"1"-3686,0 3-1927,-15 52-90,5-14-253,-2 10 1,1 3-95,3 1-45,2 7-12,6-27-89,0-10-22,9-6-34,2-10-11,11-3-90,2-10-90,2-11 57,-2-10-45,-1-11 145,-5 1 68,-3 3 22,-5 6 33,-2 9 23,-3 9 292,-1 6 10,-1 5 35,0 9-113,-1 5-168,1 13-79,-3 3-33,3 2-56,-1 0-257,0-1-326,-1 0-740,-1-5-1747,1-6-3462,2-11 6588,6-4 0,-4-5 0,2 0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40.1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 18283,'4'-9'6297,"-1"2"-5278,-3 7-66,0 0-235,37 89-259,-26-26-336,8 4 0,-1 8-22,-14-5 0,-6-3-101,-2-13 0,-1 0-342,0 14 1,-3 2-2494,-4-7 0,-1-3-4941,-4 30 7776,9-34 0,2-5 0,3-12 0,3-11 0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40.3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 19796,'3'-14'4022,"0"2"-3641,-3 12-224,0 0-157,21 12-190,-16-5-785,15 11-1233,-20-3-3618,-5 5 5826,-12 14 0,8-16 0,-6 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7:52:06.1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146 7 16176,'0'-4'5222,"0"1"-8563,0 3 3901,-4 101-134,-2-24 45,1 7 1,0 7-265,0-23 0,-1-1-524,2 9 1,-1 1 383,0 6 1,-1 0 10,0 1 0,-2 1-67,1 1 1,-1-2-1,-1-6 1,0-2 844,1-7 0,-1-4-974,3-10 1,0-4-1149,-5 21-1119,6-28-3957,2-25 7133,3-11 1,0-8-1,0 0 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12.7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0 635 23012,'32'-53'395,"-1"0"1,5-16 0,-3 3-317,1-9-68,-14 24 0,0 0 34,3-13 11,-4 10-22,-4 10 201,-5 15 179,-3 13-111,-5 8-67,-1 7-46,-1 1-89,5 0 44,1 11 113,7 12-68,2 21-10,2 16-46,2 13-78,0 10-22,-1 2-23,2-1-414,-2-8 67,-1-11-403,-6-10-538,-5-12-1021,-3-7-1590,-3-7-3899,-7-8 7787,-3-8 0,1-7 0,1-4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41.0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30 20826,'0'-16'3978,"0"3"-3731,0 13 279,0 0-368,47 0-69,-20 0-44,33 0-45,-37 0-482,-12 0-1602,-5 0-2913,-6 7 4997,0 12 0,0-8 0,0 7 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41.2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22048,'0'-4'5075,"0"2"-9188,0 2 4113,89 1 1375,-47 1-1375,14-1 0,-2 1 864,-17 1-864,-7 0 0,-7 2-23,-6 0 1507,-7 2-4935,-6-1-5962,-3 8 9413,-1 6 0,0-7 0,0 2 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42.3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23784,'0'-4'1782,"3"2"-1434,5 2 100,13 0 201,16 0-10,22 0-67,19 0-214,13 0-267,7 0-91,-1 0 0,-1 0-354,-4 0 354,-2 1 0,-3 4 0,-7 0 0,-7 4 0,-13-3 0,-10 1 0,-12-4 0,-7 1 0,-15-4-337,-3 2-940,-12-2-8554,-1 0 9631,0 4 1,0-3 0,0 3 0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42.8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25959,'61'3'392,"-1"0"0,-2 0 0,-4 3-347,15 8-45,-7-2-460,-10-2-1142,-12-7-2555,-11-2-5674,-6-1 9008,-3 0 1,-9 0-1,-3 0 1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43.5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23 24143,'-29'0'2040,"5"0"-1592,31 1 135,21 2-113,23 1-134,32-1-151,-31-2 0,4 0-449,7-1 0,2 0 264,9 0 0,2 0-401,2 0 1,1 0 400,2-3 0,-1-1 0,-5 0 0,-1 0 0,-7-2 0,-2 0 0,-10 3 0,-2 0 0,39 0 0,-15 3 0,-7 0 377,-3 0-377,-8 0 0,-7 0 0,-15 0 378,-15 2-861,-12-2-432,-7 1-7220,-22 4-1696,-10 10 9383,-26 15 1,24-11 0,0 3 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43.7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10 18317,'-6'-5'5804,"2"1"-5199,4 4-213,-8 102-123,2-24-169,-1 6 1,0 4-22,3-25 0,0-3-23,0 2 0,1 0-17,0-4 0,1-1-39,0-4 0,-1-1-89,2 33-831,-1-19-1489,2-23-1490,7-21-4280,19-14 8179,19-30 0,-13 16 0,1-16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44.0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59 25757,'72'-2'231,"0"0"1,-6 1-1,-7-1-231,2-1-145,-5-2-1088,-1-6-1748,-6-1-4436,-2 1 7417,-5 4 0,-18 5 0,-8 2 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45.1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88 18462,'-5'0'4482,"1"0"-3103,4 0 357,0 0-996,88 0-124,-27 0-652,8 0 0,4 0 484,24 0-302,-45-2 1,2 0-147,2-2 0,1-1 0,2 0 0,1-1 0,2-2 0,0 0 0,-1 2 0,0 0 0,-1 0 0,-2 1 0,-5 2 0,-1 1 0,43-1 0,-13 3 0,-8 0 143,-10 0-143,-8 0 0,-10 0 0,-5 0 0,-10 0 0,-6 1 0,-8 0 0,-9 0 444,-4-1-3112,-4 0-312,-13 0-2029,-5-6-4822,-15 2 9790,-5-2 0,16 3 0,3 3 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8:45.4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113 20 15146,'-2'-11'5165,"1"3"-4471,1 8-66,-3 108-805,-3-38 379,1 10 0,-1 3 190,-9 16-134,0-2-146,1-6-45,0-11 134,3-17-201,1-19-291,4-17-774,3-16-1007,2-7-3061,1-4 5272,5-1 1,-3 0 0,3 0-1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24.4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1 412 20983,'23'-13'1389,"7"-11"-1063,22-19-236,4-13-46,6-7 12,-3-1-33,-8 7 66,-12 12-10,-11 17 234,-13 14 169,-6 10 90,-4 12 212,-4 18-268,1 20-147,-2 19-66,0 13-124,0 6-101,-4 1-3425,-3 3 3358,-5-8-11,-3-5-604,0-12-842,-3-10-1915,0-9-3956,2-12 7317,7-9 0,5-14 0,4-4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12.9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81 12512,'-4'-7'5322,"1"1"-3820,3 6 750,0 0-1512,35-21-258,-8 11-280,34-16-202,-16 20-303,7 3-1187,0 1-2387,4 2-5954,1 0 9742,0 6 0,-26-5 1,-6 5-1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24.8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747 126 20132,'-64'-32'1045,"1"0"1,4 5 0,5 5-542,-10 10-190,1 16-5828,1 28 5592,-4 31 11,32-17 1,1 5 398,2 10 0,3 3-416,0 6 1,5 1 11,3 4 0,4 1 142,2 4 0,3 0-176,4 1 1,3 0-7,1 1 1,6 0-951,9 0 1,8-1 922,4-3 0,9-4 44,13-4 1,9-6 657,7-7 1,7-9-664,8-11 0,5-9-17,5-7 1,2-10-12,3-17 0,-1-9 5,-3-6 1,-4-8-29,-6-11 1,-8-9-630,-9-3 1,-9-6 763,-11-4 0,-9-4-45,-11-4 1,-7-3-183,-6-5 1,-9-2 114,-11-2 0,-8 1-11,-4 0 0,-7 1-12,-9 4 1,-6 4-6,-3 5 0,-3 5 727,-1 6 1,-3 5-1126,-1 9 1,-3 8-528,2 9 1,-2 9-1553,-1 6 1,0 11 2476,-3 23 0,4 5 0,-8-5 0,12 27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25.6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 17778,'32'-2'931,"3"0"-819,2 7 0,1 4-112,-2 11 45,-5 4-23,-9 6 0,-10 4 57,-6 6 178,-13 10 13,-14 6-80,-12 3 23,-9-3 168,3-12 44,10-12 125,10-10 77,8-6-112,5-2-144,3-1 88,1 2-157,2-2-55,4 1-180,8-2-56,11-2-11,12-5-1333,45-7-539,-8-15 82,-20 5 1,0-4-5326,26-27 7115,-5-2 0,-32 18 0,-12 7 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26.1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952 104 17252,'-72'-1'978,"0"0"1,2 0 0,4 1-285,-29 9-212,4 10-190,8 15-1036,7 16 1013,6 10-179,8 9 83,4 8-61,10 4-45,9 4-67,11-1 46,14-2-3079,7 2 3123,15 6 16,3-41 1,4 1-163,5 3 1,6 0 133,7 1 1,5-1 27,4-3 1,4-2 27,4-5 1,4-5-63,3-10 1,4-6-34,4-4 1,2-9 5,2-14 0,1-9 5,3-4 1,-3-7-7,-2-11 1,-4-7 39,-3-5 0,-5-4 33,-6 0 1,-6-8 72,-14 1 1,-3-8 0,-5 4 16,0-10 1,-5 0-108,-6 7 1,-2-4 0,-7 5-28,-12-3 0,-8 4-40,-4 1 1,-5 2 5,-7 4 0,-9 3-179,-25-3 0,-6 6-437,18 17 0,-3 4-824,-17-1 1,-1 8-1956,23 15 0,2 5 3356,-3 3 0,4 2 0,-6-1 0,8 3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18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3 321 14092,'-1'2'5278,"-1"-1"-628,2-1-4314,0 59-157,4-44-33,10 44-23,14-71 12,20-18-12,16-26-67,-25 20 0,0-3-221,1-2 0,0 0 181,-2 3 1,-2 1 28,23-20 11,-19 19 67,-15 17 113,-12 13-57,-6 5 23,-3 3-79,1 0 431,-1 0-307,3 13 246,-3 19-78,0 30-113,-3 28-415,-5-37 1,-3 1 140,0 2 0,-3-1-28,-2 1 0,-3-2 0,-13 41-302,2-10-3961,1-16 2649,0-12-1210,3-15 2824,5-19 0,8-11 0,5-10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18.6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921 30 20076,'-67'-8'944,"1"0"0,-1 1 0,-28 1 0,7 9-642,26 12 1,6 8-2100,-1 8 1,4 7 1941,2 8 1,5 6-17,2 3 0,4 3 482,5 4 1,6 3-607,5 1 1,5 2 25,6 4 1,5 1-32,7 2 0,8 1 0,8 2 0,7 0 5,7-2 1,8-3 27,9-2 1,6-5-34,4-7 0,5-6 0,3-8 0,4-7 0,2-11 0,3-6 0,3-5 0,1-9 11,2-16 1,-1-11-7,1-4 1,-2-9-669,1-17 1,-5-9 662,-3-4 0,-5-6 39,-7-2 0,-7-4 515,-8 2 1,-8-2-499,-11 3 0,-6 0 157,-5 6 0,-8 1-6,-13 3 0,-9 3-117,-2 2 0,-7 4-1,-14 2 1,-6 5-68,-4 0 1,-3 4-18,-3 5 1,-4 3-79,-21-5 1,-2 5-270,25 12 0,1 3-219,-13-3 1,4 5-1829,0 7-1410,16 7-5299,9 28 9098,5 17 0,17-9 0,4 1 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41.4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19 127 21364,'-18'-48'2107,"18"7"-1592,47 23-156,11 6-4442,3 6 4161,0 5 553,-6 5-587,-8 10 12,-8 9 56,-12 17-11,-13 12 11,-7 16-112,-11 13 23,-17 11-1,8-43 0,-3-2-22,-6 1 0,-2-3 3285,-22 39-3285,0-15 437,7-16-392,5-17 0,8-13 257,6-8 91,4-7 32,5-2-10,5-4-79,3-1-112,2-1 56,1 0-224,1 2 135,15-1-90,11 6-1,20-2-21,10 3-34,5-3-12,1-2-33,-3-1-3392,-4-2 3067,-7 0-829,-1-5-5052,19-30-3195,-8-6 9401,-20 7 0,-3 0 0,-2 0 0,-9 6 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41.9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1328 243 17970,'-69'-11'899,"0"0"0,0-1 0,-28-3 0,6 2-1536,32 8 1,3 2 989,1-1 0,1 4-28,1 9 0,1 6-203,0 5 0,1 5-15,-3 15 0,1 6 77,0 7 1,2 4-62,1 3 1,2 3 21,6 0 1,3 1-85,6-3 1,6 2 206,8 0 1,5 2-224,2 4 0,6 1-245,9 8 0,7 3 289,5 7 1,5 1-157,9 4 1,7 1 107,-8-31 0,2 0 0,3-1-4,0-2 0,2-1 1,1-2-10,21 25 0,3-5 0,-1-6 0,3-6 0,1-9 0,3-6-1166,0-9 1,2-6 1165,1-10 0,2-7-17,3-4 0,1-8-261,1-7 1,1-8 226,3-6 1,-2-8 22,-2-7 0,-3-8-45,-1-7 0,-3-7 28,-6-2 1,-4-4 16,-4-3 0,-3-4 5,-4-3 1,-5-3-6,-4-2 0,-5-3 5,-4-3 1,-6-2 27,-7-2 1,-6-6 63,-8 5 0,-4-8 0,-5 4-26,-2 16 0,-4 3 0,-3-4-186,-3-19 1,-3-5-1,-4 8 156,0 23 0,-3 4 1,-1 3-9,-14-25 1,-2 5 16,1 10 1,-1 6-51,3 14 0,-2 7 193,2 7 1,-1 8-541,-38 1 1911,3 13-3436,8 24-2273,15 19-5686,15 22 9493,17 28 0,12-36 0,7 1 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43.2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23370,'34'-5'897,"3"0"-718,4 10-45,1 5-44,-4 5-57,-6 5-4217,-9 5 4263,-10 2 914,-7 8-858,-4 9 100,-20 28-78,2-15-146,-13 10 34,9-29 3380,6-10-3425,5-6 12,4-6-46,4-5 34,1-2 0,5 0 46,9 2-13,10 4 34,9 3-22,3 3-34,0-2 124,-5 4 548,-1 12-157,-15-3 1,-3 14-258,-12-4-67,-3 2-157,-10 6 11,-5-1-56,-10-5-157,1-7-672,4-11-583,1-10-4538,1-8-448,10-12 6398,0-18 0,11 9 0,0-7 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43.8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769 208 19859,'-57'-52'698,"1"1"1,6 3-1,3 12 76,-1 23-113,-2 6-247,-6 28 46,-9 19-169,-4 32-982,34-28 1,1 3 802,1 2 0,2 1-45,5 4 1,2 2-7,3 0 1,2 3-40,4 3 1,4 2 21,2 3 1,4 2-45,0 0 0,3 0 5,4 0 1,5 0-77,4-3 0,6-3 99,5-4 0,6-2-17,6-5 1,4-4-7,5-5 1,3-4-6,0-5 0,2-5 22,0-4 1,0-4 22,46 6-12,-7-14 23,-6-9-2515,-7-18 2515,-4-14-56,-6-23-70,-5-20 131,-32 29 1,-3-3-12,0-6 1,-4-2 5,-3-5 0,-3-1 50,-2-3 1,-4-2-134,-2-2 0,-3-1 89,1 1 0,-5-4 8,-8 5 1,-5-3 0,0 3-32,-1-7 1,-4 2-12,-15-20 1,-5 6-24,9 36 1,-1 7 335,-34-25-868,2 21-683,3 19-1299,4 13-2343,0 20 4852,12 34 0,3 5 0,2-14 0,12 10 0,-1-1 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52.2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 22283,'11'-2'2600,"1"11"-2018,1 9-21,1 18-4062,1 50 3725,-3-11-134,-6-20 0,0 0-1410,0 23 1387,0-7-204,0 11 159,-1-29-22,1 5-246,-4-36 1644,1-9-2619,-3-8 1999,2-4-5530,-2-1 4848,0-16 0,0 12 0,0-12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13.4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454 0 21891,'-29'82'452,"1"0"0,-2 1 0,1-1-335,3-11 1,0-2-1048,-1 5 1,1 0 979,-1-3 1,1 0-40,2-3 0,1-1-11,2-6 0,0-1 47,3-5 0,2-1-618,-10 37-323,9-18-2557,7-19-5849,6-21 9300,11-16 0,-5-11 0,5-6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52.7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82 127 24535,'-45'11'1692,"9"-2"-1076,43-9-5771,18 0 5558,20 0 1364,23 0-1397,16 0-179,6-3-191,4-4 0,-3-1 0,-3-2 398,-1 1-398,-1-1 0,1-2-88,-3 1 88,-4 1 0,-10 2 0,-10 5 0,-6-3 3119,-8 4-3119,0-6-3119,-6 1 3119,1-1 455,10-4-455,-16 7 95,5-2-95,-20 7 0,-7 0 0,-3 0 3392,-6 0-3392,-2 0-774,-2 0-1591,-12 0-2419,-11 0-5047,-17 7 9412,-3 5 0,15-2 0,10 0 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53.1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1 24591,'3'40'1894,"3"12"-1468,1 22-67,1 19-713,-6-43 0,-1 1 449,0 6 0,-1 1-39,0 1 0,0 1-28,-1 0 0,-2-1-11,-1 1 0,0-2 16,-1-3 1,-1-1-23,-8 45-22,1-12-56,1-15-3844,1-14 3272,2-19 626,2-14-1478,4-11-1220,2-9 985,1-2 1,0-3-1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39:53.4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55 18451,'0'-9'6734,"0"2"-5591,0 7 280,0 0-986,100-13-45,-44 8-591,12-2 1,1-1 198,-7 7 119,-10-2-119,-11 2 0,-12 0-359,-6 1-975,-7 0-727,-3 0-1872,-2 0-3877,-5 1 7902,-3 14 0,-1-10 0,-2 10 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11.6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346 7 16042,'0'-3'4863,"0"0"-2129,0 3-2129,-7 0-190,-5 24-135,-9 18-359,-12 39 163,15-32 0,-2 2-245,-2 6 0,-1 1 189,1 1 0,0 0-6,1-1 1,1 0-18,2-4 1,1-1-6,-12 35 22,10-18 13,5-17 77,9-14 101,2-10 164,3-5-243,0-5 539,0-1-550,6 0 57,9-6 32,15-4 24,17-5-3236,16-8 3314,19-10 78,15-9-320,-22 3 0,0-2-72,-21 7 0,-1 1 0,14-3 0,-4 2 0,7 2 0,-8 3-90,9 1 90,-27 5 0,0 0 0,-33 5 3202,-7 0-3595,-4 0-4776,0 0 5169,-15 20 0,11-15 0,-11 16 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16.6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7 13218,'0'-4'3911,"0"1"-1076,0 3-2085,0 3-55,0 6-124,0 5-134,0 7-145,0 0-23,0 0-45,0 0-101,0 0-44,0 0-46,0 6-10,0 4 33,0 6-12,0 5-21,-3-1-23,0-6 0,-3-8-34,2-11-167,0-6-259,4-4-224,-3-4-492,0-1-1087,-5-1-1468,-4 0-1245,-6 0 4976,-3 0 0,8 0 0,2 0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17.3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0 101 12412,'0'-3'7058,"0"0"-4100,0 3-2184,13 0-35,0 0-156,17 3-34,1 0-101,10 2-78,2-2-101,3-1-22,-3-2-23,-1 1-23,-2 0-78,2 0 45,3-1-44,4 0 55,3 0-67,4 0 23,2-1 55,-2-4-44,-4-2-12,-7 0-44,-6 3-3393,-4 2 3393,-1 2-157,3 0 123,0 0 33,3 0-9,11 0-80,-11 0 0,6-1 3342,-21 1-3342,-4-2 151,-4 2-151,-2 0 0,8 0 0,-7 0 0,7 0 0,-9 0 0,-3 0 0,-2 0 0,0 0 0,-5 0 0,0 0 0,-4-1-685,0-1-469,1-1-359,2-2-1063,2 0-1537,0-6-3506,2-4 7619,1-4 0,-2 6 0,-1 3 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17.9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308 1 20333,'0'27'2242,"0"7"-1525,0 17-146,0 11-111,0 8-136,0 12-100,-1 4-307,-4 6 251,-1 2-22,-6 0-12,-1-6-32,-3-1 32,-1-9-89,0-5 33,-2-4-22,1-9 79,0-5-135,4-7 33,-1-3 23,3-2-22,-4 4 11,-1-2 251,1 0-296,2-4 11,2-9-11,3-3 11,-2 1-11,3-10 0,0 1 0,4-10 0,1-2-11,1-3 0,0-3-180,1-1-5333,1-2 2678,-2-7-1468,4-10-2151,6-11 6465,5-7 0,-2 13 0,-1 5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18.2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46 16333,'0'-11'4616,"0"2"-3898,0 9 1579,0 0-1446,51-11-190,-20 8-212,42-9-158,-31 12-78,2 0-135,0 0-33,2 2-34,-4 1-11,0 1-459,-6 0-516,-5-2-806,-6 0-931,-6-2-1513,-7 0-3225,-6 0 7450,-3 0 0,-3 0 0,0 0 0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24.4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305 11 24871,'0'-10'695,"-3"17"-493,-4 26-5694,-9 28 5548,-11 22-45,10-36 0,-1 1 550,-3 2 1,0 0-562,0-2 0,1 0 33,-15 44-33,3-9 0,11-13 11,2-13 888,6-19-888,5-14 157,4-10 90,2-9 3236,2 0-3114,10-5 416,19 2-325,22-2-35,25-2-3591,15-10 3155,6-6 0,-49 4 0,3-3-126,17-8 1,1 0 125,-20 6 0,-1 1 0,14-4 0,-3 1 0,9-2 0,-10 7 0,-11 5 0,-2-2-1626,-21 8 2563,1-2-5262,-20 6-5506,-7 4 9825,-17 18 0,11-13 0,-10 12 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24.7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7 20333,'-7'-4'4090,"1"1"-3698,6 3 168,0 0-380,-1 54-101,5-22-1,-1 44-67,5-34-11,0-4 0,-5-4-314,0-8-448,-3-6-795,0 1-1244,-1-1-3228,-11 4 6029,-4 2 0,2-12 0,1-1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14.0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26 22944,'1'19'1647,"1"8"-6881,-2 14 5502,0 13 1059,-7 10-1215,-3 6 808,-9 2-920,0-7 0,2-10-23,3-14 1,6-13 22,2-10 3275,5-7-3241,-1-6 341,2-2-399,0-3-32,0-12 45,0-12 0,0-19-11,0-15 22,3-7 0,7-6-34,8 1 12,9 3 22,4 9-12,2 9-10,-3 13-34,-3 11 0,-5 12 34,1 7 22,2 4 11,7 18-11,3 8 11,1 20 23,-6 5-12,-10 3 23,-9-2-45,-7-3 78,-4 0-22,-8-5 23,-11 2-23,-13 0-44,-9-1-1,-1-1-11,5-9-11,6-9-136,0-7-178,14-8-358,-2-1-527,11-4-471,2 1-1120,0 0-1256,3 1-1836,0-2 5893,1-1 0,2-1 0,0-2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25.0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0 168 27303,'86'-16'456,"0"-1"0,-4 2 0,-6 2-681,-24 8 0,-3 2 225,51-7 0,-2 3 0,-1 1 0,0 1 0,-3 2 0,-11 0 0,-14-2 0,-17 2 0,-15-1-873,-14 1-1189,-9 0-2435,-4-5-5334,1-3 9255,4-2 0,-5 4 0,-1 3 1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25.5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470 0 25835,'-66'20'291,"0"0"0,3 1 1,9 7-5807,3 44 5672,2 8-56,6 7 1217,8 3-1306,10 2-1,13 0-22,6-1 11,9-4-23,16-13 12,10-14-23,20-22 23,8-17-11,3-12-1292,3-17 1314,-1-18 0,-3-18-212,-7-23 257,-9-8 0,-12-13 100,-13-3 46,-9-8-102,-6 2-44,-6 1-23,-8 10 2066,-5 13-2200,-8 18-482,0 21-477,-2 16-1484,-3 13 143,-3 17 2412,5 13 0,10-6 0,8 2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25.7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131 1 26507,'0'89'987,"-3"11"-948,-2-43 0,-2 1-381,-1 5 0,-2 0 342,-1 2 0,-2 0-196,2-2 0,-1-2-241,2-2 0,2-3-269,0-5 0,1-2-1928,-2 34-1286,3-19-5616,5-19 9567,-1-16 1,2-16 0,0-8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25.9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1 160 24233,'65'-39'735,"0"1"1,-3 3 0,-4 8-579,14 15-90,-2 5-44,-5 6-23,-6 1-538,-7 3-762,-7 5-1602,-10 9-3160,-12 15 6062,-10 18 0,-10-20 0,-3 1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27.0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 18238,'-4'0'5110,"1"0"-3687,3 0-493,94 48-1793,-19-4 1176,3 2 1,3 4-698,-20-7 0,-4 1 608,3 5 0,-1 3-118,1 4 1,-2 1-29,-2 2 1,-2 1-34,-3 1 0,-3 1-210,-4-5 0,-3 0 193,-5-3 0,-3-3-2347,21 31 1971,-16-21-2065,-15-24 687,-12-18-845,-7-12-4152,-4-12 6867,-7-20 1,5 12 0,-5-10 0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27.3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971 1 20937,'-47'58'753,"1"1"0,0-1 0,0 2 0,1 1 0,1-1-574,6-3 0,2 0 1,0 1-1275,-1 4 1,0 1 0,1 0 1157,1-1 1,0 1 0,1-1-53,2 0 0,1 1 0,2-2-84,-11 23 1,4-3-236,5-9 0,3-3 86,5-11 1,2-4-2513,-8 27-1793,6-17-5304,5-20 9738,2-13 1,6-15-1,4-9 1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29.6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1 243 22664,'5'-65'2756,"-1"13"-2341,-4 52-202,0 15-45,0 10-89,0 24 10,0 12-78,0 11 12,0 4-23,0 0 0,0-4-11,0-7-1,0-13-66,0-13 11,0-14-45,0-13 22,0-7-44,0-5-12,0-8 34,0-16 22,0-17 90,0-22 0,0-6 11,0-4 0,0 3-11,0 8 35,0 7-2,0 12-10,0 9 77,0 14-44,0 8-56,0 9-11,0 1-67,0 2 78,7 0 0,6 9 22,13 9-11,6 13 12,5 11-12,0 4 0,-2 1 0,-2-3-11,-5-5-11,-2-7 11,-1-6 0,-2-5-22,0-5 22,-2-6-11,-3-4 11,-1-5 11,0-2 22,0-15 23,3-14 0,1-24-33,1-11 44,-3-8-50,-8 22 0,0 0-17,3-19-269,1-13-594,-8 47-1143,1 11-1546,1 11-5984,5 7 9536,5 4 0,-8 3 0,0 0 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29.9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15 123 18048,'0'-5'4112,"0"1"-3552,0 4 280,0 0-537,-5 47-146,2-8-34,-3 41-11,5-20-112,1 1 101,0 2-22,0 3 33,3-2 33,2-7-33,3-10-11,1-14-45,-1-16 101,-3-9 11,2-6 45,2-15 370,12-19-180,13-23-89,11-21-158,3-6-32,-1 1-57,-4 4-55,-2 4-3382,-2 5 3370,1 4-527,-7 12-2016,2 9-1,-18 19-1535,-2 9-3316,-14 12 7395,-1 6 0,0-2 0,0 2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30.2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0 23045,'-3'87'840,"0"5"-694,3-6-788,0 10 709,2-2 34,2-4 78,3-14 175,2-18-230,0-16 116,1-21-94,3-10 224,4-20 201,12-19-11,12-23-179,8-23-408,-21 33 1,0-1 138,22-44-56,-3 5-56,-12 8-610,-5 14-298,-8 17-582,-7 18-1536,-4 14-4067,-5 7 7093,-1 16 0,-4-10 0,1 10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30.6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10 663 18899,'-5'7'4885,"1"-1"-4380,4-6-135,0 0-90,22-29-124,4-12 24,24-33-68,-5-6-45,-1 0-11,-6 2-34,-5 5 23,-2 8-23,-7 9 13,-4 13 166,-6 12 158,-8 15 33,-2 7-112,-4 8-23,2 1-166,2 3 166,7 15 68,5 12-79,4 25-66,1 12-46,-4 12-33,-2 8-635,-5 3 568,-3-1-34,-3-8-404,-3-11-728,-1-12-391,0-11-1424,0-9-3496,-8-2 6443,-7-8 0,4-11 0,-2-7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14.5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15 427 14574,'-7'6'5065,"2"-2"-4785,5-4 134,0 0-178,-3-9 391,7-13-111,5-19-91,9-16 2,7-5-203,-3 2-23,-2 8-44,-3 11 22,-2 8-33,0 10 11,-3 5 67,-3 7 11,0 6-11,-1 2 12,2 3-46,3 0 34,3 2-11,4 10 11,5 9-56,-3 15 45,0 8-33,-4 4-102,-4 1-33,0-2-23,-3-3-22,0-9-123,-2-7-516,-2-5-683,-3-4-942,-2 0-1792,-2 2-4594,-2-2 8650,-6 0 0,4-10 0,-4-2 0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0:30.9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1 220 26989,'79'-43'429,"0"0"1,-5 4 0,-4 7-408,19 6 23,-9 10-45,-13 3-795,-11 8-539,-12 2-907,-9 3-1972,-8 0-5618,-7 9 9644,-3 13 1,-10-8-1,-2 6 1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1:31.5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1 589 21857,'48'-73'273,"1"0"0,-2 4 0,-3 6 186,9-12-146,0 5-10,-5 10 89,-7 15 12,-9 13-80,-11 14 46,-7 10-90,-6 5 135,-1 3 100,0 16 23,-3 17-213,0 29-157,-2 23-146,-2-34 1,0 1-514,-3 4 1,-1 0 490,-2 2 0,-1 1-23,-2-2 1,-3-1-366,-2 0 1,-1 0-100,2-5 0,-1-1-1261,-17 39-1423,6-24-2421,7-27 5592,8-21 0,7-15 0,3-2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1:32.0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971 64 17946,'-65'-7'1001,"1"1"0,1 0 0,3 2-5798,-29 6 5660,-2 15-224,-1 18 72,45-6 1,3 6-443,1 6 0,2 5-62,2 4 0,3 4-61,3 3 0,3 3-1,3 3 1,4 2-79,3 5 0,3 1-45,3 4 1,3 2 167,3 4 0,2 0-134,2 2 0,2 0-34,1-1 1,3-2 5,6-3 0,4-3-23,3-7 1,4-3 16,8-5 1,4-3 5,2-9 0,4-3 0,3-5 0,2-4 17,4-8 0,2-5-40,3-6 1,3-5 930,6-4 1,1-7-937,6-12 0,2-8 0,5-5 0,0-6 0,2-12 0,-2-6-6,-1-5 1,-2-3 5,-8-1 0,-3-2 16,-8-2 1,-5-1 199,-7 2 1,-5-3-49,-8 1 0,-5-3 102,-3 0 0,-5-2-147,-6 0 0,-2-2-33,-1-2 0,-3-1-17,-8-1 0,-4 1 11,-2-1 0,-6 1-23,-7 2 1,-7 1 5,-5 6 0,-6 3-11,-4 6 0,-5 6-34,-4 8 1,-4 6-23,-1 7 0,-1 7-6,0 7 1,-2 5-427,-16 4 1,2 6 114,22 7 0,1 4-905,-13 3 1,5 6-4258,-15 39 5479,36-18 0,3 1 0,-4 4 0,4 3 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1:40.3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62 25095,'59'-25'852,"2"4"-762,0 11-23,-2 6 12,-6 2-35,-6 2-10,-10 9 22,-6 6 22,-12 14-10,-8 13 10,-7 12-33,-17 12 0,-9 10 33,-18 6-258,-8-3 213,-1-6 1,4-13 0,8-13-23,9-15 45,8-11 292,7-8 32,7-8 80,3-2 89,3-3-312,0 0-237,0 4 0,7 0 0,12 4 0,15-4 0,13-2 0,9-2 0,2 0 0,-2 0-3392,-4-5 3392,-9-5-909,-8-11-928,-8-8-1772,-1-16-4223,1-11 7832,4-6 0,-14 23 0,-1 12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1:40.8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957 10 18821,'-65'-5'1393,"-1"1"0,2 7 0,4 8-609,-27 30-476,41-5 1,2 5-35,-2 5 1,2 3-18,-1 4 1,2 1-478,0 0 0,2 0 377,3 2 0,1 0-68,3-1 1,3 1 10,3 2 1,3 1-28,4-1 0,4 0-56,5 2 0,3 0 22,2 0 0,4 0-11,5-1 0,5-1-1457,5-1 0,5-1 1457,7-2 0,6-1 45,7-2 0,4-3-395,4-3 0,4-3 372,2-3 1,2-5-23,1-5 0,2-6-28,3-6 0,0-6 0,3-1 0,1-7 0,4-12 0,1-6 0,1-1 0,1-3 0,1-10 0,0-4 0,-5 0 0,-1-2 0,-5 1 0,-3-2 11,-8 2 0,-3-3-85,-7 0 1,-4-2 141,19-43-7,-33 36 1,-4-2 160,-4-3 1,-3-3-206,-4-2 0,-2-2 22,0 0 0,-5 0 1323,-6 0 1,-4 1-1347,-4 0 1,-5 2 279,-8 2 0,-5 4-262,-6 1 0,-4 5-34,-3 3 0,-4 5-40,-2 7 1,-3 6-135,0 3 1,-1 6-164,2 5 1,0 3-795,-45 1-774,13 17-874,10 13-2137,30 12 1,2 8 4021,9-4 1,2 1 0,-25 33 0,32-30-1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1:41.7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24199,'46'-3'583,"11"-1"-1920,23 1 1370,4 0 35,-5 4 417,-15 13-418,-17 11 213,-22 23-22,-14 17-123,-15 17-7,-14 7-117,-7-4 0,-6-13 12,6-19 10,11-17 702,6-15-735,7-11-11,1-6 11,1-4 347,10 0-224,6 0 113,10 1 111,4 3-11,-2 4 180,-6 6 32,-6 9-167,-9 13-245,-4 16-136,-5 14 0,-12-11 0,-4 2-864,-11 30 275,4-31 1,-4-2-1104,-13 13-1781,9-16-2947,10-19 6420,12-17 0,8-10 0,2-5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1:42.2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1467 456 20121,'-77'-18'1042,"1"-1"0,1 2 0,3 3-830,16 6 1,3 3-6,-5 0 1,1 2 55,1 1 1,0 4-540,-3 8 1,1 5 465,-1 3 1,0 4-113,-2 11 1,1 4 201,-1 6 0,3 1-151,1 2 0,3 2-79,6 2 0,4 4 12,5 3 0,5 3-23,7 9 0,7 4-598,5 10 0,6 4 592,3-21 1,3 2 0,3 1-263,5 4 1,5 2-1,1-1 266,0 2 1,3-1 0,3-1-1,4 0 0,4 0 1,4-3 6,0-5 1,4-2 0,2-3-28,19 24 0,6-6-1162,5-12 1,5-9 1149,5-12 1,4-11 0,5-9 0,3-11-374,6-10 1,1-11 316,3-13 1,-2-9 38,-30 3 1,-1-3 0,-1-5-12,-1-6 1,-2-4 0,-2-2 22,-1-2 0,-2-3 0,-1-1 13,-4-1 1,-1-2 0,-2-2-14,-4 1 0,-3-1 0,-2-1 28,13-29 0,-5-3 43,-8 2 0,-5-3-43,-8 2 0,-5-2 84,-6 3 0,-5-2 5,-2 0 1,-7-1-40,-10-2 1,-8-2-9,3 30 1,-2-1 0,-4 1-11,-6 0 0,-4 0 0,-4 2 26,-3 1 0,-3 3 0,-3 3-86,-3 5 0,-2 3 0,-3 4 0,-27-12 0,-5 10 0,-3 14 0,-1 9 0,1 5 0,0 8 0,4 11 0,2 7-85,5 4 1,2 10-1083,-10 27 0,7 11-1775,20-8 1,5 4 2941,8 0 0,2 4 0,7-7 0,-3 20 0,6-4 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1:51.6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295 305 17420,'-5'-2'4560,"1"1"-4022,4 1 415,0 0-595,-10 98-66,2-23-611,0 2 1,-1 5 363,2-26 0,-1-4 11,-1-1 0,-1-1 112,-11 41 22,-7-11-104,-3-13 15,-2-11-34,0-15 23,7-12 22,6-14-34,7-8 516,6-17-561,3-27 46,3-35 5,4 18 0,2-4-458,3-9 0,3-2 503,4-4 0,3 0-62,3 1 0,2 3-307,2 4 0,1 3 268,2 4 0,2 3-28,-1 6 0,3 3 0,-1 4 0,2 3 0,27-28 0,-6 20 0,-11 17-23,-6 15 102,-2 24 134,-14 16 123,-2 24-123,-17 13-90,-8 11-89,-13 6 1219,-8 2-1320,-9-3-264,13-31 0,2-2-72,-7 12 291,-3 3-1177,20-40-1019,3-10-2521,4-6-5002,2-3 9806,1-2 1,1 0 0,0 0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1:51.8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 10 16109,'0'-5'6522,"0"1"-5537,0 4 114,0 0-864,-17 75-235,2-29-62,1 6 1,0 2-1284,-3-2-1333,6-10-4582,7-9 7260,4-10 0,0-9 0,1-7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1:52.1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181 217 22989,'50'-25'78,"1"1"1,29-22 67,-63 23-46,-9-3-21,-6 3 10,-3 2-89,-9 5-11,-5 8 11,-11 3 34,-8 17 212,-9 17 203,-8 17 223,-5 19-123,6 2 34,6 0-191,14-3-191,12-6-77,11-1-91,4-5-3380,10-8 3302,23-3-1191,5-21-164,27-14-1559,-2-36 2959,-4-8 0,-2-3 0,-4-2 0,25-18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14.7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0 169 23045,'29'-24'381,"7"0"-874,15 9-1255,12-4-2510,9-2-4482,1-2 8740,-1 2 0,-33 8 0,-10 5 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1:52.6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483 13 19426,'0'-7'5210,"0"1"-4650,0 6-179,0 0-324,-10 120-1,2-37-336,1 6 0,0 3 280,4-36 0,0-5 159,0 42-159,3-17-23,0-20-101,0-18-144,0-18-24,0-12 124,0-7 401,0-1-233,-8-2 68,-9-2 189,-15-1 102,-7 2 89,-6 1-112,1 4 12,-1 8-12,3 8-56,2 12-22,4 7-57,5 2 12,6 3-67,6 0-79,8-3-67,5-2-56,5-6-168,13-5-751,12-9-829,20-8-2017,19-19-4751,10-16 8572,8-14 0,-35 11 0,-10 8 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1:53.0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150 246 18138,'5'-2'4459,"-1"1"-4100,-4 1 21,0 0-324,65-26-22,-41 11 0,50-23-23,-58 17 56,-6-2-11,-5 2 45,-3-2-34,-6 4 34,-11-1-45,-5 4 370,-10 4 560,0 6-157,-2 3-157,-3 10-122,-3 15-136,-1 19 0,3 21-100,2 11-167,12 8-147,8-2 0,8-5 0,6-6 0,9-11 0,5-7 0,10-11-326,8-12-974,3-11-818,6-8-1725,3-11-5988,3-9 9672,-5-3 1,-17 2-1,-8 6 1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08.3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16 586 17879,'-8'0'4639,"1"0"-3675,7 0 201,0 0-829,80-59 90,-24 16-883,6-4 1,2-3 596,-23 17 0,-3 1-2752,36-31 2747,-8 5 66,-9 4-89,-7 7-89,-8 7-12,-8 10 90,-12 11 850,-7 11-592,-10 5 78,-2 3-169,-3 19 3326,0 16-3437,0 33-101,-6 21-620,1-38 0,-1 1 564,-3 1 0,-1 0-34,-1-1 1,-1-1-303,-12 43-168,4-9-281,4-14-245,8-16-2904,4-18 47,4-17 1574,0-12 1,0-8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08.8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981 52 19190,'-70'-14'1173,"0"0"0,4 0 0,4 5-579,-17 9-169,1 15 125,-1 14-974,1 27 502,39-19 1,0 3-227,0 6 1,2 3 242,1 5 1,2 3-12,2 1 0,3 2-23,3 2 1,4 1 67,3-1 0,4 0-51,3 0 1,3 1 38,2 0 1,4 0 50,5-3 0,4 0 28,7 1 0,5-2-17,6-2 1,5-1 38,7-2 1,2-1-40,4-2 0,0-2-84,0-4 1,1-3-52,-1-5 1,2-3-22,44 15-1,3-22-22,5-15 0,-45-16 0,0-7 17,0-3 0,-1-6-17,0-9 0,-2-7 5,-1-7 1,-4-5 16,-2-6 1,-3-5-7,-3-4 1,-2-2-6,-5-3 1,-4-1-1,-4 1 0,-3 0-6,-6 3 1,-4 0 194,0 6 1,-5 2-201,-7 2 0,-4 2 0,-2 3 0,-5 1-276,-6 4 1,-5 2 275,-2 2 0,-3 2 0,-35-25-53,-1 16-607,-1 21-696,-2 14-1278,-6 32-2282,32 5 1,0 10 4848,-11 19 1,5 4-1,-10 15 1,4 4-1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09.6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1 159 19964,'59'-41'354,"0"0"1,-4 5 0,-4 9-198,2 16-67,-10 8-1,-13 10-21,-10 11 55,-6 12-45,-6 15-55,-4 6 55,-2 7-22,-7 5-11,-10 0 44,-9 1-21,-10-5 301,-5-5 13,0-6 32,1-7 1,7-9 44,9-10-55,11-10-124,7-7 44,4-4 495,0-1-573,9 0 68,6 0-135,19 3-22,11 2-56,12 2-90,1-2-11,1-2-179,-9-3-561,-6 0-582,-10 0-706,-2 0-1300,-4-13-4056,0-6 7384,-3-12 0,-11 11 0,-5 6 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10.1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785 128 16479,'-76'-1'1202,"0"-1"1,6-1 0,7 3-609,1 10-34,0 8-78,1 21-23,-2 14-89,0 16 90,4 9-113,7 6-460,13 5 197,25-41 0,4 2-360,2 4 1,3 2 370,3 5 1,4 3-6,8 3 0,5 2-6,3-1 0,6-1-45,8-1 0,6-5-28,3-7 0,5-6 51,2-7 0,4-7-12,2-9 0,2-7 40,2-5 0,0-6 16,0-6 0,-1-6-50,-1-6 0,-1-6-254,-3-6 1,-2-5 253,0-8 0,-4-5-23,-1-4 1,-2-5 22,-2-4 1,-3-2-18,-2-5 0,-5-2 22,-3-3 1,-6-3 5,-5 0 1,-4-1-40,-3-1 0,-5-1 11,-9 1 0,-5 2-17,-5 2 1,-6 3 5,-5 3 0,-9 3-23,-22-5 1,-7 7-6,18 22 0,-2 6-168,-15-7 0,0 14-695,-13 41-1030,5 24-1952,36-3 1,3 8 3844,-1 11 0,4 0 0,-7 13 0,9-4 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10.8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36 20221,'60'-10'269,"0"0"0,-4 0 0,-6 4-157,0 9 12,-5 8 88,-15 7 147,-10 13-79,-11 6-112,-6 7-101,-3 0-45,0-3-22,-2-12-44,2-10 32,-1-9-44,1-6 23,0 0 33,0 0 145,8-2-10,1 3 34,13-3-1,2 2 44,9 3 1,3 1 11,1 5 303,-1 1 369,-7 7-156,-9 6-180,-11 8-213,-5 7-201,-9 5-45,-9 7-68,-10 1-33,-6 1-336,-4-4-448,3-5-695,-2-6-964,5-8-2935,3-10 5378,8-7 0,7-9 0,6-4 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11.3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1023 81 17588,'-77'-23'1042,"-1"0"0,7 2 0,6 7-212,-7 26-1284,-6 33 757,32-7-1,-1 8-16,-4 14 0,-1 7-68,-2 4 0,0 3-10,2 1 0,4 1-74,6-4 0,4 0-72,7-5 0,5 2-328,10 0 1,5 1 338,1 4 0,6 1-282,11 6 0,7 2 321,4 3 0,7-1 39,10-1 0,9-3-28,8-6 1,6-6-40,4-8 0,6-8 11,4-11 1,4-9-68,1-9 0,1-8 28,0-4 0,0-9-650,-2-13 1,-2-8 638,-1-4 0,-4-9-23,-1-14 0,-4-7-46,-1-8 0,-4-5 41,-4-7 0,-4-2 5,-6-4 1,-6-2 33,-6 1 0,-6-1-23,-9 1 1,-7 1 72,-5 3 1,-8 0-56,-12 2 0,-7 0 50,-5-1 0,-8 2-73,-11-2 0,-6 3 11,-4-2 0,-4 3-39,-3 5 0,-2 4 0,0 8 0,-1 6-45,3 11 0,-1 7 155,6 9 1,1 8-570,3 13 0,1 9-550,4 9 0,4 10-1075,1 13 1,5 7-2833,0 13 1,5 5 4685,2 12 1,5-3-1,-5 15 1,12-12-1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14.8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205 120 23280,'-35'-3'1983,"4"0"-1478,29 3-113,-2 0-67,3 0 56,0 0-213,1 3-90,0 13-32,-3 18-2,-5 25-21,-4 23-12,-6 10-500,10-41 0,-1 0 489,1-1 0,1 0 45,-7 43-566,3-1 510,0-14-162,3-5 173,0-10-22,5-11 11,0-10-1,3-13-10,0-12 925,0-7-903,0-7 588,4-1-554,6-2 224,7 0-213,8 0-11,6 0-12,6 0 68,29-13 22,-12 2-45,21-9-33,-19 5-23,2 2 11,2 2 1,30-8-46,-24 9 23,17-5 0,-36 10 0,-9 1 0,-4 0 0,-9 1 0,-3 0 0,-7 0 0,-4 1 11,1 0-11,-5 1 0,2 1 0,-3-2 0,-1 2 12,-2 0 10,-2-1 0,-1 0 23,0 0 0,0 0 89,0-3-44,0-4 11,0-5-23,0-7-11,0-11 79,0-10-23,-1-7-99,-9-38-24,2 19 0,-7-24 0,7 34 0,1 4 0,-1 8 0,0 3 0,-3 0 0,-1 3 0,0-1 0,-1 1 0,2 2 0,0 1 0,-1 1 0,2 4 0,-1 2 0,2 6 0,0 7 0,2 5 0,1 4 0,3 4 0,1 1-2455,1 2 247,0 0-2071,-4 5-5552,-5 6 9579,-9 12 1,7-9 0,0 1 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15.4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88 13432,'0'-4'6577,"0"1"-3474,0 3-2419,41 10 44,-13-4 11,38 6-122,-21-9-34,2-1-225,6-2-89,5 0-78,12-6 22,9-3-12,10-6-44,3-1-45,-4 3-11,-10 2-12,-13 6-10,-11 2-23,-9 1-23,-5 2-10,-3-3-1,-1 0 1,-3-1-12,-5 0 11,-6 0-22,-4 3 0,-2-2 0,5 0-145,-6-1-214,3 1-302,-8 1-336,-4 2-482,-2 0-841,-2 0-1388,0 0-4136,-2 15 7844,-17 13 0,13-8 0,-13 5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0:15.0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 0 22361,'-29'58'553,"0"1"0,3-4 0,4-5-4,4 0 45,3 2-169,4-5-77,4-3-57,4-4-55,1-6-24,2-3-32,0-6-24,0-3 24,9-5-57,4-7-11,12-4-78,6-4-23,7-2-11,3 0-302,3-2-449,-5-1-482,-6 1-627,-5-1-1624,-5 3-4225,3 0 7709,-1 0 0,-8 0 0,-4 0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17.3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17 11437,'0'-9'4571,"0"2"-3562,0 7 784,0 0-1031,-7 0-314,4 6-101,-7 5 79,4 12-236,-2 8-100,-1 5-56,2 4-23,0 5-11,2 2-213,0 4-426,1-7-717,2-9-1176,0-12-1726,2-10 4258,0-9 0,0-2 0,0-2 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17.9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0 13420,'-7'0'6925,"1"0"-5838,6 0 448,0 0-975,-7 0-79,6 0-77,-6 0-101,8 0 324,16 0-134,12 0-11,25 4-79,16-1-44,13 2-56,13-4-517,3-1 275,-46 0 1,0 0 27,-2 0 1,0 0 56,49 0-68,-4 0 68,-11 0 0,-8 0 66,-8 0-132,-10 0-80,-3 0 0,-5 1 0,0 1 0,0 1 0,2 1 0,-3-3 0,-3 1 0,-8-2 393,-7 0-393,-5 0 0,-4 0 0,-1 0 0,1 0 0,2 0 0,-2 0 0,2 0 0,-6 0 0,-1 1 0,-5 0 0,-1 2 0,2-2 0,-5 3 0,2-3 0,-7 1 0,-1-1-718,-3 0-940,0 0-1379,-2-1-4392,-15 3 7429,-13 6 0,7-4 0,-2 4 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20.4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7 11336,'0'-4'6678,"0"1"-3440,0 3-2633,-1 0-78,-1 0-123,-1 0-35,0 0-10,1 0-79,-1 0-23,3 3 35,-4 8-57,0 10-56,-2 16-67,-1 11 68,-1 10-113,-2 4-22,2 1 22,1-1-67,2-9 0,0-6 0,4-11-34,-1-12-302,2-7-157,0-10-381,0-2-437,0-5-1730,0 0 1,0 0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21.3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227 4 24300,'-10'-2'1299,"1"1"-895,9 1-101,2 0 44,9 0-78,10 0-146,16 4-22,13 1-22,12 5-1,9-2-33,5-1 0,-2-3-45,-7-2 0,-11 0 0,-10-2 0,-5 0-11,-3 0 11,-1 0 0,-4 0 0,-7 0-34,-8 0 23,-9 0 0,-4 0-12,-3 0 23,-1 0 90,0 0-57,0 1 113,1 14-34,4 8-22,-2 21-57,2 7-22,-3 5-11,-1 4 0,-1-3 23,-1 3-23,0-6 0,0-4-45,0-7-45,0-8 46,0-8 21,0-9 23,0-6 11,0-5 1,0-4 32,0-1 225,0-2-246,-6 1-12,-5 1 0,-8 0 11,-7 0 68,-8-1 156,-9 0 47,-15-1-293,-14 0 0,-12 0-252,-6 0 252,1 0 0,8-1 0,6-2 0,12-1 0,7-1 0,6 1 0,9-3 0,4 0 0,9-1 0,5 5 0,7 0 0,7 3 252,5 0-252,2 0-7172,2 0-1031,7 0 8203,11 0 0,-7 0 0,6 0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21.8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24659,'44'-5'1400,"4"1"-6780,12 4 5537,6 0 1079,4 0-1236,2 0-1474,0 0 769,-6 1-617,-9 4-920,-14 3 449,-19 8-8038,-11 8 9817,-12 14 0,-1-16 0,-1 3 1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22.1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26653,'64'-3'123,"1"-1"0,-5 1 1,-5 0-124,6 3-168,-3 0-818,-8 0-751,-11 4-907,-9-1-2657,-3 2-4530,1-4 9697,4-1 1,-14 0 0,-1 0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22.8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178 54 23471,'-11'98'515,"6"-48"1,0 1-225,-3 47-196,3-48 0,-2 0-781,-12 47 798,2-8 56,-1-11-67,1-9-56,-2-12 279,2-12-324,2-14 154,6-12-109,5-9-1,2-7 57,2-2 556,0-1-522,0-7-1,0-18-89,0-19-45,3-30 22,10-16-281,-3 40 1,1-1 246,5-2 1,2-1 5,2 3 1,1 0-1,0 1 1,2 1 5,0 4 0,2 1 0,19-31-11,-2 16-1,-12 18-200,-3 15 77,-11 15 46,5 15-113,-1 13-79,4 13-32,1 7-236,-1 18 809,-10-15-428,-1 5 55,-11-23 35,-1-6-12,-1-4 1,3 0-1,-1-3 56,4 3 23,1 8 0,0-2-11,5 7-23,-2-7 34,2 1 11,-1 1 56,1 3 78,-3 4-3257,-3 7 3415,-3 11-1,-9 9 291,-28 38-347,2-25-167,-24 16 10,18-41-78,2-15 0,4-8-280,0-9 3157,2-5-5903,-4-7-907,16-14-4705,2-10 8638,20-14 0,-3 16 0,3 4 0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23.2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72 15370,'0'-8'4717,"0"3"-4213,0 5 191,0 0-370,-16 49-12,3-11-178,-12 42-135,13-25 0,5-2 0,6-3-45,1-4 0,9-6 34,5-9-23,9-7-22,1-9 56,-1-7 34,0-5 44,1-3 12,-1-10 33,0-7 79,-2-13 34,-3-5-12,-2-3 0,-5-2-56,-4-4-34,-3 0-33,-3-4-45,-1 2-22,-6 1 22,-7 3-34,-13 6-22,-8 5-302,-4 9-606,2 9-639,7 5-1108,4 7-2219,4 11 4874,3 12 0,7-7 0,4 6 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23.8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13 14641,'1'-7'5020,"1"1"-4404,-2 6 572,0 0-561,0 32-201,-4 4-134,-4 35-90,-7-1-68,0 1-22,-1-3 0,4-9 0,4-12-112,3-18-22,4-11-46,1-12-111,0-5 56,5-21 101,8-12-191,7-28 202,3-6 11,-6-1 56,-6 10-23,-8 14 68,-2 12 123,-1 15-34,0 8-22,0 7 292,0 1-415,8 0-34,6 0 23,12 0 22,4 0-45,5-6 34,-1-4-34,-2-5 11,-5-1 180,-7 4 145,-3 6 56,-6 3 102,-1 3-79,1 14-1,-1 13-77,-4 23-113,-2 17-78,-4 14-56,-2 10-79,-9 7-22,-4-1-123,-6-8-706,0-13-1020,0-16-2028,-4-9-5954,-4-8 9271,-9 1 1,17-20 0,2-4 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31.6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1 274 22350,'7'76'485,"0"0"1,0 0 0,0-3-363,-1-11 0,-1-1-645,0 3 0,-1 0 550,0 0 0,0 1-6,-1 2 1,0 0-18,0 1 1,0 1-6,0-1 0,-1 0 22,0-4 1,-1-1-18,0-7 1,0-3 5,0 31 67,1-29 46,-1-24 347,2-18-449,-3-9 326,2-28-79,-2-23-113,0-43-670,0 32 1,0-5 585,1-9 1,1-4 39,0-8 1,2-2-52,2-7 1,2-1 16,2-3 1,3 1-40,3 0 0,3 2 0,1 8 1,5 1 161,10-9 1,3 5-174,-12 32 0,1 4-28,5-6 0,0 11-33,5 20 22,-3 13 11,6 18 134,2 19-56,5 15-11,-20 9 1,-5 6 21,9 31 232,-16-23 0,-5 1-74,-12 32-113,-7-44 1,-5 0-46,-4 0 1,-3-2-23,-6-1 0,-4-3-2851,-33 33 2817,3-14-33,5-17-44,-9-9-315,24-17-190,-10-2-392,26-11-785,2 1-779,4-1-3905,7-1 7258,4 0 0,5-3 0,3-1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42.9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 4 12949,'1'-2'5827,"1"0"-2589,-2 2-2599,0 10 78,0 9-269,0 15-33,0 8-68,0 7-67,0 4-101,0 4-44,0 6 33,0 5-112,0 0 22,0 3-33,0-7-11,0-9-34,0-11-101,0-17-560,0-9-583,0-10-840,-4-2-1535,-3 0-3339,-7 1 6958,-2 4 0,6-7 0,2 2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32.0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71 27 19358,'2'-15'4729,"0"4"-4303,-2 11 336,0 0-617,9 111-100,-6-31-28,1 9 0,-1 4-383,-6-29 1,-2-3 365,-1 3 0,-1-1 11,0-3 1,-2-2 10,1-3 1,-1-3 0,-5 34 196,3-18-186,2-24 12,6-17 45,0-16 67,3-7 111,0-5 636,0-18-613,0-15 57,0-23-57,7-11-90,6-2-21,9 2-68,4 5 246,12-17-280,-12 28-66,5-6-12,-15 36-695,-4 9-593,2 5-796,1 0-1065,6 2-2588,5-8-3294,1-2 9031,1-2 0,-13 8 0,-4 3 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32.2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14 17476,'0'-7'6398,"0"1"-5535,0 6 695,0 0-1054,9 40-180,-7 0-222,6 44-102,-8-4-258,-10 9-840,-4 5-1324,-10 0-1377,0-6-3518,6-12 7317,6-20 0,7-25 0,3-17 0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32.7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17 19224,'0'-9'4516,"0"2"-4113,0 7 269,0 0-414,-5 73-56,-5-9-124,1 1 0,-1 4-134,0-17 1,-2-1 117,0-1 0,1-1 61,-8 35-56,3-17-22,8-19-22,4-18-23,3-13-12,1-10-55,0-5-22,0-2 89,0-5 11,11-9 45,4-9 190,14-10-213,0-1-33,0 5 0,-2 0 23,-1 3-12,0-1-11,2-3 22,0 6 57,-1 1-23,-2 9 67,-3 2 45,-5 7-34,0 3 68,-3 2 33,1 0-56,1 0 1,-2 0-57,1 2-3436,-2 6 3324,-1 9 56,-2 10 11,-5 49-447,-3-8-662,-10 32-986,0-36-1513,-1-19-2420,3-22 5950,13-18 0,-5-6 0,5-3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33.1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 62 23549,'-9'51'549,"0"0"0,-4 40-392,10-38-45,3-8-33,0-9-79,1-7-23,9-13-33,5-6 45,12-9 11,2-20 56,3-13-45,-1-22 12,-5-9 33,-2-4-56,-6 4 33,-4 7 34,-2 13 79,-4 15 67,-1 14 0,-3 8-22,1 6 33,-1 0 78,4 12 45,1 8-100,2 16-112,1 8-57,-2 1-22,0 3-56,-3-2-112,2-2-650,-1-5-1132,2-10-1579,0-11-2959,3-9 6432,2-15 0,-6 5 0,0-7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33.4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24580,'22'73'874,"-5"2"-729,-16-8 13,-1-1 144,2-6 1,4-8-90,2-13-34,6-10-67,0-13-79,0-8-33,3-5 23,1-6 44,4-15-67,6-8-157,-2-16-179,-2 4-369,-4 3-618,-5 13-761,-3 7-1143,-3 7-5308,2 2 669,-2-2 7866,3-1 0,-6 4 0,0 1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33.8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1 298 13341,'10'-2'6432,"-2"1"-5356,-8 1 358,0 0-963,58-33-236,-34 13-123,47-28-67,-52 19 22,-3 1-22,-6-2-45,-4 2 0,-5 2-78,-1 4 78,0 5-34,-4 7 68,-5 6 33,-8 6 179,-7 15 157,-4 11 248,-3 20-259,1 5 22,3 1-10,7 0 22,8-5 89,6-1-33,3-4-90,3-2-112,7-6-45,4-4-134,10-6-90,13-2-257,-5-9-628,8-1-515,-13-9-785,1-2-897,-3-2-2071,0-1-3475,-1-1 8617,0-9 0,-9 6 0,-3-6 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34.0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131 20 17879,'0'-11'5401,"0"2"-4796,0 9 236,0 0-640,-14 88 1,0-22-169,1 4 1,-1 2 0,-9 24 22,4-8 134,4-16 80,4-18-69,6-21 23,2-18 168,3-9-78,0-12-11,0-14-157,0-13-90,9-17-56,2-4-90,10 0-560,1 4-381,1 8-661,-1 5-1345,2 6-2408,4 5 5445,3 1 0,-11 12 0,-4 1 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34.5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187 0 24188,'-45'67'515,"0"-1"1,0 5 0,12-7-304,24-13-77,-1 9-57,10-27-55,0-9-23,10-5-12,5-10 1,11-4 0,7-9-67,0-17-180,3-16-90,-2-23 113,-4-10 56,-4-3 179,-6 4 11,-7 16 78,-5 16 225,-6 16 68,-2 13-114,0 5 1,0 6 22,0 12 113,0 12-79,0 15-34,0 6-134,3 2-90,2-3-56,4 0-11,5-2-22,3-1-381,6-4-449,4-7-392,3-10-593,1-12-483,1-13-1400,4-23-3776,3-18 7496,4-22 0,-18 27 0,-4 5 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34.7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21230,'0'-11'5412,"0"2"-4628,0 9-190,0 0-549,18 72-45,-13-29-353,4 9 0,0 3-1249,-9 8-1671,1 8-5656,-1 11 8929,2 8 0,-2-38 0,0-7 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34.8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0 25095,'-8'4'2186,"1"-1"-2456,7-3-2934,0 0-1905,9 6 5109,-5-5 0,6 5 0,-8-6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43.4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84 22653,'-7'0'1871,"10"0"-1378,13 0-34,12 0-100,11 0-112,7 0 22,10 0 179,10 0-4352,7 0 4195,6 0-22,0 0 740,-5 0-853,-7 0 24,-5-1-57,-3-4-56,0-3 34,1-2-34,0-1-11,0 2 1,-1 1-57,-1 2 0,-5 1 3388,-6-1-3388,-7 2 12,-10 0-12,-4 0 0,-7 3 0,-5-1 0,-2 2 0,-1 0 0,-3 0 0,-2 0 0,-3 0-4707,-3 0 1166,0 3-3226,0 6 6767,-3 5 0,2-3 0,-1-3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58.7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1 392 24535,'31'-14'359,"6"-13"-337,11-28-11,2-8 57,-6 0-68,-5 5 67,-9 12-56,-10 13-11,-7 13 34,-6 11-1,-4 6 79,2 3 270,-1 17 43,5 15-77,-1 28-91,-3 15-134,-1 10-78,-4 1-22,-7-2-23,-3-5-146,-8-3-1916,-8 11-649,8-34-2477,2-4-4617,20-41 9805,20-31 0,-10 16 0,8-16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2:59.1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742 165 17218,'-74'-46'1442,"1"0"0,5 2 0,4 15-446,-15 39-188,4 25-360,5 26-1110,36-18 0,3 5 858,2 4 0,3 3-1644,1 6 1,2 2 1620,4 4 1,4 2-85,1 4 1,4 0 248,4 2 0,2 0-299,1-2 1,4 0-1,6-5 0,5-2-22,1-4 0,6-4-17,6-8 0,6-4-34,39 25-1906,16-29 1929,10-22 5,-43-20 1,0-8 121,1-7 1,-1-7-117,-2-5 0,-2-6 22,-5-7 1,-4-5-18,-5-1 1,-3-3 27,-7-1 1,-4-3-12,-4-2 1,-4 0 10,-5-2 1,-3-1-12,0-1 1,-5 0-1,-7 1 1,-5 2-12,-1 1 0,-6 3-11,-7 4 0,-6 3-50,-2 5 0,-3 4-242,-4 4 0,-2 4-1388,-46-11-1794,-2 18-6357,4 23 9353,3 42 0,39-23 0,10 20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00.3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0 198 20320,'64'-53'205,"-1"0"1,-5 5 0,-6 14-117,-4 26 282,-4 7-371,-11 6 231,-6 11-52,-11 11-112,-7 14-11,-7 10-11,-18 9-22,-10 3 8,-14-1-20,-3-8 153,4-11-96,5-10 133,8-11 438,8-7-11,10-7-101,3-5-180,4 0-202,0-3-89,1 1-44,0 1-1,7-2-11,13 3 0,14-2 11,16 0-11,4-1-526,0 0-1021,-9-6-694,-7-2-2319,-10-11-3933,-4-2 8493,-2-1 0,-10 10 0,-2 3 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00.7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426 227 18037,'-58'8'832,"0"1"1,4 0 0,8 5-441,5 28-145,1 11-45,5 17-68,0 10 56,10 6-55,5-2-34,10-3-5717,6-4 5683,14-4-55,13 2 1320,21-9-1298,21-8 156,16-19 34,16-19-39,-45-17 1,0-7 21,2-8 0,-1-6-73,-1-4 0,-2-6 12,-4-7 0,-4-6-161,-2-2 0,-6-3 205,-5-4 1,-6-2-29,-3-1 1,-4-3-74,-7-3 1,-3-1-40,-1 0 1,-3 1-12,-2 0 0,-3 1-22,-3 5 0,-4 2 28,-17-35-45,-15 20-207,-7 19-4689,1 15 5042,21 17 0,6 7 0,21 8 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01.7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8 14630,'-1'-3'3485,"-1"0"-2880,2 3-527,46-1 46,-22 0 21,34 3 57,-37 7 11,-9 8 56,-6 8-146,-5 6 12,-1 5-135,0-2-45,0-1-11,0-9-3347,0-6 3380,0-9-10,0-2 33,0-3 78,0 1 236,6 5 89,3 1 57,7 5 3525,2 2-3313,-1 3-100,-3 2-146,-2 1-1,-3 2 13,-2 0-102,-4 0-112,-2 0-45,-1 3-56,-5 4-44,-12 7-35,-12 5-44,-10 0-33,-6-1-561,3-6-1008,3-11-987,6-6-2486,12-10 5075,8-3 0,8-4 0,4-3 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02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626 11 20479,'-69'-5'605,"0"0"0,3 5 0,7 9-134,-3 33 201,-5 25-1337,33-28 0,2 2 816,1 2 1,1 1-1613,5 1 0,2-1 1550,-12 45-768,19 1 746,9 4-107,10-44 0,5 1 40,2-1 0,5-1 0,4 0 0,6-2-11,3-3 0,5-4-34,35 24 0,8-18 34,4-24 11,4-15 34,1-30 22,0-12 0,-7-24-34,-10-6 101,-12-4-44,-15-2 77,-12-4 57,-16-5-67,-6-5-11,-7-7-57,-13-2-11,-8-2-33,-19 5-12,-9 10 426,-8 15-852,-4 20-750,-6 22-1781,-4 24-5447,-8 43 8382,34-6 0,4 2 0,-8 15 0,7 2 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03.0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427 13 13868,'2'-7'6880,"-1"1"-5625,-1 6 381,0 0-975,-4 5-22,-6 6-348,-12 11-224,-14 14-67,-14 14 0,-8 6 0,0 8-22,3-2 10,9-3 24,9-7-12,10-15 44,11-13 46,9-13 168,4-8 22,3-3-11,0 0-45,0 3 135,16 1 89,15 2-190,25 1-68,16-4-89,11 0 22,5-3-3392,6-9 3325,-2-6 12,-3-9-40,-37 7 0,-1 0-28,13-5-12,4 1-738,-45 12-3844,-11-6-2958,-6-1 7552,-5-2 0,-1 8 0,0 6 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03.3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0 25185,'-4'100'153,"-1"0"0,0-5 1,-1-5-154,0-25 0,0-4-6,0-2 1,1-2-192,-2-2 1,2-3-857,-3 37-1043,1-11-1758,4-17-3575,2-18 7429,9-18 0,-6-14 0,6-10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03.8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1359 306 20826,'-73'-51'773,"0"0"0,1 3 1,2 10-91,-29 21-414,45 11 0,-1 2 33,-2 4 1,0 4-475,2 6 0,-1 5 295,1 3 0,1 6-72,2 7 0,2 4-18,1 3 1,2 4-18,3 0 1,3 3-6,3 2 1,3 2-12,4 0 0,3 3 5,3 2 1,4 2-1520,2 4 0,3 1 1536,4 3 1,3 1-6,1 3 0,5 1-284,5 1 0,6 0 278,5 0 1,7-1 10,8 0 1,6-2-23,7-3 0,5-4-6,4-4 0,3-5 6,4-7 0,3-6 6,1-7 0,2-7 5,5-7 0,2-6-11,2-4 0,1-7 5,4-11 1,-1-6 16,-1-3 1,1-8-1,-12-5 1,1-8-1,-5 0 11,6-6 1,-3-3-17,11-16 0,-8-2 39,-30 17 0,-8 0 0,-4-4 0,-5-2-960,-5-4 0,-4-4 977,-2-5 0,-5-2-6,-6-5 0,-5-2-40,-5-5 0,-6 0 23,-5 0 1,-10-1-3,-5 15 1,-8-2 0,0 7 556,-8-5 0,-5 7-587,9 15 1,-4 2 0,0 10-19,-6 14 0,0 11-107,-1 5 1,0 7-368,1 7 1,-2 9-2670,-19 24 0,3 11-1773,18-4 1,3 6 4514,7 1 0,-2 5 0,10-7 0,-10 23 1,9-3-1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06.9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0 13387,'-9'0'7641,"2"0"-6879,7 0 964,0 0-1368,-29 15-21,22-12-57,-22 12 0,29-15 403,0 0-481,3 1 22,9 1-101,8 0 68,13-1 10,10-1 1,7 0-23,7 0 12,3 0 33,-2 0-67,1 0-11,-2 0 33,1 0 34,1-1 11,2-2-90,-3-1 23,-2-1-34,-5 4-11,-6-1-77,-5 2-35,-5 0 0,-5 0 0,-3-1 0,1-1 0,-2-1 0,2-1 0,-1 3 0,-2-1 0,-2 2 0,-8 0 0,-2 0 0,-6 0 0,0 0 0,1 0 0,-1 0 0,-3 0 0,1 0 0,-4 0 0,0 0 0,-1-1 0,0 0 0,0 6 0,-1 6 0,-2 13 0,-2 10 0,-3 9 0,2 5 0,-1 1 0,2 0 0,0-3 0,-1-5 0,1-4 0,0-7 0,3-6 0,0-6 0,1-1 0,-1-4 0,1 0 0,0 0 0,1-2 0,-1 2 0,0 2 0,-3-1 0,3 4 0,-4-1 0,4 0 0,-3-1 0,4 0 0,-3 1 0,1 5 0,-1-6 0,0 4 0,0-9 0,0 1 0,1-1 0,-1 0 0,1 4 0,1-1 0,-2 1 0,0 4 0,-1-7 0,1 2 0,1-6 0,1-3 0,0-2 0,-1-1 0,2-2 0,-3 0-785,2 0-829,-1-7-1232,-4-2-3709,4-10 6555,-7 2 0,7 5 0,-2 5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02:44.7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17933,'0'-9'1636,"3"10"998,1 23-1995,2 20-235,0 26 10,-1 15 662,-2 13-953,-1-44 0,-1 1-6,-1 0 1,0 2-11,2 2 0,-1 0 21,-1-1 1,0 1-51,1-2 1,1-1-46,0-3 1,-1 0 22,3 40-34,0-7-22,-1-12 34,-1-7-34,-1-9 1252,-1-13-1756,0-11-269,0-10-247,0-12-672,0-6-448,0-5-3575,0-1 78,0-7 5646,-4-5 1,3 3 0,-3-2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09.6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23 11190,'0'-13'5659,"0"3"-4415,0 10 2319,0 0-3003,-3 7-89,1 11-124,-2 13-112,1 13-78,0 4-45,-2 0-56,0-4-11,-1-2-12,1-5-21,1-1-12,1-7-12,0-3-55,1-11-269,0-3-291,2-8-595,-1 1-985,-1 0-1883,-5 7-3810,-3 5 7900,-4 5 0,6-8 0,1-2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10.1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23359,'31'24'1815,"3"-5"-1446,8-6-54,4-5-80,8-2-22,2-3-68,7-1-10,3-2 55,3 0-33,-4 0-56,-7 0-23,-8 0 12,-12 0-45,-8 0-11,-3 0-12,-5 0 12,2 0-34,-1 0 11,-1 0 0,0 0-11,-4 0 0,-4 0-11,-1 0-45,-6 0-213,0 0-392,-3 0-393,-2-3-503,-1-2-527,-1-3-1188,0-5-3686,0 1 6958,0-4 0,0 9 0,0 0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10.6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237 7 12826,'-3'-4'5827,"0"1"-4785,3 3 650,0 0-942,-14 0-32,9 0-181,-10 6 57,13 11-134,-1 16 21,1 19-77,-2 10-203,-2 9-32,-2 2-46,-3-1-100,1 1 44,-4 3-275,-2 4 231,-5 7-12,1-2 11,0-5-22,4-8-22,2-15-1,3-12 23,6-11-168,0-14-269,3-8-123,0-7-359,1-4-3305,1-1-493,0 2-4241,-1-1 8958,0 1 0,0 0 0,1-2 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10.9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33 23650,'43'-18'1613,"1"4"-1153,-9 14-90,5 0-79,2 0-145,-3 0-90,-5 0 0,-3 0-56,-6 0-235,-2 0-741,-3 0-615,-3 0-1030,-1 0-1816,-6 0-3788,-4 8 8225,-5 12 0,-1-7 0,0 4 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13.6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17 11627,'3'-6'1816,"0"0"-1301,-3 6 280,0-1 2444,1 1-2477,-1-2-102,2 2 4551,-2-2-5133,0 5 12,-2 5 33,-1 8-33,-4 12-23,-3 8-56,-2 9 23,-1 1-23,2 4-11,0-5-11,5 3-12,0-2 12,4 1 11,1-8 0,1-5-33,0-11 21,0-9 1,0-6-11,0-2 11,0-4-1,0 3-32,0-4 32,0 1-21,0 0 78,4-2 134,3 0 78,4 0 13,4 0-12,2 0-12,9 0 23,7 0 0,13 0-1,10-3-54,9-2-1,2-2 33,-2 2-67,-4 2-56,-1 3 157,21-1-212,-17-1-35,15-1-22,-29-1-11,-3 1 0,-10 0 12,-4 1-3404,-10 1 3336,-6 1-448,-8 0-2555,-3-9-1244,-4 5-5528,-1-5 9157,-1 8 0,0 1 0,0 0 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34.0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14 590 19045,'-5'3'6578,"1"0"-5548,4-3 572,0 0-1378,-4 7-168,14-5 11,9-1-67,25-16 45,13-16-21,11-16-24,6-13-296,-33 25 1,1-2 295,2-1 0,1-2 0,-1 1 0,1 0 0,-2 1 0,-2 2 0,30-23 0,-17 14 0,-17 19 0,-15 12 0,-9 9 0,-8 4 0,-2 2 0,-3 25 0,-16 24 0,-15 44 0,5-35 0,-3 3 0,-3 3 0,-1 4 0,-9 20 0,2-1-328,12-23 0,1-2 328,-4 14 0,3-3 0,12-25 0,1-3-348,-16 39-1087,4-8-189,3-20-5155,6-13-918,9-24 7697,12-17 0,-2-6 0,6-5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34.6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1588 83 16277,'-85'-25'1744,"0"-1"1,1 5-1,3 11-1128,16 23 1,2 10-728,-4 5 1,1 6 536,-2 12 0,1 4-627,1 2 0,1 2 453,-1 5 1,1 1-40,1 1 0,1 3-107,0 4 0,2 3 107,3 3 0,3 4-90,5 2 0,4 4-33,6 1 0,8 3-34,7 4 0,8 3-633,3 2 0,7 2 595,8-29 1,3 0 0,2 2-5,4 2 1,3 2 0,3-2-505,3 1 1,4 0-1,4-2 490,4-1 0,3-1 0,4-3-30,0-6 0,4-2 0,3-5-24,22 12 1,7-12 47,5-12 1,4-13-1,2-10 1,3-12-114,5-17 0,1-11 126,-30 3 1,1-3-1,-1-5-11,1-7 0,-1-6 1,-2-2 3,0-1 0,-1-4 0,-3 0-27,-1-2 1,-3 0 0,-1-2 7,-5 1 1,-1 0-1,-4-2 360,16-23 1,-7-2-342,-8-1 0,-6-2 17,-8 0 0,-7-3 5,-7 0 1,-6-1-1,-1-1 0,-7 1 34,-10 0 0,-7 0 17,-4 0 0,-7 1-34,-11 0 0,-7 2-33,-5 3 0,-4 3 16,-2 6 0,-3 4-16,4 11 0,-2 7-6,3 10 0,-2 7 587,5 9 0,0 6-1069,-47 2-493,4 15-549,4 17-1557,8 23 167,43-10 1,3 7 2913,3 10 0,5 0 0,-6 9 0,12-2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36.7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4 276 9229,'0'-4'6376,"0"1"-2511,0 3-2621,-2-26-179,17 4-213,9-29-236,23 9-191,10-3-279,2 7-101,-2 12 22,-8 12 11,-4 10 46,-8 17 22,-4 13 111,-8 21-44,-12 17-45,-6 11 23,-21 11-528,1-37 1,-4-1 420,-7 4 0,-4 0 17,-5 2 0,-3-1-51,0-2 1,-1-2-23,2-5 0,1-2 84,-24 23 11,16-25 68,16-16 33,9-16 280,8-6-336,3-2-33,3 0 997,1 0-931,26-4-10,14-4-91,30-8-44,13-4-44,3-1-12,-3-2-23,-13 5-358,-12 2-594,-14 3-381,-11 5-1198,-5-8-6821,-3-8 9375,3-14 0,-11 15 0,-3 0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37.2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856 316 17095,'-83'-16'1408,"0"0"0,5 7 1,4 10-945,20 16 1,4 10-1369,-1 9 0,3 7 1223,0 10 0,2 5-106,2 5 0,4 3-12,3 4 1,5 2-6,6 2 0,4 1-95,6 2 0,4 0 33,4 3 1,4 2-29,5 0 1,5 1 50,6 2 0,5 0-23,7-2 1,7-2-35,8-4 1,8-4-34,7-7 1,6-6-52,7-9 1,5-8-6,7-7 1,3-9 4,3-8 1,2-6-17,-1-4 0,1-5 11,-3-6 1,0-6 16,-4-4 0,0-6 89,-2-7 1,-3-7-84,0-8 0,-5-7 50,-1-7 0,-5-6 28,-5-4 1,-6-5 38,-6-5 0,-8-3 28,-7-1 1,-8-2 10,-7-2 0,-6 0-192,-3 0 0,-5-1 2,-7 1 0,-9-4 0,-8 6 0,-7-5 0,-2 4 0,4 16 0,-1 4 0,-5-1 0,-12-18 0,-5-2 0,-1 8 0,-10 1 0,-2 10 0,-2 7 0,-3 8 0,5 11 0,-5 11-1261,-27 13 1,-2 18-455,23 13 1,2 11-729,8-1 0,-3 5 1,7 6 2442,-11 34 0,12 0 0,20-29 0,4-4 0,-21 40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08:43:56.4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454 0 23863,'-45'4'1322,"-3"3"-1064,2 10 112,3-1-45,10-4-79,11-6-223,10-3-23,8-2-101,2 4 67,4 5 1,9 7 33,8 8 22,10 4-11,2 5 23,-7-3-1,-8 4 147,-9 1 100,-9 7-135,-18 8-89,-11 6-33,-20-2-12,-3-3-3403,1-10 3381,7-8-1173,9-13 300,8-5-786,15-11-8161,19-2 8728,33-9 0,-15 5 1,13-5-1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마루 부리 중간"/>
      </a:defRPr>
    </a:lvl1pPr>
    <a:lvl2pPr indent="228600" latinLnBrk="0">
      <a:defRPr sz="1200">
        <a:latin typeface="+mj-lt"/>
        <a:ea typeface="+mj-ea"/>
        <a:cs typeface="+mj-cs"/>
        <a:sym typeface="마루 부리 중간"/>
      </a:defRPr>
    </a:lvl2pPr>
    <a:lvl3pPr indent="457200" latinLnBrk="0">
      <a:defRPr sz="1200">
        <a:latin typeface="+mj-lt"/>
        <a:ea typeface="+mj-ea"/>
        <a:cs typeface="+mj-cs"/>
        <a:sym typeface="마루 부리 중간"/>
      </a:defRPr>
    </a:lvl3pPr>
    <a:lvl4pPr indent="685800" latinLnBrk="0">
      <a:defRPr sz="1200">
        <a:latin typeface="+mj-lt"/>
        <a:ea typeface="+mj-ea"/>
        <a:cs typeface="+mj-cs"/>
        <a:sym typeface="마루 부리 중간"/>
      </a:defRPr>
    </a:lvl4pPr>
    <a:lvl5pPr indent="914400" latinLnBrk="0">
      <a:defRPr sz="1200">
        <a:latin typeface="+mj-lt"/>
        <a:ea typeface="+mj-ea"/>
        <a:cs typeface="+mj-cs"/>
        <a:sym typeface="마루 부리 중간"/>
      </a:defRPr>
    </a:lvl5pPr>
    <a:lvl6pPr indent="1143000" latinLnBrk="0">
      <a:defRPr sz="1200">
        <a:latin typeface="+mj-lt"/>
        <a:ea typeface="+mj-ea"/>
        <a:cs typeface="+mj-cs"/>
        <a:sym typeface="마루 부리 중간"/>
      </a:defRPr>
    </a:lvl6pPr>
    <a:lvl7pPr indent="1371600" latinLnBrk="0">
      <a:defRPr sz="1200">
        <a:latin typeface="+mj-lt"/>
        <a:ea typeface="+mj-ea"/>
        <a:cs typeface="+mj-cs"/>
        <a:sym typeface="마루 부리 중간"/>
      </a:defRPr>
    </a:lvl7pPr>
    <a:lvl8pPr indent="1600200" latinLnBrk="0">
      <a:defRPr sz="1200">
        <a:latin typeface="+mj-lt"/>
        <a:ea typeface="+mj-ea"/>
        <a:cs typeface="+mj-cs"/>
        <a:sym typeface="마루 부리 중간"/>
      </a:defRPr>
    </a:lvl8pPr>
    <a:lvl9pPr indent="1828800" latinLnBrk="0">
      <a:defRPr sz="1200">
        <a:latin typeface="+mj-lt"/>
        <a:ea typeface="+mj-ea"/>
        <a:cs typeface="+mj-cs"/>
        <a:sym typeface="마루 부리 중간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91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2" name="텍스트 개체 틀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9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101" name="그림 개체 틀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0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Titolo Testo</a:t>
            </a:r>
          </a:p>
        </p:txBody>
      </p:sp>
      <p:sp>
        <p:nvSpPr>
          <p:cNvPr id="3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9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텍스트 개체 틀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4"/>
          <p:cNvSpPr txBox="1"/>
          <p:nvPr/>
        </p:nvSpPr>
        <p:spPr>
          <a:xfrm>
            <a:off x="10085854" y="6502160"/>
            <a:ext cx="2079863" cy="239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404040"/>
                </a:solidFill>
              </a:defRPr>
            </a:pPr>
            <a:r>
              <a:t>ⓒSaebyeol Yu. Saebyeol’s PowerPoint</a:t>
            </a:r>
          </a:p>
        </p:txBody>
      </p:sp>
      <p:sp>
        <p:nvSpPr>
          <p:cNvPr id="6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4"/>
          <p:cNvSpPr txBox="1"/>
          <p:nvPr/>
        </p:nvSpPr>
        <p:spPr>
          <a:xfrm>
            <a:off x="10085854" y="6502160"/>
            <a:ext cx="2079863" cy="239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ⓒSaebyeol Yu. Saebyeol’s PowerPoint</a:t>
            </a:r>
          </a:p>
        </p:txBody>
      </p:sp>
      <p:sp>
        <p:nvSpPr>
          <p:cNvPr id="7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그림 5" descr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TextBox 4"/>
          <p:cNvSpPr txBox="1"/>
          <p:nvPr/>
        </p:nvSpPr>
        <p:spPr>
          <a:xfrm>
            <a:off x="10085854" y="6502160"/>
            <a:ext cx="2079863" cy="239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404040"/>
                </a:solidFill>
              </a:defRPr>
            </a:pPr>
            <a:r>
              <a:t>ⓒSaebyeol Yu. Saebyeol’s PowerPoint</a:t>
            </a:r>
          </a:p>
        </p:txBody>
      </p:sp>
      <p:sp>
        <p:nvSpPr>
          <p:cNvPr id="8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마루 부리 굵은"/>
          <a:ea typeface="마루 부리 굵은"/>
          <a:cs typeface="마루 부리 굵은"/>
          <a:sym typeface="마루 부리 굵은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마루 부리 굵은"/>
          <a:ea typeface="마루 부리 굵은"/>
          <a:cs typeface="마루 부리 굵은"/>
          <a:sym typeface="마루 부리 굵은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마루 부리 굵은"/>
          <a:ea typeface="마루 부리 굵은"/>
          <a:cs typeface="마루 부리 굵은"/>
          <a:sym typeface="마루 부리 굵은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마루 부리 굵은"/>
          <a:ea typeface="마루 부리 굵은"/>
          <a:cs typeface="마루 부리 굵은"/>
          <a:sym typeface="마루 부리 굵은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마루 부리 굵은"/>
          <a:ea typeface="마루 부리 굵은"/>
          <a:cs typeface="마루 부리 굵은"/>
          <a:sym typeface="마루 부리 굵은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마루 부리 굵은"/>
          <a:ea typeface="마루 부리 굵은"/>
          <a:cs typeface="마루 부리 굵은"/>
          <a:sym typeface="마루 부리 굵은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마루 부리 굵은"/>
          <a:ea typeface="마루 부리 굵은"/>
          <a:cs typeface="마루 부리 굵은"/>
          <a:sym typeface="마루 부리 굵은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마루 부리 굵은"/>
          <a:ea typeface="마루 부리 굵은"/>
          <a:cs typeface="마루 부리 굵은"/>
          <a:sym typeface="마루 부리 굵은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마루 부리 굵은"/>
          <a:ea typeface="마루 부리 굵은"/>
          <a:cs typeface="마루 부리 굵은"/>
          <a:sym typeface="마루 부리 굵은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마루 부리 중간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마루 부리 중간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마루 부리 중간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마루 부리 중간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마루 부리 중간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마루 부리 중간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마루 부리 중간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마루 부리 중간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마루 부리 중간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마루 부리 중간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마루 부리 중간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마루 부리 중간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마루 부리 중간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마루 부리 중간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마루 부리 중간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마루 부리 중간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마루 부리 중간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마루 부리 중간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customXml" Target="../ink/ink32.xml"/><Relationship Id="rId18" Type="http://schemas.openxmlformats.org/officeDocument/2006/relationships/image" Target="../media/image47.png"/><Relationship Id="rId3" Type="http://schemas.openxmlformats.org/officeDocument/2006/relationships/image" Target="../media/image1.png"/><Relationship Id="rId21" Type="http://schemas.openxmlformats.org/officeDocument/2006/relationships/customXml" Target="../ink/ink36.xml"/><Relationship Id="rId7" Type="http://schemas.openxmlformats.org/officeDocument/2006/relationships/customXml" Target="../ink/ink29.xml"/><Relationship Id="rId12" Type="http://schemas.openxmlformats.org/officeDocument/2006/relationships/image" Target="../media/image44.png"/><Relationship Id="rId17" Type="http://schemas.openxmlformats.org/officeDocument/2006/relationships/customXml" Target="../ink/ink34.xml"/><Relationship Id="rId2" Type="http://schemas.openxmlformats.org/officeDocument/2006/relationships/image" Target="../media/image5.jpeg"/><Relationship Id="rId16" Type="http://schemas.openxmlformats.org/officeDocument/2006/relationships/image" Target="../media/image46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11" Type="http://schemas.openxmlformats.org/officeDocument/2006/relationships/customXml" Target="../ink/ink31.xml"/><Relationship Id="rId24" Type="http://schemas.openxmlformats.org/officeDocument/2006/relationships/image" Target="../media/image50.png"/><Relationship Id="rId5" Type="http://schemas.openxmlformats.org/officeDocument/2006/relationships/customXml" Target="../ink/ink28.xml"/><Relationship Id="rId15" Type="http://schemas.openxmlformats.org/officeDocument/2006/relationships/customXml" Target="../ink/ink33.xml"/><Relationship Id="rId23" Type="http://schemas.openxmlformats.org/officeDocument/2006/relationships/customXml" Target="../ink/ink37.xml"/><Relationship Id="rId10" Type="http://schemas.openxmlformats.org/officeDocument/2006/relationships/image" Target="../media/image43.png"/><Relationship Id="rId19" Type="http://schemas.openxmlformats.org/officeDocument/2006/relationships/customXml" Target="../ink/ink35.xml"/><Relationship Id="rId4" Type="http://schemas.openxmlformats.org/officeDocument/2006/relationships/image" Target="../media/image40.png"/><Relationship Id="rId9" Type="http://schemas.openxmlformats.org/officeDocument/2006/relationships/customXml" Target="../ink/ink30.xml"/><Relationship Id="rId14" Type="http://schemas.openxmlformats.org/officeDocument/2006/relationships/image" Target="../media/image45.png"/><Relationship Id="rId22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.png"/><Relationship Id="rId7" Type="http://schemas.openxmlformats.org/officeDocument/2006/relationships/customXml" Target="../ink/ink39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5" Type="http://schemas.openxmlformats.org/officeDocument/2006/relationships/customXml" Target="../ink/ink38.xml"/><Relationship Id="rId10" Type="http://schemas.openxmlformats.org/officeDocument/2006/relationships/image" Target="../media/image54.png"/><Relationship Id="rId4" Type="http://schemas.openxmlformats.org/officeDocument/2006/relationships/image" Target="../media/image51.png"/><Relationship Id="rId9" Type="http://schemas.openxmlformats.org/officeDocument/2006/relationships/customXml" Target="../ink/ink4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.png"/><Relationship Id="rId7" Type="http://schemas.openxmlformats.org/officeDocument/2006/relationships/customXml" Target="../ink/ink4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customXml" Target="../ink/ink41.xml"/><Relationship Id="rId10" Type="http://schemas.openxmlformats.org/officeDocument/2006/relationships/image" Target="../media/image58.png"/><Relationship Id="rId4" Type="http://schemas.openxmlformats.org/officeDocument/2006/relationships/image" Target="../media/image55.png"/><Relationship Id="rId9" Type="http://schemas.openxmlformats.org/officeDocument/2006/relationships/customXml" Target="../ink/ink4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.png"/><Relationship Id="rId7" Type="http://schemas.openxmlformats.org/officeDocument/2006/relationships/customXml" Target="../ink/ink4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customXml" Target="../ink/ink44.xml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5" Type="http://schemas.openxmlformats.org/officeDocument/2006/relationships/customXml" Target="../ink/ink4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customXml" Target="../ink/ink51.xml"/><Relationship Id="rId18" Type="http://schemas.openxmlformats.org/officeDocument/2006/relationships/image" Target="../media/image70.png"/><Relationship Id="rId3" Type="http://schemas.openxmlformats.org/officeDocument/2006/relationships/image" Target="../media/image1.png"/><Relationship Id="rId21" Type="http://schemas.openxmlformats.org/officeDocument/2006/relationships/customXml" Target="../ink/ink55.xml"/><Relationship Id="rId7" Type="http://schemas.openxmlformats.org/officeDocument/2006/relationships/customXml" Target="../ink/ink48.xml"/><Relationship Id="rId12" Type="http://schemas.openxmlformats.org/officeDocument/2006/relationships/image" Target="../media/image67.png"/><Relationship Id="rId17" Type="http://schemas.openxmlformats.org/officeDocument/2006/relationships/customXml" Target="../ink/ink53.xml"/><Relationship Id="rId2" Type="http://schemas.openxmlformats.org/officeDocument/2006/relationships/image" Target="../media/image5.jpeg"/><Relationship Id="rId16" Type="http://schemas.openxmlformats.org/officeDocument/2006/relationships/image" Target="../media/image69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11" Type="http://schemas.openxmlformats.org/officeDocument/2006/relationships/customXml" Target="../ink/ink50.xml"/><Relationship Id="rId24" Type="http://schemas.openxmlformats.org/officeDocument/2006/relationships/image" Target="../media/image73.png"/><Relationship Id="rId5" Type="http://schemas.openxmlformats.org/officeDocument/2006/relationships/customXml" Target="../ink/ink47.xml"/><Relationship Id="rId15" Type="http://schemas.openxmlformats.org/officeDocument/2006/relationships/customXml" Target="../ink/ink52.xml"/><Relationship Id="rId23" Type="http://schemas.openxmlformats.org/officeDocument/2006/relationships/customXml" Target="../ink/ink56.xml"/><Relationship Id="rId10" Type="http://schemas.openxmlformats.org/officeDocument/2006/relationships/image" Target="../media/image66.png"/><Relationship Id="rId19" Type="http://schemas.openxmlformats.org/officeDocument/2006/relationships/customXml" Target="../ink/ink54.xml"/><Relationship Id="rId4" Type="http://schemas.openxmlformats.org/officeDocument/2006/relationships/image" Target="../media/image63.png"/><Relationship Id="rId9" Type="http://schemas.openxmlformats.org/officeDocument/2006/relationships/customXml" Target="../ink/ink49.xml"/><Relationship Id="rId14" Type="http://schemas.openxmlformats.org/officeDocument/2006/relationships/image" Target="../media/image68.png"/><Relationship Id="rId22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1.xml"/><Relationship Id="rId18" Type="http://schemas.openxmlformats.org/officeDocument/2006/relationships/image" Target="../media/image81.png"/><Relationship Id="rId26" Type="http://schemas.openxmlformats.org/officeDocument/2006/relationships/image" Target="../media/image85.png"/><Relationship Id="rId39" Type="http://schemas.openxmlformats.org/officeDocument/2006/relationships/customXml" Target="../ink/ink74.xml"/><Relationship Id="rId21" Type="http://schemas.openxmlformats.org/officeDocument/2006/relationships/customXml" Target="../ink/ink65.xml"/><Relationship Id="rId34" Type="http://schemas.openxmlformats.org/officeDocument/2006/relationships/image" Target="../media/image89.png"/><Relationship Id="rId42" Type="http://schemas.openxmlformats.org/officeDocument/2006/relationships/image" Target="../media/image93.png"/><Relationship Id="rId47" Type="http://schemas.openxmlformats.org/officeDocument/2006/relationships/customXml" Target="../ink/ink78.xml"/><Relationship Id="rId7" Type="http://schemas.openxmlformats.org/officeDocument/2006/relationships/customXml" Target="../ink/ink58.xml"/><Relationship Id="rId2" Type="http://schemas.openxmlformats.org/officeDocument/2006/relationships/image" Target="../media/image5.jpeg"/><Relationship Id="rId16" Type="http://schemas.openxmlformats.org/officeDocument/2006/relationships/image" Target="../media/image80.png"/><Relationship Id="rId29" Type="http://schemas.openxmlformats.org/officeDocument/2006/relationships/customXml" Target="../ink/ink6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png"/><Relationship Id="rId11" Type="http://schemas.openxmlformats.org/officeDocument/2006/relationships/customXml" Target="../ink/ink60.xml"/><Relationship Id="rId24" Type="http://schemas.openxmlformats.org/officeDocument/2006/relationships/image" Target="../media/image84.png"/><Relationship Id="rId32" Type="http://schemas.openxmlformats.org/officeDocument/2006/relationships/image" Target="../media/image88.png"/><Relationship Id="rId37" Type="http://schemas.openxmlformats.org/officeDocument/2006/relationships/customXml" Target="../ink/ink73.xml"/><Relationship Id="rId40" Type="http://schemas.openxmlformats.org/officeDocument/2006/relationships/image" Target="../media/image92.png"/><Relationship Id="rId45" Type="http://schemas.openxmlformats.org/officeDocument/2006/relationships/customXml" Target="../ink/ink77.xml"/><Relationship Id="rId5" Type="http://schemas.openxmlformats.org/officeDocument/2006/relationships/customXml" Target="../ink/ink57.xml"/><Relationship Id="rId15" Type="http://schemas.openxmlformats.org/officeDocument/2006/relationships/customXml" Target="../ink/ink62.xml"/><Relationship Id="rId23" Type="http://schemas.openxmlformats.org/officeDocument/2006/relationships/customXml" Target="../ink/ink66.xml"/><Relationship Id="rId28" Type="http://schemas.openxmlformats.org/officeDocument/2006/relationships/image" Target="../media/image86.png"/><Relationship Id="rId36" Type="http://schemas.openxmlformats.org/officeDocument/2006/relationships/image" Target="../media/image90.png"/><Relationship Id="rId10" Type="http://schemas.openxmlformats.org/officeDocument/2006/relationships/image" Target="../media/image77.png"/><Relationship Id="rId19" Type="http://schemas.openxmlformats.org/officeDocument/2006/relationships/customXml" Target="../ink/ink64.xml"/><Relationship Id="rId31" Type="http://schemas.openxmlformats.org/officeDocument/2006/relationships/customXml" Target="../ink/ink70.xml"/><Relationship Id="rId44" Type="http://schemas.openxmlformats.org/officeDocument/2006/relationships/image" Target="../media/image94.png"/><Relationship Id="rId4" Type="http://schemas.openxmlformats.org/officeDocument/2006/relationships/image" Target="../media/image74.png"/><Relationship Id="rId9" Type="http://schemas.openxmlformats.org/officeDocument/2006/relationships/customXml" Target="../ink/ink59.xml"/><Relationship Id="rId14" Type="http://schemas.openxmlformats.org/officeDocument/2006/relationships/image" Target="../media/image79.png"/><Relationship Id="rId22" Type="http://schemas.openxmlformats.org/officeDocument/2006/relationships/image" Target="../media/image83.png"/><Relationship Id="rId27" Type="http://schemas.openxmlformats.org/officeDocument/2006/relationships/customXml" Target="../ink/ink68.xml"/><Relationship Id="rId30" Type="http://schemas.openxmlformats.org/officeDocument/2006/relationships/image" Target="../media/image87.png"/><Relationship Id="rId35" Type="http://schemas.openxmlformats.org/officeDocument/2006/relationships/customXml" Target="../ink/ink72.xml"/><Relationship Id="rId43" Type="http://schemas.openxmlformats.org/officeDocument/2006/relationships/customXml" Target="../ink/ink76.xml"/><Relationship Id="rId48" Type="http://schemas.openxmlformats.org/officeDocument/2006/relationships/image" Target="../media/image96.png"/><Relationship Id="rId8" Type="http://schemas.openxmlformats.org/officeDocument/2006/relationships/image" Target="../media/image76.png"/><Relationship Id="rId3" Type="http://schemas.openxmlformats.org/officeDocument/2006/relationships/image" Target="../media/image1.png"/><Relationship Id="rId12" Type="http://schemas.openxmlformats.org/officeDocument/2006/relationships/image" Target="../media/image78.png"/><Relationship Id="rId17" Type="http://schemas.openxmlformats.org/officeDocument/2006/relationships/customXml" Target="../ink/ink63.xml"/><Relationship Id="rId25" Type="http://schemas.openxmlformats.org/officeDocument/2006/relationships/customXml" Target="../ink/ink67.xml"/><Relationship Id="rId33" Type="http://schemas.openxmlformats.org/officeDocument/2006/relationships/customXml" Target="../ink/ink71.xml"/><Relationship Id="rId38" Type="http://schemas.openxmlformats.org/officeDocument/2006/relationships/image" Target="../media/image91.png"/><Relationship Id="rId46" Type="http://schemas.openxmlformats.org/officeDocument/2006/relationships/image" Target="../media/image95.png"/><Relationship Id="rId20" Type="http://schemas.openxmlformats.org/officeDocument/2006/relationships/image" Target="../media/image82.png"/><Relationship Id="rId41" Type="http://schemas.openxmlformats.org/officeDocument/2006/relationships/customXml" Target="../ink/ink75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83.xml"/><Relationship Id="rId18" Type="http://schemas.openxmlformats.org/officeDocument/2006/relationships/image" Target="../media/image104.png"/><Relationship Id="rId26" Type="http://schemas.openxmlformats.org/officeDocument/2006/relationships/image" Target="../media/image108.png"/><Relationship Id="rId39" Type="http://schemas.openxmlformats.org/officeDocument/2006/relationships/customXml" Target="../ink/ink96.xml"/><Relationship Id="rId21" Type="http://schemas.openxmlformats.org/officeDocument/2006/relationships/customXml" Target="../ink/ink87.xml"/><Relationship Id="rId34" Type="http://schemas.openxmlformats.org/officeDocument/2006/relationships/image" Target="../media/image112.png"/><Relationship Id="rId7" Type="http://schemas.openxmlformats.org/officeDocument/2006/relationships/customXml" Target="../ink/ink80.xml"/><Relationship Id="rId12" Type="http://schemas.openxmlformats.org/officeDocument/2006/relationships/image" Target="../media/image101.png"/><Relationship Id="rId17" Type="http://schemas.openxmlformats.org/officeDocument/2006/relationships/customXml" Target="../ink/ink85.xml"/><Relationship Id="rId25" Type="http://schemas.openxmlformats.org/officeDocument/2006/relationships/customXml" Target="../ink/ink89.xml"/><Relationship Id="rId33" Type="http://schemas.openxmlformats.org/officeDocument/2006/relationships/customXml" Target="../ink/ink93.xml"/><Relationship Id="rId38" Type="http://schemas.openxmlformats.org/officeDocument/2006/relationships/image" Target="../media/image114.png"/><Relationship Id="rId2" Type="http://schemas.openxmlformats.org/officeDocument/2006/relationships/image" Target="../media/image5.jpeg"/><Relationship Id="rId16" Type="http://schemas.openxmlformats.org/officeDocument/2006/relationships/image" Target="../media/image103.png"/><Relationship Id="rId20" Type="http://schemas.openxmlformats.org/officeDocument/2006/relationships/image" Target="../media/image105.png"/><Relationship Id="rId29" Type="http://schemas.openxmlformats.org/officeDocument/2006/relationships/customXml" Target="../ink/ink9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8.png"/><Relationship Id="rId11" Type="http://schemas.openxmlformats.org/officeDocument/2006/relationships/customXml" Target="../ink/ink82.xml"/><Relationship Id="rId24" Type="http://schemas.openxmlformats.org/officeDocument/2006/relationships/image" Target="../media/image107.png"/><Relationship Id="rId32" Type="http://schemas.openxmlformats.org/officeDocument/2006/relationships/image" Target="../media/image111.png"/><Relationship Id="rId37" Type="http://schemas.openxmlformats.org/officeDocument/2006/relationships/customXml" Target="../ink/ink95.xml"/><Relationship Id="rId40" Type="http://schemas.openxmlformats.org/officeDocument/2006/relationships/image" Target="../media/image115.png"/><Relationship Id="rId5" Type="http://schemas.openxmlformats.org/officeDocument/2006/relationships/customXml" Target="../ink/ink79.xml"/><Relationship Id="rId15" Type="http://schemas.openxmlformats.org/officeDocument/2006/relationships/customXml" Target="../ink/ink84.xml"/><Relationship Id="rId23" Type="http://schemas.openxmlformats.org/officeDocument/2006/relationships/customXml" Target="../ink/ink88.xml"/><Relationship Id="rId28" Type="http://schemas.openxmlformats.org/officeDocument/2006/relationships/image" Target="../media/image109.png"/><Relationship Id="rId36" Type="http://schemas.openxmlformats.org/officeDocument/2006/relationships/image" Target="../media/image113.png"/><Relationship Id="rId10" Type="http://schemas.openxmlformats.org/officeDocument/2006/relationships/image" Target="../media/image100.png"/><Relationship Id="rId19" Type="http://schemas.openxmlformats.org/officeDocument/2006/relationships/customXml" Target="../ink/ink86.xml"/><Relationship Id="rId31" Type="http://schemas.openxmlformats.org/officeDocument/2006/relationships/customXml" Target="../ink/ink92.xml"/><Relationship Id="rId4" Type="http://schemas.openxmlformats.org/officeDocument/2006/relationships/image" Target="../media/image97.png"/><Relationship Id="rId9" Type="http://schemas.openxmlformats.org/officeDocument/2006/relationships/customXml" Target="../ink/ink81.xml"/><Relationship Id="rId14" Type="http://schemas.openxmlformats.org/officeDocument/2006/relationships/image" Target="../media/image102.png"/><Relationship Id="rId22" Type="http://schemas.openxmlformats.org/officeDocument/2006/relationships/image" Target="../media/image106.png"/><Relationship Id="rId27" Type="http://schemas.openxmlformats.org/officeDocument/2006/relationships/customXml" Target="../ink/ink90.xml"/><Relationship Id="rId30" Type="http://schemas.openxmlformats.org/officeDocument/2006/relationships/image" Target="../media/image110.png"/><Relationship Id="rId35" Type="http://schemas.openxmlformats.org/officeDocument/2006/relationships/customXml" Target="../ink/ink94.xml"/><Relationship Id="rId8" Type="http://schemas.openxmlformats.org/officeDocument/2006/relationships/image" Target="../media/image99.png"/><Relationship Id="rId3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01.xml"/><Relationship Id="rId18" Type="http://schemas.openxmlformats.org/officeDocument/2006/relationships/image" Target="../media/image125.png"/><Relationship Id="rId26" Type="http://schemas.openxmlformats.org/officeDocument/2006/relationships/image" Target="../media/image129.png"/><Relationship Id="rId39" Type="http://schemas.openxmlformats.org/officeDocument/2006/relationships/customXml" Target="../ink/ink114.xml"/><Relationship Id="rId21" Type="http://schemas.openxmlformats.org/officeDocument/2006/relationships/customXml" Target="../ink/ink105.xml"/><Relationship Id="rId34" Type="http://schemas.openxmlformats.org/officeDocument/2006/relationships/image" Target="../media/image133.png"/><Relationship Id="rId42" Type="http://schemas.openxmlformats.org/officeDocument/2006/relationships/image" Target="../media/image137.png"/><Relationship Id="rId47" Type="http://schemas.openxmlformats.org/officeDocument/2006/relationships/customXml" Target="../ink/ink118.xml"/><Relationship Id="rId50" Type="http://schemas.openxmlformats.org/officeDocument/2006/relationships/image" Target="../media/image141.png"/><Relationship Id="rId7" Type="http://schemas.openxmlformats.org/officeDocument/2006/relationships/customXml" Target="../ink/ink98.xml"/><Relationship Id="rId2" Type="http://schemas.openxmlformats.org/officeDocument/2006/relationships/image" Target="../media/image5.jpeg"/><Relationship Id="rId16" Type="http://schemas.openxmlformats.org/officeDocument/2006/relationships/image" Target="../media/image124.png"/><Relationship Id="rId29" Type="http://schemas.openxmlformats.org/officeDocument/2006/relationships/customXml" Target="../ink/ink109.xml"/><Relationship Id="rId11" Type="http://schemas.openxmlformats.org/officeDocument/2006/relationships/customXml" Target="../ink/ink100.xml"/><Relationship Id="rId24" Type="http://schemas.openxmlformats.org/officeDocument/2006/relationships/image" Target="../media/image128.png"/><Relationship Id="rId32" Type="http://schemas.openxmlformats.org/officeDocument/2006/relationships/image" Target="../media/image132.png"/><Relationship Id="rId37" Type="http://schemas.openxmlformats.org/officeDocument/2006/relationships/customXml" Target="../ink/ink113.xml"/><Relationship Id="rId40" Type="http://schemas.openxmlformats.org/officeDocument/2006/relationships/image" Target="../media/image136.png"/><Relationship Id="rId45" Type="http://schemas.openxmlformats.org/officeDocument/2006/relationships/customXml" Target="../ink/ink117.xml"/><Relationship Id="rId5" Type="http://schemas.openxmlformats.org/officeDocument/2006/relationships/customXml" Target="../ink/ink97.xml"/><Relationship Id="rId15" Type="http://schemas.openxmlformats.org/officeDocument/2006/relationships/customXml" Target="../ink/ink102.xml"/><Relationship Id="rId23" Type="http://schemas.openxmlformats.org/officeDocument/2006/relationships/customXml" Target="../ink/ink106.xml"/><Relationship Id="rId28" Type="http://schemas.openxmlformats.org/officeDocument/2006/relationships/image" Target="../media/image130.png"/><Relationship Id="rId36" Type="http://schemas.openxmlformats.org/officeDocument/2006/relationships/image" Target="../media/image134.png"/><Relationship Id="rId49" Type="http://schemas.openxmlformats.org/officeDocument/2006/relationships/customXml" Target="../ink/ink119.xml"/><Relationship Id="rId10" Type="http://schemas.openxmlformats.org/officeDocument/2006/relationships/image" Target="../media/image121.png"/><Relationship Id="rId19" Type="http://schemas.openxmlformats.org/officeDocument/2006/relationships/customXml" Target="../ink/ink104.xml"/><Relationship Id="rId31" Type="http://schemas.openxmlformats.org/officeDocument/2006/relationships/customXml" Target="../ink/ink110.xml"/><Relationship Id="rId44" Type="http://schemas.openxmlformats.org/officeDocument/2006/relationships/image" Target="../media/image138.png"/><Relationship Id="rId52" Type="http://schemas.openxmlformats.org/officeDocument/2006/relationships/image" Target="../media/image142.png"/><Relationship Id="rId4" Type="http://schemas.openxmlformats.org/officeDocument/2006/relationships/image" Target="../media/image118.png"/><Relationship Id="rId9" Type="http://schemas.openxmlformats.org/officeDocument/2006/relationships/customXml" Target="../ink/ink99.xml"/><Relationship Id="rId14" Type="http://schemas.openxmlformats.org/officeDocument/2006/relationships/image" Target="../media/image123.png"/><Relationship Id="rId22" Type="http://schemas.openxmlformats.org/officeDocument/2006/relationships/image" Target="../media/image127.png"/><Relationship Id="rId27" Type="http://schemas.openxmlformats.org/officeDocument/2006/relationships/customXml" Target="../ink/ink108.xml"/><Relationship Id="rId30" Type="http://schemas.openxmlformats.org/officeDocument/2006/relationships/image" Target="../media/image131.png"/><Relationship Id="rId35" Type="http://schemas.openxmlformats.org/officeDocument/2006/relationships/customXml" Target="../ink/ink112.xml"/><Relationship Id="rId43" Type="http://schemas.openxmlformats.org/officeDocument/2006/relationships/customXml" Target="../ink/ink116.xml"/><Relationship Id="rId48" Type="http://schemas.openxmlformats.org/officeDocument/2006/relationships/image" Target="../media/image140.png"/><Relationship Id="rId8" Type="http://schemas.openxmlformats.org/officeDocument/2006/relationships/image" Target="../media/image120.png"/><Relationship Id="rId51" Type="http://schemas.openxmlformats.org/officeDocument/2006/relationships/customXml" Target="../ink/ink120.xml"/><Relationship Id="rId3" Type="http://schemas.openxmlformats.org/officeDocument/2006/relationships/image" Target="../media/image1.png"/><Relationship Id="rId12" Type="http://schemas.openxmlformats.org/officeDocument/2006/relationships/image" Target="../media/image122.png"/><Relationship Id="rId17" Type="http://schemas.openxmlformats.org/officeDocument/2006/relationships/customXml" Target="../ink/ink103.xml"/><Relationship Id="rId25" Type="http://schemas.openxmlformats.org/officeDocument/2006/relationships/customXml" Target="../ink/ink107.xml"/><Relationship Id="rId33" Type="http://schemas.openxmlformats.org/officeDocument/2006/relationships/customXml" Target="../ink/ink111.xml"/><Relationship Id="rId38" Type="http://schemas.openxmlformats.org/officeDocument/2006/relationships/image" Target="../media/image135.png"/><Relationship Id="rId46" Type="http://schemas.openxmlformats.org/officeDocument/2006/relationships/image" Target="../media/image139.png"/><Relationship Id="rId20" Type="http://schemas.openxmlformats.org/officeDocument/2006/relationships/image" Target="../media/image126.png"/><Relationship Id="rId41" Type="http://schemas.openxmlformats.org/officeDocument/2006/relationships/customXml" Target="../ink/ink1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9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25.xml"/><Relationship Id="rId18" Type="http://schemas.openxmlformats.org/officeDocument/2006/relationships/image" Target="../media/image150.png"/><Relationship Id="rId26" Type="http://schemas.openxmlformats.org/officeDocument/2006/relationships/image" Target="../media/image154.png"/><Relationship Id="rId21" Type="http://schemas.openxmlformats.org/officeDocument/2006/relationships/customXml" Target="../ink/ink129.xml"/><Relationship Id="rId34" Type="http://schemas.openxmlformats.org/officeDocument/2006/relationships/image" Target="../media/image158.png"/><Relationship Id="rId7" Type="http://schemas.openxmlformats.org/officeDocument/2006/relationships/customXml" Target="../ink/ink122.xml"/><Relationship Id="rId12" Type="http://schemas.openxmlformats.org/officeDocument/2006/relationships/image" Target="../media/image147.png"/><Relationship Id="rId17" Type="http://schemas.openxmlformats.org/officeDocument/2006/relationships/customXml" Target="../ink/ink127.xml"/><Relationship Id="rId25" Type="http://schemas.openxmlformats.org/officeDocument/2006/relationships/customXml" Target="../ink/ink131.xml"/><Relationship Id="rId33" Type="http://schemas.openxmlformats.org/officeDocument/2006/relationships/customXml" Target="../ink/ink135.xml"/><Relationship Id="rId38" Type="http://schemas.openxmlformats.org/officeDocument/2006/relationships/image" Target="../media/image160.png"/><Relationship Id="rId2" Type="http://schemas.openxmlformats.org/officeDocument/2006/relationships/image" Target="../media/image5.jpeg"/><Relationship Id="rId16" Type="http://schemas.openxmlformats.org/officeDocument/2006/relationships/image" Target="../media/image149.png"/><Relationship Id="rId20" Type="http://schemas.openxmlformats.org/officeDocument/2006/relationships/image" Target="../media/image151.png"/><Relationship Id="rId29" Type="http://schemas.openxmlformats.org/officeDocument/2006/relationships/customXml" Target="../ink/ink13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4.png"/><Relationship Id="rId11" Type="http://schemas.openxmlformats.org/officeDocument/2006/relationships/customXml" Target="../ink/ink124.xml"/><Relationship Id="rId24" Type="http://schemas.openxmlformats.org/officeDocument/2006/relationships/image" Target="../media/image153.png"/><Relationship Id="rId32" Type="http://schemas.openxmlformats.org/officeDocument/2006/relationships/image" Target="../media/image157.png"/><Relationship Id="rId37" Type="http://schemas.openxmlformats.org/officeDocument/2006/relationships/customXml" Target="../ink/ink137.xml"/><Relationship Id="rId5" Type="http://schemas.openxmlformats.org/officeDocument/2006/relationships/customXml" Target="../ink/ink121.xml"/><Relationship Id="rId15" Type="http://schemas.openxmlformats.org/officeDocument/2006/relationships/customXml" Target="../ink/ink126.xml"/><Relationship Id="rId23" Type="http://schemas.openxmlformats.org/officeDocument/2006/relationships/customXml" Target="../ink/ink130.xml"/><Relationship Id="rId28" Type="http://schemas.openxmlformats.org/officeDocument/2006/relationships/image" Target="../media/image155.png"/><Relationship Id="rId36" Type="http://schemas.openxmlformats.org/officeDocument/2006/relationships/image" Target="../media/image159.png"/><Relationship Id="rId10" Type="http://schemas.openxmlformats.org/officeDocument/2006/relationships/image" Target="../media/image146.png"/><Relationship Id="rId19" Type="http://schemas.openxmlformats.org/officeDocument/2006/relationships/customXml" Target="../ink/ink128.xml"/><Relationship Id="rId31" Type="http://schemas.openxmlformats.org/officeDocument/2006/relationships/customXml" Target="../ink/ink134.xml"/><Relationship Id="rId4" Type="http://schemas.openxmlformats.org/officeDocument/2006/relationships/image" Target="../media/image143.png"/><Relationship Id="rId9" Type="http://schemas.openxmlformats.org/officeDocument/2006/relationships/customXml" Target="../ink/ink123.xml"/><Relationship Id="rId14" Type="http://schemas.openxmlformats.org/officeDocument/2006/relationships/image" Target="../media/image148.png"/><Relationship Id="rId22" Type="http://schemas.openxmlformats.org/officeDocument/2006/relationships/image" Target="../media/image152.png"/><Relationship Id="rId27" Type="http://schemas.openxmlformats.org/officeDocument/2006/relationships/customXml" Target="../ink/ink132.xml"/><Relationship Id="rId30" Type="http://schemas.openxmlformats.org/officeDocument/2006/relationships/image" Target="../media/image156.png"/><Relationship Id="rId35" Type="http://schemas.openxmlformats.org/officeDocument/2006/relationships/customXml" Target="../ink/ink136.xml"/><Relationship Id="rId8" Type="http://schemas.openxmlformats.org/officeDocument/2006/relationships/image" Target="../media/image145.png"/><Relationship Id="rId3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.png"/><Relationship Id="rId7" Type="http://schemas.openxmlformats.org/officeDocument/2006/relationships/customXml" Target="../ink/ink139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2.png"/><Relationship Id="rId5" Type="http://schemas.openxmlformats.org/officeDocument/2006/relationships/customXml" Target="../ink/ink138.xml"/><Relationship Id="rId4" Type="http://schemas.openxmlformats.org/officeDocument/2006/relationships/image" Target="../media/image161.png"/></Relationships>
</file>

<file path=ppt/slides/_rels/slide2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75.png"/><Relationship Id="rId21" Type="http://schemas.openxmlformats.org/officeDocument/2006/relationships/customXml" Target="../ink/ink148.xml"/><Relationship Id="rId42" Type="http://schemas.openxmlformats.org/officeDocument/2006/relationships/image" Target="../media/image183.png"/><Relationship Id="rId47" Type="http://schemas.openxmlformats.org/officeDocument/2006/relationships/customXml" Target="../ink/ink161.xml"/><Relationship Id="rId63" Type="http://schemas.openxmlformats.org/officeDocument/2006/relationships/customXml" Target="../ink/ink169.xml"/><Relationship Id="rId68" Type="http://schemas.openxmlformats.org/officeDocument/2006/relationships/image" Target="../media/image196.png"/><Relationship Id="rId84" Type="http://schemas.openxmlformats.org/officeDocument/2006/relationships/image" Target="../media/image204.png"/><Relationship Id="rId89" Type="http://schemas.openxmlformats.org/officeDocument/2006/relationships/customXml" Target="../ink/ink182.xml"/><Relationship Id="rId16" Type="http://schemas.openxmlformats.org/officeDocument/2006/relationships/image" Target="../media/image170.png"/><Relationship Id="rId11" Type="http://schemas.openxmlformats.org/officeDocument/2006/relationships/customXml" Target="../ink/ink143.xml"/><Relationship Id="rId32" Type="http://schemas.openxmlformats.org/officeDocument/2006/relationships/image" Target="../media/image178.png"/><Relationship Id="rId37" Type="http://schemas.openxmlformats.org/officeDocument/2006/relationships/customXml" Target="../ink/ink156.xml"/><Relationship Id="rId53" Type="http://schemas.openxmlformats.org/officeDocument/2006/relationships/customXml" Target="../ink/ink164.xml"/><Relationship Id="rId58" Type="http://schemas.openxmlformats.org/officeDocument/2006/relationships/image" Target="../media/image191.png"/><Relationship Id="rId74" Type="http://schemas.openxmlformats.org/officeDocument/2006/relationships/image" Target="../media/image199.png"/><Relationship Id="rId79" Type="http://schemas.openxmlformats.org/officeDocument/2006/relationships/customXml" Target="../ink/ink177.xml"/><Relationship Id="rId102" Type="http://schemas.openxmlformats.org/officeDocument/2006/relationships/image" Target="../media/image213.png"/><Relationship Id="rId5" Type="http://schemas.openxmlformats.org/officeDocument/2006/relationships/customXml" Target="../ink/ink140.xml"/><Relationship Id="rId90" Type="http://schemas.openxmlformats.org/officeDocument/2006/relationships/image" Target="../media/image207.png"/><Relationship Id="rId95" Type="http://schemas.openxmlformats.org/officeDocument/2006/relationships/customXml" Target="../ink/ink185.xml"/><Relationship Id="rId22" Type="http://schemas.openxmlformats.org/officeDocument/2006/relationships/image" Target="../media/image173.png"/><Relationship Id="rId27" Type="http://schemas.openxmlformats.org/officeDocument/2006/relationships/customXml" Target="../ink/ink151.xml"/><Relationship Id="rId43" Type="http://schemas.openxmlformats.org/officeDocument/2006/relationships/customXml" Target="../ink/ink159.xml"/><Relationship Id="rId48" Type="http://schemas.openxmlformats.org/officeDocument/2006/relationships/image" Target="../media/image186.png"/><Relationship Id="rId64" Type="http://schemas.openxmlformats.org/officeDocument/2006/relationships/image" Target="../media/image194.png"/><Relationship Id="rId69" Type="http://schemas.openxmlformats.org/officeDocument/2006/relationships/customXml" Target="../ink/ink172.xml"/><Relationship Id="rId80" Type="http://schemas.openxmlformats.org/officeDocument/2006/relationships/image" Target="../media/image202.png"/><Relationship Id="rId85" Type="http://schemas.openxmlformats.org/officeDocument/2006/relationships/customXml" Target="../ink/ink180.xml"/><Relationship Id="rId12" Type="http://schemas.openxmlformats.org/officeDocument/2006/relationships/image" Target="../media/image168.png"/><Relationship Id="rId17" Type="http://schemas.openxmlformats.org/officeDocument/2006/relationships/customXml" Target="../ink/ink146.xml"/><Relationship Id="rId33" Type="http://schemas.openxmlformats.org/officeDocument/2006/relationships/customXml" Target="../ink/ink154.xml"/><Relationship Id="rId38" Type="http://schemas.openxmlformats.org/officeDocument/2006/relationships/image" Target="../media/image181.png"/><Relationship Id="rId59" Type="http://schemas.openxmlformats.org/officeDocument/2006/relationships/customXml" Target="../ink/ink167.xml"/><Relationship Id="rId103" Type="http://schemas.openxmlformats.org/officeDocument/2006/relationships/customXml" Target="../ink/ink189.xml"/><Relationship Id="rId20" Type="http://schemas.openxmlformats.org/officeDocument/2006/relationships/image" Target="../media/image172.png"/><Relationship Id="rId41" Type="http://schemas.openxmlformats.org/officeDocument/2006/relationships/customXml" Target="../ink/ink158.xml"/><Relationship Id="rId54" Type="http://schemas.openxmlformats.org/officeDocument/2006/relationships/image" Target="../media/image189.png"/><Relationship Id="rId62" Type="http://schemas.openxmlformats.org/officeDocument/2006/relationships/image" Target="../media/image193.png"/><Relationship Id="rId70" Type="http://schemas.openxmlformats.org/officeDocument/2006/relationships/image" Target="../media/image197.png"/><Relationship Id="rId75" Type="http://schemas.openxmlformats.org/officeDocument/2006/relationships/customXml" Target="../ink/ink175.xml"/><Relationship Id="rId83" Type="http://schemas.openxmlformats.org/officeDocument/2006/relationships/customXml" Target="../ink/ink179.xml"/><Relationship Id="rId88" Type="http://schemas.openxmlformats.org/officeDocument/2006/relationships/image" Target="../media/image206.png"/><Relationship Id="rId91" Type="http://schemas.openxmlformats.org/officeDocument/2006/relationships/customXml" Target="../ink/ink183.xml"/><Relationship Id="rId96" Type="http://schemas.openxmlformats.org/officeDocument/2006/relationships/image" Target="../media/image2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5.png"/><Relationship Id="rId15" Type="http://schemas.openxmlformats.org/officeDocument/2006/relationships/customXml" Target="../ink/ink145.xml"/><Relationship Id="rId23" Type="http://schemas.openxmlformats.org/officeDocument/2006/relationships/customXml" Target="../ink/ink149.xml"/><Relationship Id="rId28" Type="http://schemas.openxmlformats.org/officeDocument/2006/relationships/image" Target="../media/image176.png"/><Relationship Id="rId36" Type="http://schemas.openxmlformats.org/officeDocument/2006/relationships/image" Target="../media/image180.png"/><Relationship Id="rId49" Type="http://schemas.openxmlformats.org/officeDocument/2006/relationships/customXml" Target="../ink/ink162.xml"/><Relationship Id="rId57" Type="http://schemas.openxmlformats.org/officeDocument/2006/relationships/customXml" Target="../ink/ink166.xml"/><Relationship Id="rId106" Type="http://schemas.openxmlformats.org/officeDocument/2006/relationships/image" Target="../media/image215.png"/><Relationship Id="rId10" Type="http://schemas.openxmlformats.org/officeDocument/2006/relationships/image" Target="../media/image167.png"/><Relationship Id="rId31" Type="http://schemas.openxmlformats.org/officeDocument/2006/relationships/customXml" Target="../ink/ink153.xml"/><Relationship Id="rId44" Type="http://schemas.openxmlformats.org/officeDocument/2006/relationships/image" Target="../media/image184.png"/><Relationship Id="rId52" Type="http://schemas.openxmlformats.org/officeDocument/2006/relationships/image" Target="../media/image188.png"/><Relationship Id="rId60" Type="http://schemas.openxmlformats.org/officeDocument/2006/relationships/image" Target="../media/image192.png"/><Relationship Id="rId65" Type="http://schemas.openxmlformats.org/officeDocument/2006/relationships/customXml" Target="../ink/ink170.xml"/><Relationship Id="rId73" Type="http://schemas.openxmlformats.org/officeDocument/2006/relationships/customXml" Target="../ink/ink174.xml"/><Relationship Id="rId78" Type="http://schemas.openxmlformats.org/officeDocument/2006/relationships/image" Target="../media/image201.png"/><Relationship Id="rId81" Type="http://schemas.openxmlformats.org/officeDocument/2006/relationships/customXml" Target="../ink/ink178.xml"/><Relationship Id="rId86" Type="http://schemas.openxmlformats.org/officeDocument/2006/relationships/image" Target="../media/image205.png"/><Relationship Id="rId94" Type="http://schemas.openxmlformats.org/officeDocument/2006/relationships/image" Target="../media/image209.png"/><Relationship Id="rId99" Type="http://schemas.openxmlformats.org/officeDocument/2006/relationships/customXml" Target="../ink/ink187.xml"/><Relationship Id="rId101" Type="http://schemas.openxmlformats.org/officeDocument/2006/relationships/customXml" Target="../ink/ink188.xml"/><Relationship Id="rId4" Type="http://schemas.openxmlformats.org/officeDocument/2006/relationships/image" Target="../media/image164.png"/><Relationship Id="rId9" Type="http://schemas.openxmlformats.org/officeDocument/2006/relationships/customXml" Target="../ink/ink142.xml"/><Relationship Id="rId13" Type="http://schemas.openxmlformats.org/officeDocument/2006/relationships/customXml" Target="../ink/ink144.xml"/><Relationship Id="rId18" Type="http://schemas.openxmlformats.org/officeDocument/2006/relationships/image" Target="../media/image171.png"/><Relationship Id="rId39" Type="http://schemas.openxmlformats.org/officeDocument/2006/relationships/customXml" Target="../ink/ink157.xml"/><Relationship Id="rId34" Type="http://schemas.openxmlformats.org/officeDocument/2006/relationships/image" Target="../media/image179.png"/><Relationship Id="rId50" Type="http://schemas.openxmlformats.org/officeDocument/2006/relationships/image" Target="../media/image187.png"/><Relationship Id="rId55" Type="http://schemas.openxmlformats.org/officeDocument/2006/relationships/customXml" Target="../ink/ink165.xml"/><Relationship Id="rId76" Type="http://schemas.openxmlformats.org/officeDocument/2006/relationships/image" Target="../media/image200.png"/><Relationship Id="rId97" Type="http://schemas.openxmlformats.org/officeDocument/2006/relationships/customXml" Target="../ink/ink186.xml"/><Relationship Id="rId104" Type="http://schemas.openxmlformats.org/officeDocument/2006/relationships/image" Target="../media/image214.png"/><Relationship Id="rId7" Type="http://schemas.openxmlformats.org/officeDocument/2006/relationships/customXml" Target="../ink/ink141.xml"/><Relationship Id="rId71" Type="http://schemas.openxmlformats.org/officeDocument/2006/relationships/customXml" Target="../ink/ink173.xml"/><Relationship Id="rId92" Type="http://schemas.openxmlformats.org/officeDocument/2006/relationships/image" Target="../media/image208.png"/><Relationship Id="rId2" Type="http://schemas.openxmlformats.org/officeDocument/2006/relationships/image" Target="../media/image5.jpeg"/><Relationship Id="rId29" Type="http://schemas.openxmlformats.org/officeDocument/2006/relationships/customXml" Target="../ink/ink152.xml"/><Relationship Id="rId24" Type="http://schemas.openxmlformats.org/officeDocument/2006/relationships/image" Target="../media/image174.png"/><Relationship Id="rId40" Type="http://schemas.openxmlformats.org/officeDocument/2006/relationships/image" Target="../media/image182.png"/><Relationship Id="rId45" Type="http://schemas.openxmlformats.org/officeDocument/2006/relationships/customXml" Target="../ink/ink160.xml"/><Relationship Id="rId66" Type="http://schemas.openxmlformats.org/officeDocument/2006/relationships/image" Target="../media/image195.png"/><Relationship Id="rId87" Type="http://schemas.openxmlformats.org/officeDocument/2006/relationships/customXml" Target="../ink/ink181.xml"/><Relationship Id="rId61" Type="http://schemas.openxmlformats.org/officeDocument/2006/relationships/customXml" Target="../ink/ink168.xml"/><Relationship Id="rId82" Type="http://schemas.openxmlformats.org/officeDocument/2006/relationships/image" Target="../media/image203.png"/><Relationship Id="rId19" Type="http://schemas.openxmlformats.org/officeDocument/2006/relationships/customXml" Target="../ink/ink147.xml"/><Relationship Id="rId14" Type="http://schemas.openxmlformats.org/officeDocument/2006/relationships/image" Target="../media/image169.png"/><Relationship Id="rId30" Type="http://schemas.openxmlformats.org/officeDocument/2006/relationships/image" Target="../media/image177.png"/><Relationship Id="rId35" Type="http://schemas.openxmlformats.org/officeDocument/2006/relationships/customXml" Target="../ink/ink155.xml"/><Relationship Id="rId56" Type="http://schemas.openxmlformats.org/officeDocument/2006/relationships/image" Target="../media/image190.png"/><Relationship Id="rId77" Type="http://schemas.openxmlformats.org/officeDocument/2006/relationships/customXml" Target="../ink/ink176.xml"/><Relationship Id="rId100" Type="http://schemas.openxmlformats.org/officeDocument/2006/relationships/image" Target="../media/image212.png"/><Relationship Id="rId105" Type="http://schemas.openxmlformats.org/officeDocument/2006/relationships/customXml" Target="../ink/ink190.xml"/><Relationship Id="rId8" Type="http://schemas.openxmlformats.org/officeDocument/2006/relationships/image" Target="../media/image166.png"/><Relationship Id="rId51" Type="http://schemas.openxmlformats.org/officeDocument/2006/relationships/customXml" Target="../ink/ink163.xml"/><Relationship Id="rId72" Type="http://schemas.openxmlformats.org/officeDocument/2006/relationships/image" Target="../media/image198.png"/><Relationship Id="rId93" Type="http://schemas.openxmlformats.org/officeDocument/2006/relationships/customXml" Target="../ink/ink184.xml"/><Relationship Id="rId98" Type="http://schemas.openxmlformats.org/officeDocument/2006/relationships/image" Target="../media/image211.png"/><Relationship Id="rId3" Type="http://schemas.openxmlformats.org/officeDocument/2006/relationships/image" Target="../media/image1.png"/><Relationship Id="rId25" Type="http://schemas.openxmlformats.org/officeDocument/2006/relationships/customXml" Target="../ink/ink150.xml"/><Relationship Id="rId46" Type="http://schemas.openxmlformats.org/officeDocument/2006/relationships/image" Target="../media/image185.png"/><Relationship Id="rId67" Type="http://schemas.openxmlformats.org/officeDocument/2006/relationships/customXml" Target="../ink/ink17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3" Type="http://schemas.openxmlformats.org/officeDocument/2006/relationships/image" Target="../media/image1.png"/><Relationship Id="rId7" Type="http://schemas.openxmlformats.org/officeDocument/2006/relationships/customXml" Target="../ink/ink19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7.png"/><Relationship Id="rId5" Type="http://schemas.openxmlformats.org/officeDocument/2006/relationships/customXml" Target="../ink/ink191.xml"/><Relationship Id="rId4" Type="http://schemas.openxmlformats.org/officeDocument/2006/relationships/image" Target="../media/image216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97.xml"/><Relationship Id="rId18" Type="http://schemas.openxmlformats.org/officeDocument/2006/relationships/image" Target="../media/image226.png"/><Relationship Id="rId26" Type="http://schemas.openxmlformats.org/officeDocument/2006/relationships/image" Target="../media/image230.png"/><Relationship Id="rId39" Type="http://schemas.openxmlformats.org/officeDocument/2006/relationships/customXml" Target="../ink/ink210.xml"/><Relationship Id="rId21" Type="http://schemas.openxmlformats.org/officeDocument/2006/relationships/customXml" Target="../ink/ink201.xml"/><Relationship Id="rId34" Type="http://schemas.openxmlformats.org/officeDocument/2006/relationships/image" Target="../media/image234.png"/><Relationship Id="rId42" Type="http://schemas.openxmlformats.org/officeDocument/2006/relationships/image" Target="../media/image238.png"/><Relationship Id="rId47" Type="http://schemas.openxmlformats.org/officeDocument/2006/relationships/customXml" Target="../ink/ink214.xml"/><Relationship Id="rId50" Type="http://schemas.openxmlformats.org/officeDocument/2006/relationships/image" Target="../media/image242.png"/><Relationship Id="rId55" Type="http://schemas.openxmlformats.org/officeDocument/2006/relationships/customXml" Target="../ink/ink218.xml"/><Relationship Id="rId7" Type="http://schemas.openxmlformats.org/officeDocument/2006/relationships/customXml" Target="../ink/ink194.xml"/><Relationship Id="rId2" Type="http://schemas.openxmlformats.org/officeDocument/2006/relationships/image" Target="../media/image5.jpeg"/><Relationship Id="rId16" Type="http://schemas.openxmlformats.org/officeDocument/2006/relationships/image" Target="../media/image225.png"/><Relationship Id="rId29" Type="http://schemas.openxmlformats.org/officeDocument/2006/relationships/customXml" Target="../ink/ink205.xml"/><Relationship Id="rId11" Type="http://schemas.openxmlformats.org/officeDocument/2006/relationships/customXml" Target="../ink/ink196.xml"/><Relationship Id="rId24" Type="http://schemas.openxmlformats.org/officeDocument/2006/relationships/image" Target="../media/image229.png"/><Relationship Id="rId32" Type="http://schemas.openxmlformats.org/officeDocument/2006/relationships/image" Target="../media/image233.png"/><Relationship Id="rId37" Type="http://schemas.openxmlformats.org/officeDocument/2006/relationships/customXml" Target="../ink/ink209.xml"/><Relationship Id="rId40" Type="http://schemas.openxmlformats.org/officeDocument/2006/relationships/image" Target="../media/image237.png"/><Relationship Id="rId45" Type="http://schemas.openxmlformats.org/officeDocument/2006/relationships/customXml" Target="../ink/ink213.xml"/><Relationship Id="rId53" Type="http://schemas.openxmlformats.org/officeDocument/2006/relationships/customXml" Target="../ink/ink217.xml"/><Relationship Id="rId58" Type="http://schemas.openxmlformats.org/officeDocument/2006/relationships/image" Target="../media/image246.png"/><Relationship Id="rId5" Type="http://schemas.openxmlformats.org/officeDocument/2006/relationships/customXml" Target="../ink/ink193.xml"/><Relationship Id="rId19" Type="http://schemas.openxmlformats.org/officeDocument/2006/relationships/customXml" Target="../ink/ink200.xml"/><Relationship Id="rId4" Type="http://schemas.openxmlformats.org/officeDocument/2006/relationships/image" Target="../media/image219.png"/><Relationship Id="rId9" Type="http://schemas.openxmlformats.org/officeDocument/2006/relationships/customXml" Target="../ink/ink195.xml"/><Relationship Id="rId14" Type="http://schemas.openxmlformats.org/officeDocument/2006/relationships/image" Target="../media/image224.png"/><Relationship Id="rId22" Type="http://schemas.openxmlformats.org/officeDocument/2006/relationships/image" Target="../media/image228.png"/><Relationship Id="rId27" Type="http://schemas.openxmlformats.org/officeDocument/2006/relationships/customXml" Target="../ink/ink204.xml"/><Relationship Id="rId30" Type="http://schemas.openxmlformats.org/officeDocument/2006/relationships/image" Target="../media/image232.png"/><Relationship Id="rId35" Type="http://schemas.openxmlformats.org/officeDocument/2006/relationships/customXml" Target="../ink/ink208.xml"/><Relationship Id="rId43" Type="http://schemas.openxmlformats.org/officeDocument/2006/relationships/customXml" Target="../ink/ink212.xml"/><Relationship Id="rId48" Type="http://schemas.openxmlformats.org/officeDocument/2006/relationships/image" Target="../media/image241.png"/><Relationship Id="rId56" Type="http://schemas.openxmlformats.org/officeDocument/2006/relationships/image" Target="../media/image245.png"/><Relationship Id="rId8" Type="http://schemas.openxmlformats.org/officeDocument/2006/relationships/image" Target="../media/image221.png"/><Relationship Id="rId51" Type="http://schemas.openxmlformats.org/officeDocument/2006/relationships/customXml" Target="../ink/ink216.xml"/><Relationship Id="rId3" Type="http://schemas.openxmlformats.org/officeDocument/2006/relationships/image" Target="../media/image1.png"/><Relationship Id="rId12" Type="http://schemas.openxmlformats.org/officeDocument/2006/relationships/image" Target="../media/image223.png"/><Relationship Id="rId17" Type="http://schemas.openxmlformats.org/officeDocument/2006/relationships/customXml" Target="../ink/ink199.xml"/><Relationship Id="rId25" Type="http://schemas.openxmlformats.org/officeDocument/2006/relationships/customXml" Target="../ink/ink203.xml"/><Relationship Id="rId33" Type="http://schemas.openxmlformats.org/officeDocument/2006/relationships/customXml" Target="../ink/ink207.xml"/><Relationship Id="rId38" Type="http://schemas.openxmlformats.org/officeDocument/2006/relationships/image" Target="../media/image236.png"/><Relationship Id="rId46" Type="http://schemas.openxmlformats.org/officeDocument/2006/relationships/image" Target="../media/image240.png"/><Relationship Id="rId20" Type="http://schemas.openxmlformats.org/officeDocument/2006/relationships/image" Target="../media/image227.png"/><Relationship Id="rId41" Type="http://schemas.openxmlformats.org/officeDocument/2006/relationships/customXml" Target="../ink/ink211.xml"/><Relationship Id="rId54" Type="http://schemas.openxmlformats.org/officeDocument/2006/relationships/image" Target="../media/image24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0.png"/><Relationship Id="rId15" Type="http://schemas.openxmlformats.org/officeDocument/2006/relationships/customXml" Target="../ink/ink198.xml"/><Relationship Id="rId23" Type="http://schemas.openxmlformats.org/officeDocument/2006/relationships/customXml" Target="../ink/ink202.xml"/><Relationship Id="rId28" Type="http://schemas.openxmlformats.org/officeDocument/2006/relationships/image" Target="../media/image231.png"/><Relationship Id="rId36" Type="http://schemas.openxmlformats.org/officeDocument/2006/relationships/image" Target="../media/image235.png"/><Relationship Id="rId49" Type="http://schemas.openxmlformats.org/officeDocument/2006/relationships/customXml" Target="../ink/ink215.xml"/><Relationship Id="rId57" Type="http://schemas.openxmlformats.org/officeDocument/2006/relationships/customXml" Target="../ink/ink219.xml"/><Relationship Id="rId10" Type="http://schemas.openxmlformats.org/officeDocument/2006/relationships/image" Target="../media/image222.png"/><Relationship Id="rId31" Type="http://schemas.openxmlformats.org/officeDocument/2006/relationships/customXml" Target="../ink/ink206.xml"/><Relationship Id="rId44" Type="http://schemas.openxmlformats.org/officeDocument/2006/relationships/image" Target="../media/image239.png"/><Relationship Id="rId52" Type="http://schemas.openxmlformats.org/officeDocument/2006/relationships/image" Target="../media/image243.png"/></Relationships>
</file>

<file path=ppt/slides/_rels/slide2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58.png"/><Relationship Id="rId21" Type="http://schemas.openxmlformats.org/officeDocument/2006/relationships/customXml" Target="../ink/ink228.xml"/><Relationship Id="rId42" Type="http://schemas.openxmlformats.org/officeDocument/2006/relationships/image" Target="../media/image266.png"/><Relationship Id="rId47" Type="http://schemas.openxmlformats.org/officeDocument/2006/relationships/customXml" Target="../ink/ink241.xml"/><Relationship Id="rId63" Type="http://schemas.openxmlformats.org/officeDocument/2006/relationships/customXml" Target="../ink/ink249.xml"/><Relationship Id="rId68" Type="http://schemas.openxmlformats.org/officeDocument/2006/relationships/image" Target="../media/image279.png"/><Relationship Id="rId84" Type="http://schemas.openxmlformats.org/officeDocument/2006/relationships/image" Target="../media/image287.png"/><Relationship Id="rId89" Type="http://schemas.openxmlformats.org/officeDocument/2006/relationships/customXml" Target="../ink/ink262.xml"/><Relationship Id="rId16" Type="http://schemas.openxmlformats.org/officeDocument/2006/relationships/image" Target="../media/image253.png"/><Relationship Id="rId11" Type="http://schemas.openxmlformats.org/officeDocument/2006/relationships/customXml" Target="../ink/ink223.xml"/><Relationship Id="rId32" Type="http://schemas.openxmlformats.org/officeDocument/2006/relationships/image" Target="../media/image261.png"/><Relationship Id="rId37" Type="http://schemas.openxmlformats.org/officeDocument/2006/relationships/customXml" Target="../ink/ink236.xml"/><Relationship Id="rId53" Type="http://schemas.openxmlformats.org/officeDocument/2006/relationships/customXml" Target="../ink/ink244.xml"/><Relationship Id="rId58" Type="http://schemas.openxmlformats.org/officeDocument/2006/relationships/image" Target="../media/image274.png"/><Relationship Id="rId74" Type="http://schemas.openxmlformats.org/officeDocument/2006/relationships/image" Target="../media/image282.png"/><Relationship Id="rId79" Type="http://schemas.openxmlformats.org/officeDocument/2006/relationships/customXml" Target="../ink/ink257.xml"/><Relationship Id="rId5" Type="http://schemas.openxmlformats.org/officeDocument/2006/relationships/customXml" Target="../ink/ink220.xml"/><Relationship Id="rId90" Type="http://schemas.openxmlformats.org/officeDocument/2006/relationships/image" Target="../media/image290.png"/><Relationship Id="rId14" Type="http://schemas.openxmlformats.org/officeDocument/2006/relationships/image" Target="../media/image252.png"/><Relationship Id="rId22" Type="http://schemas.openxmlformats.org/officeDocument/2006/relationships/image" Target="../media/image256.png"/><Relationship Id="rId27" Type="http://schemas.openxmlformats.org/officeDocument/2006/relationships/customXml" Target="../ink/ink231.xml"/><Relationship Id="rId30" Type="http://schemas.openxmlformats.org/officeDocument/2006/relationships/image" Target="../media/image260.png"/><Relationship Id="rId35" Type="http://schemas.openxmlformats.org/officeDocument/2006/relationships/customXml" Target="../ink/ink235.xml"/><Relationship Id="rId43" Type="http://schemas.openxmlformats.org/officeDocument/2006/relationships/customXml" Target="../ink/ink239.xml"/><Relationship Id="rId48" Type="http://schemas.openxmlformats.org/officeDocument/2006/relationships/image" Target="../media/image269.png"/><Relationship Id="rId56" Type="http://schemas.openxmlformats.org/officeDocument/2006/relationships/image" Target="../media/image273.png"/><Relationship Id="rId64" Type="http://schemas.openxmlformats.org/officeDocument/2006/relationships/image" Target="../media/image277.png"/><Relationship Id="rId69" Type="http://schemas.openxmlformats.org/officeDocument/2006/relationships/customXml" Target="../ink/ink252.xml"/><Relationship Id="rId77" Type="http://schemas.openxmlformats.org/officeDocument/2006/relationships/customXml" Target="../ink/ink256.xml"/><Relationship Id="rId8" Type="http://schemas.openxmlformats.org/officeDocument/2006/relationships/image" Target="../media/image249.png"/><Relationship Id="rId51" Type="http://schemas.openxmlformats.org/officeDocument/2006/relationships/customXml" Target="../ink/ink243.xml"/><Relationship Id="rId72" Type="http://schemas.openxmlformats.org/officeDocument/2006/relationships/image" Target="../media/image281.png"/><Relationship Id="rId80" Type="http://schemas.openxmlformats.org/officeDocument/2006/relationships/image" Target="../media/image285.png"/><Relationship Id="rId85" Type="http://schemas.openxmlformats.org/officeDocument/2006/relationships/customXml" Target="../ink/ink260.xml"/><Relationship Id="rId3" Type="http://schemas.openxmlformats.org/officeDocument/2006/relationships/image" Target="../media/image1.png"/><Relationship Id="rId12" Type="http://schemas.openxmlformats.org/officeDocument/2006/relationships/image" Target="../media/image251.png"/><Relationship Id="rId17" Type="http://schemas.openxmlformats.org/officeDocument/2006/relationships/customXml" Target="../ink/ink226.xml"/><Relationship Id="rId25" Type="http://schemas.openxmlformats.org/officeDocument/2006/relationships/customXml" Target="../ink/ink230.xml"/><Relationship Id="rId33" Type="http://schemas.openxmlformats.org/officeDocument/2006/relationships/customXml" Target="../ink/ink234.xml"/><Relationship Id="rId38" Type="http://schemas.openxmlformats.org/officeDocument/2006/relationships/image" Target="../media/image264.png"/><Relationship Id="rId46" Type="http://schemas.openxmlformats.org/officeDocument/2006/relationships/image" Target="../media/image268.png"/><Relationship Id="rId59" Type="http://schemas.openxmlformats.org/officeDocument/2006/relationships/customXml" Target="../ink/ink247.xml"/><Relationship Id="rId67" Type="http://schemas.openxmlformats.org/officeDocument/2006/relationships/customXml" Target="../ink/ink251.xml"/><Relationship Id="rId20" Type="http://schemas.openxmlformats.org/officeDocument/2006/relationships/image" Target="../media/image255.png"/><Relationship Id="rId41" Type="http://schemas.openxmlformats.org/officeDocument/2006/relationships/customXml" Target="../ink/ink238.xml"/><Relationship Id="rId54" Type="http://schemas.openxmlformats.org/officeDocument/2006/relationships/image" Target="../media/image272.png"/><Relationship Id="rId62" Type="http://schemas.openxmlformats.org/officeDocument/2006/relationships/image" Target="../media/image276.png"/><Relationship Id="rId70" Type="http://schemas.openxmlformats.org/officeDocument/2006/relationships/image" Target="../media/image280.png"/><Relationship Id="rId75" Type="http://schemas.openxmlformats.org/officeDocument/2006/relationships/customXml" Target="../ink/ink255.xml"/><Relationship Id="rId83" Type="http://schemas.openxmlformats.org/officeDocument/2006/relationships/customXml" Target="../ink/ink259.xml"/><Relationship Id="rId88" Type="http://schemas.openxmlformats.org/officeDocument/2006/relationships/image" Target="../media/image289.png"/><Relationship Id="rId91" Type="http://schemas.openxmlformats.org/officeDocument/2006/relationships/customXml" Target="../ink/ink26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8.png"/><Relationship Id="rId15" Type="http://schemas.openxmlformats.org/officeDocument/2006/relationships/customXml" Target="../ink/ink225.xml"/><Relationship Id="rId23" Type="http://schemas.openxmlformats.org/officeDocument/2006/relationships/customXml" Target="../ink/ink229.xml"/><Relationship Id="rId28" Type="http://schemas.openxmlformats.org/officeDocument/2006/relationships/image" Target="../media/image259.png"/><Relationship Id="rId36" Type="http://schemas.openxmlformats.org/officeDocument/2006/relationships/image" Target="../media/image263.png"/><Relationship Id="rId49" Type="http://schemas.openxmlformats.org/officeDocument/2006/relationships/customXml" Target="../ink/ink242.xml"/><Relationship Id="rId57" Type="http://schemas.openxmlformats.org/officeDocument/2006/relationships/customXml" Target="../ink/ink246.xml"/><Relationship Id="rId10" Type="http://schemas.openxmlformats.org/officeDocument/2006/relationships/image" Target="../media/image250.png"/><Relationship Id="rId31" Type="http://schemas.openxmlformats.org/officeDocument/2006/relationships/customXml" Target="../ink/ink233.xml"/><Relationship Id="rId44" Type="http://schemas.openxmlformats.org/officeDocument/2006/relationships/image" Target="../media/image267.png"/><Relationship Id="rId52" Type="http://schemas.openxmlformats.org/officeDocument/2006/relationships/image" Target="../media/image271.png"/><Relationship Id="rId60" Type="http://schemas.openxmlformats.org/officeDocument/2006/relationships/image" Target="../media/image275.png"/><Relationship Id="rId65" Type="http://schemas.openxmlformats.org/officeDocument/2006/relationships/customXml" Target="../ink/ink250.xml"/><Relationship Id="rId73" Type="http://schemas.openxmlformats.org/officeDocument/2006/relationships/customXml" Target="../ink/ink254.xml"/><Relationship Id="rId78" Type="http://schemas.openxmlformats.org/officeDocument/2006/relationships/image" Target="../media/image284.png"/><Relationship Id="rId81" Type="http://schemas.openxmlformats.org/officeDocument/2006/relationships/customXml" Target="../ink/ink258.xml"/><Relationship Id="rId86" Type="http://schemas.openxmlformats.org/officeDocument/2006/relationships/image" Target="../media/image288.png"/><Relationship Id="rId4" Type="http://schemas.openxmlformats.org/officeDocument/2006/relationships/image" Target="../media/image247.png"/><Relationship Id="rId9" Type="http://schemas.openxmlformats.org/officeDocument/2006/relationships/customXml" Target="../ink/ink222.xml"/><Relationship Id="rId13" Type="http://schemas.openxmlformats.org/officeDocument/2006/relationships/customXml" Target="../ink/ink224.xml"/><Relationship Id="rId18" Type="http://schemas.openxmlformats.org/officeDocument/2006/relationships/image" Target="../media/image254.png"/><Relationship Id="rId39" Type="http://schemas.openxmlformats.org/officeDocument/2006/relationships/customXml" Target="../ink/ink237.xml"/><Relationship Id="rId34" Type="http://schemas.openxmlformats.org/officeDocument/2006/relationships/image" Target="../media/image262.png"/><Relationship Id="rId50" Type="http://schemas.openxmlformats.org/officeDocument/2006/relationships/image" Target="../media/image270.png"/><Relationship Id="rId55" Type="http://schemas.openxmlformats.org/officeDocument/2006/relationships/customXml" Target="../ink/ink245.xml"/><Relationship Id="rId76" Type="http://schemas.openxmlformats.org/officeDocument/2006/relationships/image" Target="../media/image283.png"/><Relationship Id="rId7" Type="http://schemas.openxmlformats.org/officeDocument/2006/relationships/customXml" Target="../ink/ink221.xml"/><Relationship Id="rId71" Type="http://schemas.openxmlformats.org/officeDocument/2006/relationships/customXml" Target="../ink/ink253.xml"/><Relationship Id="rId92" Type="http://schemas.openxmlformats.org/officeDocument/2006/relationships/image" Target="../media/image291.png"/><Relationship Id="rId2" Type="http://schemas.openxmlformats.org/officeDocument/2006/relationships/image" Target="../media/image5.jpeg"/><Relationship Id="rId29" Type="http://schemas.openxmlformats.org/officeDocument/2006/relationships/customXml" Target="../ink/ink232.xml"/><Relationship Id="rId24" Type="http://schemas.openxmlformats.org/officeDocument/2006/relationships/image" Target="../media/image257.png"/><Relationship Id="rId40" Type="http://schemas.openxmlformats.org/officeDocument/2006/relationships/image" Target="../media/image265.png"/><Relationship Id="rId45" Type="http://schemas.openxmlformats.org/officeDocument/2006/relationships/customXml" Target="../ink/ink240.xml"/><Relationship Id="rId66" Type="http://schemas.openxmlformats.org/officeDocument/2006/relationships/image" Target="../media/image278.png"/><Relationship Id="rId87" Type="http://schemas.openxmlformats.org/officeDocument/2006/relationships/customXml" Target="../ink/ink261.xml"/><Relationship Id="rId61" Type="http://schemas.openxmlformats.org/officeDocument/2006/relationships/customXml" Target="../ink/ink248.xml"/><Relationship Id="rId82" Type="http://schemas.openxmlformats.org/officeDocument/2006/relationships/image" Target="../media/image286.png"/><Relationship Id="rId19" Type="http://schemas.openxmlformats.org/officeDocument/2006/relationships/customXml" Target="../ink/ink2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4.png"/><Relationship Id="rId3" Type="http://schemas.openxmlformats.org/officeDocument/2006/relationships/image" Target="../media/image1.png"/><Relationship Id="rId7" Type="http://schemas.openxmlformats.org/officeDocument/2006/relationships/customXml" Target="../ink/ink26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3.png"/><Relationship Id="rId5" Type="http://schemas.openxmlformats.org/officeDocument/2006/relationships/customXml" Target="../ink/ink264.xml"/><Relationship Id="rId4" Type="http://schemas.openxmlformats.org/officeDocument/2006/relationships/image" Target="../media/image292.jpe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70.xml"/><Relationship Id="rId18" Type="http://schemas.openxmlformats.org/officeDocument/2006/relationships/image" Target="../media/image302.png"/><Relationship Id="rId26" Type="http://schemas.openxmlformats.org/officeDocument/2006/relationships/image" Target="../media/image306.png"/><Relationship Id="rId39" Type="http://schemas.openxmlformats.org/officeDocument/2006/relationships/customXml" Target="../ink/ink283.xml"/><Relationship Id="rId21" Type="http://schemas.openxmlformats.org/officeDocument/2006/relationships/customXml" Target="../ink/ink274.xml"/><Relationship Id="rId34" Type="http://schemas.openxmlformats.org/officeDocument/2006/relationships/image" Target="../media/image310.png"/><Relationship Id="rId42" Type="http://schemas.openxmlformats.org/officeDocument/2006/relationships/image" Target="../media/image314.png"/><Relationship Id="rId47" Type="http://schemas.openxmlformats.org/officeDocument/2006/relationships/customXml" Target="../ink/ink287.xml"/><Relationship Id="rId50" Type="http://schemas.openxmlformats.org/officeDocument/2006/relationships/image" Target="../media/image318.png"/><Relationship Id="rId55" Type="http://schemas.openxmlformats.org/officeDocument/2006/relationships/customXml" Target="../ink/ink291.xml"/><Relationship Id="rId7" Type="http://schemas.openxmlformats.org/officeDocument/2006/relationships/customXml" Target="../ink/ink267.xml"/><Relationship Id="rId2" Type="http://schemas.openxmlformats.org/officeDocument/2006/relationships/image" Target="../media/image5.jpeg"/><Relationship Id="rId16" Type="http://schemas.openxmlformats.org/officeDocument/2006/relationships/image" Target="../media/image301.png"/><Relationship Id="rId29" Type="http://schemas.openxmlformats.org/officeDocument/2006/relationships/customXml" Target="../ink/ink278.xml"/><Relationship Id="rId11" Type="http://schemas.openxmlformats.org/officeDocument/2006/relationships/customXml" Target="../ink/ink269.xml"/><Relationship Id="rId24" Type="http://schemas.openxmlformats.org/officeDocument/2006/relationships/image" Target="../media/image305.png"/><Relationship Id="rId32" Type="http://schemas.openxmlformats.org/officeDocument/2006/relationships/image" Target="../media/image309.png"/><Relationship Id="rId37" Type="http://schemas.openxmlformats.org/officeDocument/2006/relationships/customXml" Target="../ink/ink282.xml"/><Relationship Id="rId40" Type="http://schemas.openxmlformats.org/officeDocument/2006/relationships/image" Target="../media/image313.png"/><Relationship Id="rId45" Type="http://schemas.openxmlformats.org/officeDocument/2006/relationships/customXml" Target="../ink/ink286.xml"/><Relationship Id="rId53" Type="http://schemas.openxmlformats.org/officeDocument/2006/relationships/customXml" Target="../ink/ink290.xml"/><Relationship Id="rId58" Type="http://schemas.openxmlformats.org/officeDocument/2006/relationships/image" Target="../media/image322.png"/><Relationship Id="rId5" Type="http://schemas.openxmlformats.org/officeDocument/2006/relationships/customXml" Target="../ink/ink266.xml"/><Relationship Id="rId19" Type="http://schemas.openxmlformats.org/officeDocument/2006/relationships/customXml" Target="../ink/ink273.xml"/><Relationship Id="rId4" Type="http://schemas.openxmlformats.org/officeDocument/2006/relationships/image" Target="../media/image295.png"/><Relationship Id="rId9" Type="http://schemas.openxmlformats.org/officeDocument/2006/relationships/customXml" Target="../ink/ink268.xml"/><Relationship Id="rId14" Type="http://schemas.openxmlformats.org/officeDocument/2006/relationships/image" Target="../media/image300.png"/><Relationship Id="rId22" Type="http://schemas.openxmlformats.org/officeDocument/2006/relationships/image" Target="../media/image304.png"/><Relationship Id="rId27" Type="http://schemas.openxmlformats.org/officeDocument/2006/relationships/customXml" Target="../ink/ink277.xml"/><Relationship Id="rId30" Type="http://schemas.openxmlformats.org/officeDocument/2006/relationships/image" Target="../media/image308.png"/><Relationship Id="rId35" Type="http://schemas.openxmlformats.org/officeDocument/2006/relationships/customXml" Target="../ink/ink281.xml"/><Relationship Id="rId43" Type="http://schemas.openxmlformats.org/officeDocument/2006/relationships/customXml" Target="../ink/ink285.xml"/><Relationship Id="rId48" Type="http://schemas.openxmlformats.org/officeDocument/2006/relationships/image" Target="../media/image317.png"/><Relationship Id="rId56" Type="http://schemas.openxmlformats.org/officeDocument/2006/relationships/image" Target="../media/image321.png"/><Relationship Id="rId8" Type="http://schemas.openxmlformats.org/officeDocument/2006/relationships/image" Target="../media/image297.png"/><Relationship Id="rId51" Type="http://schemas.openxmlformats.org/officeDocument/2006/relationships/customXml" Target="../ink/ink289.xml"/><Relationship Id="rId3" Type="http://schemas.openxmlformats.org/officeDocument/2006/relationships/image" Target="../media/image1.png"/><Relationship Id="rId12" Type="http://schemas.openxmlformats.org/officeDocument/2006/relationships/image" Target="../media/image299.png"/><Relationship Id="rId17" Type="http://schemas.openxmlformats.org/officeDocument/2006/relationships/customXml" Target="../ink/ink272.xml"/><Relationship Id="rId25" Type="http://schemas.openxmlformats.org/officeDocument/2006/relationships/customXml" Target="../ink/ink276.xml"/><Relationship Id="rId33" Type="http://schemas.openxmlformats.org/officeDocument/2006/relationships/customXml" Target="../ink/ink280.xml"/><Relationship Id="rId38" Type="http://schemas.openxmlformats.org/officeDocument/2006/relationships/image" Target="../media/image312.png"/><Relationship Id="rId46" Type="http://schemas.openxmlformats.org/officeDocument/2006/relationships/image" Target="../media/image316.png"/><Relationship Id="rId59" Type="http://schemas.openxmlformats.org/officeDocument/2006/relationships/customXml" Target="../ink/ink293.xml"/><Relationship Id="rId20" Type="http://schemas.openxmlformats.org/officeDocument/2006/relationships/image" Target="../media/image303.png"/><Relationship Id="rId41" Type="http://schemas.openxmlformats.org/officeDocument/2006/relationships/customXml" Target="../ink/ink284.xml"/><Relationship Id="rId54" Type="http://schemas.openxmlformats.org/officeDocument/2006/relationships/image" Target="../media/image3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6.png"/><Relationship Id="rId15" Type="http://schemas.openxmlformats.org/officeDocument/2006/relationships/customXml" Target="../ink/ink271.xml"/><Relationship Id="rId23" Type="http://schemas.openxmlformats.org/officeDocument/2006/relationships/customXml" Target="../ink/ink275.xml"/><Relationship Id="rId28" Type="http://schemas.openxmlformats.org/officeDocument/2006/relationships/image" Target="../media/image307.png"/><Relationship Id="rId36" Type="http://schemas.openxmlformats.org/officeDocument/2006/relationships/image" Target="../media/image311.png"/><Relationship Id="rId49" Type="http://schemas.openxmlformats.org/officeDocument/2006/relationships/customXml" Target="../ink/ink288.xml"/><Relationship Id="rId57" Type="http://schemas.openxmlformats.org/officeDocument/2006/relationships/customXml" Target="../ink/ink292.xml"/><Relationship Id="rId10" Type="http://schemas.openxmlformats.org/officeDocument/2006/relationships/image" Target="../media/image298.png"/><Relationship Id="rId31" Type="http://schemas.openxmlformats.org/officeDocument/2006/relationships/customXml" Target="../ink/ink279.xml"/><Relationship Id="rId44" Type="http://schemas.openxmlformats.org/officeDocument/2006/relationships/image" Target="../media/image315.png"/><Relationship Id="rId52" Type="http://schemas.openxmlformats.org/officeDocument/2006/relationships/image" Target="../media/image319.png"/><Relationship Id="rId60" Type="http://schemas.openxmlformats.org/officeDocument/2006/relationships/image" Target="../media/image3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7.png"/><Relationship Id="rId13" Type="http://schemas.openxmlformats.org/officeDocument/2006/relationships/customXml" Target="../ink/ink298.xml"/><Relationship Id="rId3" Type="http://schemas.openxmlformats.org/officeDocument/2006/relationships/image" Target="../media/image1.png"/><Relationship Id="rId7" Type="http://schemas.openxmlformats.org/officeDocument/2006/relationships/customXml" Target="../ink/ink295.xml"/><Relationship Id="rId12" Type="http://schemas.openxmlformats.org/officeDocument/2006/relationships/image" Target="../media/image32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6.png"/><Relationship Id="rId11" Type="http://schemas.openxmlformats.org/officeDocument/2006/relationships/customXml" Target="../ink/ink297.xml"/><Relationship Id="rId5" Type="http://schemas.openxmlformats.org/officeDocument/2006/relationships/customXml" Target="../ink/ink294.xml"/><Relationship Id="rId10" Type="http://schemas.openxmlformats.org/officeDocument/2006/relationships/image" Target="../media/image328.png"/><Relationship Id="rId4" Type="http://schemas.openxmlformats.org/officeDocument/2006/relationships/image" Target="../media/image325.png"/><Relationship Id="rId9" Type="http://schemas.openxmlformats.org/officeDocument/2006/relationships/customXml" Target="../ink/ink296.xml"/><Relationship Id="rId14" Type="http://schemas.openxmlformats.org/officeDocument/2006/relationships/image" Target="../media/image330.png"/></Relationships>
</file>

<file path=ppt/slides/_rels/slide3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55.xml"/><Relationship Id="rId21" Type="http://schemas.openxmlformats.org/officeDocument/2006/relationships/customXml" Target="../ink/ink307.xml"/><Relationship Id="rId42" Type="http://schemas.openxmlformats.org/officeDocument/2006/relationships/image" Target="../media/image350.png"/><Relationship Id="rId63" Type="http://schemas.openxmlformats.org/officeDocument/2006/relationships/customXml" Target="../ink/ink328.xml"/><Relationship Id="rId84" Type="http://schemas.openxmlformats.org/officeDocument/2006/relationships/image" Target="../media/image371.png"/><Relationship Id="rId138" Type="http://schemas.openxmlformats.org/officeDocument/2006/relationships/image" Target="../media/image398.png"/><Relationship Id="rId159" Type="http://schemas.openxmlformats.org/officeDocument/2006/relationships/customXml" Target="../ink/ink376.xml"/><Relationship Id="rId107" Type="http://schemas.openxmlformats.org/officeDocument/2006/relationships/customXml" Target="../ink/ink350.xml"/><Relationship Id="rId11" Type="http://schemas.openxmlformats.org/officeDocument/2006/relationships/customXml" Target="../ink/ink302.xml"/><Relationship Id="rId32" Type="http://schemas.openxmlformats.org/officeDocument/2006/relationships/image" Target="../media/image345.png"/><Relationship Id="rId53" Type="http://schemas.openxmlformats.org/officeDocument/2006/relationships/customXml" Target="../ink/ink323.xml"/><Relationship Id="rId74" Type="http://schemas.openxmlformats.org/officeDocument/2006/relationships/image" Target="../media/image366.png"/><Relationship Id="rId128" Type="http://schemas.openxmlformats.org/officeDocument/2006/relationships/image" Target="../media/image393.png"/><Relationship Id="rId149" Type="http://schemas.openxmlformats.org/officeDocument/2006/relationships/customXml" Target="../ink/ink371.xml"/><Relationship Id="rId5" Type="http://schemas.openxmlformats.org/officeDocument/2006/relationships/customXml" Target="../ink/ink299.xml"/><Relationship Id="rId95" Type="http://schemas.openxmlformats.org/officeDocument/2006/relationships/customXml" Target="../ink/ink344.xml"/><Relationship Id="rId160" Type="http://schemas.openxmlformats.org/officeDocument/2006/relationships/image" Target="../media/image409.png"/><Relationship Id="rId22" Type="http://schemas.openxmlformats.org/officeDocument/2006/relationships/image" Target="../media/image340.png"/><Relationship Id="rId43" Type="http://schemas.openxmlformats.org/officeDocument/2006/relationships/customXml" Target="../ink/ink318.xml"/><Relationship Id="rId64" Type="http://schemas.openxmlformats.org/officeDocument/2006/relationships/image" Target="../media/image361.png"/><Relationship Id="rId118" Type="http://schemas.openxmlformats.org/officeDocument/2006/relationships/image" Target="../media/image388.png"/><Relationship Id="rId139" Type="http://schemas.openxmlformats.org/officeDocument/2006/relationships/customXml" Target="../ink/ink366.xml"/><Relationship Id="rId80" Type="http://schemas.openxmlformats.org/officeDocument/2006/relationships/image" Target="../media/image369.png"/><Relationship Id="rId85" Type="http://schemas.openxmlformats.org/officeDocument/2006/relationships/customXml" Target="../ink/ink339.xml"/><Relationship Id="rId150" Type="http://schemas.openxmlformats.org/officeDocument/2006/relationships/image" Target="../media/image404.png"/><Relationship Id="rId155" Type="http://schemas.openxmlformats.org/officeDocument/2006/relationships/customXml" Target="../ink/ink374.xml"/><Relationship Id="rId12" Type="http://schemas.openxmlformats.org/officeDocument/2006/relationships/image" Target="../media/image335.png"/><Relationship Id="rId17" Type="http://schemas.openxmlformats.org/officeDocument/2006/relationships/customXml" Target="../ink/ink305.xml"/><Relationship Id="rId33" Type="http://schemas.openxmlformats.org/officeDocument/2006/relationships/customXml" Target="../ink/ink313.xml"/><Relationship Id="rId38" Type="http://schemas.openxmlformats.org/officeDocument/2006/relationships/image" Target="../media/image348.png"/><Relationship Id="rId59" Type="http://schemas.openxmlformats.org/officeDocument/2006/relationships/customXml" Target="../ink/ink326.xml"/><Relationship Id="rId103" Type="http://schemas.openxmlformats.org/officeDocument/2006/relationships/customXml" Target="../ink/ink348.xml"/><Relationship Id="rId108" Type="http://schemas.openxmlformats.org/officeDocument/2006/relationships/image" Target="../media/image383.png"/><Relationship Id="rId124" Type="http://schemas.openxmlformats.org/officeDocument/2006/relationships/image" Target="../media/image391.png"/><Relationship Id="rId129" Type="http://schemas.openxmlformats.org/officeDocument/2006/relationships/customXml" Target="../ink/ink361.xml"/><Relationship Id="rId54" Type="http://schemas.openxmlformats.org/officeDocument/2006/relationships/image" Target="../media/image356.png"/><Relationship Id="rId70" Type="http://schemas.openxmlformats.org/officeDocument/2006/relationships/image" Target="../media/image364.png"/><Relationship Id="rId75" Type="http://schemas.openxmlformats.org/officeDocument/2006/relationships/customXml" Target="../ink/ink334.xml"/><Relationship Id="rId91" Type="http://schemas.openxmlformats.org/officeDocument/2006/relationships/customXml" Target="../ink/ink342.xml"/><Relationship Id="rId96" Type="http://schemas.openxmlformats.org/officeDocument/2006/relationships/image" Target="../media/image377.png"/><Relationship Id="rId140" Type="http://schemas.openxmlformats.org/officeDocument/2006/relationships/image" Target="../media/image399.png"/><Relationship Id="rId145" Type="http://schemas.openxmlformats.org/officeDocument/2006/relationships/customXml" Target="../ink/ink36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2.png"/><Relationship Id="rId23" Type="http://schemas.openxmlformats.org/officeDocument/2006/relationships/customXml" Target="../ink/ink308.xml"/><Relationship Id="rId28" Type="http://schemas.openxmlformats.org/officeDocument/2006/relationships/image" Target="../media/image343.png"/><Relationship Id="rId49" Type="http://schemas.openxmlformats.org/officeDocument/2006/relationships/customXml" Target="../ink/ink321.xml"/><Relationship Id="rId114" Type="http://schemas.openxmlformats.org/officeDocument/2006/relationships/image" Target="../media/image386.png"/><Relationship Id="rId119" Type="http://schemas.openxmlformats.org/officeDocument/2006/relationships/customXml" Target="../ink/ink356.xml"/><Relationship Id="rId44" Type="http://schemas.openxmlformats.org/officeDocument/2006/relationships/image" Target="../media/image351.png"/><Relationship Id="rId60" Type="http://schemas.openxmlformats.org/officeDocument/2006/relationships/image" Target="../media/image359.png"/><Relationship Id="rId65" Type="http://schemas.openxmlformats.org/officeDocument/2006/relationships/customXml" Target="../ink/ink329.xml"/><Relationship Id="rId81" Type="http://schemas.openxmlformats.org/officeDocument/2006/relationships/customXml" Target="../ink/ink337.xml"/><Relationship Id="rId86" Type="http://schemas.openxmlformats.org/officeDocument/2006/relationships/image" Target="../media/image372.png"/><Relationship Id="rId130" Type="http://schemas.openxmlformats.org/officeDocument/2006/relationships/image" Target="../media/image394.png"/><Relationship Id="rId135" Type="http://schemas.openxmlformats.org/officeDocument/2006/relationships/customXml" Target="../ink/ink364.xml"/><Relationship Id="rId151" Type="http://schemas.openxmlformats.org/officeDocument/2006/relationships/customXml" Target="../ink/ink372.xml"/><Relationship Id="rId156" Type="http://schemas.openxmlformats.org/officeDocument/2006/relationships/image" Target="../media/image407.png"/><Relationship Id="rId13" Type="http://schemas.openxmlformats.org/officeDocument/2006/relationships/customXml" Target="../ink/ink303.xml"/><Relationship Id="rId18" Type="http://schemas.openxmlformats.org/officeDocument/2006/relationships/image" Target="../media/image338.png"/><Relationship Id="rId39" Type="http://schemas.openxmlformats.org/officeDocument/2006/relationships/customXml" Target="../ink/ink316.xml"/><Relationship Id="rId109" Type="http://schemas.openxmlformats.org/officeDocument/2006/relationships/customXml" Target="../ink/ink351.xml"/><Relationship Id="rId34" Type="http://schemas.openxmlformats.org/officeDocument/2006/relationships/image" Target="../media/image346.png"/><Relationship Id="rId50" Type="http://schemas.openxmlformats.org/officeDocument/2006/relationships/image" Target="../media/image354.png"/><Relationship Id="rId55" Type="http://schemas.openxmlformats.org/officeDocument/2006/relationships/customXml" Target="../ink/ink324.xml"/><Relationship Id="rId76" Type="http://schemas.openxmlformats.org/officeDocument/2006/relationships/image" Target="../media/image367.png"/><Relationship Id="rId97" Type="http://schemas.openxmlformats.org/officeDocument/2006/relationships/customXml" Target="../ink/ink345.xml"/><Relationship Id="rId104" Type="http://schemas.openxmlformats.org/officeDocument/2006/relationships/image" Target="../media/image381.png"/><Relationship Id="rId120" Type="http://schemas.openxmlformats.org/officeDocument/2006/relationships/image" Target="../media/image389.png"/><Relationship Id="rId125" Type="http://schemas.openxmlformats.org/officeDocument/2006/relationships/customXml" Target="../ink/ink359.xml"/><Relationship Id="rId141" Type="http://schemas.openxmlformats.org/officeDocument/2006/relationships/customXml" Target="../ink/ink367.xml"/><Relationship Id="rId146" Type="http://schemas.openxmlformats.org/officeDocument/2006/relationships/image" Target="../media/image402.png"/><Relationship Id="rId7" Type="http://schemas.openxmlformats.org/officeDocument/2006/relationships/customXml" Target="../ink/ink300.xml"/><Relationship Id="rId71" Type="http://schemas.openxmlformats.org/officeDocument/2006/relationships/customXml" Target="../ink/ink332.xml"/><Relationship Id="rId92" Type="http://schemas.openxmlformats.org/officeDocument/2006/relationships/image" Target="../media/image375.png"/><Relationship Id="rId2" Type="http://schemas.openxmlformats.org/officeDocument/2006/relationships/image" Target="../media/image5.jpeg"/><Relationship Id="rId29" Type="http://schemas.openxmlformats.org/officeDocument/2006/relationships/customXml" Target="../ink/ink311.xml"/><Relationship Id="rId24" Type="http://schemas.openxmlformats.org/officeDocument/2006/relationships/image" Target="../media/image341.png"/><Relationship Id="rId40" Type="http://schemas.openxmlformats.org/officeDocument/2006/relationships/image" Target="../media/image349.png"/><Relationship Id="rId45" Type="http://schemas.openxmlformats.org/officeDocument/2006/relationships/customXml" Target="../ink/ink319.xml"/><Relationship Id="rId66" Type="http://schemas.openxmlformats.org/officeDocument/2006/relationships/image" Target="../media/image362.png"/><Relationship Id="rId87" Type="http://schemas.openxmlformats.org/officeDocument/2006/relationships/customXml" Target="../ink/ink340.xml"/><Relationship Id="rId110" Type="http://schemas.openxmlformats.org/officeDocument/2006/relationships/image" Target="../media/image384.png"/><Relationship Id="rId115" Type="http://schemas.openxmlformats.org/officeDocument/2006/relationships/customXml" Target="../ink/ink354.xml"/><Relationship Id="rId131" Type="http://schemas.openxmlformats.org/officeDocument/2006/relationships/customXml" Target="../ink/ink362.xml"/><Relationship Id="rId136" Type="http://schemas.openxmlformats.org/officeDocument/2006/relationships/image" Target="../media/image397.png"/><Relationship Id="rId157" Type="http://schemas.openxmlformats.org/officeDocument/2006/relationships/customXml" Target="../ink/ink375.xml"/><Relationship Id="rId61" Type="http://schemas.openxmlformats.org/officeDocument/2006/relationships/customXml" Target="../ink/ink327.xml"/><Relationship Id="rId82" Type="http://schemas.openxmlformats.org/officeDocument/2006/relationships/image" Target="../media/image370.png"/><Relationship Id="rId152" Type="http://schemas.openxmlformats.org/officeDocument/2006/relationships/image" Target="../media/image405.png"/><Relationship Id="rId19" Type="http://schemas.openxmlformats.org/officeDocument/2006/relationships/customXml" Target="../ink/ink306.xml"/><Relationship Id="rId14" Type="http://schemas.openxmlformats.org/officeDocument/2006/relationships/image" Target="../media/image336.png"/><Relationship Id="rId30" Type="http://schemas.openxmlformats.org/officeDocument/2006/relationships/image" Target="../media/image344.png"/><Relationship Id="rId35" Type="http://schemas.openxmlformats.org/officeDocument/2006/relationships/customXml" Target="../ink/ink314.xml"/><Relationship Id="rId56" Type="http://schemas.openxmlformats.org/officeDocument/2006/relationships/image" Target="../media/image357.png"/><Relationship Id="rId77" Type="http://schemas.openxmlformats.org/officeDocument/2006/relationships/customXml" Target="../ink/ink335.xml"/><Relationship Id="rId100" Type="http://schemas.openxmlformats.org/officeDocument/2006/relationships/image" Target="../media/image379.png"/><Relationship Id="rId105" Type="http://schemas.openxmlformats.org/officeDocument/2006/relationships/customXml" Target="../ink/ink349.xml"/><Relationship Id="rId126" Type="http://schemas.openxmlformats.org/officeDocument/2006/relationships/image" Target="../media/image392.png"/><Relationship Id="rId147" Type="http://schemas.openxmlformats.org/officeDocument/2006/relationships/customXml" Target="../ink/ink370.xml"/><Relationship Id="rId8" Type="http://schemas.openxmlformats.org/officeDocument/2006/relationships/image" Target="../media/image333.png"/><Relationship Id="rId51" Type="http://schemas.openxmlformats.org/officeDocument/2006/relationships/customXml" Target="../ink/ink322.xml"/><Relationship Id="rId72" Type="http://schemas.openxmlformats.org/officeDocument/2006/relationships/image" Target="../media/image365.png"/><Relationship Id="rId93" Type="http://schemas.openxmlformats.org/officeDocument/2006/relationships/customXml" Target="../ink/ink343.xml"/><Relationship Id="rId98" Type="http://schemas.openxmlformats.org/officeDocument/2006/relationships/image" Target="../media/image378.png"/><Relationship Id="rId121" Type="http://schemas.openxmlformats.org/officeDocument/2006/relationships/customXml" Target="../ink/ink357.xml"/><Relationship Id="rId142" Type="http://schemas.openxmlformats.org/officeDocument/2006/relationships/image" Target="../media/image400.png"/><Relationship Id="rId3" Type="http://schemas.openxmlformats.org/officeDocument/2006/relationships/image" Target="../media/image1.png"/><Relationship Id="rId25" Type="http://schemas.openxmlformats.org/officeDocument/2006/relationships/customXml" Target="../ink/ink309.xml"/><Relationship Id="rId46" Type="http://schemas.openxmlformats.org/officeDocument/2006/relationships/image" Target="../media/image352.png"/><Relationship Id="rId67" Type="http://schemas.openxmlformats.org/officeDocument/2006/relationships/customXml" Target="../ink/ink330.xml"/><Relationship Id="rId116" Type="http://schemas.openxmlformats.org/officeDocument/2006/relationships/image" Target="../media/image387.png"/><Relationship Id="rId137" Type="http://schemas.openxmlformats.org/officeDocument/2006/relationships/customXml" Target="../ink/ink365.xml"/><Relationship Id="rId158" Type="http://schemas.openxmlformats.org/officeDocument/2006/relationships/image" Target="../media/image408.png"/><Relationship Id="rId20" Type="http://schemas.openxmlformats.org/officeDocument/2006/relationships/image" Target="../media/image339.png"/><Relationship Id="rId41" Type="http://schemas.openxmlformats.org/officeDocument/2006/relationships/customXml" Target="../ink/ink317.xml"/><Relationship Id="rId62" Type="http://schemas.openxmlformats.org/officeDocument/2006/relationships/image" Target="../media/image360.png"/><Relationship Id="rId83" Type="http://schemas.openxmlformats.org/officeDocument/2006/relationships/customXml" Target="../ink/ink338.xml"/><Relationship Id="rId88" Type="http://schemas.openxmlformats.org/officeDocument/2006/relationships/image" Target="../media/image373.png"/><Relationship Id="rId111" Type="http://schemas.openxmlformats.org/officeDocument/2006/relationships/customXml" Target="../ink/ink352.xml"/><Relationship Id="rId132" Type="http://schemas.openxmlformats.org/officeDocument/2006/relationships/image" Target="../media/image395.png"/><Relationship Id="rId153" Type="http://schemas.openxmlformats.org/officeDocument/2006/relationships/customXml" Target="../ink/ink373.xml"/><Relationship Id="rId15" Type="http://schemas.openxmlformats.org/officeDocument/2006/relationships/customXml" Target="../ink/ink304.xml"/><Relationship Id="rId36" Type="http://schemas.openxmlformats.org/officeDocument/2006/relationships/image" Target="../media/image347.png"/><Relationship Id="rId57" Type="http://schemas.openxmlformats.org/officeDocument/2006/relationships/customXml" Target="../ink/ink325.xml"/><Relationship Id="rId106" Type="http://schemas.openxmlformats.org/officeDocument/2006/relationships/image" Target="../media/image382.png"/><Relationship Id="rId127" Type="http://schemas.openxmlformats.org/officeDocument/2006/relationships/customXml" Target="../ink/ink360.xml"/><Relationship Id="rId10" Type="http://schemas.openxmlformats.org/officeDocument/2006/relationships/image" Target="../media/image334.png"/><Relationship Id="rId31" Type="http://schemas.openxmlformats.org/officeDocument/2006/relationships/customXml" Target="../ink/ink312.xml"/><Relationship Id="rId52" Type="http://schemas.openxmlformats.org/officeDocument/2006/relationships/image" Target="../media/image355.png"/><Relationship Id="rId73" Type="http://schemas.openxmlformats.org/officeDocument/2006/relationships/customXml" Target="../ink/ink333.xml"/><Relationship Id="rId78" Type="http://schemas.openxmlformats.org/officeDocument/2006/relationships/image" Target="../media/image368.png"/><Relationship Id="rId94" Type="http://schemas.openxmlformats.org/officeDocument/2006/relationships/image" Target="../media/image376.png"/><Relationship Id="rId99" Type="http://schemas.openxmlformats.org/officeDocument/2006/relationships/customXml" Target="../ink/ink346.xml"/><Relationship Id="rId101" Type="http://schemas.openxmlformats.org/officeDocument/2006/relationships/customXml" Target="../ink/ink347.xml"/><Relationship Id="rId122" Type="http://schemas.openxmlformats.org/officeDocument/2006/relationships/image" Target="../media/image390.png"/><Relationship Id="rId143" Type="http://schemas.openxmlformats.org/officeDocument/2006/relationships/customXml" Target="../ink/ink368.xml"/><Relationship Id="rId148" Type="http://schemas.openxmlformats.org/officeDocument/2006/relationships/image" Target="../media/image403.png"/><Relationship Id="rId4" Type="http://schemas.openxmlformats.org/officeDocument/2006/relationships/image" Target="../media/image331.png"/><Relationship Id="rId9" Type="http://schemas.openxmlformats.org/officeDocument/2006/relationships/customXml" Target="../ink/ink301.xml"/><Relationship Id="rId26" Type="http://schemas.openxmlformats.org/officeDocument/2006/relationships/image" Target="../media/image342.png"/><Relationship Id="rId47" Type="http://schemas.openxmlformats.org/officeDocument/2006/relationships/customXml" Target="../ink/ink320.xml"/><Relationship Id="rId68" Type="http://schemas.openxmlformats.org/officeDocument/2006/relationships/image" Target="../media/image363.png"/><Relationship Id="rId89" Type="http://schemas.openxmlformats.org/officeDocument/2006/relationships/customXml" Target="../ink/ink341.xml"/><Relationship Id="rId112" Type="http://schemas.openxmlformats.org/officeDocument/2006/relationships/image" Target="../media/image385.png"/><Relationship Id="rId133" Type="http://schemas.openxmlformats.org/officeDocument/2006/relationships/customXml" Target="../ink/ink363.xml"/><Relationship Id="rId154" Type="http://schemas.openxmlformats.org/officeDocument/2006/relationships/image" Target="../media/image406.png"/><Relationship Id="rId16" Type="http://schemas.openxmlformats.org/officeDocument/2006/relationships/image" Target="../media/image337.png"/><Relationship Id="rId37" Type="http://schemas.openxmlformats.org/officeDocument/2006/relationships/customXml" Target="../ink/ink315.xml"/><Relationship Id="rId58" Type="http://schemas.openxmlformats.org/officeDocument/2006/relationships/image" Target="../media/image358.png"/><Relationship Id="rId79" Type="http://schemas.openxmlformats.org/officeDocument/2006/relationships/customXml" Target="../ink/ink336.xml"/><Relationship Id="rId102" Type="http://schemas.openxmlformats.org/officeDocument/2006/relationships/image" Target="../media/image380.png"/><Relationship Id="rId123" Type="http://schemas.openxmlformats.org/officeDocument/2006/relationships/customXml" Target="../ink/ink358.xml"/><Relationship Id="rId144" Type="http://schemas.openxmlformats.org/officeDocument/2006/relationships/image" Target="../media/image401.png"/><Relationship Id="rId90" Type="http://schemas.openxmlformats.org/officeDocument/2006/relationships/image" Target="../media/image374.png"/><Relationship Id="rId27" Type="http://schemas.openxmlformats.org/officeDocument/2006/relationships/customXml" Target="../ink/ink310.xml"/><Relationship Id="rId48" Type="http://schemas.openxmlformats.org/officeDocument/2006/relationships/image" Target="../media/image353.png"/><Relationship Id="rId69" Type="http://schemas.openxmlformats.org/officeDocument/2006/relationships/customXml" Target="../ink/ink331.xml"/><Relationship Id="rId113" Type="http://schemas.openxmlformats.org/officeDocument/2006/relationships/customXml" Target="../ink/ink353.xml"/><Relationship Id="rId134" Type="http://schemas.openxmlformats.org/officeDocument/2006/relationships/image" Target="../media/image39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10.png"/></Relationships>
</file>

<file path=ppt/slides/_rels/slide3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22.png"/><Relationship Id="rId21" Type="http://schemas.openxmlformats.org/officeDocument/2006/relationships/customXml" Target="../ink/ink385.xml"/><Relationship Id="rId42" Type="http://schemas.openxmlformats.org/officeDocument/2006/relationships/image" Target="../media/image430.png"/><Relationship Id="rId47" Type="http://schemas.openxmlformats.org/officeDocument/2006/relationships/customXml" Target="../ink/ink398.xml"/><Relationship Id="rId63" Type="http://schemas.openxmlformats.org/officeDocument/2006/relationships/customXml" Target="../ink/ink406.xml"/><Relationship Id="rId68" Type="http://schemas.openxmlformats.org/officeDocument/2006/relationships/image" Target="../media/image443.png"/><Relationship Id="rId7" Type="http://schemas.openxmlformats.org/officeDocument/2006/relationships/customXml" Target="../ink/ink378.xml"/><Relationship Id="rId2" Type="http://schemas.openxmlformats.org/officeDocument/2006/relationships/image" Target="../media/image5.jpeg"/><Relationship Id="rId16" Type="http://schemas.openxmlformats.org/officeDocument/2006/relationships/image" Target="../media/image417.png"/><Relationship Id="rId29" Type="http://schemas.openxmlformats.org/officeDocument/2006/relationships/customXml" Target="../ink/ink389.xml"/><Relationship Id="rId11" Type="http://schemas.openxmlformats.org/officeDocument/2006/relationships/customXml" Target="../ink/ink380.xml"/><Relationship Id="rId24" Type="http://schemas.openxmlformats.org/officeDocument/2006/relationships/image" Target="../media/image421.png"/><Relationship Id="rId32" Type="http://schemas.openxmlformats.org/officeDocument/2006/relationships/image" Target="../media/image425.png"/><Relationship Id="rId37" Type="http://schemas.openxmlformats.org/officeDocument/2006/relationships/customXml" Target="../ink/ink393.xml"/><Relationship Id="rId40" Type="http://schemas.openxmlformats.org/officeDocument/2006/relationships/image" Target="../media/image429.png"/><Relationship Id="rId45" Type="http://schemas.openxmlformats.org/officeDocument/2006/relationships/customXml" Target="../ink/ink397.xml"/><Relationship Id="rId53" Type="http://schemas.openxmlformats.org/officeDocument/2006/relationships/customXml" Target="../ink/ink401.xml"/><Relationship Id="rId58" Type="http://schemas.openxmlformats.org/officeDocument/2006/relationships/image" Target="../media/image438.png"/><Relationship Id="rId66" Type="http://schemas.openxmlformats.org/officeDocument/2006/relationships/image" Target="../media/image442.png"/><Relationship Id="rId5" Type="http://schemas.openxmlformats.org/officeDocument/2006/relationships/customXml" Target="../ink/ink377.xml"/><Relationship Id="rId61" Type="http://schemas.openxmlformats.org/officeDocument/2006/relationships/customXml" Target="../ink/ink405.xml"/><Relationship Id="rId19" Type="http://schemas.openxmlformats.org/officeDocument/2006/relationships/customXml" Target="../ink/ink384.xml"/><Relationship Id="rId14" Type="http://schemas.openxmlformats.org/officeDocument/2006/relationships/image" Target="../media/image416.png"/><Relationship Id="rId22" Type="http://schemas.openxmlformats.org/officeDocument/2006/relationships/image" Target="../media/image420.png"/><Relationship Id="rId27" Type="http://schemas.openxmlformats.org/officeDocument/2006/relationships/customXml" Target="../ink/ink388.xml"/><Relationship Id="rId30" Type="http://schemas.openxmlformats.org/officeDocument/2006/relationships/image" Target="../media/image424.png"/><Relationship Id="rId35" Type="http://schemas.openxmlformats.org/officeDocument/2006/relationships/customXml" Target="../ink/ink392.xml"/><Relationship Id="rId43" Type="http://schemas.openxmlformats.org/officeDocument/2006/relationships/customXml" Target="../ink/ink396.xml"/><Relationship Id="rId48" Type="http://schemas.openxmlformats.org/officeDocument/2006/relationships/image" Target="../media/image433.png"/><Relationship Id="rId56" Type="http://schemas.openxmlformats.org/officeDocument/2006/relationships/image" Target="../media/image437.png"/><Relationship Id="rId64" Type="http://schemas.openxmlformats.org/officeDocument/2006/relationships/image" Target="../media/image441.png"/><Relationship Id="rId69" Type="http://schemas.openxmlformats.org/officeDocument/2006/relationships/customXml" Target="../ink/ink409.xml"/><Relationship Id="rId8" Type="http://schemas.openxmlformats.org/officeDocument/2006/relationships/image" Target="../media/image413.png"/><Relationship Id="rId51" Type="http://schemas.openxmlformats.org/officeDocument/2006/relationships/customXml" Target="../ink/ink400.xml"/><Relationship Id="rId3" Type="http://schemas.openxmlformats.org/officeDocument/2006/relationships/image" Target="../media/image1.png"/><Relationship Id="rId12" Type="http://schemas.openxmlformats.org/officeDocument/2006/relationships/image" Target="../media/image415.png"/><Relationship Id="rId17" Type="http://schemas.openxmlformats.org/officeDocument/2006/relationships/customXml" Target="../ink/ink383.xml"/><Relationship Id="rId25" Type="http://schemas.openxmlformats.org/officeDocument/2006/relationships/customXml" Target="../ink/ink387.xml"/><Relationship Id="rId33" Type="http://schemas.openxmlformats.org/officeDocument/2006/relationships/customXml" Target="../ink/ink391.xml"/><Relationship Id="rId38" Type="http://schemas.openxmlformats.org/officeDocument/2006/relationships/image" Target="../media/image428.png"/><Relationship Id="rId46" Type="http://schemas.openxmlformats.org/officeDocument/2006/relationships/image" Target="../media/image432.png"/><Relationship Id="rId59" Type="http://schemas.openxmlformats.org/officeDocument/2006/relationships/customXml" Target="../ink/ink404.xml"/><Relationship Id="rId67" Type="http://schemas.openxmlformats.org/officeDocument/2006/relationships/customXml" Target="../ink/ink408.xml"/><Relationship Id="rId20" Type="http://schemas.openxmlformats.org/officeDocument/2006/relationships/image" Target="../media/image419.png"/><Relationship Id="rId41" Type="http://schemas.openxmlformats.org/officeDocument/2006/relationships/customXml" Target="../ink/ink395.xml"/><Relationship Id="rId54" Type="http://schemas.openxmlformats.org/officeDocument/2006/relationships/image" Target="../media/image436.png"/><Relationship Id="rId62" Type="http://schemas.openxmlformats.org/officeDocument/2006/relationships/image" Target="../media/image440.png"/><Relationship Id="rId70" Type="http://schemas.openxmlformats.org/officeDocument/2006/relationships/image" Target="../media/image44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2.png"/><Relationship Id="rId15" Type="http://schemas.openxmlformats.org/officeDocument/2006/relationships/customXml" Target="../ink/ink382.xml"/><Relationship Id="rId23" Type="http://schemas.openxmlformats.org/officeDocument/2006/relationships/customXml" Target="../ink/ink386.xml"/><Relationship Id="rId28" Type="http://schemas.openxmlformats.org/officeDocument/2006/relationships/image" Target="../media/image423.png"/><Relationship Id="rId36" Type="http://schemas.openxmlformats.org/officeDocument/2006/relationships/image" Target="../media/image427.png"/><Relationship Id="rId49" Type="http://schemas.openxmlformats.org/officeDocument/2006/relationships/customXml" Target="../ink/ink399.xml"/><Relationship Id="rId57" Type="http://schemas.openxmlformats.org/officeDocument/2006/relationships/customXml" Target="../ink/ink403.xml"/><Relationship Id="rId10" Type="http://schemas.openxmlformats.org/officeDocument/2006/relationships/image" Target="../media/image414.png"/><Relationship Id="rId31" Type="http://schemas.openxmlformats.org/officeDocument/2006/relationships/customXml" Target="../ink/ink390.xml"/><Relationship Id="rId44" Type="http://schemas.openxmlformats.org/officeDocument/2006/relationships/image" Target="../media/image431.png"/><Relationship Id="rId52" Type="http://schemas.openxmlformats.org/officeDocument/2006/relationships/image" Target="../media/image435.png"/><Relationship Id="rId60" Type="http://schemas.openxmlformats.org/officeDocument/2006/relationships/image" Target="../media/image439.png"/><Relationship Id="rId65" Type="http://schemas.openxmlformats.org/officeDocument/2006/relationships/customXml" Target="../ink/ink407.xml"/><Relationship Id="rId4" Type="http://schemas.openxmlformats.org/officeDocument/2006/relationships/image" Target="../media/image411.png"/><Relationship Id="rId9" Type="http://schemas.openxmlformats.org/officeDocument/2006/relationships/customXml" Target="../ink/ink379.xml"/><Relationship Id="rId13" Type="http://schemas.openxmlformats.org/officeDocument/2006/relationships/customXml" Target="../ink/ink381.xml"/><Relationship Id="rId18" Type="http://schemas.openxmlformats.org/officeDocument/2006/relationships/image" Target="../media/image418.png"/><Relationship Id="rId39" Type="http://schemas.openxmlformats.org/officeDocument/2006/relationships/customXml" Target="../ink/ink394.xml"/><Relationship Id="rId34" Type="http://schemas.openxmlformats.org/officeDocument/2006/relationships/image" Target="../media/image426.png"/><Relationship Id="rId50" Type="http://schemas.openxmlformats.org/officeDocument/2006/relationships/image" Target="../media/image434.png"/><Relationship Id="rId55" Type="http://schemas.openxmlformats.org/officeDocument/2006/relationships/customXml" Target="../ink/ink402.xml"/></Relationships>
</file>

<file path=ppt/slides/_rels/slide3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56.png"/><Relationship Id="rId21" Type="http://schemas.openxmlformats.org/officeDocument/2006/relationships/customXml" Target="../ink/ink418.xml"/><Relationship Id="rId42" Type="http://schemas.openxmlformats.org/officeDocument/2006/relationships/image" Target="../media/image464.png"/><Relationship Id="rId47" Type="http://schemas.openxmlformats.org/officeDocument/2006/relationships/customXml" Target="../ink/ink431.xml"/><Relationship Id="rId63" Type="http://schemas.openxmlformats.org/officeDocument/2006/relationships/customXml" Target="../ink/ink439.xml"/><Relationship Id="rId68" Type="http://schemas.openxmlformats.org/officeDocument/2006/relationships/image" Target="../media/image477.png"/><Relationship Id="rId16" Type="http://schemas.openxmlformats.org/officeDocument/2006/relationships/image" Target="../media/image451.png"/><Relationship Id="rId11" Type="http://schemas.openxmlformats.org/officeDocument/2006/relationships/customXml" Target="../ink/ink413.xml"/><Relationship Id="rId24" Type="http://schemas.openxmlformats.org/officeDocument/2006/relationships/image" Target="../media/image455.png"/><Relationship Id="rId32" Type="http://schemas.openxmlformats.org/officeDocument/2006/relationships/image" Target="../media/image459.png"/><Relationship Id="rId37" Type="http://schemas.openxmlformats.org/officeDocument/2006/relationships/customXml" Target="../ink/ink426.xml"/><Relationship Id="rId40" Type="http://schemas.openxmlformats.org/officeDocument/2006/relationships/image" Target="../media/image463.png"/><Relationship Id="rId45" Type="http://schemas.openxmlformats.org/officeDocument/2006/relationships/customXml" Target="../ink/ink430.xml"/><Relationship Id="rId53" Type="http://schemas.openxmlformats.org/officeDocument/2006/relationships/customXml" Target="../ink/ink434.xml"/><Relationship Id="rId58" Type="http://schemas.openxmlformats.org/officeDocument/2006/relationships/image" Target="../media/image472.png"/><Relationship Id="rId66" Type="http://schemas.openxmlformats.org/officeDocument/2006/relationships/image" Target="../media/image476.png"/><Relationship Id="rId74" Type="http://schemas.openxmlformats.org/officeDocument/2006/relationships/image" Target="../media/image480.png"/><Relationship Id="rId5" Type="http://schemas.openxmlformats.org/officeDocument/2006/relationships/customXml" Target="../ink/ink410.xml"/><Relationship Id="rId61" Type="http://schemas.openxmlformats.org/officeDocument/2006/relationships/customXml" Target="../ink/ink438.xml"/><Relationship Id="rId19" Type="http://schemas.openxmlformats.org/officeDocument/2006/relationships/customXml" Target="../ink/ink417.xml"/><Relationship Id="rId14" Type="http://schemas.openxmlformats.org/officeDocument/2006/relationships/image" Target="../media/image450.png"/><Relationship Id="rId22" Type="http://schemas.openxmlformats.org/officeDocument/2006/relationships/image" Target="../media/image454.png"/><Relationship Id="rId27" Type="http://schemas.openxmlformats.org/officeDocument/2006/relationships/customXml" Target="../ink/ink421.xml"/><Relationship Id="rId30" Type="http://schemas.openxmlformats.org/officeDocument/2006/relationships/image" Target="../media/image458.png"/><Relationship Id="rId35" Type="http://schemas.openxmlformats.org/officeDocument/2006/relationships/customXml" Target="../ink/ink425.xml"/><Relationship Id="rId43" Type="http://schemas.openxmlformats.org/officeDocument/2006/relationships/customXml" Target="../ink/ink429.xml"/><Relationship Id="rId48" Type="http://schemas.openxmlformats.org/officeDocument/2006/relationships/image" Target="../media/image467.png"/><Relationship Id="rId56" Type="http://schemas.openxmlformats.org/officeDocument/2006/relationships/image" Target="../media/image471.png"/><Relationship Id="rId64" Type="http://schemas.openxmlformats.org/officeDocument/2006/relationships/image" Target="../media/image475.png"/><Relationship Id="rId69" Type="http://schemas.openxmlformats.org/officeDocument/2006/relationships/customXml" Target="../ink/ink442.xml"/><Relationship Id="rId77" Type="http://schemas.openxmlformats.org/officeDocument/2006/relationships/customXml" Target="../ink/ink446.xml"/><Relationship Id="rId8" Type="http://schemas.openxmlformats.org/officeDocument/2006/relationships/image" Target="../media/image447.png"/><Relationship Id="rId51" Type="http://schemas.openxmlformats.org/officeDocument/2006/relationships/customXml" Target="../ink/ink433.xml"/><Relationship Id="rId72" Type="http://schemas.openxmlformats.org/officeDocument/2006/relationships/image" Target="../media/image479.png"/><Relationship Id="rId3" Type="http://schemas.openxmlformats.org/officeDocument/2006/relationships/image" Target="../media/image1.png"/><Relationship Id="rId12" Type="http://schemas.openxmlformats.org/officeDocument/2006/relationships/image" Target="../media/image449.png"/><Relationship Id="rId17" Type="http://schemas.openxmlformats.org/officeDocument/2006/relationships/customXml" Target="../ink/ink416.xml"/><Relationship Id="rId25" Type="http://schemas.openxmlformats.org/officeDocument/2006/relationships/customXml" Target="../ink/ink420.xml"/><Relationship Id="rId33" Type="http://schemas.openxmlformats.org/officeDocument/2006/relationships/customXml" Target="../ink/ink424.xml"/><Relationship Id="rId38" Type="http://schemas.openxmlformats.org/officeDocument/2006/relationships/image" Target="../media/image462.png"/><Relationship Id="rId46" Type="http://schemas.openxmlformats.org/officeDocument/2006/relationships/image" Target="../media/image466.png"/><Relationship Id="rId59" Type="http://schemas.openxmlformats.org/officeDocument/2006/relationships/customXml" Target="../ink/ink437.xml"/><Relationship Id="rId67" Type="http://schemas.openxmlformats.org/officeDocument/2006/relationships/customXml" Target="../ink/ink441.xml"/><Relationship Id="rId20" Type="http://schemas.openxmlformats.org/officeDocument/2006/relationships/image" Target="../media/image453.png"/><Relationship Id="rId41" Type="http://schemas.openxmlformats.org/officeDocument/2006/relationships/customXml" Target="../ink/ink428.xml"/><Relationship Id="rId54" Type="http://schemas.openxmlformats.org/officeDocument/2006/relationships/image" Target="../media/image470.png"/><Relationship Id="rId62" Type="http://schemas.openxmlformats.org/officeDocument/2006/relationships/image" Target="../media/image474.png"/><Relationship Id="rId70" Type="http://schemas.openxmlformats.org/officeDocument/2006/relationships/image" Target="../media/image478.png"/><Relationship Id="rId75" Type="http://schemas.openxmlformats.org/officeDocument/2006/relationships/customXml" Target="../ink/ink44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6.png"/><Relationship Id="rId15" Type="http://schemas.openxmlformats.org/officeDocument/2006/relationships/customXml" Target="../ink/ink415.xml"/><Relationship Id="rId23" Type="http://schemas.openxmlformats.org/officeDocument/2006/relationships/customXml" Target="../ink/ink419.xml"/><Relationship Id="rId28" Type="http://schemas.openxmlformats.org/officeDocument/2006/relationships/image" Target="../media/image457.png"/><Relationship Id="rId36" Type="http://schemas.openxmlformats.org/officeDocument/2006/relationships/image" Target="../media/image461.png"/><Relationship Id="rId49" Type="http://schemas.openxmlformats.org/officeDocument/2006/relationships/customXml" Target="../ink/ink432.xml"/><Relationship Id="rId57" Type="http://schemas.openxmlformats.org/officeDocument/2006/relationships/customXml" Target="../ink/ink436.xml"/><Relationship Id="rId10" Type="http://schemas.openxmlformats.org/officeDocument/2006/relationships/image" Target="../media/image448.png"/><Relationship Id="rId31" Type="http://schemas.openxmlformats.org/officeDocument/2006/relationships/customXml" Target="../ink/ink423.xml"/><Relationship Id="rId44" Type="http://schemas.openxmlformats.org/officeDocument/2006/relationships/image" Target="../media/image465.png"/><Relationship Id="rId52" Type="http://schemas.openxmlformats.org/officeDocument/2006/relationships/image" Target="../media/image469.png"/><Relationship Id="rId60" Type="http://schemas.openxmlformats.org/officeDocument/2006/relationships/image" Target="../media/image473.png"/><Relationship Id="rId65" Type="http://schemas.openxmlformats.org/officeDocument/2006/relationships/customXml" Target="../ink/ink440.xml"/><Relationship Id="rId73" Type="http://schemas.openxmlformats.org/officeDocument/2006/relationships/customXml" Target="../ink/ink444.xml"/><Relationship Id="rId78" Type="http://schemas.openxmlformats.org/officeDocument/2006/relationships/image" Target="../media/image482.png"/><Relationship Id="rId4" Type="http://schemas.openxmlformats.org/officeDocument/2006/relationships/image" Target="../media/image445.png"/><Relationship Id="rId9" Type="http://schemas.openxmlformats.org/officeDocument/2006/relationships/customXml" Target="../ink/ink412.xml"/><Relationship Id="rId13" Type="http://schemas.openxmlformats.org/officeDocument/2006/relationships/customXml" Target="../ink/ink414.xml"/><Relationship Id="rId18" Type="http://schemas.openxmlformats.org/officeDocument/2006/relationships/image" Target="../media/image452.png"/><Relationship Id="rId39" Type="http://schemas.openxmlformats.org/officeDocument/2006/relationships/customXml" Target="../ink/ink427.xml"/><Relationship Id="rId34" Type="http://schemas.openxmlformats.org/officeDocument/2006/relationships/image" Target="../media/image460.png"/><Relationship Id="rId50" Type="http://schemas.openxmlformats.org/officeDocument/2006/relationships/image" Target="../media/image468.png"/><Relationship Id="rId55" Type="http://schemas.openxmlformats.org/officeDocument/2006/relationships/customXml" Target="../ink/ink435.xml"/><Relationship Id="rId76" Type="http://schemas.openxmlformats.org/officeDocument/2006/relationships/image" Target="../media/image481.png"/><Relationship Id="rId7" Type="http://schemas.openxmlformats.org/officeDocument/2006/relationships/customXml" Target="../ink/ink411.xml"/><Relationship Id="rId71" Type="http://schemas.openxmlformats.org/officeDocument/2006/relationships/customXml" Target="../ink/ink443.xml"/><Relationship Id="rId2" Type="http://schemas.openxmlformats.org/officeDocument/2006/relationships/image" Target="../media/image5.jpeg"/><Relationship Id="rId29" Type="http://schemas.openxmlformats.org/officeDocument/2006/relationships/customXml" Target="../ink/ink422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451.xml"/><Relationship Id="rId18" Type="http://schemas.openxmlformats.org/officeDocument/2006/relationships/image" Target="../media/image490.png"/><Relationship Id="rId26" Type="http://schemas.openxmlformats.org/officeDocument/2006/relationships/image" Target="../media/image494.png"/><Relationship Id="rId39" Type="http://schemas.openxmlformats.org/officeDocument/2006/relationships/customXml" Target="../ink/ink464.xml"/><Relationship Id="rId21" Type="http://schemas.openxmlformats.org/officeDocument/2006/relationships/customXml" Target="../ink/ink455.xml"/><Relationship Id="rId34" Type="http://schemas.openxmlformats.org/officeDocument/2006/relationships/image" Target="../media/image498.png"/><Relationship Id="rId42" Type="http://schemas.openxmlformats.org/officeDocument/2006/relationships/image" Target="../media/image502.png"/><Relationship Id="rId7" Type="http://schemas.openxmlformats.org/officeDocument/2006/relationships/customXml" Target="../ink/ink448.xml"/><Relationship Id="rId2" Type="http://schemas.openxmlformats.org/officeDocument/2006/relationships/image" Target="../media/image5.jpeg"/><Relationship Id="rId16" Type="http://schemas.openxmlformats.org/officeDocument/2006/relationships/image" Target="../media/image489.png"/><Relationship Id="rId20" Type="http://schemas.openxmlformats.org/officeDocument/2006/relationships/image" Target="../media/image491.png"/><Relationship Id="rId29" Type="http://schemas.openxmlformats.org/officeDocument/2006/relationships/customXml" Target="../ink/ink459.xml"/><Relationship Id="rId41" Type="http://schemas.openxmlformats.org/officeDocument/2006/relationships/customXml" Target="../ink/ink46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4.png"/><Relationship Id="rId11" Type="http://schemas.openxmlformats.org/officeDocument/2006/relationships/customXml" Target="../ink/ink450.xml"/><Relationship Id="rId24" Type="http://schemas.openxmlformats.org/officeDocument/2006/relationships/image" Target="../media/image493.png"/><Relationship Id="rId32" Type="http://schemas.openxmlformats.org/officeDocument/2006/relationships/image" Target="../media/image497.png"/><Relationship Id="rId37" Type="http://schemas.openxmlformats.org/officeDocument/2006/relationships/customXml" Target="../ink/ink463.xml"/><Relationship Id="rId40" Type="http://schemas.openxmlformats.org/officeDocument/2006/relationships/image" Target="../media/image501.png"/><Relationship Id="rId5" Type="http://schemas.openxmlformats.org/officeDocument/2006/relationships/customXml" Target="../ink/ink447.xml"/><Relationship Id="rId15" Type="http://schemas.openxmlformats.org/officeDocument/2006/relationships/customXml" Target="../ink/ink452.xml"/><Relationship Id="rId23" Type="http://schemas.openxmlformats.org/officeDocument/2006/relationships/customXml" Target="../ink/ink456.xml"/><Relationship Id="rId28" Type="http://schemas.openxmlformats.org/officeDocument/2006/relationships/image" Target="../media/image495.png"/><Relationship Id="rId36" Type="http://schemas.openxmlformats.org/officeDocument/2006/relationships/image" Target="../media/image499.png"/><Relationship Id="rId10" Type="http://schemas.openxmlformats.org/officeDocument/2006/relationships/image" Target="../media/image486.png"/><Relationship Id="rId19" Type="http://schemas.openxmlformats.org/officeDocument/2006/relationships/customXml" Target="../ink/ink454.xml"/><Relationship Id="rId31" Type="http://schemas.openxmlformats.org/officeDocument/2006/relationships/customXml" Target="../ink/ink460.xml"/><Relationship Id="rId44" Type="http://schemas.openxmlformats.org/officeDocument/2006/relationships/image" Target="../media/image503.png"/><Relationship Id="rId4" Type="http://schemas.openxmlformats.org/officeDocument/2006/relationships/image" Target="../media/image483.png"/><Relationship Id="rId9" Type="http://schemas.openxmlformats.org/officeDocument/2006/relationships/customXml" Target="../ink/ink449.xml"/><Relationship Id="rId14" Type="http://schemas.openxmlformats.org/officeDocument/2006/relationships/image" Target="../media/image488.png"/><Relationship Id="rId22" Type="http://schemas.openxmlformats.org/officeDocument/2006/relationships/image" Target="../media/image492.png"/><Relationship Id="rId27" Type="http://schemas.openxmlformats.org/officeDocument/2006/relationships/customXml" Target="../ink/ink458.xml"/><Relationship Id="rId30" Type="http://schemas.openxmlformats.org/officeDocument/2006/relationships/image" Target="../media/image496.png"/><Relationship Id="rId35" Type="http://schemas.openxmlformats.org/officeDocument/2006/relationships/customXml" Target="../ink/ink462.xml"/><Relationship Id="rId43" Type="http://schemas.openxmlformats.org/officeDocument/2006/relationships/customXml" Target="../ink/ink466.xml"/><Relationship Id="rId8" Type="http://schemas.openxmlformats.org/officeDocument/2006/relationships/image" Target="../media/image485.png"/><Relationship Id="rId3" Type="http://schemas.openxmlformats.org/officeDocument/2006/relationships/image" Target="../media/image1.png"/><Relationship Id="rId12" Type="http://schemas.openxmlformats.org/officeDocument/2006/relationships/image" Target="../media/image487.png"/><Relationship Id="rId17" Type="http://schemas.openxmlformats.org/officeDocument/2006/relationships/customXml" Target="../ink/ink453.xml"/><Relationship Id="rId25" Type="http://schemas.openxmlformats.org/officeDocument/2006/relationships/customXml" Target="../ink/ink457.xml"/><Relationship Id="rId33" Type="http://schemas.openxmlformats.org/officeDocument/2006/relationships/customXml" Target="../ink/ink461.xml"/><Relationship Id="rId38" Type="http://schemas.openxmlformats.org/officeDocument/2006/relationships/image" Target="../media/image500.png"/></Relationships>
</file>

<file path=ppt/slides/_rels/slide3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23.xml"/><Relationship Id="rId21" Type="http://schemas.openxmlformats.org/officeDocument/2006/relationships/customXml" Target="../ink/ink475.xml"/><Relationship Id="rId42" Type="http://schemas.openxmlformats.org/officeDocument/2006/relationships/image" Target="../media/image523.png"/><Relationship Id="rId63" Type="http://schemas.openxmlformats.org/officeDocument/2006/relationships/customXml" Target="../ink/ink496.xml"/><Relationship Id="rId84" Type="http://schemas.openxmlformats.org/officeDocument/2006/relationships/image" Target="../media/image544.png"/><Relationship Id="rId138" Type="http://schemas.openxmlformats.org/officeDocument/2006/relationships/image" Target="../media/image571.png"/><Relationship Id="rId159" Type="http://schemas.openxmlformats.org/officeDocument/2006/relationships/customXml" Target="../ink/ink544.xml"/><Relationship Id="rId107" Type="http://schemas.openxmlformats.org/officeDocument/2006/relationships/customXml" Target="../ink/ink518.xml"/><Relationship Id="rId11" Type="http://schemas.openxmlformats.org/officeDocument/2006/relationships/customXml" Target="../ink/ink470.xml"/><Relationship Id="rId32" Type="http://schemas.openxmlformats.org/officeDocument/2006/relationships/image" Target="../media/image518.png"/><Relationship Id="rId53" Type="http://schemas.openxmlformats.org/officeDocument/2006/relationships/customXml" Target="../ink/ink491.xml"/><Relationship Id="rId74" Type="http://schemas.openxmlformats.org/officeDocument/2006/relationships/image" Target="../media/image539.png"/><Relationship Id="rId128" Type="http://schemas.openxmlformats.org/officeDocument/2006/relationships/image" Target="../media/image566.png"/><Relationship Id="rId149" Type="http://schemas.openxmlformats.org/officeDocument/2006/relationships/customXml" Target="../ink/ink539.xml"/><Relationship Id="rId5" Type="http://schemas.openxmlformats.org/officeDocument/2006/relationships/customXml" Target="../ink/ink467.xml"/><Relationship Id="rId95" Type="http://schemas.openxmlformats.org/officeDocument/2006/relationships/customXml" Target="../ink/ink512.xml"/><Relationship Id="rId160" Type="http://schemas.openxmlformats.org/officeDocument/2006/relationships/image" Target="../media/image582.png"/><Relationship Id="rId22" Type="http://schemas.openxmlformats.org/officeDocument/2006/relationships/image" Target="../media/image513.png"/><Relationship Id="rId43" Type="http://schemas.openxmlformats.org/officeDocument/2006/relationships/customXml" Target="../ink/ink486.xml"/><Relationship Id="rId64" Type="http://schemas.openxmlformats.org/officeDocument/2006/relationships/image" Target="../media/image534.png"/><Relationship Id="rId118" Type="http://schemas.openxmlformats.org/officeDocument/2006/relationships/image" Target="../media/image561.png"/><Relationship Id="rId139" Type="http://schemas.openxmlformats.org/officeDocument/2006/relationships/customXml" Target="../ink/ink534.xml"/><Relationship Id="rId85" Type="http://schemas.openxmlformats.org/officeDocument/2006/relationships/customXml" Target="../ink/ink507.xml"/><Relationship Id="rId150" Type="http://schemas.openxmlformats.org/officeDocument/2006/relationships/image" Target="../media/image577.png"/><Relationship Id="rId12" Type="http://schemas.openxmlformats.org/officeDocument/2006/relationships/image" Target="../media/image508.png"/><Relationship Id="rId17" Type="http://schemas.openxmlformats.org/officeDocument/2006/relationships/customXml" Target="../ink/ink473.xml"/><Relationship Id="rId33" Type="http://schemas.openxmlformats.org/officeDocument/2006/relationships/customXml" Target="../ink/ink481.xml"/><Relationship Id="rId38" Type="http://schemas.openxmlformats.org/officeDocument/2006/relationships/image" Target="../media/image521.png"/><Relationship Id="rId59" Type="http://schemas.openxmlformats.org/officeDocument/2006/relationships/customXml" Target="../ink/ink494.xml"/><Relationship Id="rId103" Type="http://schemas.openxmlformats.org/officeDocument/2006/relationships/customXml" Target="../ink/ink516.xml"/><Relationship Id="rId108" Type="http://schemas.openxmlformats.org/officeDocument/2006/relationships/image" Target="../media/image556.png"/><Relationship Id="rId124" Type="http://schemas.openxmlformats.org/officeDocument/2006/relationships/image" Target="../media/image564.png"/><Relationship Id="rId129" Type="http://schemas.openxmlformats.org/officeDocument/2006/relationships/customXml" Target="../ink/ink529.xml"/><Relationship Id="rId54" Type="http://schemas.openxmlformats.org/officeDocument/2006/relationships/image" Target="../media/image529.png"/><Relationship Id="rId70" Type="http://schemas.openxmlformats.org/officeDocument/2006/relationships/image" Target="../media/image537.png"/><Relationship Id="rId75" Type="http://schemas.openxmlformats.org/officeDocument/2006/relationships/customXml" Target="../ink/ink502.xml"/><Relationship Id="rId91" Type="http://schemas.openxmlformats.org/officeDocument/2006/relationships/customXml" Target="../ink/ink510.xml"/><Relationship Id="rId96" Type="http://schemas.openxmlformats.org/officeDocument/2006/relationships/image" Target="../media/image550.png"/><Relationship Id="rId140" Type="http://schemas.openxmlformats.org/officeDocument/2006/relationships/image" Target="../media/image572.png"/><Relationship Id="rId145" Type="http://schemas.openxmlformats.org/officeDocument/2006/relationships/customXml" Target="../ink/ink537.xml"/><Relationship Id="rId161" Type="http://schemas.openxmlformats.org/officeDocument/2006/relationships/customXml" Target="../ink/ink545.xml"/><Relationship Id="rId166" Type="http://schemas.openxmlformats.org/officeDocument/2006/relationships/image" Target="../media/image58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5.png"/><Relationship Id="rId23" Type="http://schemas.openxmlformats.org/officeDocument/2006/relationships/customXml" Target="../ink/ink476.xml"/><Relationship Id="rId28" Type="http://schemas.openxmlformats.org/officeDocument/2006/relationships/image" Target="../media/image516.png"/><Relationship Id="rId49" Type="http://schemas.openxmlformats.org/officeDocument/2006/relationships/customXml" Target="../ink/ink489.xml"/><Relationship Id="rId114" Type="http://schemas.openxmlformats.org/officeDocument/2006/relationships/image" Target="../media/image559.png"/><Relationship Id="rId119" Type="http://schemas.openxmlformats.org/officeDocument/2006/relationships/customXml" Target="../ink/ink524.xml"/><Relationship Id="rId44" Type="http://schemas.openxmlformats.org/officeDocument/2006/relationships/image" Target="../media/image524.png"/><Relationship Id="rId60" Type="http://schemas.openxmlformats.org/officeDocument/2006/relationships/image" Target="../media/image532.png"/><Relationship Id="rId65" Type="http://schemas.openxmlformats.org/officeDocument/2006/relationships/customXml" Target="../ink/ink497.xml"/><Relationship Id="rId81" Type="http://schemas.openxmlformats.org/officeDocument/2006/relationships/customXml" Target="../ink/ink505.xml"/><Relationship Id="rId86" Type="http://schemas.openxmlformats.org/officeDocument/2006/relationships/image" Target="../media/image545.png"/><Relationship Id="rId130" Type="http://schemas.openxmlformats.org/officeDocument/2006/relationships/image" Target="../media/image567.png"/><Relationship Id="rId135" Type="http://schemas.openxmlformats.org/officeDocument/2006/relationships/customXml" Target="../ink/ink532.xml"/><Relationship Id="rId151" Type="http://schemas.openxmlformats.org/officeDocument/2006/relationships/customXml" Target="../ink/ink540.xml"/><Relationship Id="rId156" Type="http://schemas.openxmlformats.org/officeDocument/2006/relationships/image" Target="../media/image580.png"/><Relationship Id="rId13" Type="http://schemas.openxmlformats.org/officeDocument/2006/relationships/customXml" Target="../ink/ink471.xml"/><Relationship Id="rId18" Type="http://schemas.openxmlformats.org/officeDocument/2006/relationships/image" Target="../media/image511.png"/><Relationship Id="rId39" Type="http://schemas.openxmlformats.org/officeDocument/2006/relationships/customXml" Target="../ink/ink484.xml"/><Relationship Id="rId109" Type="http://schemas.openxmlformats.org/officeDocument/2006/relationships/customXml" Target="../ink/ink519.xml"/><Relationship Id="rId34" Type="http://schemas.openxmlformats.org/officeDocument/2006/relationships/image" Target="../media/image519.png"/><Relationship Id="rId50" Type="http://schemas.openxmlformats.org/officeDocument/2006/relationships/image" Target="../media/image527.png"/><Relationship Id="rId55" Type="http://schemas.openxmlformats.org/officeDocument/2006/relationships/customXml" Target="../ink/ink492.xml"/><Relationship Id="rId76" Type="http://schemas.openxmlformats.org/officeDocument/2006/relationships/image" Target="../media/image540.png"/><Relationship Id="rId97" Type="http://schemas.openxmlformats.org/officeDocument/2006/relationships/customXml" Target="../ink/ink513.xml"/><Relationship Id="rId104" Type="http://schemas.openxmlformats.org/officeDocument/2006/relationships/image" Target="../media/image554.png"/><Relationship Id="rId120" Type="http://schemas.openxmlformats.org/officeDocument/2006/relationships/image" Target="../media/image562.png"/><Relationship Id="rId125" Type="http://schemas.openxmlformats.org/officeDocument/2006/relationships/customXml" Target="../ink/ink527.xml"/><Relationship Id="rId141" Type="http://schemas.openxmlformats.org/officeDocument/2006/relationships/customXml" Target="../ink/ink535.xml"/><Relationship Id="rId146" Type="http://schemas.openxmlformats.org/officeDocument/2006/relationships/image" Target="../media/image575.png"/><Relationship Id="rId167" Type="http://schemas.openxmlformats.org/officeDocument/2006/relationships/customXml" Target="../ink/ink548.xml"/><Relationship Id="rId7" Type="http://schemas.openxmlformats.org/officeDocument/2006/relationships/customXml" Target="../ink/ink468.xml"/><Relationship Id="rId71" Type="http://schemas.openxmlformats.org/officeDocument/2006/relationships/customXml" Target="../ink/ink500.xml"/><Relationship Id="rId92" Type="http://schemas.openxmlformats.org/officeDocument/2006/relationships/image" Target="../media/image548.png"/><Relationship Id="rId162" Type="http://schemas.openxmlformats.org/officeDocument/2006/relationships/image" Target="../media/image583.png"/><Relationship Id="rId2" Type="http://schemas.openxmlformats.org/officeDocument/2006/relationships/image" Target="../media/image5.jpeg"/><Relationship Id="rId29" Type="http://schemas.openxmlformats.org/officeDocument/2006/relationships/customXml" Target="../ink/ink479.xml"/><Relationship Id="rId24" Type="http://schemas.openxmlformats.org/officeDocument/2006/relationships/image" Target="../media/image514.png"/><Relationship Id="rId40" Type="http://schemas.openxmlformats.org/officeDocument/2006/relationships/image" Target="../media/image522.png"/><Relationship Id="rId45" Type="http://schemas.openxmlformats.org/officeDocument/2006/relationships/customXml" Target="../ink/ink487.xml"/><Relationship Id="rId66" Type="http://schemas.openxmlformats.org/officeDocument/2006/relationships/image" Target="../media/image535.png"/><Relationship Id="rId87" Type="http://schemas.openxmlformats.org/officeDocument/2006/relationships/customXml" Target="../ink/ink508.xml"/><Relationship Id="rId110" Type="http://schemas.openxmlformats.org/officeDocument/2006/relationships/image" Target="../media/image557.png"/><Relationship Id="rId115" Type="http://schemas.openxmlformats.org/officeDocument/2006/relationships/customXml" Target="../ink/ink522.xml"/><Relationship Id="rId131" Type="http://schemas.openxmlformats.org/officeDocument/2006/relationships/customXml" Target="../ink/ink530.xml"/><Relationship Id="rId136" Type="http://schemas.openxmlformats.org/officeDocument/2006/relationships/image" Target="../media/image570.png"/><Relationship Id="rId157" Type="http://schemas.openxmlformats.org/officeDocument/2006/relationships/customXml" Target="../ink/ink543.xml"/><Relationship Id="rId61" Type="http://schemas.openxmlformats.org/officeDocument/2006/relationships/customXml" Target="../ink/ink495.xml"/><Relationship Id="rId82" Type="http://schemas.openxmlformats.org/officeDocument/2006/relationships/image" Target="../media/image543.png"/><Relationship Id="rId152" Type="http://schemas.openxmlformats.org/officeDocument/2006/relationships/image" Target="../media/image578.png"/><Relationship Id="rId19" Type="http://schemas.openxmlformats.org/officeDocument/2006/relationships/customXml" Target="../ink/ink474.xml"/><Relationship Id="rId14" Type="http://schemas.openxmlformats.org/officeDocument/2006/relationships/image" Target="../media/image509.png"/><Relationship Id="rId30" Type="http://schemas.openxmlformats.org/officeDocument/2006/relationships/image" Target="../media/image517.png"/><Relationship Id="rId35" Type="http://schemas.openxmlformats.org/officeDocument/2006/relationships/customXml" Target="../ink/ink482.xml"/><Relationship Id="rId56" Type="http://schemas.openxmlformats.org/officeDocument/2006/relationships/image" Target="../media/image530.png"/><Relationship Id="rId77" Type="http://schemas.openxmlformats.org/officeDocument/2006/relationships/customXml" Target="../ink/ink503.xml"/><Relationship Id="rId100" Type="http://schemas.openxmlformats.org/officeDocument/2006/relationships/image" Target="../media/image552.png"/><Relationship Id="rId105" Type="http://schemas.openxmlformats.org/officeDocument/2006/relationships/customXml" Target="../ink/ink517.xml"/><Relationship Id="rId126" Type="http://schemas.openxmlformats.org/officeDocument/2006/relationships/image" Target="../media/image565.png"/><Relationship Id="rId147" Type="http://schemas.openxmlformats.org/officeDocument/2006/relationships/customXml" Target="../ink/ink538.xml"/><Relationship Id="rId168" Type="http://schemas.openxmlformats.org/officeDocument/2006/relationships/image" Target="../media/image586.png"/><Relationship Id="rId8" Type="http://schemas.openxmlformats.org/officeDocument/2006/relationships/image" Target="../media/image506.png"/><Relationship Id="rId51" Type="http://schemas.openxmlformats.org/officeDocument/2006/relationships/customXml" Target="../ink/ink490.xml"/><Relationship Id="rId72" Type="http://schemas.openxmlformats.org/officeDocument/2006/relationships/image" Target="../media/image538.png"/><Relationship Id="rId93" Type="http://schemas.openxmlformats.org/officeDocument/2006/relationships/customXml" Target="../ink/ink511.xml"/><Relationship Id="rId98" Type="http://schemas.openxmlformats.org/officeDocument/2006/relationships/image" Target="../media/image551.png"/><Relationship Id="rId121" Type="http://schemas.openxmlformats.org/officeDocument/2006/relationships/customXml" Target="../ink/ink525.xml"/><Relationship Id="rId142" Type="http://schemas.openxmlformats.org/officeDocument/2006/relationships/image" Target="../media/image573.png"/><Relationship Id="rId163" Type="http://schemas.openxmlformats.org/officeDocument/2006/relationships/customXml" Target="../ink/ink546.xml"/><Relationship Id="rId3" Type="http://schemas.openxmlformats.org/officeDocument/2006/relationships/image" Target="../media/image1.png"/><Relationship Id="rId25" Type="http://schemas.openxmlformats.org/officeDocument/2006/relationships/customXml" Target="../ink/ink477.xml"/><Relationship Id="rId46" Type="http://schemas.openxmlformats.org/officeDocument/2006/relationships/image" Target="../media/image525.png"/><Relationship Id="rId67" Type="http://schemas.openxmlformats.org/officeDocument/2006/relationships/customXml" Target="../ink/ink498.xml"/><Relationship Id="rId116" Type="http://schemas.openxmlformats.org/officeDocument/2006/relationships/image" Target="../media/image560.png"/><Relationship Id="rId137" Type="http://schemas.openxmlformats.org/officeDocument/2006/relationships/customXml" Target="../ink/ink533.xml"/><Relationship Id="rId158" Type="http://schemas.openxmlformats.org/officeDocument/2006/relationships/image" Target="../media/image581.png"/><Relationship Id="rId20" Type="http://schemas.openxmlformats.org/officeDocument/2006/relationships/image" Target="../media/image512.png"/><Relationship Id="rId41" Type="http://schemas.openxmlformats.org/officeDocument/2006/relationships/customXml" Target="../ink/ink485.xml"/><Relationship Id="rId62" Type="http://schemas.openxmlformats.org/officeDocument/2006/relationships/image" Target="../media/image533.png"/><Relationship Id="rId83" Type="http://schemas.openxmlformats.org/officeDocument/2006/relationships/customXml" Target="../ink/ink506.xml"/><Relationship Id="rId88" Type="http://schemas.openxmlformats.org/officeDocument/2006/relationships/image" Target="../media/image546.png"/><Relationship Id="rId111" Type="http://schemas.openxmlformats.org/officeDocument/2006/relationships/customXml" Target="../ink/ink520.xml"/><Relationship Id="rId132" Type="http://schemas.openxmlformats.org/officeDocument/2006/relationships/image" Target="../media/image568.png"/><Relationship Id="rId153" Type="http://schemas.openxmlformats.org/officeDocument/2006/relationships/customXml" Target="../ink/ink541.xml"/><Relationship Id="rId15" Type="http://schemas.openxmlformats.org/officeDocument/2006/relationships/customXml" Target="../ink/ink472.xml"/><Relationship Id="rId36" Type="http://schemas.openxmlformats.org/officeDocument/2006/relationships/image" Target="../media/image520.png"/><Relationship Id="rId57" Type="http://schemas.openxmlformats.org/officeDocument/2006/relationships/customXml" Target="../ink/ink493.xml"/><Relationship Id="rId106" Type="http://schemas.openxmlformats.org/officeDocument/2006/relationships/image" Target="../media/image555.png"/><Relationship Id="rId127" Type="http://schemas.openxmlformats.org/officeDocument/2006/relationships/customXml" Target="../ink/ink528.xml"/><Relationship Id="rId10" Type="http://schemas.openxmlformats.org/officeDocument/2006/relationships/image" Target="../media/image507.png"/><Relationship Id="rId31" Type="http://schemas.openxmlformats.org/officeDocument/2006/relationships/customXml" Target="../ink/ink480.xml"/><Relationship Id="rId52" Type="http://schemas.openxmlformats.org/officeDocument/2006/relationships/image" Target="../media/image528.png"/><Relationship Id="rId73" Type="http://schemas.openxmlformats.org/officeDocument/2006/relationships/customXml" Target="../ink/ink501.xml"/><Relationship Id="rId78" Type="http://schemas.openxmlformats.org/officeDocument/2006/relationships/image" Target="../media/image541.png"/><Relationship Id="rId94" Type="http://schemas.openxmlformats.org/officeDocument/2006/relationships/image" Target="../media/image549.png"/><Relationship Id="rId99" Type="http://schemas.openxmlformats.org/officeDocument/2006/relationships/customXml" Target="../ink/ink514.xml"/><Relationship Id="rId101" Type="http://schemas.openxmlformats.org/officeDocument/2006/relationships/customXml" Target="../ink/ink515.xml"/><Relationship Id="rId122" Type="http://schemas.openxmlformats.org/officeDocument/2006/relationships/image" Target="../media/image563.png"/><Relationship Id="rId143" Type="http://schemas.openxmlformats.org/officeDocument/2006/relationships/customXml" Target="../ink/ink536.xml"/><Relationship Id="rId148" Type="http://schemas.openxmlformats.org/officeDocument/2006/relationships/image" Target="../media/image576.png"/><Relationship Id="rId164" Type="http://schemas.openxmlformats.org/officeDocument/2006/relationships/image" Target="../media/image584.png"/><Relationship Id="rId4" Type="http://schemas.openxmlformats.org/officeDocument/2006/relationships/image" Target="../media/image504.png"/><Relationship Id="rId9" Type="http://schemas.openxmlformats.org/officeDocument/2006/relationships/customXml" Target="../ink/ink469.xml"/><Relationship Id="rId26" Type="http://schemas.openxmlformats.org/officeDocument/2006/relationships/image" Target="../media/image515.png"/><Relationship Id="rId47" Type="http://schemas.openxmlformats.org/officeDocument/2006/relationships/customXml" Target="../ink/ink488.xml"/><Relationship Id="rId68" Type="http://schemas.openxmlformats.org/officeDocument/2006/relationships/image" Target="../media/image536.png"/><Relationship Id="rId89" Type="http://schemas.openxmlformats.org/officeDocument/2006/relationships/customXml" Target="../ink/ink509.xml"/><Relationship Id="rId112" Type="http://schemas.openxmlformats.org/officeDocument/2006/relationships/image" Target="../media/image558.png"/><Relationship Id="rId133" Type="http://schemas.openxmlformats.org/officeDocument/2006/relationships/customXml" Target="../ink/ink531.xml"/><Relationship Id="rId154" Type="http://schemas.openxmlformats.org/officeDocument/2006/relationships/image" Target="../media/image579.png"/><Relationship Id="rId16" Type="http://schemas.openxmlformats.org/officeDocument/2006/relationships/image" Target="../media/image510.png"/><Relationship Id="rId37" Type="http://schemas.openxmlformats.org/officeDocument/2006/relationships/customXml" Target="../ink/ink483.xml"/><Relationship Id="rId58" Type="http://schemas.openxmlformats.org/officeDocument/2006/relationships/image" Target="../media/image531.png"/><Relationship Id="rId79" Type="http://schemas.openxmlformats.org/officeDocument/2006/relationships/customXml" Target="../ink/ink504.xml"/><Relationship Id="rId102" Type="http://schemas.openxmlformats.org/officeDocument/2006/relationships/image" Target="../media/image553.png"/><Relationship Id="rId123" Type="http://schemas.openxmlformats.org/officeDocument/2006/relationships/customXml" Target="../ink/ink526.xml"/><Relationship Id="rId144" Type="http://schemas.openxmlformats.org/officeDocument/2006/relationships/image" Target="../media/image574.png"/><Relationship Id="rId90" Type="http://schemas.openxmlformats.org/officeDocument/2006/relationships/image" Target="../media/image547.png"/><Relationship Id="rId165" Type="http://schemas.openxmlformats.org/officeDocument/2006/relationships/customXml" Target="../ink/ink547.xml"/><Relationship Id="rId27" Type="http://schemas.openxmlformats.org/officeDocument/2006/relationships/customXml" Target="../ink/ink478.xml"/><Relationship Id="rId48" Type="http://schemas.openxmlformats.org/officeDocument/2006/relationships/image" Target="../media/image526.png"/><Relationship Id="rId69" Type="http://schemas.openxmlformats.org/officeDocument/2006/relationships/customXml" Target="../ink/ink499.xml"/><Relationship Id="rId113" Type="http://schemas.openxmlformats.org/officeDocument/2006/relationships/customXml" Target="../ink/ink521.xml"/><Relationship Id="rId134" Type="http://schemas.openxmlformats.org/officeDocument/2006/relationships/image" Target="../media/image569.png"/><Relationship Id="rId80" Type="http://schemas.openxmlformats.org/officeDocument/2006/relationships/image" Target="../media/image542.png"/><Relationship Id="rId155" Type="http://schemas.openxmlformats.org/officeDocument/2006/relationships/customXml" Target="../ink/ink54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9.png"/><Relationship Id="rId13" Type="http://schemas.openxmlformats.org/officeDocument/2006/relationships/customXml" Target="../ink/ink553.xml"/><Relationship Id="rId3" Type="http://schemas.openxmlformats.org/officeDocument/2006/relationships/image" Target="../media/image1.png"/><Relationship Id="rId7" Type="http://schemas.openxmlformats.org/officeDocument/2006/relationships/customXml" Target="../ink/ink550.xml"/><Relationship Id="rId12" Type="http://schemas.openxmlformats.org/officeDocument/2006/relationships/image" Target="../media/image59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8.png"/><Relationship Id="rId11" Type="http://schemas.openxmlformats.org/officeDocument/2006/relationships/customXml" Target="../ink/ink552.xml"/><Relationship Id="rId5" Type="http://schemas.openxmlformats.org/officeDocument/2006/relationships/customXml" Target="../ink/ink549.xml"/><Relationship Id="rId10" Type="http://schemas.openxmlformats.org/officeDocument/2006/relationships/image" Target="../media/image590.png"/><Relationship Id="rId4" Type="http://schemas.openxmlformats.org/officeDocument/2006/relationships/image" Target="../media/image587.png"/><Relationship Id="rId9" Type="http://schemas.openxmlformats.org/officeDocument/2006/relationships/customXml" Target="../ink/ink551.xml"/><Relationship Id="rId14" Type="http://schemas.openxmlformats.org/officeDocument/2006/relationships/image" Target="../media/image59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5.png"/><Relationship Id="rId13" Type="http://schemas.openxmlformats.org/officeDocument/2006/relationships/customXml" Target="../ink/ink558.xml"/><Relationship Id="rId18" Type="http://schemas.openxmlformats.org/officeDocument/2006/relationships/image" Target="../media/image600.png"/><Relationship Id="rId3" Type="http://schemas.openxmlformats.org/officeDocument/2006/relationships/image" Target="../media/image1.png"/><Relationship Id="rId7" Type="http://schemas.openxmlformats.org/officeDocument/2006/relationships/customXml" Target="../ink/ink555.xml"/><Relationship Id="rId12" Type="http://schemas.openxmlformats.org/officeDocument/2006/relationships/image" Target="../media/image597.png"/><Relationship Id="rId17" Type="http://schemas.openxmlformats.org/officeDocument/2006/relationships/customXml" Target="../ink/ink560.xml"/><Relationship Id="rId2" Type="http://schemas.openxmlformats.org/officeDocument/2006/relationships/image" Target="../media/image5.jpeg"/><Relationship Id="rId16" Type="http://schemas.openxmlformats.org/officeDocument/2006/relationships/image" Target="../media/image599.png"/><Relationship Id="rId20" Type="http://schemas.openxmlformats.org/officeDocument/2006/relationships/image" Target="../media/image60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94.png"/><Relationship Id="rId11" Type="http://schemas.openxmlformats.org/officeDocument/2006/relationships/customXml" Target="../ink/ink557.xml"/><Relationship Id="rId5" Type="http://schemas.openxmlformats.org/officeDocument/2006/relationships/customXml" Target="../ink/ink554.xml"/><Relationship Id="rId15" Type="http://schemas.openxmlformats.org/officeDocument/2006/relationships/customXml" Target="../ink/ink559.xml"/><Relationship Id="rId10" Type="http://schemas.openxmlformats.org/officeDocument/2006/relationships/image" Target="../media/image596.png"/><Relationship Id="rId19" Type="http://schemas.openxmlformats.org/officeDocument/2006/relationships/customXml" Target="../ink/ink561.xml"/><Relationship Id="rId4" Type="http://schemas.openxmlformats.org/officeDocument/2006/relationships/image" Target="../media/image593.png"/><Relationship Id="rId9" Type="http://schemas.openxmlformats.org/officeDocument/2006/relationships/customXml" Target="../ink/ink556.xml"/><Relationship Id="rId14" Type="http://schemas.openxmlformats.org/officeDocument/2006/relationships/image" Target="../media/image598.png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66.xml"/><Relationship Id="rId18" Type="http://schemas.openxmlformats.org/officeDocument/2006/relationships/image" Target="../media/image609.png"/><Relationship Id="rId26" Type="http://schemas.openxmlformats.org/officeDocument/2006/relationships/image" Target="../media/image613.png"/><Relationship Id="rId3" Type="http://schemas.openxmlformats.org/officeDocument/2006/relationships/image" Target="../media/image1.png"/><Relationship Id="rId21" Type="http://schemas.openxmlformats.org/officeDocument/2006/relationships/customXml" Target="../ink/ink570.xml"/><Relationship Id="rId34" Type="http://schemas.openxmlformats.org/officeDocument/2006/relationships/image" Target="../media/image617.png"/><Relationship Id="rId7" Type="http://schemas.openxmlformats.org/officeDocument/2006/relationships/customXml" Target="../ink/ink563.xml"/><Relationship Id="rId12" Type="http://schemas.openxmlformats.org/officeDocument/2006/relationships/image" Target="../media/image606.png"/><Relationship Id="rId17" Type="http://schemas.openxmlformats.org/officeDocument/2006/relationships/customXml" Target="../ink/ink568.xml"/><Relationship Id="rId25" Type="http://schemas.openxmlformats.org/officeDocument/2006/relationships/customXml" Target="../ink/ink572.xml"/><Relationship Id="rId33" Type="http://schemas.openxmlformats.org/officeDocument/2006/relationships/customXml" Target="../ink/ink576.xml"/><Relationship Id="rId2" Type="http://schemas.openxmlformats.org/officeDocument/2006/relationships/image" Target="../media/image5.jpeg"/><Relationship Id="rId16" Type="http://schemas.openxmlformats.org/officeDocument/2006/relationships/image" Target="../media/image608.png"/><Relationship Id="rId20" Type="http://schemas.openxmlformats.org/officeDocument/2006/relationships/image" Target="../media/image610.png"/><Relationship Id="rId29" Type="http://schemas.openxmlformats.org/officeDocument/2006/relationships/customXml" Target="../ink/ink57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3.png"/><Relationship Id="rId11" Type="http://schemas.openxmlformats.org/officeDocument/2006/relationships/customXml" Target="../ink/ink565.xml"/><Relationship Id="rId24" Type="http://schemas.openxmlformats.org/officeDocument/2006/relationships/image" Target="../media/image612.png"/><Relationship Id="rId32" Type="http://schemas.openxmlformats.org/officeDocument/2006/relationships/image" Target="../media/image616.png"/><Relationship Id="rId5" Type="http://schemas.openxmlformats.org/officeDocument/2006/relationships/customXml" Target="../ink/ink562.xml"/><Relationship Id="rId15" Type="http://schemas.openxmlformats.org/officeDocument/2006/relationships/customXml" Target="../ink/ink567.xml"/><Relationship Id="rId23" Type="http://schemas.openxmlformats.org/officeDocument/2006/relationships/customXml" Target="../ink/ink571.xml"/><Relationship Id="rId28" Type="http://schemas.openxmlformats.org/officeDocument/2006/relationships/image" Target="../media/image614.png"/><Relationship Id="rId10" Type="http://schemas.openxmlformats.org/officeDocument/2006/relationships/image" Target="../media/image605.png"/><Relationship Id="rId19" Type="http://schemas.openxmlformats.org/officeDocument/2006/relationships/customXml" Target="../ink/ink569.xml"/><Relationship Id="rId31" Type="http://schemas.openxmlformats.org/officeDocument/2006/relationships/customXml" Target="../ink/ink575.xml"/><Relationship Id="rId4" Type="http://schemas.openxmlformats.org/officeDocument/2006/relationships/image" Target="../media/image602.png"/><Relationship Id="rId9" Type="http://schemas.openxmlformats.org/officeDocument/2006/relationships/customXml" Target="../ink/ink564.xml"/><Relationship Id="rId14" Type="http://schemas.openxmlformats.org/officeDocument/2006/relationships/image" Target="../media/image607.png"/><Relationship Id="rId22" Type="http://schemas.openxmlformats.org/officeDocument/2006/relationships/image" Target="../media/image611.png"/><Relationship Id="rId27" Type="http://schemas.openxmlformats.org/officeDocument/2006/relationships/customXml" Target="../ink/ink573.xml"/><Relationship Id="rId30" Type="http://schemas.openxmlformats.org/officeDocument/2006/relationships/image" Target="../media/image615.png"/><Relationship Id="rId8" Type="http://schemas.openxmlformats.org/officeDocument/2006/relationships/image" Target="../media/image60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81.xml"/><Relationship Id="rId18" Type="http://schemas.openxmlformats.org/officeDocument/2006/relationships/image" Target="../media/image625.png"/><Relationship Id="rId26" Type="http://schemas.openxmlformats.org/officeDocument/2006/relationships/image" Target="../media/image629.png"/><Relationship Id="rId39" Type="http://schemas.openxmlformats.org/officeDocument/2006/relationships/customXml" Target="../ink/ink594.xml"/><Relationship Id="rId21" Type="http://schemas.openxmlformats.org/officeDocument/2006/relationships/customXml" Target="../ink/ink585.xml"/><Relationship Id="rId34" Type="http://schemas.openxmlformats.org/officeDocument/2006/relationships/image" Target="../media/image633.png"/><Relationship Id="rId7" Type="http://schemas.openxmlformats.org/officeDocument/2006/relationships/customXml" Target="../ink/ink578.xml"/><Relationship Id="rId12" Type="http://schemas.openxmlformats.org/officeDocument/2006/relationships/image" Target="../media/image622.png"/><Relationship Id="rId17" Type="http://schemas.openxmlformats.org/officeDocument/2006/relationships/customXml" Target="../ink/ink583.xml"/><Relationship Id="rId25" Type="http://schemas.openxmlformats.org/officeDocument/2006/relationships/customXml" Target="../ink/ink587.xml"/><Relationship Id="rId33" Type="http://schemas.openxmlformats.org/officeDocument/2006/relationships/customXml" Target="../ink/ink591.xml"/><Relationship Id="rId38" Type="http://schemas.openxmlformats.org/officeDocument/2006/relationships/image" Target="../media/image635.png"/><Relationship Id="rId2" Type="http://schemas.openxmlformats.org/officeDocument/2006/relationships/image" Target="../media/image5.jpeg"/><Relationship Id="rId16" Type="http://schemas.openxmlformats.org/officeDocument/2006/relationships/image" Target="../media/image624.png"/><Relationship Id="rId20" Type="http://schemas.openxmlformats.org/officeDocument/2006/relationships/image" Target="../media/image626.png"/><Relationship Id="rId29" Type="http://schemas.openxmlformats.org/officeDocument/2006/relationships/customXml" Target="../ink/ink58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9.png"/><Relationship Id="rId11" Type="http://schemas.openxmlformats.org/officeDocument/2006/relationships/customXml" Target="../ink/ink580.xml"/><Relationship Id="rId24" Type="http://schemas.openxmlformats.org/officeDocument/2006/relationships/image" Target="../media/image628.png"/><Relationship Id="rId32" Type="http://schemas.openxmlformats.org/officeDocument/2006/relationships/image" Target="../media/image632.png"/><Relationship Id="rId37" Type="http://schemas.openxmlformats.org/officeDocument/2006/relationships/customXml" Target="../ink/ink593.xml"/><Relationship Id="rId40" Type="http://schemas.openxmlformats.org/officeDocument/2006/relationships/image" Target="../media/image636.png"/><Relationship Id="rId5" Type="http://schemas.openxmlformats.org/officeDocument/2006/relationships/customXml" Target="../ink/ink577.xml"/><Relationship Id="rId15" Type="http://schemas.openxmlformats.org/officeDocument/2006/relationships/customXml" Target="../ink/ink582.xml"/><Relationship Id="rId23" Type="http://schemas.openxmlformats.org/officeDocument/2006/relationships/customXml" Target="../ink/ink586.xml"/><Relationship Id="rId28" Type="http://schemas.openxmlformats.org/officeDocument/2006/relationships/image" Target="../media/image630.png"/><Relationship Id="rId36" Type="http://schemas.openxmlformats.org/officeDocument/2006/relationships/image" Target="../media/image634.png"/><Relationship Id="rId10" Type="http://schemas.openxmlformats.org/officeDocument/2006/relationships/image" Target="../media/image621.png"/><Relationship Id="rId19" Type="http://schemas.openxmlformats.org/officeDocument/2006/relationships/customXml" Target="../ink/ink584.xml"/><Relationship Id="rId31" Type="http://schemas.openxmlformats.org/officeDocument/2006/relationships/customXml" Target="../ink/ink590.xml"/><Relationship Id="rId4" Type="http://schemas.openxmlformats.org/officeDocument/2006/relationships/image" Target="../media/image618.png"/><Relationship Id="rId9" Type="http://schemas.openxmlformats.org/officeDocument/2006/relationships/customXml" Target="../ink/ink579.xml"/><Relationship Id="rId14" Type="http://schemas.openxmlformats.org/officeDocument/2006/relationships/image" Target="../media/image623.png"/><Relationship Id="rId22" Type="http://schemas.openxmlformats.org/officeDocument/2006/relationships/image" Target="../media/image627.png"/><Relationship Id="rId27" Type="http://schemas.openxmlformats.org/officeDocument/2006/relationships/customXml" Target="../ink/ink588.xml"/><Relationship Id="rId30" Type="http://schemas.openxmlformats.org/officeDocument/2006/relationships/image" Target="../media/image631.png"/><Relationship Id="rId35" Type="http://schemas.openxmlformats.org/officeDocument/2006/relationships/customXml" Target="../ink/ink592.xml"/><Relationship Id="rId8" Type="http://schemas.openxmlformats.org/officeDocument/2006/relationships/image" Target="../media/image620.png"/><Relationship Id="rId3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9.png"/><Relationship Id="rId3" Type="http://schemas.openxmlformats.org/officeDocument/2006/relationships/image" Target="../media/image1.png"/><Relationship Id="rId7" Type="http://schemas.openxmlformats.org/officeDocument/2006/relationships/customXml" Target="../ink/ink59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8.png"/><Relationship Id="rId5" Type="http://schemas.openxmlformats.org/officeDocument/2006/relationships/customXml" Target="../ink/ink595.xml"/><Relationship Id="rId10" Type="http://schemas.openxmlformats.org/officeDocument/2006/relationships/image" Target="../media/image640.png"/><Relationship Id="rId4" Type="http://schemas.openxmlformats.org/officeDocument/2006/relationships/image" Target="../media/image637.png"/><Relationship Id="rId9" Type="http://schemas.openxmlformats.org/officeDocument/2006/relationships/customXml" Target="../ink/ink597.xml"/></Relationships>
</file>

<file path=ppt/slides/_rels/slide4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52.png"/><Relationship Id="rId21" Type="http://schemas.openxmlformats.org/officeDocument/2006/relationships/customXml" Target="../ink/ink606.xml"/><Relationship Id="rId34" Type="http://schemas.openxmlformats.org/officeDocument/2006/relationships/image" Target="../media/image656.png"/><Relationship Id="rId42" Type="http://schemas.openxmlformats.org/officeDocument/2006/relationships/image" Target="../media/image660.png"/><Relationship Id="rId47" Type="http://schemas.openxmlformats.org/officeDocument/2006/relationships/customXml" Target="../ink/ink619.xml"/><Relationship Id="rId50" Type="http://schemas.openxmlformats.org/officeDocument/2006/relationships/image" Target="../media/image664.png"/><Relationship Id="rId55" Type="http://schemas.openxmlformats.org/officeDocument/2006/relationships/customXml" Target="../ink/ink623.xml"/><Relationship Id="rId63" Type="http://schemas.openxmlformats.org/officeDocument/2006/relationships/customXml" Target="../ink/ink627.xml"/><Relationship Id="rId68" Type="http://schemas.openxmlformats.org/officeDocument/2006/relationships/image" Target="../media/image673.png"/><Relationship Id="rId7" Type="http://schemas.openxmlformats.org/officeDocument/2006/relationships/customXml" Target="../ink/ink599.xml"/><Relationship Id="rId2" Type="http://schemas.openxmlformats.org/officeDocument/2006/relationships/image" Target="../media/image5.jpeg"/><Relationship Id="rId16" Type="http://schemas.openxmlformats.org/officeDocument/2006/relationships/image" Target="../media/image647.png"/><Relationship Id="rId29" Type="http://schemas.openxmlformats.org/officeDocument/2006/relationships/customXml" Target="../ink/ink610.xml"/><Relationship Id="rId11" Type="http://schemas.openxmlformats.org/officeDocument/2006/relationships/customXml" Target="../ink/ink601.xml"/><Relationship Id="rId24" Type="http://schemas.openxmlformats.org/officeDocument/2006/relationships/image" Target="../media/image651.png"/><Relationship Id="rId32" Type="http://schemas.openxmlformats.org/officeDocument/2006/relationships/image" Target="../media/image655.png"/><Relationship Id="rId37" Type="http://schemas.openxmlformats.org/officeDocument/2006/relationships/customXml" Target="../ink/ink614.xml"/><Relationship Id="rId40" Type="http://schemas.openxmlformats.org/officeDocument/2006/relationships/image" Target="../media/image659.png"/><Relationship Id="rId45" Type="http://schemas.openxmlformats.org/officeDocument/2006/relationships/customXml" Target="../ink/ink618.xml"/><Relationship Id="rId53" Type="http://schemas.openxmlformats.org/officeDocument/2006/relationships/customXml" Target="../ink/ink622.xml"/><Relationship Id="rId58" Type="http://schemas.openxmlformats.org/officeDocument/2006/relationships/image" Target="../media/image668.png"/><Relationship Id="rId66" Type="http://schemas.openxmlformats.org/officeDocument/2006/relationships/image" Target="../media/image672.png"/><Relationship Id="rId5" Type="http://schemas.openxmlformats.org/officeDocument/2006/relationships/customXml" Target="../ink/ink598.xml"/><Relationship Id="rId61" Type="http://schemas.openxmlformats.org/officeDocument/2006/relationships/customXml" Target="../ink/ink626.xml"/><Relationship Id="rId19" Type="http://schemas.openxmlformats.org/officeDocument/2006/relationships/customXml" Target="../ink/ink605.xml"/><Relationship Id="rId14" Type="http://schemas.openxmlformats.org/officeDocument/2006/relationships/image" Target="../media/image646.png"/><Relationship Id="rId22" Type="http://schemas.openxmlformats.org/officeDocument/2006/relationships/image" Target="../media/image650.png"/><Relationship Id="rId27" Type="http://schemas.openxmlformats.org/officeDocument/2006/relationships/customXml" Target="../ink/ink609.xml"/><Relationship Id="rId30" Type="http://schemas.openxmlformats.org/officeDocument/2006/relationships/image" Target="../media/image654.png"/><Relationship Id="rId35" Type="http://schemas.openxmlformats.org/officeDocument/2006/relationships/customXml" Target="../ink/ink613.xml"/><Relationship Id="rId43" Type="http://schemas.openxmlformats.org/officeDocument/2006/relationships/customXml" Target="../ink/ink617.xml"/><Relationship Id="rId48" Type="http://schemas.openxmlformats.org/officeDocument/2006/relationships/image" Target="../media/image663.png"/><Relationship Id="rId56" Type="http://schemas.openxmlformats.org/officeDocument/2006/relationships/image" Target="../media/image667.png"/><Relationship Id="rId64" Type="http://schemas.openxmlformats.org/officeDocument/2006/relationships/image" Target="../media/image671.png"/><Relationship Id="rId8" Type="http://schemas.openxmlformats.org/officeDocument/2006/relationships/image" Target="../media/image643.png"/><Relationship Id="rId51" Type="http://schemas.openxmlformats.org/officeDocument/2006/relationships/customXml" Target="../ink/ink621.xml"/><Relationship Id="rId3" Type="http://schemas.openxmlformats.org/officeDocument/2006/relationships/image" Target="../media/image1.png"/><Relationship Id="rId12" Type="http://schemas.openxmlformats.org/officeDocument/2006/relationships/image" Target="../media/image645.png"/><Relationship Id="rId17" Type="http://schemas.openxmlformats.org/officeDocument/2006/relationships/customXml" Target="../ink/ink604.xml"/><Relationship Id="rId25" Type="http://schemas.openxmlformats.org/officeDocument/2006/relationships/customXml" Target="../ink/ink608.xml"/><Relationship Id="rId33" Type="http://schemas.openxmlformats.org/officeDocument/2006/relationships/customXml" Target="../ink/ink612.xml"/><Relationship Id="rId38" Type="http://schemas.openxmlformats.org/officeDocument/2006/relationships/image" Target="../media/image658.png"/><Relationship Id="rId46" Type="http://schemas.openxmlformats.org/officeDocument/2006/relationships/image" Target="../media/image662.png"/><Relationship Id="rId59" Type="http://schemas.openxmlformats.org/officeDocument/2006/relationships/customXml" Target="../ink/ink625.xml"/><Relationship Id="rId67" Type="http://schemas.openxmlformats.org/officeDocument/2006/relationships/customXml" Target="../ink/ink629.xml"/><Relationship Id="rId20" Type="http://schemas.openxmlformats.org/officeDocument/2006/relationships/image" Target="../media/image649.png"/><Relationship Id="rId41" Type="http://schemas.openxmlformats.org/officeDocument/2006/relationships/customXml" Target="../ink/ink616.xml"/><Relationship Id="rId54" Type="http://schemas.openxmlformats.org/officeDocument/2006/relationships/image" Target="../media/image666.png"/><Relationship Id="rId62" Type="http://schemas.openxmlformats.org/officeDocument/2006/relationships/image" Target="../media/image67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2.png"/><Relationship Id="rId15" Type="http://schemas.openxmlformats.org/officeDocument/2006/relationships/customXml" Target="../ink/ink603.xml"/><Relationship Id="rId23" Type="http://schemas.openxmlformats.org/officeDocument/2006/relationships/customXml" Target="../ink/ink607.xml"/><Relationship Id="rId28" Type="http://schemas.openxmlformats.org/officeDocument/2006/relationships/image" Target="../media/image653.png"/><Relationship Id="rId36" Type="http://schemas.openxmlformats.org/officeDocument/2006/relationships/image" Target="../media/image657.png"/><Relationship Id="rId49" Type="http://schemas.openxmlformats.org/officeDocument/2006/relationships/customXml" Target="../ink/ink620.xml"/><Relationship Id="rId57" Type="http://schemas.openxmlformats.org/officeDocument/2006/relationships/customXml" Target="../ink/ink624.xml"/><Relationship Id="rId10" Type="http://schemas.openxmlformats.org/officeDocument/2006/relationships/image" Target="../media/image644.png"/><Relationship Id="rId31" Type="http://schemas.openxmlformats.org/officeDocument/2006/relationships/customXml" Target="../ink/ink611.xml"/><Relationship Id="rId44" Type="http://schemas.openxmlformats.org/officeDocument/2006/relationships/image" Target="../media/image661.png"/><Relationship Id="rId52" Type="http://schemas.openxmlformats.org/officeDocument/2006/relationships/image" Target="../media/image665.png"/><Relationship Id="rId60" Type="http://schemas.openxmlformats.org/officeDocument/2006/relationships/image" Target="../media/image669.png"/><Relationship Id="rId65" Type="http://schemas.openxmlformats.org/officeDocument/2006/relationships/customXml" Target="../ink/ink628.xml"/><Relationship Id="rId4" Type="http://schemas.openxmlformats.org/officeDocument/2006/relationships/image" Target="../media/image641.png"/><Relationship Id="rId9" Type="http://schemas.openxmlformats.org/officeDocument/2006/relationships/customXml" Target="../ink/ink600.xml"/><Relationship Id="rId13" Type="http://schemas.openxmlformats.org/officeDocument/2006/relationships/customXml" Target="../ink/ink602.xml"/><Relationship Id="rId18" Type="http://schemas.openxmlformats.org/officeDocument/2006/relationships/image" Target="../media/image648.png"/><Relationship Id="rId39" Type="http://schemas.openxmlformats.org/officeDocument/2006/relationships/customXml" Target="../ink/ink615.xml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34.xml"/><Relationship Id="rId18" Type="http://schemas.openxmlformats.org/officeDocument/2006/relationships/image" Target="../media/image681.png"/><Relationship Id="rId26" Type="http://schemas.openxmlformats.org/officeDocument/2006/relationships/image" Target="../media/image685.png"/><Relationship Id="rId39" Type="http://schemas.openxmlformats.org/officeDocument/2006/relationships/customXml" Target="../ink/ink647.xml"/><Relationship Id="rId21" Type="http://schemas.openxmlformats.org/officeDocument/2006/relationships/customXml" Target="../ink/ink638.xml"/><Relationship Id="rId34" Type="http://schemas.openxmlformats.org/officeDocument/2006/relationships/image" Target="../media/image689.png"/><Relationship Id="rId42" Type="http://schemas.openxmlformats.org/officeDocument/2006/relationships/image" Target="../media/image693.png"/><Relationship Id="rId47" Type="http://schemas.openxmlformats.org/officeDocument/2006/relationships/customXml" Target="../ink/ink651.xml"/><Relationship Id="rId50" Type="http://schemas.openxmlformats.org/officeDocument/2006/relationships/image" Target="../media/image697.png"/><Relationship Id="rId7" Type="http://schemas.openxmlformats.org/officeDocument/2006/relationships/customXml" Target="../ink/ink631.xml"/><Relationship Id="rId2" Type="http://schemas.openxmlformats.org/officeDocument/2006/relationships/image" Target="../media/image5.jpeg"/><Relationship Id="rId16" Type="http://schemas.openxmlformats.org/officeDocument/2006/relationships/image" Target="../media/image680.png"/><Relationship Id="rId29" Type="http://schemas.openxmlformats.org/officeDocument/2006/relationships/customXml" Target="../ink/ink642.xml"/><Relationship Id="rId11" Type="http://schemas.openxmlformats.org/officeDocument/2006/relationships/customXml" Target="../ink/ink633.xml"/><Relationship Id="rId24" Type="http://schemas.openxmlformats.org/officeDocument/2006/relationships/image" Target="../media/image684.png"/><Relationship Id="rId32" Type="http://schemas.openxmlformats.org/officeDocument/2006/relationships/image" Target="../media/image688.png"/><Relationship Id="rId37" Type="http://schemas.openxmlformats.org/officeDocument/2006/relationships/customXml" Target="../ink/ink646.xml"/><Relationship Id="rId40" Type="http://schemas.openxmlformats.org/officeDocument/2006/relationships/image" Target="../media/image692.png"/><Relationship Id="rId45" Type="http://schemas.openxmlformats.org/officeDocument/2006/relationships/customXml" Target="../ink/ink650.xml"/><Relationship Id="rId5" Type="http://schemas.openxmlformats.org/officeDocument/2006/relationships/customXml" Target="../ink/ink630.xml"/><Relationship Id="rId15" Type="http://schemas.openxmlformats.org/officeDocument/2006/relationships/customXml" Target="../ink/ink635.xml"/><Relationship Id="rId23" Type="http://schemas.openxmlformats.org/officeDocument/2006/relationships/customXml" Target="../ink/ink639.xml"/><Relationship Id="rId28" Type="http://schemas.openxmlformats.org/officeDocument/2006/relationships/image" Target="../media/image686.png"/><Relationship Id="rId36" Type="http://schemas.openxmlformats.org/officeDocument/2006/relationships/image" Target="../media/image690.png"/><Relationship Id="rId49" Type="http://schemas.openxmlformats.org/officeDocument/2006/relationships/customXml" Target="../ink/ink652.xml"/><Relationship Id="rId10" Type="http://schemas.openxmlformats.org/officeDocument/2006/relationships/image" Target="../media/image677.png"/><Relationship Id="rId19" Type="http://schemas.openxmlformats.org/officeDocument/2006/relationships/customXml" Target="../ink/ink637.xml"/><Relationship Id="rId31" Type="http://schemas.openxmlformats.org/officeDocument/2006/relationships/customXml" Target="../ink/ink643.xml"/><Relationship Id="rId44" Type="http://schemas.openxmlformats.org/officeDocument/2006/relationships/image" Target="../media/image694.png"/><Relationship Id="rId52" Type="http://schemas.openxmlformats.org/officeDocument/2006/relationships/image" Target="../media/image698.png"/><Relationship Id="rId4" Type="http://schemas.openxmlformats.org/officeDocument/2006/relationships/image" Target="../media/image674.png"/><Relationship Id="rId9" Type="http://schemas.openxmlformats.org/officeDocument/2006/relationships/customXml" Target="../ink/ink632.xml"/><Relationship Id="rId14" Type="http://schemas.openxmlformats.org/officeDocument/2006/relationships/image" Target="../media/image679.png"/><Relationship Id="rId22" Type="http://schemas.openxmlformats.org/officeDocument/2006/relationships/image" Target="../media/image683.png"/><Relationship Id="rId27" Type="http://schemas.openxmlformats.org/officeDocument/2006/relationships/customXml" Target="../ink/ink641.xml"/><Relationship Id="rId30" Type="http://schemas.openxmlformats.org/officeDocument/2006/relationships/image" Target="../media/image687.png"/><Relationship Id="rId35" Type="http://schemas.openxmlformats.org/officeDocument/2006/relationships/customXml" Target="../ink/ink645.xml"/><Relationship Id="rId43" Type="http://schemas.openxmlformats.org/officeDocument/2006/relationships/customXml" Target="../ink/ink649.xml"/><Relationship Id="rId48" Type="http://schemas.openxmlformats.org/officeDocument/2006/relationships/image" Target="../media/image696.png"/><Relationship Id="rId8" Type="http://schemas.openxmlformats.org/officeDocument/2006/relationships/image" Target="../media/image676.png"/><Relationship Id="rId51" Type="http://schemas.openxmlformats.org/officeDocument/2006/relationships/customXml" Target="../ink/ink653.xml"/><Relationship Id="rId3" Type="http://schemas.openxmlformats.org/officeDocument/2006/relationships/image" Target="../media/image1.png"/><Relationship Id="rId12" Type="http://schemas.openxmlformats.org/officeDocument/2006/relationships/image" Target="../media/image678.png"/><Relationship Id="rId17" Type="http://schemas.openxmlformats.org/officeDocument/2006/relationships/customXml" Target="../ink/ink636.xml"/><Relationship Id="rId25" Type="http://schemas.openxmlformats.org/officeDocument/2006/relationships/customXml" Target="../ink/ink640.xml"/><Relationship Id="rId33" Type="http://schemas.openxmlformats.org/officeDocument/2006/relationships/customXml" Target="../ink/ink644.xml"/><Relationship Id="rId38" Type="http://schemas.openxmlformats.org/officeDocument/2006/relationships/image" Target="../media/image691.png"/><Relationship Id="rId46" Type="http://schemas.openxmlformats.org/officeDocument/2006/relationships/image" Target="../media/image695.png"/><Relationship Id="rId20" Type="http://schemas.openxmlformats.org/officeDocument/2006/relationships/image" Target="../media/image682.png"/><Relationship Id="rId41" Type="http://schemas.openxmlformats.org/officeDocument/2006/relationships/customXml" Target="../ink/ink64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5.png"/></Relationships>
</file>

<file path=ppt/slides/_rels/slide4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10.png"/><Relationship Id="rId21" Type="http://schemas.openxmlformats.org/officeDocument/2006/relationships/customXml" Target="../ink/ink662.xml"/><Relationship Id="rId42" Type="http://schemas.openxmlformats.org/officeDocument/2006/relationships/image" Target="../media/image718.png"/><Relationship Id="rId47" Type="http://schemas.openxmlformats.org/officeDocument/2006/relationships/customXml" Target="../ink/ink675.xml"/><Relationship Id="rId63" Type="http://schemas.openxmlformats.org/officeDocument/2006/relationships/customXml" Target="../ink/ink683.xml"/><Relationship Id="rId68" Type="http://schemas.openxmlformats.org/officeDocument/2006/relationships/image" Target="../media/image731.png"/><Relationship Id="rId16" Type="http://schemas.openxmlformats.org/officeDocument/2006/relationships/image" Target="../media/image705.png"/><Relationship Id="rId11" Type="http://schemas.openxmlformats.org/officeDocument/2006/relationships/customXml" Target="../ink/ink657.xml"/><Relationship Id="rId32" Type="http://schemas.openxmlformats.org/officeDocument/2006/relationships/image" Target="../media/image713.png"/><Relationship Id="rId37" Type="http://schemas.openxmlformats.org/officeDocument/2006/relationships/customXml" Target="../ink/ink670.xml"/><Relationship Id="rId53" Type="http://schemas.openxmlformats.org/officeDocument/2006/relationships/customXml" Target="../ink/ink678.xml"/><Relationship Id="rId58" Type="http://schemas.openxmlformats.org/officeDocument/2006/relationships/image" Target="../media/image726.png"/><Relationship Id="rId74" Type="http://schemas.openxmlformats.org/officeDocument/2006/relationships/image" Target="../media/image734.png"/><Relationship Id="rId79" Type="http://schemas.openxmlformats.org/officeDocument/2006/relationships/customXml" Target="../ink/ink691.xml"/><Relationship Id="rId5" Type="http://schemas.openxmlformats.org/officeDocument/2006/relationships/customXml" Target="../ink/ink654.xml"/><Relationship Id="rId61" Type="http://schemas.openxmlformats.org/officeDocument/2006/relationships/customXml" Target="../ink/ink682.xml"/><Relationship Id="rId82" Type="http://schemas.openxmlformats.org/officeDocument/2006/relationships/image" Target="../media/image738.png"/><Relationship Id="rId19" Type="http://schemas.openxmlformats.org/officeDocument/2006/relationships/customXml" Target="../ink/ink661.xml"/><Relationship Id="rId14" Type="http://schemas.openxmlformats.org/officeDocument/2006/relationships/image" Target="../media/image704.png"/><Relationship Id="rId22" Type="http://schemas.openxmlformats.org/officeDocument/2006/relationships/image" Target="../media/image708.png"/><Relationship Id="rId27" Type="http://schemas.openxmlformats.org/officeDocument/2006/relationships/customXml" Target="../ink/ink665.xml"/><Relationship Id="rId30" Type="http://schemas.openxmlformats.org/officeDocument/2006/relationships/image" Target="../media/image712.png"/><Relationship Id="rId35" Type="http://schemas.openxmlformats.org/officeDocument/2006/relationships/customXml" Target="../ink/ink669.xml"/><Relationship Id="rId43" Type="http://schemas.openxmlformats.org/officeDocument/2006/relationships/customXml" Target="../ink/ink673.xml"/><Relationship Id="rId48" Type="http://schemas.openxmlformats.org/officeDocument/2006/relationships/image" Target="../media/image721.png"/><Relationship Id="rId56" Type="http://schemas.openxmlformats.org/officeDocument/2006/relationships/image" Target="../media/image725.png"/><Relationship Id="rId64" Type="http://schemas.openxmlformats.org/officeDocument/2006/relationships/image" Target="../media/image729.png"/><Relationship Id="rId69" Type="http://schemas.openxmlformats.org/officeDocument/2006/relationships/customXml" Target="../ink/ink686.xml"/><Relationship Id="rId77" Type="http://schemas.openxmlformats.org/officeDocument/2006/relationships/customXml" Target="../ink/ink690.xml"/><Relationship Id="rId8" Type="http://schemas.openxmlformats.org/officeDocument/2006/relationships/image" Target="../media/image701.png"/><Relationship Id="rId51" Type="http://schemas.openxmlformats.org/officeDocument/2006/relationships/customXml" Target="../ink/ink677.xml"/><Relationship Id="rId72" Type="http://schemas.openxmlformats.org/officeDocument/2006/relationships/image" Target="../media/image733.png"/><Relationship Id="rId80" Type="http://schemas.openxmlformats.org/officeDocument/2006/relationships/image" Target="../media/image737.png"/><Relationship Id="rId3" Type="http://schemas.openxmlformats.org/officeDocument/2006/relationships/image" Target="../media/image1.png"/><Relationship Id="rId12" Type="http://schemas.openxmlformats.org/officeDocument/2006/relationships/image" Target="../media/image703.png"/><Relationship Id="rId17" Type="http://schemas.openxmlformats.org/officeDocument/2006/relationships/customXml" Target="../ink/ink660.xml"/><Relationship Id="rId25" Type="http://schemas.openxmlformats.org/officeDocument/2006/relationships/customXml" Target="../ink/ink664.xml"/><Relationship Id="rId33" Type="http://schemas.openxmlformats.org/officeDocument/2006/relationships/customXml" Target="../ink/ink668.xml"/><Relationship Id="rId38" Type="http://schemas.openxmlformats.org/officeDocument/2006/relationships/image" Target="../media/image716.png"/><Relationship Id="rId46" Type="http://schemas.openxmlformats.org/officeDocument/2006/relationships/image" Target="../media/image720.png"/><Relationship Id="rId59" Type="http://schemas.openxmlformats.org/officeDocument/2006/relationships/customXml" Target="../ink/ink681.xml"/><Relationship Id="rId67" Type="http://schemas.openxmlformats.org/officeDocument/2006/relationships/customXml" Target="../ink/ink685.xml"/><Relationship Id="rId20" Type="http://schemas.openxmlformats.org/officeDocument/2006/relationships/image" Target="../media/image707.png"/><Relationship Id="rId41" Type="http://schemas.openxmlformats.org/officeDocument/2006/relationships/customXml" Target="../ink/ink672.xml"/><Relationship Id="rId54" Type="http://schemas.openxmlformats.org/officeDocument/2006/relationships/image" Target="../media/image724.png"/><Relationship Id="rId62" Type="http://schemas.openxmlformats.org/officeDocument/2006/relationships/image" Target="../media/image728.png"/><Relationship Id="rId70" Type="http://schemas.openxmlformats.org/officeDocument/2006/relationships/image" Target="../media/image732.png"/><Relationship Id="rId75" Type="http://schemas.openxmlformats.org/officeDocument/2006/relationships/customXml" Target="../ink/ink68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0.png"/><Relationship Id="rId15" Type="http://schemas.openxmlformats.org/officeDocument/2006/relationships/customXml" Target="../ink/ink659.xml"/><Relationship Id="rId23" Type="http://schemas.openxmlformats.org/officeDocument/2006/relationships/customXml" Target="../ink/ink663.xml"/><Relationship Id="rId28" Type="http://schemas.openxmlformats.org/officeDocument/2006/relationships/image" Target="../media/image711.png"/><Relationship Id="rId36" Type="http://schemas.openxmlformats.org/officeDocument/2006/relationships/image" Target="../media/image715.png"/><Relationship Id="rId49" Type="http://schemas.openxmlformats.org/officeDocument/2006/relationships/customXml" Target="../ink/ink676.xml"/><Relationship Id="rId57" Type="http://schemas.openxmlformats.org/officeDocument/2006/relationships/customXml" Target="../ink/ink680.xml"/><Relationship Id="rId10" Type="http://schemas.openxmlformats.org/officeDocument/2006/relationships/image" Target="../media/image702.png"/><Relationship Id="rId31" Type="http://schemas.openxmlformats.org/officeDocument/2006/relationships/customXml" Target="../ink/ink667.xml"/><Relationship Id="rId44" Type="http://schemas.openxmlformats.org/officeDocument/2006/relationships/image" Target="../media/image719.png"/><Relationship Id="rId52" Type="http://schemas.openxmlformats.org/officeDocument/2006/relationships/image" Target="../media/image723.png"/><Relationship Id="rId60" Type="http://schemas.openxmlformats.org/officeDocument/2006/relationships/image" Target="../media/image727.png"/><Relationship Id="rId65" Type="http://schemas.openxmlformats.org/officeDocument/2006/relationships/customXml" Target="../ink/ink684.xml"/><Relationship Id="rId73" Type="http://schemas.openxmlformats.org/officeDocument/2006/relationships/customXml" Target="../ink/ink688.xml"/><Relationship Id="rId78" Type="http://schemas.openxmlformats.org/officeDocument/2006/relationships/image" Target="../media/image736.png"/><Relationship Id="rId81" Type="http://schemas.openxmlformats.org/officeDocument/2006/relationships/customXml" Target="../ink/ink692.xml"/><Relationship Id="rId4" Type="http://schemas.openxmlformats.org/officeDocument/2006/relationships/image" Target="../media/image699.png"/><Relationship Id="rId9" Type="http://schemas.openxmlformats.org/officeDocument/2006/relationships/customXml" Target="../ink/ink656.xml"/><Relationship Id="rId13" Type="http://schemas.openxmlformats.org/officeDocument/2006/relationships/customXml" Target="../ink/ink658.xml"/><Relationship Id="rId18" Type="http://schemas.openxmlformats.org/officeDocument/2006/relationships/image" Target="../media/image706.png"/><Relationship Id="rId39" Type="http://schemas.openxmlformats.org/officeDocument/2006/relationships/customXml" Target="../ink/ink671.xml"/><Relationship Id="rId34" Type="http://schemas.openxmlformats.org/officeDocument/2006/relationships/image" Target="../media/image714.png"/><Relationship Id="rId50" Type="http://schemas.openxmlformats.org/officeDocument/2006/relationships/image" Target="../media/image722.png"/><Relationship Id="rId55" Type="http://schemas.openxmlformats.org/officeDocument/2006/relationships/customXml" Target="../ink/ink679.xml"/><Relationship Id="rId76" Type="http://schemas.openxmlformats.org/officeDocument/2006/relationships/image" Target="../media/image735.png"/><Relationship Id="rId7" Type="http://schemas.openxmlformats.org/officeDocument/2006/relationships/customXml" Target="../ink/ink655.xml"/><Relationship Id="rId71" Type="http://schemas.openxmlformats.org/officeDocument/2006/relationships/customXml" Target="../ink/ink687.xml"/><Relationship Id="rId2" Type="http://schemas.openxmlformats.org/officeDocument/2006/relationships/image" Target="../media/image5.jpeg"/><Relationship Id="rId29" Type="http://schemas.openxmlformats.org/officeDocument/2006/relationships/customXml" Target="../ink/ink666.xml"/><Relationship Id="rId24" Type="http://schemas.openxmlformats.org/officeDocument/2006/relationships/image" Target="../media/image709.png"/><Relationship Id="rId40" Type="http://schemas.openxmlformats.org/officeDocument/2006/relationships/image" Target="../media/image717.png"/><Relationship Id="rId45" Type="http://schemas.openxmlformats.org/officeDocument/2006/relationships/customXml" Target="../ink/ink674.xml"/><Relationship Id="rId66" Type="http://schemas.openxmlformats.org/officeDocument/2006/relationships/image" Target="../media/image730.png"/></Relationships>
</file>

<file path=ppt/slides/_rels/slide4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50.png"/><Relationship Id="rId21" Type="http://schemas.openxmlformats.org/officeDocument/2006/relationships/customXml" Target="../ink/ink701.xml"/><Relationship Id="rId42" Type="http://schemas.openxmlformats.org/officeDocument/2006/relationships/image" Target="../media/image758.png"/><Relationship Id="rId47" Type="http://schemas.openxmlformats.org/officeDocument/2006/relationships/customXml" Target="../ink/ink714.xml"/><Relationship Id="rId63" Type="http://schemas.openxmlformats.org/officeDocument/2006/relationships/customXml" Target="../ink/ink722.xml"/><Relationship Id="rId68" Type="http://schemas.openxmlformats.org/officeDocument/2006/relationships/image" Target="../media/image771.png"/><Relationship Id="rId2" Type="http://schemas.openxmlformats.org/officeDocument/2006/relationships/image" Target="../media/image5.jpeg"/><Relationship Id="rId16" Type="http://schemas.openxmlformats.org/officeDocument/2006/relationships/image" Target="../media/image745.png"/><Relationship Id="rId29" Type="http://schemas.openxmlformats.org/officeDocument/2006/relationships/customXml" Target="../ink/ink705.xml"/><Relationship Id="rId11" Type="http://schemas.openxmlformats.org/officeDocument/2006/relationships/customXml" Target="../ink/ink696.xml"/><Relationship Id="rId24" Type="http://schemas.openxmlformats.org/officeDocument/2006/relationships/image" Target="../media/image749.png"/><Relationship Id="rId32" Type="http://schemas.openxmlformats.org/officeDocument/2006/relationships/image" Target="../media/image753.png"/><Relationship Id="rId37" Type="http://schemas.openxmlformats.org/officeDocument/2006/relationships/customXml" Target="../ink/ink709.xml"/><Relationship Id="rId40" Type="http://schemas.openxmlformats.org/officeDocument/2006/relationships/image" Target="../media/image757.png"/><Relationship Id="rId45" Type="http://schemas.openxmlformats.org/officeDocument/2006/relationships/customXml" Target="../ink/ink713.xml"/><Relationship Id="rId53" Type="http://schemas.openxmlformats.org/officeDocument/2006/relationships/customXml" Target="../ink/ink717.xml"/><Relationship Id="rId58" Type="http://schemas.openxmlformats.org/officeDocument/2006/relationships/image" Target="../media/image766.png"/><Relationship Id="rId66" Type="http://schemas.openxmlformats.org/officeDocument/2006/relationships/image" Target="../media/image770.png"/><Relationship Id="rId74" Type="http://schemas.openxmlformats.org/officeDocument/2006/relationships/image" Target="../media/image774.png"/><Relationship Id="rId5" Type="http://schemas.openxmlformats.org/officeDocument/2006/relationships/customXml" Target="../ink/ink693.xml"/><Relationship Id="rId61" Type="http://schemas.openxmlformats.org/officeDocument/2006/relationships/customXml" Target="../ink/ink721.xml"/><Relationship Id="rId19" Type="http://schemas.openxmlformats.org/officeDocument/2006/relationships/customXml" Target="../ink/ink700.xml"/><Relationship Id="rId14" Type="http://schemas.openxmlformats.org/officeDocument/2006/relationships/image" Target="../media/image744.png"/><Relationship Id="rId22" Type="http://schemas.openxmlformats.org/officeDocument/2006/relationships/image" Target="../media/image748.png"/><Relationship Id="rId27" Type="http://schemas.openxmlformats.org/officeDocument/2006/relationships/customXml" Target="../ink/ink704.xml"/><Relationship Id="rId30" Type="http://schemas.openxmlformats.org/officeDocument/2006/relationships/image" Target="../media/image752.png"/><Relationship Id="rId35" Type="http://schemas.openxmlformats.org/officeDocument/2006/relationships/customXml" Target="../ink/ink708.xml"/><Relationship Id="rId43" Type="http://schemas.openxmlformats.org/officeDocument/2006/relationships/customXml" Target="../ink/ink712.xml"/><Relationship Id="rId48" Type="http://schemas.openxmlformats.org/officeDocument/2006/relationships/image" Target="../media/image761.png"/><Relationship Id="rId56" Type="http://schemas.openxmlformats.org/officeDocument/2006/relationships/image" Target="../media/image765.png"/><Relationship Id="rId64" Type="http://schemas.openxmlformats.org/officeDocument/2006/relationships/image" Target="../media/image769.png"/><Relationship Id="rId69" Type="http://schemas.openxmlformats.org/officeDocument/2006/relationships/customXml" Target="../ink/ink725.xml"/><Relationship Id="rId8" Type="http://schemas.openxmlformats.org/officeDocument/2006/relationships/image" Target="../media/image741.png"/><Relationship Id="rId51" Type="http://schemas.openxmlformats.org/officeDocument/2006/relationships/customXml" Target="../ink/ink716.xml"/><Relationship Id="rId72" Type="http://schemas.openxmlformats.org/officeDocument/2006/relationships/image" Target="../media/image773.png"/><Relationship Id="rId3" Type="http://schemas.openxmlformats.org/officeDocument/2006/relationships/image" Target="../media/image1.png"/><Relationship Id="rId12" Type="http://schemas.openxmlformats.org/officeDocument/2006/relationships/image" Target="../media/image743.png"/><Relationship Id="rId17" Type="http://schemas.openxmlformats.org/officeDocument/2006/relationships/customXml" Target="../ink/ink699.xml"/><Relationship Id="rId25" Type="http://schemas.openxmlformats.org/officeDocument/2006/relationships/customXml" Target="../ink/ink703.xml"/><Relationship Id="rId33" Type="http://schemas.openxmlformats.org/officeDocument/2006/relationships/customXml" Target="../ink/ink707.xml"/><Relationship Id="rId38" Type="http://schemas.openxmlformats.org/officeDocument/2006/relationships/image" Target="../media/image756.png"/><Relationship Id="rId46" Type="http://schemas.openxmlformats.org/officeDocument/2006/relationships/image" Target="../media/image760.png"/><Relationship Id="rId59" Type="http://schemas.openxmlformats.org/officeDocument/2006/relationships/customXml" Target="../ink/ink720.xml"/><Relationship Id="rId67" Type="http://schemas.openxmlformats.org/officeDocument/2006/relationships/customXml" Target="../ink/ink724.xml"/><Relationship Id="rId20" Type="http://schemas.openxmlformats.org/officeDocument/2006/relationships/image" Target="../media/image747.png"/><Relationship Id="rId41" Type="http://schemas.openxmlformats.org/officeDocument/2006/relationships/customXml" Target="../ink/ink711.xml"/><Relationship Id="rId54" Type="http://schemas.openxmlformats.org/officeDocument/2006/relationships/image" Target="../media/image764.png"/><Relationship Id="rId62" Type="http://schemas.openxmlformats.org/officeDocument/2006/relationships/image" Target="../media/image768.png"/><Relationship Id="rId70" Type="http://schemas.openxmlformats.org/officeDocument/2006/relationships/image" Target="../media/image77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0.png"/><Relationship Id="rId15" Type="http://schemas.openxmlformats.org/officeDocument/2006/relationships/customXml" Target="../ink/ink698.xml"/><Relationship Id="rId23" Type="http://schemas.openxmlformats.org/officeDocument/2006/relationships/customXml" Target="../ink/ink702.xml"/><Relationship Id="rId28" Type="http://schemas.openxmlformats.org/officeDocument/2006/relationships/image" Target="../media/image751.png"/><Relationship Id="rId36" Type="http://schemas.openxmlformats.org/officeDocument/2006/relationships/image" Target="../media/image755.png"/><Relationship Id="rId49" Type="http://schemas.openxmlformats.org/officeDocument/2006/relationships/customXml" Target="../ink/ink715.xml"/><Relationship Id="rId57" Type="http://schemas.openxmlformats.org/officeDocument/2006/relationships/customXml" Target="../ink/ink719.xml"/><Relationship Id="rId10" Type="http://schemas.openxmlformats.org/officeDocument/2006/relationships/image" Target="../media/image742.png"/><Relationship Id="rId31" Type="http://schemas.openxmlformats.org/officeDocument/2006/relationships/customXml" Target="../ink/ink706.xml"/><Relationship Id="rId44" Type="http://schemas.openxmlformats.org/officeDocument/2006/relationships/image" Target="../media/image759.png"/><Relationship Id="rId52" Type="http://schemas.openxmlformats.org/officeDocument/2006/relationships/image" Target="../media/image763.png"/><Relationship Id="rId60" Type="http://schemas.openxmlformats.org/officeDocument/2006/relationships/image" Target="../media/image767.png"/><Relationship Id="rId65" Type="http://schemas.openxmlformats.org/officeDocument/2006/relationships/customXml" Target="../ink/ink723.xml"/><Relationship Id="rId73" Type="http://schemas.openxmlformats.org/officeDocument/2006/relationships/customXml" Target="../ink/ink727.xml"/><Relationship Id="rId4" Type="http://schemas.openxmlformats.org/officeDocument/2006/relationships/image" Target="../media/image739.png"/><Relationship Id="rId9" Type="http://schemas.openxmlformats.org/officeDocument/2006/relationships/customXml" Target="../ink/ink695.xml"/><Relationship Id="rId13" Type="http://schemas.openxmlformats.org/officeDocument/2006/relationships/customXml" Target="../ink/ink697.xml"/><Relationship Id="rId18" Type="http://schemas.openxmlformats.org/officeDocument/2006/relationships/image" Target="../media/image746.png"/><Relationship Id="rId39" Type="http://schemas.openxmlformats.org/officeDocument/2006/relationships/customXml" Target="../ink/ink710.xml"/><Relationship Id="rId34" Type="http://schemas.openxmlformats.org/officeDocument/2006/relationships/image" Target="../media/image754.png"/><Relationship Id="rId50" Type="http://schemas.openxmlformats.org/officeDocument/2006/relationships/image" Target="../media/image762.png"/><Relationship Id="rId55" Type="http://schemas.openxmlformats.org/officeDocument/2006/relationships/customXml" Target="../ink/ink718.xml"/><Relationship Id="rId7" Type="http://schemas.openxmlformats.org/officeDocument/2006/relationships/customXml" Target="../ink/ink694.xml"/><Relationship Id="rId71" Type="http://schemas.openxmlformats.org/officeDocument/2006/relationships/customXml" Target="../ink/ink726.xml"/></Relationships>
</file>

<file path=ppt/slides/_rels/slide4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86.png"/><Relationship Id="rId21" Type="http://schemas.openxmlformats.org/officeDocument/2006/relationships/customXml" Target="../ink/ink736.xml"/><Relationship Id="rId42" Type="http://schemas.openxmlformats.org/officeDocument/2006/relationships/image" Target="../media/image794.png"/><Relationship Id="rId47" Type="http://schemas.openxmlformats.org/officeDocument/2006/relationships/customXml" Target="../ink/ink749.xml"/><Relationship Id="rId63" Type="http://schemas.openxmlformats.org/officeDocument/2006/relationships/customXml" Target="../ink/ink757.xml"/><Relationship Id="rId68" Type="http://schemas.openxmlformats.org/officeDocument/2006/relationships/image" Target="../media/image807.png"/><Relationship Id="rId7" Type="http://schemas.openxmlformats.org/officeDocument/2006/relationships/customXml" Target="../ink/ink729.xml"/><Relationship Id="rId2" Type="http://schemas.openxmlformats.org/officeDocument/2006/relationships/image" Target="../media/image5.jpeg"/><Relationship Id="rId16" Type="http://schemas.openxmlformats.org/officeDocument/2006/relationships/image" Target="../media/image781.png"/><Relationship Id="rId29" Type="http://schemas.openxmlformats.org/officeDocument/2006/relationships/customXml" Target="../ink/ink740.xml"/><Relationship Id="rId11" Type="http://schemas.openxmlformats.org/officeDocument/2006/relationships/customXml" Target="../ink/ink731.xml"/><Relationship Id="rId24" Type="http://schemas.openxmlformats.org/officeDocument/2006/relationships/image" Target="../media/image785.png"/><Relationship Id="rId32" Type="http://schemas.openxmlformats.org/officeDocument/2006/relationships/image" Target="../media/image789.png"/><Relationship Id="rId37" Type="http://schemas.openxmlformats.org/officeDocument/2006/relationships/customXml" Target="../ink/ink744.xml"/><Relationship Id="rId40" Type="http://schemas.openxmlformats.org/officeDocument/2006/relationships/image" Target="../media/image793.png"/><Relationship Id="rId45" Type="http://schemas.openxmlformats.org/officeDocument/2006/relationships/customXml" Target="../ink/ink748.xml"/><Relationship Id="rId53" Type="http://schemas.openxmlformats.org/officeDocument/2006/relationships/customXml" Target="../ink/ink752.xml"/><Relationship Id="rId58" Type="http://schemas.openxmlformats.org/officeDocument/2006/relationships/image" Target="../media/image802.png"/><Relationship Id="rId66" Type="http://schemas.openxmlformats.org/officeDocument/2006/relationships/image" Target="../media/image806.png"/><Relationship Id="rId5" Type="http://schemas.openxmlformats.org/officeDocument/2006/relationships/customXml" Target="../ink/ink728.xml"/><Relationship Id="rId61" Type="http://schemas.openxmlformats.org/officeDocument/2006/relationships/customXml" Target="../ink/ink756.xml"/><Relationship Id="rId19" Type="http://schemas.openxmlformats.org/officeDocument/2006/relationships/customXml" Target="../ink/ink735.xml"/><Relationship Id="rId14" Type="http://schemas.openxmlformats.org/officeDocument/2006/relationships/image" Target="../media/image780.png"/><Relationship Id="rId22" Type="http://schemas.openxmlformats.org/officeDocument/2006/relationships/image" Target="../media/image784.png"/><Relationship Id="rId27" Type="http://schemas.openxmlformats.org/officeDocument/2006/relationships/customXml" Target="../ink/ink739.xml"/><Relationship Id="rId30" Type="http://schemas.openxmlformats.org/officeDocument/2006/relationships/image" Target="../media/image788.png"/><Relationship Id="rId35" Type="http://schemas.openxmlformats.org/officeDocument/2006/relationships/customXml" Target="../ink/ink743.xml"/><Relationship Id="rId43" Type="http://schemas.openxmlformats.org/officeDocument/2006/relationships/customXml" Target="../ink/ink747.xml"/><Relationship Id="rId48" Type="http://schemas.openxmlformats.org/officeDocument/2006/relationships/image" Target="../media/image797.png"/><Relationship Id="rId56" Type="http://schemas.openxmlformats.org/officeDocument/2006/relationships/image" Target="../media/image801.png"/><Relationship Id="rId64" Type="http://schemas.openxmlformats.org/officeDocument/2006/relationships/image" Target="../media/image805.png"/><Relationship Id="rId69" Type="http://schemas.openxmlformats.org/officeDocument/2006/relationships/customXml" Target="../ink/ink760.xml"/><Relationship Id="rId8" Type="http://schemas.openxmlformats.org/officeDocument/2006/relationships/image" Target="../media/image777.png"/><Relationship Id="rId51" Type="http://schemas.openxmlformats.org/officeDocument/2006/relationships/customXml" Target="../ink/ink751.xml"/><Relationship Id="rId3" Type="http://schemas.openxmlformats.org/officeDocument/2006/relationships/image" Target="../media/image1.png"/><Relationship Id="rId12" Type="http://schemas.openxmlformats.org/officeDocument/2006/relationships/image" Target="../media/image779.png"/><Relationship Id="rId17" Type="http://schemas.openxmlformats.org/officeDocument/2006/relationships/customXml" Target="../ink/ink734.xml"/><Relationship Id="rId25" Type="http://schemas.openxmlformats.org/officeDocument/2006/relationships/customXml" Target="../ink/ink738.xml"/><Relationship Id="rId33" Type="http://schemas.openxmlformats.org/officeDocument/2006/relationships/customXml" Target="../ink/ink742.xml"/><Relationship Id="rId38" Type="http://schemas.openxmlformats.org/officeDocument/2006/relationships/image" Target="../media/image792.png"/><Relationship Id="rId46" Type="http://schemas.openxmlformats.org/officeDocument/2006/relationships/image" Target="../media/image796.png"/><Relationship Id="rId59" Type="http://schemas.openxmlformats.org/officeDocument/2006/relationships/customXml" Target="../ink/ink755.xml"/><Relationship Id="rId67" Type="http://schemas.openxmlformats.org/officeDocument/2006/relationships/customXml" Target="../ink/ink759.xml"/><Relationship Id="rId20" Type="http://schemas.openxmlformats.org/officeDocument/2006/relationships/image" Target="../media/image783.png"/><Relationship Id="rId41" Type="http://schemas.openxmlformats.org/officeDocument/2006/relationships/customXml" Target="../ink/ink746.xml"/><Relationship Id="rId54" Type="http://schemas.openxmlformats.org/officeDocument/2006/relationships/image" Target="../media/image800.png"/><Relationship Id="rId62" Type="http://schemas.openxmlformats.org/officeDocument/2006/relationships/image" Target="../media/image804.png"/><Relationship Id="rId70" Type="http://schemas.openxmlformats.org/officeDocument/2006/relationships/image" Target="../media/image80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76.png"/><Relationship Id="rId15" Type="http://schemas.openxmlformats.org/officeDocument/2006/relationships/customXml" Target="../ink/ink733.xml"/><Relationship Id="rId23" Type="http://schemas.openxmlformats.org/officeDocument/2006/relationships/customXml" Target="../ink/ink737.xml"/><Relationship Id="rId28" Type="http://schemas.openxmlformats.org/officeDocument/2006/relationships/image" Target="../media/image787.png"/><Relationship Id="rId36" Type="http://schemas.openxmlformats.org/officeDocument/2006/relationships/image" Target="../media/image791.png"/><Relationship Id="rId49" Type="http://schemas.openxmlformats.org/officeDocument/2006/relationships/customXml" Target="../ink/ink750.xml"/><Relationship Id="rId57" Type="http://schemas.openxmlformats.org/officeDocument/2006/relationships/customXml" Target="../ink/ink754.xml"/><Relationship Id="rId10" Type="http://schemas.openxmlformats.org/officeDocument/2006/relationships/image" Target="../media/image778.png"/><Relationship Id="rId31" Type="http://schemas.openxmlformats.org/officeDocument/2006/relationships/customXml" Target="../ink/ink741.xml"/><Relationship Id="rId44" Type="http://schemas.openxmlformats.org/officeDocument/2006/relationships/image" Target="../media/image795.png"/><Relationship Id="rId52" Type="http://schemas.openxmlformats.org/officeDocument/2006/relationships/image" Target="../media/image799.png"/><Relationship Id="rId60" Type="http://schemas.openxmlformats.org/officeDocument/2006/relationships/image" Target="../media/image803.png"/><Relationship Id="rId65" Type="http://schemas.openxmlformats.org/officeDocument/2006/relationships/customXml" Target="../ink/ink758.xml"/><Relationship Id="rId4" Type="http://schemas.openxmlformats.org/officeDocument/2006/relationships/image" Target="../media/image775.png"/><Relationship Id="rId9" Type="http://schemas.openxmlformats.org/officeDocument/2006/relationships/customXml" Target="../ink/ink730.xml"/><Relationship Id="rId13" Type="http://schemas.openxmlformats.org/officeDocument/2006/relationships/customXml" Target="../ink/ink732.xml"/><Relationship Id="rId18" Type="http://schemas.openxmlformats.org/officeDocument/2006/relationships/image" Target="../media/image782.png"/><Relationship Id="rId39" Type="http://schemas.openxmlformats.org/officeDocument/2006/relationships/customXml" Target="../ink/ink745.xml"/><Relationship Id="rId34" Type="http://schemas.openxmlformats.org/officeDocument/2006/relationships/image" Target="../media/image790.png"/><Relationship Id="rId50" Type="http://schemas.openxmlformats.org/officeDocument/2006/relationships/image" Target="../media/image798.png"/><Relationship Id="rId55" Type="http://schemas.openxmlformats.org/officeDocument/2006/relationships/customXml" Target="../ink/ink753.xml"/></Relationships>
</file>

<file path=ppt/slides/_rels/slide47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817.xml"/><Relationship Id="rId21" Type="http://schemas.openxmlformats.org/officeDocument/2006/relationships/customXml" Target="../ink/ink769.xml"/><Relationship Id="rId42" Type="http://schemas.openxmlformats.org/officeDocument/2006/relationships/image" Target="../media/image828.png"/><Relationship Id="rId63" Type="http://schemas.openxmlformats.org/officeDocument/2006/relationships/customXml" Target="../ink/ink790.xml"/><Relationship Id="rId84" Type="http://schemas.openxmlformats.org/officeDocument/2006/relationships/image" Target="../media/image849.png"/><Relationship Id="rId138" Type="http://schemas.openxmlformats.org/officeDocument/2006/relationships/image" Target="../media/image876.png"/><Relationship Id="rId107" Type="http://schemas.openxmlformats.org/officeDocument/2006/relationships/customXml" Target="../ink/ink812.xml"/><Relationship Id="rId11" Type="http://schemas.openxmlformats.org/officeDocument/2006/relationships/customXml" Target="../ink/ink764.xml"/><Relationship Id="rId32" Type="http://schemas.openxmlformats.org/officeDocument/2006/relationships/image" Target="../media/image823.png"/><Relationship Id="rId53" Type="http://schemas.openxmlformats.org/officeDocument/2006/relationships/customXml" Target="../ink/ink785.xml"/><Relationship Id="rId74" Type="http://schemas.openxmlformats.org/officeDocument/2006/relationships/image" Target="../media/image844.png"/><Relationship Id="rId128" Type="http://schemas.openxmlformats.org/officeDocument/2006/relationships/image" Target="../media/image871.png"/><Relationship Id="rId5" Type="http://schemas.openxmlformats.org/officeDocument/2006/relationships/customXml" Target="../ink/ink761.xml"/><Relationship Id="rId90" Type="http://schemas.openxmlformats.org/officeDocument/2006/relationships/image" Target="../media/image852.png"/><Relationship Id="rId95" Type="http://schemas.openxmlformats.org/officeDocument/2006/relationships/customXml" Target="../ink/ink806.xml"/><Relationship Id="rId22" Type="http://schemas.openxmlformats.org/officeDocument/2006/relationships/image" Target="../media/image818.png"/><Relationship Id="rId27" Type="http://schemas.openxmlformats.org/officeDocument/2006/relationships/customXml" Target="../ink/ink772.xml"/><Relationship Id="rId43" Type="http://schemas.openxmlformats.org/officeDocument/2006/relationships/customXml" Target="../ink/ink780.xml"/><Relationship Id="rId48" Type="http://schemas.openxmlformats.org/officeDocument/2006/relationships/image" Target="../media/image831.png"/><Relationship Id="rId64" Type="http://schemas.openxmlformats.org/officeDocument/2006/relationships/image" Target="../media/image839.png"/><Relationship Id="rId69" Type="http://schemas.openxmlformats.org/officeDocument/2006/relationships/customXml" Target="../ink/ink793.xml"/><Relationship Id="rId113" Type="http://schemas.openxmlformats.org/officeDocument/2006/relationships/customXml" Target="../ink/ink815.xml"/><Relationship Id="rId118" Type="http://schemas.openxmlformats.org/officeDocument/2006/relationships/image" Target="../media/image866.png"/><Relationship Id="rId134" Type="http://schemas.openxmlformats.org/officeDocument/2006/relationships/image" Target="../media/image874.png"/><Relationship Id="rId139" Type="http://schemas.openxmlformats.org/officeDocument/2006/relationships/customXml" Target="../ink/ink828.xml"/><Relationship Id="rId80" Type="http://schemas.openxmlformats.org/officeDocument/2006/relationships/image" Target="../media/image847.png"/><Relationship Id="rId85" Type="http://schemas.openxmlformats.org/officeDocument/2006/relationships/customXml" Target="../ink/ink801.xml"/><Relationship Id="rId12" Type="http://schemas.openxmlformats.org/officeDocument/2006/relationships/image" Target="../media/image813.png"/><Relationship Id="rId17" Type="http://schemas.openxmlformats.org/officeDocument/2006/relationships/customXml" Target="../ink/ink767.xml"/><Relationship Id="rId33" Type="http://schemas.openxmlformats.org/officeDocument/2006/relationships/customXml" Target="../ink/ink775.xml"/><Relationship Id="rId38" Type="http://schemas.openxmlformats.org/officeDocument/2006/relationships/image" Target="../media/image826.png"/><Relationship Id="rId59" Type="http://schemas.openxmlformats.org/officeDocument/2006/relationships/customXml" Target="../ink/ink788.xml"/><Relationship Id="rId103" Type="http://schemas.openxmlformats.org/officeDocument/2006/relationships/customXml" Target="../ink/ink810.xml"/><Relationship Id="rId108" Type="http://schemas.openxmlformats.org/officeDocument/2006/relationships/image" Target="../media/image861.png"/><Relationship Id="rId124" Type="http://schemas.openxmlformats.org/officeDocument/2006/relationships/image" Target="../media/image869.png"/><Relationship Id="rId129" Type="http://schemas.openxmlformats.org/officeDocument/2006/relationships/customXml" Target="../ink/ink823.xml"/><Relationship Id="rId54" Type="http://schemas.openxmlformats.org/officeDocument/2006/relationships/image" Target="../media/image834.png"/><Relationship Id="rId70" Type="http://schemas.openxmlformats.org/officeDocument/2006/relationships/image" Target="../media/image842.png"/><Relationship Id="rId75" Type="http://schemas.openxmlformats.org/officeDocument/2006/relationships/customXml" Target="../ink/ink796.xml"/><Relationship Id="rId91" Type="http://schemas.openxmlformats.org/officeDocument/2006/relationships/customXml" Target="../ink/ink804.xml"/><Relationship Id="rId96" Type="http://schemas.openxmlformats.org/officeDocument/2006/relationships/image" Target="../media/image855.png"/><Relationship Id="rId140" Type="http://schemas.openxmlformats.org/officeDocument/2006/relationships/image" Target="../media/image877.png"/><Relationship Id="rId145" Type="http://schemas.openxmlformats.org/officeDocument/2006/relationships/customXml" Target="../ink/ink83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10.png"/><Relationship Id="rId23" Type="http://schemas.openxmlformats.org/officeDocument/2006/relationships/customXml" Target="../ink/ink770.xml"/><Relationship Id="rId28" Type="http://schemas.openxmlformats.org/officeDocument/2006/relationships/image" Target="../media/image821.png"/><Relationship Id="rId49" Type="http://schemas.openxmlformats.org/officeDocument/2006/relationships/customXml" Target="../ink/ink783.xml"/><Relationship Id="rId114" Type="http://schemas.openxmlformats.org/officeDocument/2006/relationships/image" Target="../media/image864.png"/><Relationship Id="rId119" Type="http://schemas.openxmlformats.org/officeDocument/2006/relationships/customXml" Target="../ink/ink818.xml"/><Relationship Id="rId44" Type="http://schemas.openxmlformats.org/officeDocument/2006/relationships/image" Target="../media/image829.png"/><Relationship Id="rId60" Type="http://schemas.openxmlformats.org/officeDocument/2006/relationships/image" Target="../media/image837.png"/><Relationship Id="rId65" Type="http://schemas.openxmlformats.org/officeDocument/2006/relationships/customXml" Target="../ink/ink791.xml"/><Relationship Id="rId81" Type="http://schemas.openxmlformats.org/officeDocument/2006/relationships/customXml" Target="../ink/ink799.xml"/><Relationship Id="rId86" Type="http://schemas.openxmlformats.org/officeDocument/2006/relationships/image" Target="../media/image850.png"/><Relationship Id="rId130" Type="http://schemas.openxmlformats.org/officeDocument/2006/relationships/image" Target="../media/image872.png"/><Relationship Id="rId135" Type="http://schemas.openxmlformats.org/officeDocument/2006/relationships/customXml" Target="../ink/ink826.xml"/><Relationship Id="rId13" Type="http://schemas.openxmlformats.org/officeDocument/2006/relationships/customXml" Target="../ink/ink765.xml"/><Relationship Id="rId18" Type="http://schemas.openxmlformats.org/officeDocument/2006/relationships/image" Target="../media/image816.png"/><Relationship Id="rId39" Type="http://schemas.openxmlformats.org/officeDocument/2006/relationships/customXml" Target="../ink/ink778.xml"/><Relationship Id="rId109" Type="http://schemas.openxmlformats.org/officeDocument/2006/relationships/customXml" Target="../ink/ink813.xml"/><Relationship Id="rId34" Type="http://schemas.openxmlformats.org/officeDocument/2006/relationships/image" Target="../media/image824.png"/><Relationship Id="rId50" Type="http://schemas.openxmlformats.org/officeDocument/2006/relationships/image" Target="../media/image832.png"/><Relationship Id="rId55" Type="http://schemas.openxmlformats.org/officeDocument/2006/relationships/customXml" Target="../ink/ink786.xml"/><Relationship Id="rId76" Type="http://schemas.openxmlformats.org/officeDocument/2006/relationships/image" Target="../media/image845.png"/><Relationship Id="rId97" Type="http://schemas.openxmlformats.org/officeDocument/2006/relationships/customXml" Target="../ink/ink807.xml"/><Relationship Id="rId104" Type="http://schemas.openxmlformats.org/officeDocument/2006/relationships/image" Target="../media/image859.png"/><Relationship Id="rId120" Type="http://schemas.openxmlformats.org/officeDocument/2006/relationships/image" Target="../media/image867.png"/><Relationship Id="rId125" Type="http://schemas.openxmlformats.org/officeDocument/2006/relationships/customXml" Target="../ink/ink821.xml"/><Relationship Id="rId141" Type="http://schemas.openxmlformats.org/officeDocument/2006/relationships/customXml" Target="../ink/ink829.xml"/><Relationship Id="rId146" Type="http://schemas.openxmlformats.org/officeDocument/2006/relationships/image" Target="../media/image880.png"/><Relationship Id="rId7" Type="http://schemas.openxmlformats.org/officeDocument/2006/relationships/customXml" Target="../ink/ink762.xml"/><Relationship Id="rId71" Type="http://schemas.openxmlformats.org/officeDocument/2006/relationships/customXml" Target="../ink/ink794.xml"/><Relationship Id="rId92" Type="http://schemas.openxmlformats.org/officeDocument/2006/relationships/image" Target="../media/image853.png"/><Relationship Id="rId2" Type="http://schemas.openxmlformats.org/officeDocument/2006/relationships/image" Target="../media/image5.jpeg"/><Relationship Id="rId29" Type="http://schemas.openxmlformats.org/officeDocument/2006/relationships/customXml" Target="../ink/ink773.xml"/><Relationship Id="rId24" Type="http://schemas.openxmlformats.org/officeDocument/2006/relationships/image" Target="../media/image819.png"/><Relationship Id="rId40" Type="http://schemas.openxmlformats.org/officeDocument/2006/relationships/image" Target="../media/image827.png"/><Relationship Id="rId45" Type="http://schemas.openxmlformats.org/officeDocument/2006/relationships/customXml" Target="../ink/ink781.xml"/><Relationship Id="rId66" Type="http://schemas.openxmlformats.org/officeDocument/2006/relationships/image" Target="../media/image840.png"/><Relationship Id="rId87" Type="http://schemas.openxmlformats.org/officeDocument/2006/relationships/customXml" Target="../ink/ink802.xml"/><Relationship Id="rId110" Type="http://schemas.openxmlformats.org/officeDocument/2006/relationships/image" Target="../media/image862.png"/><Relationship Id="rId115" Type="http://schemas.openxmlformats.org/officeDocument/2006/relationships/customXml" Target="../ink/ink816.xml"/><Relationship Id="rId131" Type="http://schemas.openxmlformats.org/officeDocument/2006/relationships/customXml" Target="../ink/ink824.xml"/><Relationship Id="rId136" Type="http://schemas.openxmlformats.org/officeDocument/2006/relationships/image" Target="../media/image875.png"/><Relationship Id="rId61" Type="http://schemas.openxmlformats.org/officeDocument/2006/relationships/customXml" Target="../ink/ink789.xml"/><Relationship Id="rId82" Type="http://schemas.openxmlformats.org/officeDocument/2006/relationships/image" Target="../media/image848.png"/><Relationship Id="rId19" Type="http://schemas.openxmlformats.org/officeDocument/2006/relationships/customXml" Target="../ink/ink768.xml"/><Relationship Id="rId14" Type="http://schemas.openxmlformats.org/officeDocument/2006/relationships/image" Target="../media/image814.png"/><Relationship Id="rId30" Type="http://schemas.openxmlformats.org/officeDocument/2006/relationships/image" Target="../media/image822.png"/><Relationship Id="rId35" Type="http://schemas.openxmlformats.org/officeDocument/2006/relationships/customXml" Target="../ink/ink776.xml"/><Relationship Id="rId56" Type="http://schemas.openxmlformats.org/officeDocument/2006/relationships/image" Target="../media/image835.png"/><Relationship Id="rId77" Type="http://schemas.openxmlformats.org/officeDocument/2006/relationships/customXml" Target="../ink/ink797.xml"/><Relationship Id="rId100" Type="http://schemas.openxmlformats.org/officeDocument/2006/relationships/image" Target="../media/image857.png"/><Relationship Id="rId105" Type="http://schemas.openxmlformats.org/officeDocument/2006/relationships/customXml" Target="../ink/ink811.xml"/><Relationship Id="rId126" Type="http://schemas.openxmlformats.org/officeDocument/2006/relationships/image" Target="../media/image870.png"/><Relationship Id="rId8" Type="http://schemas.openxmlformats.org/officeDocument/2006/relationships/image" Target="../media/image811.png"/><Relationship Id="rId51" Type="http://schemas.openxmlformats.org/officeDocument/2006/relationships/customXml" Target="../ink/ink784.xml"/><Relationship Id="rId72" Type="http://schemas.openxmlformats.org/officeDocument/2006/relationships/image" Target="../media/image843.png"/><Relationship Id="rId93" Type="http://schemas.openxmlformats.org/officeDocument/2006/relationships/customXml" Target="../ink/ink805.xml"/><Relationship Id="rId98" Type="http://schemas.openxmlformats.org/officeDocument/2006/relationships/image" Target="../media/image856.png"/><Relationship Id="rId121" Type="http://schemas.openxmlformats.org/officeDocument/2006/relationships/customXml" Target="../ink/ink819.xml"/><Relationship Id="rId142" Type="http://schemas.openxmlformats.org/officeDocument/2006/relationships/image" Target="../media/image878.png"/><Relationship Id="rId3" Type="http://schemas.openxmlformats.org/officeDocument/2006/relationships/image" Target="../media/image1.png"/><Relationship Id="rId25" Type="http://schemas.openxmlformats.org/officeDocument/2006/relationships/customXml" Target="../ink/ink771.xml"/><Relationship Id="rId46" Type="http://schemas.openxmlformats.org/officeDocument/2006/relationships/image" Target="../media/image830.png"/><Relationship Id="rId67" Type="http://schemas.openxmlformats.org/officeDocument/2006/relationships/customXml" Target="../ink/ink792.xml"/><Relationship Id="rId116" Type="http://schemas.openxmlformats.org/officeDocument/2006/relationships/image" Target="../media/image865.png"/><Relationship Id="rId137" Type="http://schemas.openxmlformats.org/officeDocument/2006/relationships/customXml" Target="../ink/ink827.xml"/><Relationship Id="rId20" Type="http://schemas.openxmlformats.org/officeDocument/2006/relationships/image" Target="../media/image817.png"/><Relationship Id="rId41" Type="http://schemas.openxmlformats.org/officeDocument/2006/relationships/customXml" Target="../ink/ink779.xml"/><Relationship Id="rId62" Type="http://schemas.openxmlformats.org/officeDocument/2006/relationships/image" Target="../media/image838.png"/><Relationship Id="rId83" Type="http://schemas.openxmlformats.org/officeDocument/2006/relationships/customXml" Target="../ink/ink800.xml"/><Relationship Id="rId88" Type="http://schemas.openxmlformats.org/officeDocument/2006/relationships/image" Target="../media/image851.png"/><Relationship Id="rId111" Type="http://schemas.openxmlformats.org/officeDocument/2006/relationships/customXml" Target="../ink/ink814.xml"/><Relationship Id="rId132" Type="http://schemas.openxmlformats.org/officeDocument/2006/relationships/image" Target="../media/image873.png"/><Relationship Id="rId15" Type="http://schemas.openxmlformats.org/officeDocument/2006/relationships/customXml" Target="../ink/ink766.xml"/><Relationship Id="rId36" Type="http://schemas.openxmlformats.org/officeDocument/2006/relationships/image" Target="../media/image825.png"/><Relationship Id="rId57" Type="http://schemas.openxmlformats.org/officeDocument/2006/relationships/customXml" Target="../ink/ink787.xml"/><Relationship Id="rId106" Type="http://schemas.openxmlformats.org/officeDocument/2006/relationships/image" Target="../media/image860.png"/><Relationship Id="rId127" Type="http://schemas.openxmlformats.org/officeDocument/2006/relationships/customXml" Target="../ink/ink822.xml"/><Relationship Id="rId10" Type="http://schemas.openxmlformats.org/officeDocument/2006/relationships/image" Target="../media/image812.png"/><Relationship Id="rId31" Type="http://schemas.openxmlformats.org/officeDocument/2006/relationships/customXml" Target="../ink/ink774.xml"/><Relationship Id="rId52" Type="http://schemas.openxmlformats.org/officeDocument/2006/relationships/image" Target="../media/image833.png"/><Relationship Id="rId73" Type="http://schemas.openxmlformats.org/officeDocument/2006/relationships/customXml" Target="../ink/ink795.xml"/><Relationship Id="rId78" Type="http://schemas.openxmlformats.org/officeDocument/2006/relationships/image" Target="../media/image846.png"/><Relationship Id="rId94" Type="http://schemas.openxmlformats.org/officeDocument/2006/relationships/image" Target="../media/image854.png"/><Relationship Id="rId99" Type="http://schemas.openxmlformats.org/officeDocument/2006/relationships/customXml" Target="../ink/ink808.xml"/><Relationship Id="rId101" Type="http://schemas.openxmlformats.org/officeDocument/2006/relationships/customXml" Target="../ink/ink809.xml"/><Relationship Id="rId122" Type="http://schemas.openxmlformats.org/officeDocument/2006/relationships/image" Target="../media/image868.png"/><Relationship Id="rId143" Type="http://schemas.openxmlformats.org/officeDocument/2006/relationships/customXml" Target="../ink/ink830.xml"/><Relationship Id="rId4" Type="http://schemas.openxmlformats.org/officeDocument/2006/relationships/image" Target="../media/image809.png"/><Relationship Id="rId9" Type="http://schemas.openxmlformats.org/officeDocument/2006/relationships/customXml" Target="../ink/ink763.xml"/><Relationship Id="rId26" Type="http://schemas.openxmlformats.org/officeDocument/2006/relationships/image" Target="../media/image820.png"/><Relationship Id="rId47" Type="http://schemas.openxmlformats.org/officeDocument/2006/relationships/customXml" Target="../ink/ink782.xml"/><Relationship Id="rId68" Type="http://schemas.openxmlformats.org/officeDocument/2006/relationships/image" Target="../media/image841.png"/><Relationship Id="rId89" Type="http://schemas.openxmlformats.org/officeDocument/2006/relationships/customXml" Target="../ink/ink803.xml"/><Relationship Id="rId112" Type="http://schemas.openxmlformats.org/officeDocument/2006/relationships/image" Target="../media/image863.png"/><Relationship Id="rId133" Type="http://schemas.openxmlformats.org/officeDocument/2006/relationships/customXml" Target="../ink/ink825.xml"/><Relationship Id="rId16" Type="http://schemas.openxmlformats.org/officeDocument/2006/relationships/image" Target="../media/image815.png"/><Relationship Id="rId37" Type="http://schemas.openxmlformats.org/officeDocument/2006/relationships/customXml" Target="../ink/ink777.xml"/><Relationship Id="rId58" Type="http://schemas.openxmlformats.org/officeDocument/2006/relationships/image" Target="../media/image836.png"/><Relationship Id="rId79" Type="http://schemas.openxmlformats.org/officeDocument/2006/relationships/customXml" Target="../ink/ink798.xml"/><Relationship Id="rId102" Type="http://schemas.openxmlformats.org/officeDocument/2006/relationships/image" Target="../media/image858.png"/><Relationship Id="rId123" Type="http://schemas.openxmlformats.org/officeDocument/2006/relationships/customXml" Target="../ink/ink820.xml"/><Relationship Id="rId144" Type="http://schemas.openxmlformats.org/officeDocument/2006/relationships/image" Target="../media/image879.png"/></Relationships>
</file>

<file path=ppt/slides/_rels/slide4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836.xml"/><Relationship Id="rId18" Type="http://schemas.openxmlformats.org/officeDocument/2006/relationships/image" Target="../media/image888.png"/><Relationship Id="rId26" Type="http://schemas.openxmlformats.org/officeDocument/2006/relationships/image" Target="../media/image892.png"/><Relationship Id="rId3" Type="http://schemas.openxmlformats.org/officeDocument/2006/relationships/image" Target="../media/image1.png"/><Relationship Id="rId21" Type="http://schemas.openxmlformats.org/officeDocument/2006/relationships/customXml" Target="../ink/ink840.xml"/><Relationship Id="rId34" Type="http://schemas.openxmlformats.org/officeDocument/2006/relationships/image" Target="../media/image896.png"/><Relationship Id="rId7" Type="http://schemas.openxmlformats.org/officeDocument/2006/relationships/customXml" Target="../ink/ink833.xml"/><Relationship Id="rId12" Type="http://schemas.openxmlformats.org/officeDocument/2006/relationships/image" Target="../media/image885.png"/><Relationship Id="rId17" Type="http://schemas.openxmlformats.org/officeDocument/2006/relationships/customXml" Target="../ink/ink838.xml"/><Relationship Id="rId25" Type="http://schemas.openxmlformats.org/officeDocument/2006/relationships/customXml" Target="../ink/ink842.xml"/><Relationship Id="rId33" Type="http://schemas.openxmlformats.org/officeDocument/2006/relationships/customXml" Target="../ink/ink846.xml"/><Relationship Id="rId2" Type="http://schemas.openxmlformats.org/officeDocument/2006/relationships/image" Target="../media/image5.jpeg"/><Relationship Id="rId16" Type="http://schemas.openxmlformats.org/officeDocument/2006/relationships/image" Target="../media/image887.png"/><Relationship Id="rId20" Type="http://schemas.openxmlformats.org/officeDocument/2006/relationships/image" Target="../media/image889.png"/><Relationship Id="rId29" Type="http://schemas.openxmlformats.org/officeDocument/2006/relationships/customXml" Target="../ink/ink84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82.png"/><Relationship Id="rId11" Type="http://schemas.openxmlformats.org/officeDocument/2006/relationships/customXml" Target="../ink/ink835.xml"/><Relationship Id="rId24" Type="http://schemas.openxmlformats.org/officeDocument/2006/relationships/image" Target="../media/image891.png"/><Relationship Id="rId32" Type="http://schemas.openxmlformats.org/officeDocument/2006/relationships/image" Target="../media/image895.png"/><Relationship Id="rId5" Type="http://schemas.openxmlformats.org/officeDocument/2006/relationships/customXml" Target="../ink/ink832.xml"/><Relationship Id="rId15" Type="http://schemas.openxmlformats.org/officeDocument/2006/relationships/customXml" Target="../ink/ink837.xml"/><Relationship Id="rId23" Type="http://schemas.openxmlformats.org/officeDocument/2006/relationships/customXml" Target="../ink/ink841.xml"/><Relationship Id="rId28" Type="http://schemas.openxmlformats.org/officeDocument/2006/relationships/image" Target="../media/image893.png"/><Relationship Id="rId36" Type="http://schemas.openxmlformats.org/officeDocument/2006/relationships/image" Target="../media/image897.png"/><Relationship Id="rId10" Type="http://schemas.openxmlformats.org/officeDocument/2006/relationships/image" Target="../media/image884.png"/><Relationship Id="rId19" Type="http://schemas.openxmlformats.org/officeDocument/2006/relationships/customXml" Target="../ink/ink839.xml"/><Relationship Id="rId31" Type="http://schemas.openxmlformats.org/officeDocument/2006/relationships/customXml" Target="../ink/ink845.xml"/><Relationship Id="rId4" Type="http://schemas.openxmlformats.org/officeDocument/2006/relationships/image" Target="../media/image881.png"/><Relationship Id="rId9" Type="http://schemas.openxmlformats.org/officeDocument/2006/relationships/customXml" Target="../ink/ink834.xml"/><Relationship Id="rId14" Type="http://schemas.openxmlformats.org/officeDocument/2006/relationships/image" Target="../media/image886.png"/><Relationship Id="rId22" Type="http://schemas.openxmlformats.org/officeDocument/2006/relationships/image" Target="../media/image890.png"/><Relationship Id="rId27" Type="http://schemas.openxmlformats.org/officeDocument/2006/relationships/customXml" Target="../ink/ink843.xml"/><Relationship Id="rId30" Type="http://schemas.openxmlformats.org/officeDocument/2006/relationships/image" Target="../media/image894.png"/><Relationship Id="rId35" Type="http://schemas.openxmlformats.org/officeDocument/2006/relationships/customXml" Target="../ink/ink847.xml"/><Relationship Id="rId8" Type="http://schemas.openxmlformats.org/officeDocument/2006/relationships/image" Target="../media/image88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99.png"/><Relationship Id="rId4" Type="http://schemas.openxmlformats.org/officeDocument/2006/relationships/image" Target="../media/image89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01.png"/><Relationship Id="rId4" Type="http://schemas.openxmlformats.org/officeDocument/2006/relationships/image" Target="../media/image90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0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03.png"/><Relationship Id="rId4" Type="http://schemas.openxmlformats.org/officeDocument/2006/relationships/customXml" Target="../ink/ink84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04.png"/><Relationship Id="rId4" Type="http://schemas.openxmlformats.org/officeDocument/2006/relationships/customXml" Target="../ink/ink84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05.png"/></Relationships>
</file>

<file path=ppt/slides/_rels/slide5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17.png"/><Relationship Id="rId21" Type="http://schemas.openxmlformats.org/officeDocument/2006/relationships/customXml" Target="../ink/ink858.xml"/><Relationship Id="rId42" Type="http://schemas.openxmlformats.org/officeDocument/2006/relationships/image" Target="../media/image925.png"/><Relationship Id="rId47" Type="http://schemas.openxmlformats.org/officeDocument/2006/relationships/customXml" Target="../ink/ink871.xml"/><Relationship Id="rId63" Type="http://schemas.openxmlformats.org/officeDocument/2006/relationships/customXml" Target="../ink/ink879.xml"/><Relationship Id="rId68" Type="http://schemas.openxmlformats.org/officeDocument/2006/relationships/image" Target="../media/image938.png"/><Relationship Id="rId2" Type="http://schemas.openxmlformats.org/officeDocument/2006/relationships/image" Target="../media/image5.jpeg"/><Relationship Id="rId16" Type="http://schemas.openxmlformats.org/officeDocument/2006/relationships/image" Target="../media/image912.png"/><Relationship Id="rId29" Type="http://schemas.openxmlformats.org/officeDocument/2006/relationships/customXml" Target="../ink/ink862.xml"/><Relationship Id="rId11" Type="http://schemas.openxmlformats.org/officeDocument/2006/relationships/customXml" Target="../ink/ink853.xml"/><Relationship Id="rId24" Type="http://schemas.openxmlformats.org/officeDocument/2006/relationships/image" Target="../media/image916.png"/><Relationship Id="rId32" Type="http://schemas.openxmlformats.org/officeDocument/2006/relationships/image" Target="../media/image920.png"/><Relationship Id="rId37" Type="http://schemas.openxmlformats.org/officeDocument/2006/relationships/customXml" Target="../ink/ink866.xml"/><Relationship Id="rId40" Type="http://schemas.openxmlformats.org/officeDocument/2006/relationships/image" Target="../media/image924.png"/><Relationship Id="rId45" Type="http://schemas.openxmlformats.org/officeDocument/2006/relationships/customXml" Target="../ink/ink870.xml"/><Relationship Id="rId53" Type="http://schemas.openxmlformats.org/officeDocument/2006/relationships/customXml" Target="../ink/ink874.xml"/><Relationship Id="rId58" Type="http://schemas.openxmlformats.org/officeDocument/2006/relationships/image" Target="../media/image933.png"/><Relationship Id="rId66" Type="http://schemas.openxmlformats.org/officeDocument/2006/relationships/image" Target="../media/image937.png"/><Relationship Id="rId74" Type="http://schemas.openxmlformats.org/officeDocument/2006/relationships/image" Target="../media/image941.png"/><Relationship Id="rId5" Type="http://schemas.openxmlformats.org/officeDocument/2006/relationships/customXml" Target="../ink/ink850.xml"/><Relationship Id="rId61" Type="http://schemas.openxmlformats.org/officeDocument/2006/relationships/customXml" Target="../ink/ink878.xml"/><Relationship Id="rId19" Type="http://schemas.openxmlformats.org/officeDocument/2006/relationships/customXml" Target="../ink/ink857.xml"/><Relationship Id="rId14" Type="http://schemas.openxmlformats.org/officeDocument/2006/relationships/image" Target="../media/image911.png"/><Relationship Id="rId22" Type="http://schemas.openxmlformats.org/officeDocument/2006/relationships/image" Target="../media/image915.png"/><Relationship Id="rId27" Type="http://schemas.openxmlformats.org/officeDocument/2006/relationships/customXml" Target="../ink/ink861.xml"/><Relationship Id="rId30" Type="http://schemas.openxmlformats.org/officeDocument/2006/relationships/image" Target="../media/image919.png"/><Relationship Id="rId35" Type="http://schemas.openxmlformats.org/officeDocument/2006/relationships/customXml" Target="../ink/ink865.xml"/><Relationship Id="rId43" Type="http://schemas.openxmlformats.org/officeDocument/2006/relationships/customXml" Target="../ink/ink869.xml"/><Relationship Id="rId48" Type="http://schemas.openxmlformats.org/officeDocument/2006/relationships/image" Target="../media/image928.png"/><Relationship Id="rId56" Type="http://schemas.openxmlformats.org/officeDocument/2006/relationships/image" Target="../media/image932.png"/><Relationship Id="rId64" Type="http://schemas.openxmlformats.org/officeDocument/2006/relationships/image" Target="../media/image936.png"/><Relationship Id="rId69" Type="http://schemas.openxmlformats.org/officeDocument/2006/relationships/customXml" Target="../ink/ink882.xml"/><Relationship Id="rId8" Type="http://schemas.openxmlformats.org/officeDocument/2006/relationships/image" Target="../media/image908.png"/><Relationship Id="rId51" Type="http://schemas.openxmlformats.org/officeDocument/2006/relationships/customXml" Target="../ink/ink873.xml"/><Relationship Id="rId72" Type="http://schemas.openxmlformats.org/officeDocument/2006/relationships/image" Target="../media/image940.png"/><Relationship Id="rId3" Type="http://schemas.openxmlformats.org/officeDocument/2006/relationships/image" Target="../media/image1.png"/><Relationship Id="rId12" Type="http://schemas.openxmlformats.org/officeDocument/2006/relationships/image" Target="../media/image910.png"/><Relationship Id="rId17" Type="http://schemas.openxmlformats.org/officeDocument/2006/relationships/customXml" Target="../ink/ink856.xml"/><Relationship Id="rId25" Type="http://schemas.openxmlformats.org/officeDocument/2006/relationships/customXml" Target="../ink/ink860.xml"/><Relationship Id="rId33" Type="http://schemas.openxmlformats.org/officeDocument/2006/relationships/customXml" Target="../ink/ink864.xml"/><Relationship Id="rId38" Type="http://schemas.openxmlformats.org/officeDocument/2006/relationships/image" Target="../media/image923.png"/><Relationship Id="rId46" Type="http://schemas.openxmlformats.org/officeDocument/2006/relationships/image" Target="../media/image927.png"/><Relationship Id="rId59" Type="http://schemas.openxmlformats.org/officeDocument/2006/relationships/customXml" Target="../ink/ink877.xml"/><Relationship Id="rId67" Type="http://schemas.openxmlformats.org/officeDocument/2006/relationships/customXml" Target="../ink/ink881.xml"/><Relationship Id="rId20" Type="http://schemas.openxmlformats.org/officeDocument/2006/relationships/image" Target="../media/image914.png"/><Relationship Id="rId41" Type="http://schemas.openxmlformats.org/officeDocument/2006/relationships/customXml" Target="../ink/ink868.xml"/><Relationship Id="rId54" Type="http://schemas.openxmlformats.org/officeDocument/2006/relationships/image" Target="../media/image931.png"/><Relationship Id="rId62" Type="http://schemas.openxmlformats.org/officeDocument/2006/relationships/image" Target="../media/image935.png"/><Relationship Id="rId70" Type="http://schemas.openxmlformats.org/officeDocument/2006/relationships/image" Target="../media/image939.png"/><Relationship Id="rId75" Type="http://schemas.openxmlformats.org/officeDocument/2006/relationships/customXml" Target="../ink/ink88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07.png"/><Relationship Id="rId15" Type="http://schemas.openxmlformats.org/officeDocument/2006/relationships/customXml" Target="../ink/ink855.xml"/><Relationship Id="rId23" Type="http://schemas.openxmlformats.org/officeDocument/2006/relationships/customXml" Target="../ink/ink859.xml"/><Relationship Id="rId28" Type="http://schemas.openxmlformats.org/officeDocument/2006/relationships/image" Target="../media/image918.png"/><Relationship Id="rId36" Type="http://schemas.openxmlformats.org/officeDocument/2006/relationships/image" Target="../media/image922.png"/><Relationship Id="rId49" Type="http://schemas.openxmlformats.org/officeDocument/2006/relationships/customXml" Target="../ink/ink872.xml"/><Relationship Id="rId57" Type="http://schemas.openxmlformats.org/officeDocument/2006/relationships/customXml" Target="../ink/ink876.xml"/><Relationship Id="rId10" Type="http://schemas.openxmlformats.org/officeDocument/2006/relationships/image" Target="../media/image909.png"/><Relationship Id="rId31" Type="http://schemas.openxmlformats.org/officeDocument/2006/relationships/customXml" Target="../ink/ink863.xml"/><Relationship Id="rId44" Type="http://schemas.openxmlformats.org/officeDocument/2006/relationships/image" Target="../media/image926.png"/><Relationship Id="rId52" Type="http://schemas.openxmlformats.org/officeDocument/2006/relationships/image" Target="../media/image930.png"/><Relationship Id="rId60" Type="http://schemas.openxmlformats.org/officeDocument/2006/relationships/image" Target="../media/image934.png"/><Relationship Id="rId65" Type="http://schemas.openxmlformats.org/officeDocument/2006/relationships/customXml" Target="../ink/ink880.xml"/><Relationship Id="rId73" Type="http://schemas.openxmlformats.org/officeDocument/2006/relationships/customXml" Target="../ink/ink884.xml"/><Relationship Id="rId4" Type="http://schemas.openxmlformats.org/officeDocument/2006/relationships/image" Target="../media/image906.png"/><Relationship Id="rId9" Type="http://schemas.openxmlformats.org/officeDocument/2006/relationships/customXml" Target="../ink/ink852.xml"/><Relationship Id="rId13" Type="http://schemas.openxmlformats.org/officeDocument/2006/relationships/customXml" Target="../ink/ink854.xml"/><Relationship Id="rId18" Type="http://schemas.openxmlformats.org/officeDocument/2006/relationships/image" Target="../media/image913.png"/><Relationship Id="rId39" Type="http://schemas.openxmlformats.org/officeDocument/2006/relationships/customXml" Target="../ink/ink867.xml"/><Relationship Id="rId34" Type="http://schemas.openxmlformats.org/officeDocument/2006/relationships/image" Target="../media/image921.png"/><Relationship Id="rId50" Type="http://schemas.openxmlformats.org/officeDocument/2006/relationships/image" Target="../media/image929.png"/><Relationship Id="rId55" Type="http://schemas.openxmlformats.org/officeDocument/2006/relationships/customXml" Target="../ink/ink875.xml"/><Relationship Id="rId76" Type="http://schemas.openxmlformats.org/officeDocument/2006/relationships/image" Target="../media/image942.png"/><Relationship Id="rId7" Type="http://schemas.openxmlformats.org/officeDocument/2006/relationships/customXml" Target="../ink/ink851.xml"/><Relationship Id="rId71" Type="http://schemas.openxmlformats.org/officeDocument/2006/relationships/customXml" Target="../ink/ink883.xml"/></Relationships>
</file>

<file path=ppt/slides/_rels/slide5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890.xml"/><Relationship Id="rId18" Type="http://schemas.openxmlformats.org/officeDocument/2006/relationships/image" Target="../media/image950.png"/><Relationship Id="rId26" Type="http://schemas.openxmlformats.org/officeDocument/2006/relationships/image" Target="../media/image954.png"/><Relationship Id="rId39" Type="http://schemas.openxmlformats.org/officeDocument/2006/relationships/customXml" Target="../ink/ink903.xml"/><Relationship Id="rId21" Type="http://schemas.openxmlformats.org/officeDocument/2006/relationships/customXml" Target="../ink/ink894.xml"/><Relationship Id="rId34" Type="http://schemas.openxmlformats.org/officeDocument/2006/relationships/image" Target="../media/image958.png"/><Relationship Id="rId42" Type="http://schemas.openxmlformats.org/officeDocument/2006/relationships/image" Target="../media/image962.png"/><Relationship Id="rId47" Type="http://schemas.openxmlformats.org/officeDocument/2006/relationships/customXml" Target="../ink/ink907.xml"/><Relationship Id="rId50" Type="http://schemas.openxmlformats.org/officeDocument/2006/relationships/image" Target="../media/image966.png"/><Relationship Id="rId55" Type="http://schemas.openxmlformats.org/officeDocument/2006/relationships/customXml" Target="../ink/ink911.xml"/><Relationship Id="rId7" Type="http://schemas.openxmlformats.org/officeDocument/2006/relationships/customXml" Target="../ink/ink887.xml"/><Relationship Id="rId2" Type="http://schemas.openxmlformats.org/officeDocument/2006/relationships/image" Target="../media/image5.jpeg"/><Relationship Id="rId16" Type="http://schemas.openxmlformats.org/officeDocument/2006/relationships/image" Target="../media/image949.png"/><Relationship Id="rId29" Type="http://schemas.openxmlformats.org/officeDocument/2006/relationships/customXml" Target="../ink/ink898.xml"/><Relationship Id="rId11" Type="http://schemas.openxmlformats.org/officeDocument/2006/relationships/customXml" Target="../ink/ink889.xml"/><Relationship Id="rId24" Type="http://schemas.openxmlformats.org/officeDocument/2006/relationships/image" Target="../media/image953.png"/><Relationship Id="rId32" Type="http://schemas.openxmlformats.org/officeDocument/2006/relationships/image" Target="../media/image957.png"/><Relationship Id="rId37" Type="http://schemas.openxmlformats.org/officeDocument/2006/relationships/customXml" Target="../ink/ink902.xml"/><Relationship Id="rId40" Type="http://schemas.openxmlformats.org/officeDocument/2006/relationships/image" Target="../media/image961.png"/><Relationship Id="rId45" Type="http://schemas.openxmlformats.org/officeDocument/2006/relationships/customXml" Target="../ink/ink906.xml"/><Relationship Id="rId53" Type="http://schemas.openxmlformats.org/officeDocument/2006/relationships/customXml" Target="../ink/ink910.xml"/><Relationship Id="rId58" Type="http://schemas.openxmlformats.org/officeDocument/2006/relationships/image" Target="../media/image970.png"/><Relationship Id="rId5" Type="http://schemas.openxmlformats.org/officeDocument/2006/relationships/customXml" Target="../ink/ink886.xml"/><Relationship Id="rId19" Type="http://schemas.openxmlformats.org/officeDocument/2006/relationships/customXml" Target="../ink/ink893.xml"/><Relationship Id="rId4" Type="http://schemas.openxmlformats.org/officeDocument/2006/relationships/image" Target="../media/image943.png"/><Relationship Id="rId9" Type="http://schemas.openxmlformats.org/officeDocument/2006/relationships/customXml" Target="../ink/ink888.xml"/><Relationship Id="rId14" Type="http://schemas.openxmlformats.org/officeDocument/2006/relationships/image" Target="../media/image948.png"/><Relationship Id="rId22" Type="http://schemas.openxmlformats.org/officeDocument/2006/relationships/image" Target="../media/image952.png"/><Relationship Id="rId27" Type="http://schemas.openxmlformats.org/officeDocument/2006/relationships/customXml" Target="../ink/ink897.xml"/><Relationship Id="rId30" Type="http://schemas.openxmlformats.org/officeDocument/2006/relationships/image" Target="../media/image956.png"/><Relationship Id="rId35" Type="http://schemas.openxmlformats.org/officeDocument/2006/relationships/customXml" Target="../ink/ink901.xml"/><Relationship Id="rId43" Type="http://schemas.openxmlformats.org/officeDocument/2006/relationships/customXml" Target="../ink/ink905.xml"/><Relationship Id="rId48" Type="http://schemas.openxmlformats.org/officeDocument/2006/relationships/image" Target="../media/image965.png"/><Relationship Id="rId56" Type="http://schemas.openxmlformats.org/officeDocument/2006/relationships/image" Target="../media/image969.png"/><Relationship Id="rId8" Type="http://schemas.openxmlformats.org/officeDocument/2006/relationships/image" Target="../media/image945.png"/><Relationship Id="rId51" Type="http://schemas.openxmlformats.org/officeDocument/2006/relationships/customXml" Target="../ink/ink909.xml"/><Relationship Id="rId3" Type="http://schemas.openxmlformats.org/officeDocument/2006/relationships/image" Target="../media/image1.png"/><Relationship Id="rId12" Type="http://schemas.openxmlformats.org/officeDocument/2006/relationships/image" Target="../media/image947.png"/><Relationship Id="rId17" Type="http://schemas.openxmlformats.org/officeDocument/2006/relationships/customXml" Target="../ink/ink892.xml"/><Relationship Id="rId25" Type="http://schemas.openxmlformats.org/officeDocument/2006/relationships/customXml" Target="../ink/ink896.xml"/><Relationship Id="rId33" Type="http://schemas.openxmlformats.org/officeDocument/2006/relationships/customXml" Target="../ink/ink900.xml"/><Relationship Id="rId38" Type="http://schemas.openxmlformats.org/officeDocument/2006/relationships/image" Target="../media/image960.png"/><Relationship Id="rId46" Type="http://schemas.openxmlformats.org/officeDocument/2006/relationships/image" Target="../media/image964.png"/><Relationship Id="rId20" Type="http://schemas.openxmlformats.org/officeDocument/2006/relationships/image" Target="../media/image951.png"/><Relationship Id="rId41" Type="http://schemas.openxmlformats.org/officeDocument/2006/relationships/customXml" Target="../ink/ink904.xml"/><Relationship Id="rId54" Type="http://schemas.openxmlformats.org/officeDocument/2006/relationships/image" Target="../media/image96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44.png"/><Relationship Id="rId15" Type="http://schemas.openxmlformats.org/officeDocument/2006/relationships/customXml" Target="../ink/ink891.xml"/><Relationship Id="rId23" Type="http://schemas.openxmlformats.org/officeDocument/2006/relationships/customXml" Target="../ink/ink895.xml"/><Relationship Id="rId28" Type="http://schemas.openxmlformats.org/officeDocument/2006/relationships/image" Target="../media/image955.png"/><Relationship Id="rId36" Type="http://schemas.openxmlformats.org/officeDocument/2006/relationships/image" Target="../media/image959.png"/><Relationship Id="rId49" Type="http://schemas.openxmlformats.org/officeDocument/2006/relationships/customXml" Target="../ink/ink908.xml"/><Relationship Id="rId57" Type="http://schemas.openxmlformats.org/officeDocument/2006/relationships/customXml" Target="../ink/ink912.xml"/><Relationship Id="rId10" Type="http://schemas.openxmlformats.org/officeDocument/2006/relationships/image" Target="../media/image946.png"/><Relationship Id="rId31" Type="http://schemas.openxmlformats.org/officeDocument/2006/relationships/customXml" Target="../ink/ink899.xml"/><Relationship Id="rId44" Type="http://schemas.openxmlformats.org/officeDocument/2006/relationships/image" Target="../media/image963.png"/><Relationship Id="rId52" Type="http://schemas.openxmlformats.org/officeDocument/2006/relationships/image" Target="../media/image967.png"/></Relationships>
</file>

<file path=ppt/slides/_rels/slide5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917.xml"/><Relationship Id="rId18" Type="http://schemas.openxmlformats.org/officeDocument/2006/relationships/image" Target="../media/image978.png"/><Relationship Id="rId26" Type="http://schemas.openxmlformats.org/officeDocument/2006/relationships/image" Target="../media/image982.png"/><Relationship Id="rId39" Type="http://schemas.openxmlformats.org/officeDocument/2006/relationships/customXml" Target="../ink/ink930.xml"/><Relationship Id="rId21" Type="http://schemas.openxmlformats.org/officeDocument/2006/relationships/customXml" Target="../ink/ink921.xml"/><Relationship Id="rId34" Type="http://schemas.openxmlformats.org/officeDocument/2006/relationships/image" Target="../media/image986.png"/><Relationship Id="rId42" Type="http://schemas.openxmlformats.org/officeDocument/2006/relationships/image" Target="../media/image990.png"/><Relationship Id="rId47" Type="http://schemas.openxmlformats.org/officeDocument/2006/relationships/customXml" Target="../ink/ink934.xml"/><Relationship Id="rId50" Type="http://schemas.openxmlformats.org/officeDocument/2006/relationships/image" Target="../media/image994.png"/><Relationship Id="rId55" Type="http://schemas.openxmlformats.org/officeDocument/2006/relationships/customXml" Target="../ink/ink938.xml"/><Relationship Id="rId7" Type="http://schemas.openxmlformats.org/officeDocument/2006/relationships/customXml" Target="../ink/ink914.xml"/><Relationship Id="rId2" Type="http://schemas.openxmlformats.org/officeDocument/2006/relationships/image" Target="../media/image5.jpeg"/><Relationship Id="rId16" Type="http://schemas.openxmlformats.org/officeDocument/2006/relationships/image" Target="../media/image977.png"/><Relationship Id="rId29" Type="http://schemas.openxmlformats.org/officeDocument/2006/relationships/customXml" Target="../ink/ink925.xml"/><Relationship Id="rId11" Type="http://schemas.openxmlformats.org/officeDocument/2006/relationships/customXml" Target="../ink/ink916.xml"/><Relationship Id="rId24" Type="http://schemas.openxmlformats.org/officeDocument/2006/relationships/image" Target="../media/image981.png"/><Relationship Id="rId32" Type="http://schemas.openxmlformats.org/officeDocument/2006/relationships/image" Target="../media/image985.png"/><Relationship Id="rId37" Type="http://schemas.openxmlformats.org/officeDocument/2006/relationships/customXml" Target="../ink/ink929.xml"/><Relationship Id="rId40" Type="http://schemas.openxmlformats.org/officeDocument/2006/relationships/image" Target="../media/image989.png"/><Relationship Id="rId45" Type="http://schemas.openxmlformats.org/officeDocument/2006/relationships/customXml" Target="../ink/ink933.xml"/><Relationship Id="rId53" Type="http://schemas.openxmlformats.org/officeDocument/2006/relationships/customXml" Target="../ink/ink937.xml"/><Relationship Id="rId58" Type="http://schemas.openxmlformats.org/officeDocument/2006/relationships/image" Target="../media/image998.png"/><Relationship Id="rId5" Type="http://schemas.openxmlformats.org/officeDocument/2006/relationships/customXml" Target="../ink/ink913.xml"/><Relationship Id="rId19" Type="http://schemas.openxmlformats.org/officeDocument/2006/relationships/customXml" Target="../ink/ink920.xml"/><Relationship Id="rId4" Type="http://schemas.openxmlformats.org/officeDocument/2006/relationships/image" Target="../media/image971.png"/><Relationship Id="rId9" Type="http://schemas.openxmlformats.org/officeDocument/2006/relationships/customXml" Target="../ink/ink915.xml"/><Relationship Id="rId14" Type="http://schemas.openxmlformats.org/officeDocument/2006/relationships/image" Target="../media/image976.png"/><Relationship Id="rId22" Type="http://schemas.openxmlformats.org/officeDocument/2006/relationships/image" Target="../media/image980.png"/><Relationship Id="rId27" Type="http://schemas.openxmlformats.org/officeDocument/2006/relationships/customXml" Target="../ink/ink924.xml"/><Relationship Id="rId30" Type="http://schemas.openxmlformats.org/officeDocument/2006/relationships/image" Target="../media/image984.png"/><Relationship Id="rId35" Type="http://schemas.openxmlformats.org/officeDocument/2006/relationships/customXml" Target="../ink/ink928.xml"/><Relationship Id="rId43" Type="http://schemas.openxmlformats.org/officeDocument/2006/relationships/customXml" Target="../ink/ink932.xml"/><Relationship Id="rId48" Type="http://schemas.openxmlformats.org/officeDocument/2006/relationships/image" Target="../media/image993.png"/><Relationship Id="rId56" Type="http://schemas.openxmlformats.org/officeDocument/2006/relationships/image" Target="../media/image997.png"/><Relationship Id="rId8" Type="http://schemas.openxmlformats.org/officeDocument/2006/relationships/image" Target="../media/image973.png"/><Relationship Id="rId51" Type="http://schemas.openxmlformats.org/officeDocument/2006/relationships/customXml" Target="../ink/ink936.xml"/><Relationship Id="rId3" Type="http://schemas.openxmlformats.org/officeDocument/2006/relationships/image" Target="../media/image1.png"/><Relationship Id="rId12" Type="http://schemas.openxmlformats.org/officeDocument/2006/relationships/image" Target="../media/image975.png"/><Relationship Id="rId17" Type="http://schemas.openxmlformats.org/officeDocument/2006/relationships/customXml" Target="../ink/ink919.xml"/><Relationship Id="rId25" Type="http://schemas.openxmlformats.org/officeDocument/2006/relationships/customXml" Target="../ink/ink923.xml"/><Relationship Id="rId33" Type="http://schemas.openxmlformats.org/officeDocument/2006/relationships/customXml" Target="../ink/ink927.xml"/><Relationship Id="rId38" Type="http://schemas.openxmlformats.org/officeDocument/2006/relationships/image" Target="../media/image988.png"/><Relationship Id="rId46" Type="http://schemas.openxmlformats.org/officeDocument/2006/relationships/image" Target="../media/image992.png"/><Relationship Id="rId59" Type="http://schemas.openxmlformats.org/officeDocument/2006/relationships/customXml" Target="../ink/ink940.xml"/><Relationship Id="rId20" Type="http://schemas.openxmlformats.org/officeDocument/2006/relationships/image" Target="../media/image979.png"/><Relationship Id="rId41" Type="http://schemas.openxmlformats.org/officeDocument/2006/relationships/customXml" Target="../ink/ink931.xml"/><Relationship Id="rId54" Type="http://schemas.openxmlformats.org/officeDocument/2006/relationships/image" Target="../media/image99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72.png"/><Relationship Id="rId15" Type="http://schemas.openxmlformats.org/officeDocument/2006/relationships/customXml" Target="../ink/ink918.xml"/><Relationship Id="rId23" Type="http://schemas.openxmlformats.org/officeDocument/2006/relationships/customXml" Target="../ink/ink922.xml"/><Relationship Id="rId28" Type="http://schemas.openxmlformats.org/officeDocument/2006/relationships/image" Target="../media/image983.png"/><Relationship Id="rId36" Type="http://schemas.openxmlformats.org/officeDocument/2006/relationships/image" Target="../media/image987.png"/><Relationship Id="rId49" Type="http://schemas.openxmlformats.org/officeDocument/2006/relationships/customXml" Target="../ink/ink935.xml"/><Relationship Id="rId57" Type="http://schemas.openxmlformats.org/officeDocument/2006/relationships/customXml" Target="../ink/ink939.xml"/><Relationship Id="rId10" Type="http://schemas.openxmlformats.org/officeDocument/2006/relationships/image" Target="../media/image974.png"/><Relationship Id="rId31" Type="http://schemas.openxmlformats.org/officeDocument/2006/relationships/customXml" Target="../ink/ink926.xml"/><Relationship Id="rId44" Type="http://schemas.openxmlformats.org/officeDocument/2006/relationships/image" Target="../media/image991.png"/><Relationship Id="rId52" Type="http://schemas.openxmlformats.org/officeDocument/2006/relationships/image" Target="../media/image995.png"/><Relationship Id="rId60" Type="http://schemas.openxmlformats.org/officeDocument/2006/relationships/image" Target="../media/image99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2.png"/><Relationship Id="rId13" Type="http://schemas.openxmlformats.org/officeDocument/2006/relationships/customXml" Target="../ink/ink945.xml"/><Relationship Id="rId18" Type="http://schemas.openxmlformats.org/officeDocument/2006/relationships/image" Target="../media/image1007.png"/><Relationship Id="rId26" Type="http://schemas.openxmlformats.org/officeDocument/2006/relationships/image" Target="../media/image1011.png"/><Relationship Id="rId3" Type="http://schemas.openxmlformats.org/officeDocument/2006/relationships/image" Target="../media/image1.png"/><Relationship Id="rId21" Type="http://schemas.openxmlformats.org/officeDocument/2006/relationships/customXml" Target="../ink/ink949.xml"/><Relationship Id="rId7" Type="http://schemas.openxmlformats.org/officeDocument/2006/relationships/customXml" Target="../ink/ink942.xml"/><Relationship Id="rId12" Type="http://schemas.openxmlformats.org/officeDocument/2006/relationships/image" Target="../media/image1004.png"/><Relationship Id="rId17" Type="http://schemas.openxmlformats.org/officeDocument/2006/relationships/customXml" Target="../ink/ink947.xml"/><Relationship Id="rId25" Type="http://schemas.openxmlformats.org/officeDocument/2006/relationships/customXml" Target="../ink/ink951.xml"/><Relationship Id="rId2" Type="http://schemas.openxmlformats.org/officeDocument/2006/relationships/image" Target="../media/image5.jpeg"/><Relationship Id="rId16" Type="http://schemas.openxmlformats.org/officeDocument/2006/relationships/image" Target="../media/image1006.png"/><Relationship Id="rId20" Type="http://schemas.openxmlformats.org/officeDocument/2006/relationships/image" Target="../media/image100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01.png"/><Relationship Id="rId11" Type="http://schemas.openxmlformats.org/officeDocument/2006/relationships/customXml" Target="../ink/ink944.xml"/><Relationship Id="rId24" Type="http://schemas.openxmlformats.org/officeDocument/2006/relationships/image" Target="../media/image1010.png"/><Relationship Id="rId5" Type="http://schemas.openxmlformats.org/officeDocument/2006/relationships/customXml" Target="../ink/ink941.xml"/><Relationship Id="rId15" Type="http://schemas.openxmlformats.org/officeDocument/2006/relationships/customXml" Target="../ink/ink946.xml"/><Relationship Id="rId23" Type="http://schemas.openxmlformats.org/officeDocument/2006/relationships/customXml" Target="../ink/ink950.xml"/><Relationship Id="rId10" Type="http://schemas.openxmlformats.org/officeDocument/2006/relationships/image" Target="../media/image1003.png"/><Relationship Id="rId19" Type="http://schemas.openxmlformats.org/officeDocument/2006/relationships/customXml" Target="../ink/ink948.xml"/><Relationship Id="rId4" Type="http://schemas.openxmlformats.org/officeDocument/2006/relationships/image" Target="../media/image1000.png"/><Relationship Id="rId9" Type="http://schemas.openxmlformats.org/officeDocument/2006/relationships/customXml" Target="../ink/ink943.xml"/><Relationship Id="rId14" Type="http://schemas.openxmlformats.org/officeDocument/2006/relationships/image" Target="../media/image1005.png"/><Relationship Id="rId22" Type="http://schemas.openxmlformats.org/officeDocument/2006/relationships/image" Target="../media/image1009.png"/></Relationships>
</file>

<file path=ppt/slides/_rels/slide59.xml.rels><?xml version="1.0" encoding="UTF-8" standalone="yes"?>
<Relationships xmlns="http://schemas.openxmlformats.org/package/2006/relationships"><Relationship Id="rId13" Type="http://schemas.openxmlformats.org/officeDocument/2006/relationships/customXml" Target="../ink/ink956.xml"/><Relationship Id="rId18" Type="http://schemas.openxmlformats.org/officeDocument/2006/relationships/image" Target="../media/image1019.png"/><Relationship Id="rId26" Type="http://schemas.openxmlformats.org/officeDocument/2006/relationships/image" Target="../media/image1023.png"/><Relationship Id="rId39" Type="http://schemas.openxmlformats.org/officeDocument/2006/relationships/customXml" Target="../ink/ink969.xml"/><Relationship Id="rId21" Type="http://schemas.openxmlformats.org/officeDocument/2006/relationships/customXml" Target="../ink/ink960.xml"/><Relationship Id="rId34" Type="http://schemas.openxmlformats.org/officeDocument/2006/relationships/image" Target="../media/image1027.png"/><Relationship Id="rId42" Type="http://schemas.openxmlformats.org/officeDocument/2006/relationships/image" Target="../media/image1031.png"/><Relationship Id="rId47" Type="http://schemas.openxmlformats.org/officeDocument/2006/relationships/customXml" Target="../ink/ink973.xml"/><Relationship Id="rId50" Type="http://schemas.openxmlformats.org/officeDocument/2006/relationships/image" Target="../media/image1035.png"/><Relationship Id="rId55" Type="http://schemas.openxmlformats.org/officeDocument/2006/relationships/customXml" Target="../ink/ink977.xml"/><Relationship Id="rId7" Type="http://schemas.openxmlformats.org/officeDocument/2006/relationships/customXml" Target="../ink/ink953.xml"/><Relationship Id="rId2" Type="http://schemas.openxmlformats.org/officeDocument/2006/relationships/image" Target="../media/image5.jpeg"/><Relationship Id="rId16" Type="http://schemas.openxmlformats.org/officeDocument/2006/relationships/image" Target="../media/image1018.png"/><Relationship Id="rId29" Type="http://schemas.openxmlformats.org/officeDocument/2006/relationships/customXml" Target="../ink/ink964.xml"/><Relationship Id="rId11" Type="http://schemas.openxmlformats.org/officeDocument/2006/relationships/customXml" Target="../ink/ink955.xml"/><Relationship Id="rId24" Type="http://schemas.openxmlformats.org/officeDocument/2006/relationships/image" Target="../media/image1022.png"/><Relationship Id="rId32" Type="http://schemas.openxmlformats.org/officeDocument/2006/relationships/image" Target="../media/image1026.png"/><Relationship Id="rId37" Type="http://schemas.openxmlformats.org/officeDocument/2006/relationships/customXml" Target="../ink/ink968.xml"/><Relationship Id="rId40" Type="http://schemas.openxmlformats.org/officeDocument/2006/relationships/image" Target="../media/image1030.png"/><Relationship Id="rId45" Type="http://schemas.openxmlformats.org/officeDocument/2006/relationships/customXml" Target="../ink/ink972.xml"/><Relationship Id="rId53" Type="http://schemas.openxmlformats.org/officeDocument/2006/relationships/customXml" Target="../ink/ink976.xml"/><Relationship Id="rId58" Type="http://schemas.openxmlformats.org/officeDocument/2006/relationships/image" Target="../media/image1039.png"/><Relationship Id="rId5" Type="http://schemas.openxmlformats.org/officeDocument/2006/relationships/customXml" Target="../ink/ink952.xml"/><Relationship Id="rId19" Type="http://schemas.openxmlformats.org/officeDocument/2006/relationships/customXml" Target="../ink/ink959.xml"/><Relationship Id="rId4" Type="http://schemas.openxmlformats.org/officeDocument/2006/relationships/image" Target="../media/image1012.png"/><Relationship Id="rId9" Type="http://schemas.openxmlformats.org/officeDocument/2006/relationships/customXml" Target="../ink/ink954.xml"/><Relationship Id="rId14" Type="http://schemas.openxmlformats.org/officeDocument/2006/relationships/image" Target="../media/image1017.png"/><Relationship Id="rId22" Type="http://schemas.openxmlformats.org/officeDocument/2006/relationships/image" Target="../media/image1021.png"/><Relationship Id="rId27" Type="http://schemas.openxmlformats.org/officeDocument/2006/relationships/customXml" Target="../ink/ink963.xml"/><Relationship Id="rId30" Type="http://schemas.openxmlformats.org/officeDocument/2006/relationships/image" Target="../media/image1025.png"/><Relationship Id="rId35" Type="http://schemas.openxmlformats.org/officeDocument/2006/relationships/customXml" Target="../ink/ink967.xml"/><Relationship Id="rId43" Type="http://schemas.openxmlformats.org/officeDocument/2006/relationships/customXml" Target="../ink/ink971.xml"/><Relationship Id="rId48" Type="http://schemas.openxmlformats.org/officeDocument/2006/relationships/image" Target="../media/image1034.png"/><Relationship Id="rId56" Type="http://schemas.openxmlformats.org/officeDocument/2006/relationships/image" Target="../media/image1038.png"/><Relationship Id="rId8" Type="http://schemas.openxmlformats.org/officeDocument/2006/relationships/image" Target="../media/image1014.png"/><Relationship Id="rId51" Type="http://schemas.openxmlformats.org/officeDocument/2006/relationships/customXml" Target="../ink/ink975.xml"/><Relationship Id="rId3" Type="http://schemas.openxmlformats.org/officeDocument/2006/relationships/image" Target="../media/image1.png"/><Relationship Id="rId12" Type="http://schemas.openxmlformats.org/officeDocument/2006/relationships/image" Target="../media/image1016.png"/><Relationship Id="rId17" Type="http://schemas.openxmlformats.org/officeDocument/2006/relationships/customXml" Target="../ink/ink958.xml"/><Relationship Id="rId25" Type="http://schemas.openxmlformats.org/officeDocument/2006/relationships/customXml" Target="../ink/ink962.xml"/><Relationship Id="rId33" Type="http://schemas.openxmlformats.org/officeDocument/2006/relationships/customXml" Target="../ink/ink966.xml"/><Relationship Id="rId38" Type="http://schemas.openxmlformats.org/officeDocument/2006/relationships/image" Target="../media/image1029.png"/><Relationship Id="rId46" Type="http://schemas.openxmlformats.org/officeDocument/2006/relationships/image" Target="../media/image1033.png"/><Relationship Id="rId59" Type="http://schemas.openxmlformats.org/officeDocument/2006/relationships/customXml" Target="../ink/ink979.xml"/><Relationship Id="rId20" Type="http://schemas.openxmlformats.org/officeDocument/2006/relationships/image" Target="../media/image1020.png"/><Relationship Id="rId41" Type="http://schemas.openxmlformats.org/officeDocument/2006/relationships/customXml" Target="../ink/ink970.xml"/><Relationship Id="rId54" Type="http://schemas.openxmlformats.org/officeDocument/2006/relationships/image" Target="../media/image10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13.png"/><Relationship Id="rId15" Type="http://schemas.openxmlformats.org/officeDocument/2006/relationships/customXml" Target="../ink/ink957.xml"/><Relationship Id="rId23" Type="http://schemas.openxmlformats.org/officeDocument/2006/relationships/customXml" Target="../ink/ink961.xml"/><Relationship Id="rId28" Type="http://schemas.openxmlformats.org/officeDocument/2006/relationships/image" Target="../media/image1024.png"/><Relationship Id="rId36" Type="http://schemas.openxmlformats.org/officeDocument/2006/relationships/image" Target="../media/image1028.png"/><Relationship Id="rId49" Type="http://schemas.openxmlformats.org/officeDocument/2006/relationships/customXml" Target="../ink/ink974.xml"/><Relationship Id="rId57" Type="http://schemas.openxmlformats.org/officeDocument/2006/relationships/customXml" Target="../ink/ink978.xml"/><Relationship Id="rId10" Type="http://schemas.openxmlformats.org/officeDocument/2006/relationships/image" Target="../media/image1015.png"/><Relationship Id="rId31" Type="http://schemas.openxmlformats.org/officeDocument/2006/relationships/customXml" Target="../ink/ink965.xml"/><Relationship Id="rId44" Type="http://schemas.openxmlformats.org/officeDocument/2006/relationships/image" Target="../media/image1032.png"/><Relationship Id="rId52" Type="http://schemas.openxmlformats.org/officeDocument/2006/relationships/image" Target="../media/image1036.png"/><Relationship Id="rId60" Type="http://schemas.openxmlformats.org/officeDocument/2006/relationships/image" Target="../media/image77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984.xml"/><Relationship Id="rId18" Type="http://schemas.openxmlformats.org/officeDocument/2006/relationships/image" Target="../media/image1047.png"/><Relationship Id="rId26" Type="http://schemas.openxmlformats.org/officeDocument/2006/relationships/image" Target="../media/image1051.png"/><Relationship Id="rId3" Type="http://schemas.openxmlformats.org/officeDocument/2006/relationships/image" Target="../media/image1.png"/><Relationship Id="rId21" Type="http://schemas.openxmlformats.org/officeDocument/2006/relationships/customXml" Target="../ink/ink988.xml"/><Relationship Id="rId34" Type="http://schemas.openxmlformats.org/officeDocument/2006/relationships/image" Target="../media/image1055.png"/><Relationship Id="rId7" Type="http://schemas.openxmlformats.org/officeDocument/2006/relationships/customXml" Target="../ink/ink981.xml"/><Relationship Id="rId12" Type="http://schemas.openxmlformats.org/officeDocument/2006/relationships/image" Target="../media/image1044.png"/><Relationship Id="rId17" Type="http://schemas.openxmlformats.org/officeDocument/2006/relationships/customXml" Target="../ink/ink986.xml"/><Relationship Id="rId25" Type="http://schemas.openxmlformats.org/officeDocument/2006/relationships/customXml" Target="../ink/ink990.xml"/><Relationship Id="rId33" Type="http://schemas.openxmlformats.org/officeDocument/2006/relationships/customXml" Target="../ink/ink994.xml"/><Relationship Id="rId2" Type="http://schemas.openxmlformats.org/officeDocument/2006/relationships/image" Target="../media/image5.jpeg"/><Relationship Id="rId16" Type="http://schemas.openxmlformats.org/officeDocument/2006/relationships/image" Target="../media/image1046.png"/><Relationship Id="rId20" Type="http://schemas.openxmlformats.org/officeDocument/2006/relationships/image" Target="../media/image1048.png"/><Relationship Id="rId29" Type="http://schemas.openxmlformats.org/officeDocument/2006/relationships/customXml" Target="../ink/ink99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41.png"/><Relationship Id="rId11" Type="http://schemas.openxmlformats.org/officeDocument/2006/relationships/customXml" Target="../ink/ink983.xml"/><Relationship Id="rId24" Type="http://schemas.openxmlformats.org/officeDocument/2006/relationships/image" Target="../media/image1050.png"/><Relationship Id="rId32" Type="http://schemas.openxmlformats.org/officeDocument/2006/relationships/image" Target="../media/image1054.png"/><Relationship Id="rId5" Type="http://schemas.openxmlformats.org/officeDocument/2006/relationships/customXml" Target="../ink/ink980.xml"/><Relationship Id="rId15" Type="http://schemas.openxmlformats.org/officeDocument/2006/relationships/customXml" Target="../ink/ink985.xml"/><Relationship Id="rId23" Type="http://schemas.openxmlformats.org/officeDocument/2006/relationships/customXml" Target="../ink/ink989.xml"/><Relationship Id="rId28" Type="http://schemas.openxmlformats.org/officeDocument/2006/relationships/image" Target="../media/image1052.png"/><Relationship Id="rId10" Type="http://schemas.openxmlformats.org/officeDocument/2006/relationships/image" Target="../media/image1043.png"/><Relationship Id="rId19" Type="http://schemas.openxmlformats.org/officeDocument/2006/relationships/customXml" Target="../ink/ink987.xml"/><Relationship Id="rId31" Type="http://schemas.openxmlformats.org/officeDocument/2006/relationships/customXml" Target="../ink/ink993.xml"/><Relationship Id="rId4" Type="http://schemas.openxmlformats.org/officeDocument/2006/relationships/image" Target="../media/image1040.png"/><Relationship Id="rId9" Type="http://schemas.openxmlformats.org/officeDocument/2006/relationships/customXml" Target="../ink/ink982.xml"/><Relationship Id="rId14" Type="http://schemas.openxmlformats.org/officeDocument/2006/relationships/image" Target="../media/image1045.png"/><Relationship Id="rId22" Type="http://schemas.openxmlformats.org/officeDocument/2006/relationships/image" Target="../media/image1049.png"/><Relationship Id="rId27" Type="http://schemas.openxmlformats.org/officeDocument/2006/relationships/customXml" Target="../ink/ink991.xml"/><Relationship Id="rId30" Type="http://schemas.openxmlformats.org/officeDocument/2006/relationships/image" Target="../media/image1053.png"/><Relationship Id="rId8" Type="http://schemas.openxmlformats.org/officeDocument/2006/relationships/image" Target="../media/image1042.png"/></Relationships>
</file>

<file path=ppt/slides/_rels/slide6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051.xml"/><Relationship Id="rId21" Type="http://schemas.openxmlformats.org/officeDocument/2006/relationships/customXml" Target="../ink/ink1003.xml"/><Relationship Id="rId42" Type="http://schemas.openxmlformats.org/officeDocument/2006/relationships/image" Target="../media/image1075.png"/><Relationship Id="rId63" Type="http://schemas.openxmlformats.org/officeDocument/2006/relationships/customXml" Target="../ink/ink1024.xml"/><Relationship Id="rId84" Type="http://schemas.openxmlformats.org/officeDocument/2006/relationships/image" Target="../media/image1096.png"/><Relationship Id="rId138" Type="http://schemas.openxmlformats.org/officeDocument/2006/relationships/image" Target="../media/image1122.png"/><Relationship Id="rId159" Type="http://schemas.openxmlformats.org/officeDocument/2006/relationships/customXml" Target="../ink/ink1072.xml"/><Relationship Id="rId170" Type="http://schemas.openxmlformats.org/officeDocument/2006/relationships/image" Target="../media/image1138.png"/><Relationship Id="rId107" Type="http://schemas.openxmlformats.org/officeDocument/2006/relationships/customXml" Target="../ink/ink1046.xml"/><Relationship Id="rId11" Type="http://schemas.openxmlformats.org/officeDocument/2006/relationships/customXml" Target="../ink/ink998.xml"/><Relationship Id="rId32" Type="http://schemas.openxmlformats.org/officeDocument/2006/relationships/image" Target="../media/image1070.png"/><Relationship Id="rId53" Type="http://schemas.openxmlformats.org/officeDocument/2006/relationships/customXml" Target="../ink/ink1019.xml"/><Relationship Id="rId74" Type="http://schemas.openxmlformats.org/officeDocument/2006/relationships/image" Target="../media/image1091.png"/><Relationship Id="rId128" Type="http://schemas.openxmlformats.org/officeDocument/2006/relationships/image" Target="../media/image1117.png"/><Relationship Id="rId149" Type="http://schemas.openxmlformats.org/officeDocument/2006/relationships/customXml" Target="../ink/ink1067.xml"/><Relationship Id="rId5" Type="http://schemas.openxmlformats.org/officeDocument/2006/relationships/customXml" Target="../ink/ink995.xml"/><Relationship Id="rId95" Type="http://schemas.openxmlformats.org/officeDocument/2006/relationships/customXml" Target="../ink/ink1040.xml"/><Relationship Id="rId160" Type="http://schemas.openxmlformats.org/officeDocument/2006/relationships/image" Target="../media/image1133.png"/><Relationship Id="rId181" Type="http://schemas.openxmlformats.org/officeDocument/2006/relationships/customXml" Target="../ink/ink1083.xml"/><Relationship Id="rId22" Type="http://schemas.openxmlformats.org/officeDocument/2006/relationships/image" Target="../media/image1065.png"/><Relationship Id="rId43" Type="http://schemas.openxmlformats.org/officeDocument/2006/relationships/customXml" Target="../ink/ink1014.xml"/><Relationship Id="rId64" Type="http://schemas.openxmlformats.org/officeDocument/2006/relationships/image" Target="../media/image1086.png"/><Relationship Id="rId118" Type="http://schemas.openxmlformats.org/officeDocument/2006/relationships/image" Target="../media/image1112.png"/><Relationship Id="rId139" Type="http://schemas.openxmlformats.org/officeDocument/2006/relationships/customXml" Target="../ink/ink1062.xml"/><Relationship Id="rId85" Type="http://schemas.openxmlformats.org/officeDocument/2006/relationships/customXml" Target="../ink/ink1035.xml"/><Relationship Id="rId150" Type="http://schemas.openxmlformats.org/officeDocument/2006/relationships/image" Target="../media/image1128.png"/><Relationship Id="rId171" Type="http://schemas.openxmlformats.org/officeDocument/2006/relationships/customXml" Target="../ink/ink1078.xml"/><Relationship Id="rId12" Type="http://schemas.openxmlformats.org/officeDocument/2006/relationships/image" Target="../media/image1060.png"/><Relationship Id="rId33" Type="http://schemas.openxmlformats.org/officeDocument/2006/relationships/customXml" Target="../ink/ink1009.xml"/><Relationship Id="rId108" Type="http://schemas.openxmlformats.org/officeDocument/2006/relationships/image" Target="../media/image1107.png"/><Relationship Id="rId129" Type="http://schemas.openxmlformats.org/officeDocument/2006/relationships/customXml" Target="../ink/ink1057.xml"/><Relationship Id="rId54" Type="http://schemas.openxmlformats.org/officeDocument/2006/relationships/image" Target="../media/image1081.png"/><Relationship Id="rId75" Type="http://schemas.openxmlformats.org/officeDocument/2006/relationships/customXml" Target="../ink/ink1030.xml"/><Relationship Id="rId96" Type="http://schemas.openxmlformats.org/officeDocument/2006/relationships/image" Target="../media/image1102.png"/><Relationship Id="rId140" Type="http://schemas.openxmlformats.org/officeDocument/2006/relationships/image" Target="../media/image1123.png"/><Relationship Id="rId161" Type="http://schemas.openxmlformats.org/officeDocument/2006/relationships/customXml" Target="../ink/ink1073.xml"/><Relationship Id="rId182" Type="http://schemas.openxmlformats.org/officeDocument/2006/relationships/image" Target="../media/image1144.png"/><Relationship Id="rId6" Type="http://schemas.openxmlformats.org/officeDocument/2006/relationships/image" Target="../media/image1057.png"/><Relationship Id="rId23" Type="http://schemas.openxmlformats.org/officeDocument/2006/relationships/customXml" Target="../ink/ink1004.xml"/><Relationship Id="rId119" Type="http://schemas.openxmlformats.org/officeDocument/2006/relationships/customXml" Target="../ink/ink1052.xml"/><Relationship Id="rId44" Type="http://schemas.openxmlformats.org/officeDocument/2006/relationships/image" Target="../media/image1076.png"/><Relationship Id="rId60" Type="http://schemas.openxmlformats.org/officeDocument/2006/relationships/image" Target="../media/image1084.png"/><Relationship Id="rId65" Type="http://schemas.openxmlformats.org/officeDocument/2006/relationships/customXml" Target="../ink/ink1025.xml"/><Relationship Id="rId81" Type="http://schemas.openxmlformats.org/officeDocument/2006/relationships/customXml" Target="../ink/ink1033.xml"/><Relationship Id="rId86" Type="http://schemas.openxmlformats.org/officeDocument/2006/relationships/image" Target="../media/image1097.png"/><Relationship Id="rId130" Type="http://schemas.openxmlformats.org/officeDocument/2006/relationships/image" Target="../media/image1118.png"/><Relationship Id="rId135" Type="http://schemas.openxmlformats.org/officeDocument/2006/relationships/customXml" Target="../ink/ink1060.xml"/><Relationship Id="rId151" Type="http://schemas.openxmlformats.org/officeDocument/2006/relationships/customXml" Target="../ink/ink1068.xml"/><Relationship Id="rId156" Type="http://schemas.openxmlformats.org/officeDocument/2006/relationships/image" Target="../media/image1131.png"/><Relationship Id="rId177" Type="http://schemas.openxmlformats.org/officeDocument/2006/relationships/customXml" Target="../ink/ink1081.xml"/><Relationship Id="rId172" Type="http://schemas.openxmlformats.org/officeDocument/2006/relationships/image" Target="../media/image1139.png"/><Relationship Id="rId13" Type="http://schemas.openxmlformats.org/officeDocument/2006/relationships/customXml" Target="../ink/ink999.xml"/><Relationship Id="rId18" Type="http://schemas.openxmlformats.org/officeDocument/2006/relationships/image" Target="../media/image1063.png"/><Relationship Id="rId39" Type="http://schemas.openxmlformats.org/officeDocument/2006/relationships/customXml" Target="../ink/ink1012.xml"/><Relationship Id="rId109" Type="http://schemas.openxmlformats.org/officeDocument/2006/relationships/customXml" Target="../ink/ink1047.xml"/><Relationship Id="rId34" Type="http://schemas.openxmlformats.org/officeDocument/2006/relationships/image" Target="../media/image1071.png"/><Relationship Id="rId50" Type="http://schemas.openxmlformats.org/officeDocument/2006/relationships/image" Target="../media/image1079.png"/><Relationship Id="rId55" Type="http://schemas.openxmlformats.org/officeDocument/2006/relationships/customXml" Target="../ink/ink1020.xml"/><Relationship Id="rId76" Type="http://schemas.openxmlformats.org/officeDocument/2006/relationships/image" Target="../media/image1092.png"/><Relationship Id="rId97" Type="http://schemas.openxmlformats.org/officeDocument/2006/relationships/customXml" Target="../ink/ink1041.xml"/><Relationship Id="rId104" Type="http://schemas.openxmlformats.org/officeDocument/2006/relationships/image" Target="../media/image1105.png"/><Relationship Id="rId120" Type="http://schemas.openxmlformats.org/officeDocument/2006/relationships/image" Target="../media/image1113.png"/><Relationship Id="rId125" Type="http://schemas.openxmlformats.org/officeDocument/2006/relationships/customXml" Target="../ink/ink1055.xml"/><Relationship Id="rId141" Type="http://schemas.openxmlformats.org/officeDocument/2006/relationships/customXml" Target="../ink/ink1063.xml"/><Relationship Id="rId146" Type="http://schemas.openxmlformats.org/officeDocument/2006/relationships/image" Target="../media/image1126.png"/><Relationship Id="rId167" Type="http://schemas.openxmlformats.org/officeDocument/2006/relationships/customXml" Target="../ink/ink1076.xml"/><Relationship Id="rId7" Type="http://schemas.openxmlformats.org/officeDocument/2006/relationships/customXml" Target="../ink/ink996.xml"/><Relationship Id="rId71" Type="http://schemas.openxmlformats.org/officeDocument/2006/relationships/customXml" Target="../ink/ink1028.xml"/><Relationship Id="rId92" Type="http://schemas.openxmlformats.org/officeDocument/2006/relationships/image" Target="../media/image1100.png"/><Relationship Id="rId162" Type="http://schemas.openxmlformats.org/officeDocument/2006/relationships/image" Target="../media/image1134.png"/><Relationship Id="rId183" Type="http://schemas.openxmlformats.org/officeDocument/2006/relationships/customXml" Target="../ink/ink1084.xml"/><Relationship Id="rId2" Type="http://schemas.openxmlformats.org/officeDocument/2006/relationships/image" Target="../media/image5.jpeg"/><Relationship Id="rId29" Type="http://schemas.openxmlformats.org/officeDocument/2006/relationships/customXml" Target="../ink/ink1007.xml"/><Relationship Id="rId24" Type="http://schemas.openxmlformats.org/officeDocument/2006/relationships/image" Target="../media/image1066.png"/><Relationship Id="rId40" Type="http://schemas.openxmlformats.org/officeDocument/2006/relationships/image" Target="../media/image1074.png"/><Relationship Id="rId45" Type="http://schemas.openxmlformats.org/officeDocument/2006/relationships/customXml" Target="../ink/ink1015.xml"/><Relationship Id="rId66" Type="http://schemas.openxmlformats.org/officeDocument/2006/relationships/image" Target="../media/image1087.png"/><Relationship Id="rId87" Type="http://schemas.openxmlformats.org/officeDocument/2006/relationships/customXml" Target="../ink/ink1036.xml"/><Relationship Id="rId110" Type="http://schemas.openxmlformats.org/officeDocument/2006/relationships/image" Target="../media/image1108.png"/><Relationship Id="rId115" Type="http://schemas.openxmlformats.org/officeDocument/2006/relationships/customXml" Target="../ink/ink1050.xml"/><Relationship Id="rId131" Type="http://schemas.openxmlformats.org/officeDocument/2006/relationships/customXml" Target="../ink/ink1058.xml"/><Relationship Id="rId136" Type="http://schemas.openxmlformats.org/officeDocument/2006/relationships/image" Target="../media/image1121.png"/><Relationship Id="rId157" Type="http://schemas.openxmlformats.org/officeDocument/2006/relationships/customXml" Target="../ink/ink1071.xml"/><Relationship Id="rId178" Type="http://schemas.openxmlformats.org/officeDocument/2006/relationships/image" Target="../media/image1142.png"/><Relationship Id="rId61" Type="http://schemas.openxmlformats.org/officeDocument/2006/relationships/customXml" Target="../ink/ink1023.xml"/><Relationship Id="rId82" Type="http://schemas.openxmlformats.org/officeDocument/2006/relationships/image" Target="../media/image1095.png"/><Relationship Id="rId152" Type="http://schemas.openxmlformats.org/officeDocument/2006/relationships/image" Target="../media/image1129.png"/><Relationship Id="rId173" Type="http://schemas.openxmlformats.org/officeDocument/2006/relationships/customXml" Target="../ink/ink1079.xml"/><Relationship Id="rId19" Type="http://schemas.openxmlformats.org/officeDocument/2006/relationships/customXml" Target="../ink/ink1002.xml"/><Relationship Id="rId14" Type="http://schemas.openxmlformats.org/officeDocument/2006/relationships/image" Target="../media/image1061.png"/><Relationship Id="rId30" Type="http://schemas.openxmlformats.org/officeDocument/2006/relationships/image" Target="../media/image1069.png"/><Relationship Id="rId35" Type="http://schemas.openxmlformats.org/officeDocument/2006/relationships/customXml" Target="../ink/ink1010.xml"/><Relationship Id="rId56" Type="http://schemas.openxmlformats.org/officeDocument/2006/relationships/image" Target="../media/image1082.png"/><Relationship Id="rId77" Type="http://schemas.openxmlformats.org/officeDocument/2006/relationships/customXml" Target="../ink/ink1031.xml"/><Relationship Id="rId100" Type="http://schemas.openxmlformats.org/officeDocument/2006/relationships/image" Target="../media/image1104.png"/><Relationship Id="rId105" Type="http://schemas.openxmlformats.org/officeDocument/2006/relationships/customXml" Target="../ink/ink1045.xml"/><Relationship Id="rId126" Type="http://schemas.openxmlformats.org/officeDocument/2006/relationships/image" Target="../media/image1116.png"/><Relationship Id="rId147" Type="http://schemas.openxmlformats.org/officeDocument/2006/relationships/customXml" Target="../ink/ink1066.xml"/><Relationship Id="rId168" Type="http://schemas.openxmlformats.org/officeDocument/2006/relationships/image" Target="../media/image1137.png"/><Relationship Id="rId8" Type="http://schemas.openxmlformats.org/officeDocument/2006/relationships/image" Target="../media/image1058.png"/><Relationship Id="rId51" Type="http://schemas.openxmlformats.org/officeDocument/2006/relationships/customXml" Target="../ink/ink1018.xml"/><Relationship Id="rId72" Type="http://schemas.openxmlformats.org/officeDocument/2006/relationships/image" Target="../media/image1090.png"/><Relationship Id="rId93" Type="http://schemas.openxmlformats.org/officeDocument/2006/relationships/customXml" Target="../ink/ink1039.xml"/><Relationship Id="rId98" Type="http://schemas.openxmlformats.org/officeDocument/2006/relationships/image" Target="../media/image1103.png"/><Relationship Id="rId121" Type="http://schemas.openxmlformats.org/officeDocument/2006/relationships/customXml" Target="../ink/ink1053.xml"/><Relationship Id="rId142" Type="http://schemas.openxmlformats.org/officeDocument/2006/relationships/image" Target="../media/image1124.png"/><Relationship Id="rId163" Type="http://schemas.openxmlformats.org/officeDocument/2006/relationships/customXml" Target="../ink/ink1074.xml"/><Relationship Id="rId184" Type="http://schemas.openxmlformats.org/officeDocument/2006/relationships/image" Target="../media/image1145.png"/><Relationship Id="rId3" Type="http://schemas.openxmlformats.org/officeDocument/2006/relationships/image" Target="../media/image1.png"/><Relationship Id="rId25" Type="http://schemas.openxmlformats.org/officeDocument/2006/relationships/customXml" Target="../ink/ink1005.xml"/><Relationship Id="rId46" Type="http://schemas.openxmlformats.org/officeDocument/2006/relationships/image" Target="../media/image1077.png"/><Relationship Id="rId67" Type="http://schemas.openxmlformats.org/officeDocument/2006/relationships/customXml" Target="../ink/ink1026.xml"/><Relationship Id="rId116" Type="http://schemas.openxmlformats.org/officeDocument/2006/relationships/image" Target="../media/image1111.png"/><Relationship Id="rId137" Type="http://schemas.openxmlformats.org/officeDocument/2006/relationships/customXml" Target="../ink/ink1061.xml"/><Relationship Id="rId158" Type="http://schemas.openxmlformats.org/officeDocument/2006/relationships/image" Target="../media/image1132.png"/><Relationship Id="rId20" Type="http://schemas.openxmlformats.org/officeDocument/2006/relationships/image" Target="../media/image1064.png"/><Relationship Id="rId41" Type="http://schemas.openxmlformats.org/officeDocument/2006/relationships/customXml" Target="../ink/ink1013.xml"/><Relationship Id="rId62" Type="http://schemas.openxmlformats.org/officeDocument/2006/relationships/image" Target="../media/image1085.png"/><Relationship Id="rId83" Type="http://schemas.openxmlformats.org/officeDocument/2006/relationships/customXml" Target="../ink/ink1034.xml"/><Relationship Id="rId88" Type="http://schemas.openxmlformats.org/officeDocument/2006/relationships/image" Target="../media/image1098.png"/><Relationship Id="rId111" Type="http://schemas.openxmlformats.org/officeDocument/2006/relationships/customXml" Target="../ink/ink1048.xml"/><Relationship Id="rId132" Type="http://schemas.openxmlformats.org/officeDocument/2006/relationships/image" Target="../media/image1119.png"/><Relationship Id="rId153" Type="http://schemas.openxmlformats.org/officeDocument/2006/relationships/customXml" Target="../ink/ink1069.xml"/><Relationship Id="rId174" Type="http://schemas.openxmlformats.org/officeDocument/2006/relationships/image" Target="../media/image1140.png"/><Relationship Id="rId179" Type="http://schemas.openxmlformats.org/officeDocument/2006/relationships/customXml" Target="../ink/ink1082.xml"/><Relationship Id="rId15" Type="http://schemas.openxmlformats.org/officeDocument/2006/relationships/customXml" Target="../ink/ink1000.xml"/><Relationship Id="rId36" Type="http://schemas.openxmlformats.org/officeDocument/2006/relationships/image" Target="../media/image1072.png"/><Relationship Id="rId57" Type="http://schemas.openxmlformats.org/officeDocument/2006/relationships/customXml" Target="../ink/ink1021.xml"/><Relationship Id="rId106" Type="http://schemas.openxmlformats.org/officeDocument/2006/relationships/image" Target="../media/image1106.png"/><Relationship Id="rId127" Type="http://schemas.openxmlformats.org/officeDocument/2006/relationships/customXml" Target="../ink/ink1056.xml"/><Relationship Id="rId10" Type="http://schemas.openxmlformats.org/officeDocument/2006/relationships/image" Target="../media/image1059.png"/><Relationship Id="rId31" Type="http://schemas.openxmlformats.org/officeDocument/2006/relationships/customXml" Target="../ink/ink1008.xml"/><Relationship Id="rId52" Type="http://schemas.openxmlformats.org/officeDocument/2006/relationships/image" Target="../media/image1080.png"/><Relationship Id="rId73" Type="http://schemas.openxmlformats.org/officeDocument/2006/relationships/customXml" Target="../ink/ink1029.xml"/><Relationship Id="rId78" Type="http://schemas.openxmlformats.org/officeDocument/2006/relationships/image" Target="../media/image1093.png"/><Relationship Id="rId94" Type="http://schemas.openxmlformats.org/officeDocument/2006/relationships/image" Target="../media/image1101.png"/><Relationship Id="rId99" Type="http://schemas.openxmlformats.org/officeDocument/2006/relationships/customXml" Target="../ink/ink1042.xml"/><Relationship Id="rId101" Type="http://schemas.openxmlformats.org/officeDocument/2006/relationships/customXml" Target="../ink/ink1043.xml"/><Relationship Id="rId122" Type="http://schemas.openxmlformats.org/officeDocument/2006/relationships/image" Target="../media/image1114.png"/><Relationship Id="rId143" Type="http://schemas.openxmlformats.org/officeDocument/2006/relationships/customXml" Target="../ink/ink1064.xml"/><Relationship Id="rId148" Type="http://schemas.openxmlformats.org/officeDocument/2006/relationships/image" Target="../media/image1127.png"/><Relationship Id="rId164" Type="http://schemas.openxmlformats.org/officeDocument/2006/relationships/image" Target="../media/image1135.png"/><Relationship Id="rId169" Type="http://schemas.openxmlformats.org/officeDocument/2006/relationships/customXml" Target="../ink/ink1077.xml"/><Relationship Id="rId4" Type="http://schemas.openxmlformats.org/officeDocument/2006/relationships/image" Target="../media/image1056.png"/><Relationship Id="rId9" Type="http://schemas.openxmlformats.org/officeDocument/2006/relationships/customXml" Target="../ink/ink997.xml"/><Relationship Id="rId180" Type="http://schemas.openxmlformats.org/officeDocument/2006/relationships/image" Target="../media/image1143.png"/><Relationship Id="rId26" Type="http://schemas.openxmlformats.org/officeDocument/2006/relationships/image" Target="../media/image1067.png"/><Relationship Id="rId47" Type="http://schemas.openxmlformats.org/officeDocument/2006/relationships/customXml" Target="../ink/ink1016.xml"/><Relationship Id="rId68" Type="http://schemas.openxmlformats.org/officeDocument/2006/relationships/image" Target="../media/image1088.png"/><Relationship Id="rId89" Type="http://schemas.openxmlformats.org/officeDocument/2006/relationships/customXml" Target="../ink/ink1037.xml"/><Relationship Id="rId112" Type="http://schemas.openxmlformats.org/officeDocument/2006/relationships/image" Target="../media/image1109.png"/><Relationship Id="rId133" Type="http://schemas.openxmlformats.org/officeDocument/2006/relationships/customXml" Target="../ink/ink1059.xml"/><Relationship Id="rId154" Type="http://schemas.openxmlformats.org/officeDocument/2006/relationships/image" Target="../media/image1130.png"/><Relationship Id="rId175" Type="http://schemas.openxmlformats.org/officeDocument/2006/relationships/customXml" Target="../ink/ink1080.xml"/><Relationship Id="rId16" Type="http://schemas.openxmlformats.org/officeDocument/2006/relationships/image" Target="../media/image1062.png"/><Relationship Id="rId37" Type="http://schemas.openxmlformats.org/officeDocument/2006/relationships/customXml" Target="../ink/ink1011.xml"/><Relationship Id="rId58" Type="http://schemas.openxmlformats.org/officeDocument/2006/relationships/image" Target="../media/image1083.png"/><Relationship Id="rId79" Type="http://schemas.openxmlformats.org/officeDocument/2006/relationships/customXml" Target="../ink/ink1032.xml"/><Relationship Id="rId102" Type="http://schemas.openxmlformats.org/officeDocument/2006/relationships/image" Target="../media/image879.png"/><Relationship Id="rId123" Type="http://schemas.openxmlformats.org/officeDocument/2006/relationships/customXml" Target="../ink/ink1054.xml"/><Relationship Id="rId144" Type="http://schemas.openxmlformats.org/officeDocument/2006/relationships/image" Target="../media/image1125.png"/><Relationship Id="rId90" Type="http://schemas.openxmlformats.org/officeDocument/2006/relationships/image" Target="../media/image1099.png"/><Relationship Id="rId165" Type="http://schemas.openxmlformats.org/officeDocument/2006/relationships/customXml" Target="../ink/ink1075.xml"/><Relationship Id="rId27" Type="http://schemas.openxmlformats.org/officeDocument/2006/relationships/customXml" Target="../ink/ink1006.xml"/><Relationship Id="rId48" Type="http://schemas.openxmlformats.org/officeDocument/2006/relationships/image" Target="../media/image1078.png"/><Relationship Id="rId69" Type="http://schemas.openxmlformats.org/officeDocument/2006/relationships/customXml" Target="../ink/ink1027.xml"/><Relationship Id="rId113" Type="http://schemas.openxmlformats.org/officeDocument/2006/relationships/customXml" Target="../ink/ink1049.xml"/><Relationship Id="rId134" Type="http://schemas.openxmlformats.org/officeDocument/2006/relationships/image" Target="../media/image1120.png"/><Relationship Id="rId80" Type="http://schemas.openxmlformats.org/officeDocument/2006/relationships/image" Target="../media/image1094.png"/><Relationship Id="rId155" Type="http://schemas.openxmlformats.org/officeDocument/2006/relationships/customXml" Target="../ink/ink1070.xml"/><Relationship Id="rId176" Type="http://schemas.openxmlformats.org/officeDocument/2006/relationships/image" Target="../media/image1141.png"/><Relationship Id="rId17" Type="http://schemas.openxmlformats.org/officeDocument/2006/relationships/customXml" Target="../ink/ink1001.xml"/><Relationship Id="rId38" Type="http://schemas.openxmlformats.org/officeDocument/2006/relationships/image" Target="../media/image1073.png"/><Relationship Id="rId59" Type="http://schemas.openxmlformats.org/officeDocument/2006/relationships/customXml" Target="../ink/ink1022.xml"/><Relationship Id="rId103" Type="http://schemas.openxmlformats.org/officeDocument/2006/relationships/customXml" Target="../ink/ink1044.xml"/><Relationship Id="rId124" Type="http://schemas.openxmlformats.org/officeDocument/2006/relationships/image" Target="../media/image1115.png"/><Relationship Id="rId70" Type="http://schemas.openxmlformats.org/officeDocument/2006/relationships/image" Target="../media/image1089.png"/><Relationship Id="rId91" Type="http://schemas.openxmlformats.org/officeDocument/2006/relationships/customXml" Target="../ink/ink1038.xml"/><Relationship Id="rId145" Type="http://schemas.openxmlformats.org/officeDocument/2006/relationships/customXml" Target="../ink/ink1065.xml"/><Relationship Id="rId166" Type="http://schemas.openxmlformats.org/officeDocument/2006/relationships/image" Target="../media/image1136.png"/><Relationship Id="rId1" Type="http://schemas.openxmlformats.org/officeDocument/2006/relationships/slideLayout" Target="../slideLayouts/slideLayout9.xml"/><Relationship Id="rId28" Type="http://schemas.openxmlformats.org/officeDocument/2006/relationships/image" Target="../media/image1068.png"/><Relationship Id="rId49" Type="http://schemas.openxmlformats.org/officeDocument/2006/relationships/customXml" Target="../ink/ink1017.xml"/><Relationship Id="rId114" Type="http://schemas.openxmlformats.org/officeDocument/2006/relationships/image" Target="../media/image1110.png"/></Relationships>
</file>

<file path=ppt/slides/_rels/slide6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089.xml"/><Relationship Id="rId18" Type="http://schemas.openxmlformats.org/officeDocument/2006/relationships/image" Target="../media/image1153.png"/><Relationship Id="rId26" Type="http://schemas.openxmlformats.org/officeDocument/2006/relationships/image" Target="../media/image1157.png"/><Relationship Id="rId39" Type="http://schemas.openxmlformats.org/officeDocument/2006/relationships/customXml" Target="../ink/ink1102.xml"/><Relationship Id="rId21" Type="http://schemas.openxmlformats.org/officeDocument/2006/relationships/customXml" Target="../ink/ink1093.xml"/><Relationship Id="rId34" Type="http://schemas.openxmlformats.org/officeDocument/2006/relationships/image" Target="../media/image1161.png"/><Relationship Id="rId42" Type="http://schemas.openxmlformats.org/officeDocument/2006/relationships/image" Target="../media/image1165.png"/><Relationship Id="rId47" Type="http://schemas.openxmlformats.org/officeDocument/2006/relationships/customXml" Target="../ink/ink1106.xml"/><Relationship Id="rId7" Type="http://schemas.openxmlformats.org/officeDocument/2006/relationships/customXml" Target="../ink/ink1086.xml"/><Relationship Id="rId2" Type="http://schemas.openxmlformats.org/officeDocument/2006/relationships/image" Target="../media/image5.jpeg"/><Relationship Id="rId16" Type="http://schemas.openxmlformats.org/officeDocument/2006/relationships/image" Target="../media/image1152.png"/><Relationship Id="rId29" Type="http://schemas.openxmlformats.org/officeDocument/2006/relationships/customXml" Target="../ink/ink109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47.png"/><Relationship Id="rId11" Type="http://schemas.openxmlformats.org/officeDocument/2006/relationships/customXml" Target="../ink/ink1088.xml"/><Relationship Id="rId24" Type="http://schemas.openxmlformats.org/officeDocument/2006/relationships/image" Target="../media/image1156.png"/><Relationship Id="rId32" Type="http://schemas.openxmlformats.org/officeDocument/2006/relationships/image" Target="../media/image1160.png"/><Relationship Id="rId37" Type="http://schemas.openxmlformats.org/officeDocument/2006/relationships/customXml" Target="../ink/ink1101.xml"/><Relationship Id="rId40" Type="http://schemas.openxmlformats.org/officeDocument/2006/relationships/image" Target="../media/image1164.png"/><Relationship Id="rId45" Type="http://schemas.openxmlformats.org/officeDocument/2006/relationships/customXml" Target="../ink/ink1105.xml"/><Relationship Id="rId5" Type="http://schemas.openxmlformats.org/officeDocument/2006/relationships/customXml" Target="../ink/ink1085.xml"/><Relationship Id="rId15" Type="http://schemas.openxmlformats.org/officeDocument/2006/relationships/customXml" Target="../ink/ink1090.xml"/><Relationship Id="rId23" Type="http://schemas.openxmlformats.org/officeDocument/2006/relationships/customXml" Target="../ink/ink1094.xml"/><Relationship Id="rId28" Type="http://schemas.openxmlformats.org/officeDocument/2006/relationships/image" Target="../media/image1158.png"/><Relationship Id="rId36" Type="http://schemas.openxmlformats.org/officeDocument/2006/relationships/image" Target="../media/image1162.png"/><Relationship Id="rId10" Type="http://schemas.openxmlformats.org/officeDocument/2006/relationships/image" Target="../media/image1149.png"/><Relationship Id="rId19" Type="http://schemas.openxmlformats.org/officeDocument/2006/relationships/customXml" Target="../ink/ink1092.xml"/><Relationship Id="rId31" Type="http://schemas.openxmlformats.org/officeDocument/2006/relationships/customXml" Target="../ink/ink1098.xml"/><Relationship Id="rId44" Type="http://schemas.openxmlformats.org/officeDocument/2006/relationships/image" Target="../media/image1166.png"/><Relationship Id="rId4" Type="http://schemas.openxmlformats.org/officeDocument/2006/relationships/image" Target="../media/image1146.png"/><Relationship Id="rId9" Type="http://schemas.openxmlformats.org/officeDocument/2006/relationships/customXml" Target="../ink/ink1087.xml"/><Relationship Id="rId14" Type="http://schemas.openxmlformats.org/officeDocument/2006/relationships/image" Target="../media/image1151.png"/><Relationship Id="rId22" Type="http://schemas.openxmlformats.org/officeDocument/2006/relationships/image" Target="../media/image1155.png"/><Relationship Id="rId27" Type="http://schemas.openxmlformats.org/officeDocument/2006/relationships/customXml" Target="../ink/ink1096.xml"/><Relationship Id="rId30" Type="http://schemas.openxmlformats.org/officeDocument/2006/relationships/image" Target="../media/image1159.png"/><Relationship Id="rId35" Type="http://schemas.openxmlformats.org/officeDocument/2006/relationships/customXml" Target="../ink/ink1100.xml"/><Relationship Id="rId43" Type="http://schemas.openxmlformats.org/officeDocument/2006/relationships/customXml" Target="../ink/ink1104.xml"/><Relationship Id="rId48" Type="http://schemas.openxmlformats.org/officeDocument/2006/relationships/image" Target="../media/image1168.png"/><Relationship Id="rId8" Type="http://schemas.openxmlformats.org/officeDocument/2006/relationships/image" Target="../media/image1148.png"/><Relationship Id="rId3" Type="http://schemas.openxmlformats.org/officeDocument/2006/relationships/image" Target="../media/image1.png"/><Relationship Id="rId12" Type="http://schemas.openxmlformats.org/officeDocument/2006/relationships/image" Target="../media/image1150.png"/><Relationship Id="rId17" Type="http://schemas.openxmlformats.org/officeDocument/2006/relationships/customXml" Target="../ink/ink1091.xml"/><Relationship Id="rId25" Type="http://schemas.openxmlformats.org/officeDocument/2006/relationships/customXml" Target="../ink/ink1095.xml"/><Relationship Id="rId33" Type="http://schemas.openxmlformats.org/officeDocument/2006/relationships/customXml" Target="../ink/ink1099.xml"/><Relationship Id="rId38" Type="http://schemas.openxmlformats.org/officeDocument/2006/relationships/image" Target="../media/image1163.png"/><Relationship Id="rId46" Type="http://schemas.openxmlformats.org/officeDocument/2006/relationships/image" Target="../media/image1167.png"/><Relationship Id="rId20" Type="http://schemas.openxmlformats.org/officeDocument/2006/relationships/image" Target="../media/image1154.png"/><Relationship Id="rId41" Type="http://schemas.openxmlformats.org/officeDocument/2006/relationships/customXml" Target="../ink/ink1103.xml"/></Relationships>
</file>

<file path=ppt/slides/_rels/slide6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111.xml"/><Relationship Id="rId18" Type="http://schemas.openxmlformats.org/officeDocument/2006/relationships/image" Target="../media/image1176.png"/><Relationship Id="rId26" Type="http://schemas.openxmlformats.org/officeDocument/2006/relationships/image" Target="../media/image1180.png"/><Relationship Id="rId39" Type="http://schemas.openxmlformats.org/officeDocument/2006/relationships/customXml" Target="../ink/ink1124.xml"/><Relationship Id="rId21" Type="http://schemas.openxmlformats.org/officeDocument/2006/relationships/customXml" Target="../ink/ink1115.xml"/><Relationship Id="rId34" Type="http://schemas.openxmlformats.org/officeDocument/2006/relationships/image" Target="../media/image1184.png"/><Relationship Id="rId42" Type="http://schemas.openxmlformats.org/officeDocument/2006/relationships/image" Target="../media/image1188.png"/><Relationship Id="rId47" Type="http://schemas.openxmlformats.org/officeDocument/2006/relationships/customXml" Target="../ink/ink1128.xml"/><Relationship Id="rId50" Type="http://schemas.openxmlformats.org/officeDocument/2006/relationships/image" Target="../media/image1192.png"/><Relationship Id="rId7" Type="http://schemas.openxmlformats.org/officeDocument/2006/relationships/customXml" Target="../ink/ink1108.xml"/><Relationship Id="rId2" Type="http://schemas.openxmlformats.org/officeDocument/2006/relationships/image" Target="../media/image5.jpeg"/><Relationship Id="rId16" Type="http://schemas.openxmlformats.org/officeDocument/2006/relationships/image" Target="../media/image1175.png"/><Relationship Id="rId29" Type="http://schemas.openxmlformats.org/officeDocument/2006/relationships/customXml" Target="../ink/ink1119.xml"/><Relationship Id="rId11" Type="http://schemas.openxmlformats.org/officeDocument/2006/relationships/customXml" Target="../ink/ink1110.xml"/><Relationship Id="rId24" Type="http://schemas.openxmlformats.org/officeDocument/2006/relationships/image" Target="../media/image1179.png"/><Relationship Id="rId32" Type="http://schemas.openxmlformats.org/officeDocument/2006/relationships/image" Target="../media/image1183.png"/><Relationship Id="rId37" Type="http://schemas.openxmlformats.org/officeDocument/2006/relationships/customXml" Target="../ink/ink1123.xml"/><Relationship Id="rId40" Type="http://schemas.openxmlformats.org/officeDocument/2006/relationships/image" Target="../media/image1187.png"/><Relationship Id="rId45" Type="http://schemas.openxmlformats.org/officeDocument/2006/relationships/customXml" Target="../ink/ink1127.xml"/><Relationship Id="rId53" Type="http://schemas.openxmlformats.org/officeDocument/2006/relationships/customXml" Target="../ink/ink1131.xml"/><Relationship Id="rId5" Type="http://schemas.openxmlformats.org/officeDocument/2006/relationships/customXml" Target="../ink/ink1107.xml"/><Relationship Id="rId10" Type="http://schemas.openxmlformats.org/officeDocument/2006/relationships/image" Target="../media/image1172.png"/><Relationship Id="rId19" Type="http://schemas.openxmlformats.org/officeDocument/2006/relationships/customXml" Target="../ink/ink1114.xml"/><Relationship Id="rId31" Type="http://schemas.openxmlformats.org/officeDocument/2006/relationships/customXml" Target="../ink/ink1120.xml"/><Relationship Id="rId44" Type="http://schemas.openxmlformats.org/officeDocument/2006/relationships/image" Target="../media/image1189.png"/><Relationship Id="rId52" Type="http://schemas.openxmlformats.org/officeDocument/2006/relationships/image" Target="../media/image1193.png"/><Relationship Id="rId4" Type="http://schemas.openxmlformats.org/officeDocument/2006/relationships/image" Target="../media/image1169.png"/><Relationship Id="rId9" Type="http://schemas.openxmlformats.org/officeDocument/2006/relationships/customXml" Target="../ink/ink1109.xml"/><Relationship Id="rId14" Type="http://schemas.openxmlformats.org/officeDocument/2006/relationships/image" Target="../media/image1174.png"/><Relationship Id="rId22" Type="http://schemas.openxmlformats.org/officeDocument/2006/relationships/image" Target="../media/image1178.png"/><Relationship Id="rId27" Type="http://schemas.openxmlformats.org/officeDocument/2006/relationships/customXml" Target="../ink/ink1118.xml"/><Relationship Id="rId30" Type="http://schemas.openxmlformats.org/officeDocument/2006/relationships/image" Target="../media/image1182.png"/><Relationship Id="rId35" Type="http://schemas.openxmlformats.org/officeDocument/2006/relationships/customXml" Target="../ink/ink1122.xml"/><Relationship Id="rId43" Type="http://schemas.openxmlformats.org/officeDocument/2006/relationships/customXml" Target="../ink/ink1126.xml"/><Relationship Id="rId48" Type="http://schemas.openxmlformats.org/officeDocument/2006/relationships/image" Target="../media/image1191.png"/><Relationship Id="rId8" Type="http://schemas.openxmlformats.org/officeDocument/2006/relationships/image" Target="../media/image1171.png"/><Relationship Id="rId51" Type="http://schemas.openxmlformats.org/officeDocument/2006/relationships/customXml" Target="../ink/ink1130.xml"/><Relationship Id="rId3" Type="http://schemas.openxmlformats.org/officeDocument/2006/relationships/image" Target="../media/image1.png"/><Relationship Id="rId12" Type="http://schemas.openxmlformats.org/officeDocument/2006/relationships/image" Target="../media/image1173.png"/><Relationship Id="rId17" Type="http://schemas.openxmlformats.org/officeDocument/2006/relationships/customXml" Target="../ink/ink1113.xml"/><Relationship Id="rId25" Type="http://schemas.openxmlformats.org/officeDocument/2006/relationships/customXml" Target="../ink/ink1117.xml"/><Relationship Id="rId33" Type="http://schemas.openxmlformats.org/officeDocument/2006/relationships/customXml" Target="../ink/ink1121.xml"/><Relationship Id="rId38" Type="http://schemas.openxmlformats.org/officeDocument/2006/relationships/image" Target="../media/image1186.png"/><Relationship Id="rId46" Type="http://schemas.openxmlformats.org/officeDocument/2006/relationships/image" Target="../media/image1190.png"/><Relationship Id="rId20" Type="http://schemas.openxmlformats.org/officeDocument/2006/relationships/image" Target="../media/image1177.png"/><Relationship Id="rId41" Type="http://schemas.openxmlformats.org/officeDocument/2006/relationships/customXml" Target="../ink/ink1125.xml"/><Relationship Id="rId54" Type="http://schemas.openxmlformats.org/officeDocument/2006/relationships/image" Target="../media/image119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70.png"/><Relationship Id="rId15" Type="http://schemas.openxmlformats.org/officeDocument/2006/relationships/customXml" Target="../ink/ink1112.xml"/><Relationship Id="rId23" Type="http://schemas.openxmlformats.org/officeDocument/2006/relationships/customXml" Target="../ink/ink1116.xml"/><Relationship Id="rId28" Type="http://schemas.openxmlformats.org/officeDocument/2006/relationships/image" Target="../media/image1181.png"/><Relationship Id="rId36" Type="http://schemas.openxmlformats.org/officeDocument/2006/relationships/image" Target="../media/image1185.png"/><Relationship Id="rId49" Type="http://schemas.openxmlformats.org/officeDocument/2006/relationships/customXml" Target="../ink/ink112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95.png"/></Relationships>
</file>

<file path=ppt/slides/_rels/slide65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143.xml"/><Relationship Id="rId21" Type="http://schemas.openxmlformats.org/officeDocument/2006/relationships/image" Target="../media/image1204.png"/><Relationship Id="rId42" Type="http://schemas.openxmlformats.org/officeDocument/2006/relationships/customXml" Target="../ink/ink1151.xml"/><Relationship Id="rId47" Type="http://schemas.openxmlformats.org/officeDocument/2006/relationships/image" Target="../media/image1217.png"/><Relationship Id="rId63" Type="http://schemas.openxmlformats.org/officeDocument/2006/relationships/image" Target="../media/image1225.png"/><Relationship Id="rId68" Type="http://schemas.openxmlformats.org/officeDocument/2006/relationships/customXml" Target="../ink/ink1164.xml"/><Relationship Id="rId84" Type="http://schemas.openxmlformats.org/officeDocument/2006/relationships/customXml" Target="../ink/ink1172.xml"/><Relationship Id="rId89" Type="http://schemas.openxmlformats.org/officeDocument/2006/relationships/image" Target="../media/image1238.png"/><Relationship Id="rId16" Type="http://schemas.openxmlformats.org/officeDocument/2006/relationships/customXml" Target="../ink/ink1138.xml"/><Relationship Id="rId107" Type="http://schemas.openxmlformats.org/officeDocument/2006/relationships/image" Target="../media/image1247.png"/><Relationship Id="rId11" Type="http://schemas.openxmlformats.org/officeDocument/2006/relationships/image" Target="../media/image1199.png"/><Relationship Id="rId32" Type="http://schemas.openxmlformats.org/officeDocument/2006/relationships/customXml" Target="../ink/ink1146.xml"/><Relationship Id="rId37" Type="http://schemas.openxmlformats.org/officeDocument/2006/relationships/image" Target="../media/image1212.png"/><Relationship Id="rId53" Type="http://schemas.openxmlformats.org/officeDocument/2006/relationships/image" Target="../media/image1220.png"/><Relationship Id="rId58" Type="http://schemas.openxmlformats.org/officeDocument/2006/relationships/customXml" Target="../ink/ink1159.xml"/><Relationship Id="rId74" Type="http://schemas.openxmlformats.org/officeDocument/2006/relationships/customXml" Target="../ink/ink1167.xml"/><Relationship Id="rId79" Type="http://schemas.openxmlformats.org/officeDocument/2006/relationships/image" Target="../media/image1233.png"/><Relationship Id="rId102" Type="http://schemas.openxmlformats.org/officeDocument/2006/relationships/customXml" Target="../ink/ink1181.xml"/><Relationship Id="rId5" Type="http://schemas.openxmlformats.org/officeDocument/2006/relationships/image" Target="../media/image1196.png"/><Relationship Id="rId90" Type="http://schemas.openxmlformats.org/officeDocument/2006/relationships/customXml" Target="../ink/ink1175.xml"/><Relationship Id="rId95" Type="http://schemas.openxmlformats.org/officeDocument/2006/relationships/image" Target="../media/image1241.png"/><Relationship Id="rId22" Type="http://schemas.openxmlformats.org/officeDocument/2006/relationships/customXml" Target="../ink/ink1141.xml"/><Relationship Id="rId27" Type="http://schemas.openxmlformats.org/officeDocument/2006/relationships/image" Target="../media/image1207.png"/><Relationship Id="rId43" Type="http://schemas.openxmlformats.org/officeDocument/2006/relationships/image" Target="../media/image1215.png"/><Relationship Id="rId48" Type="http://schemas.openxmlformats.org/officeDocument/2006/relationships/customXml" Target="../ink/ink1154.xml"/><Relationship Id="rId64" Type="http://schemas.openxmlformats.org/officeDocument/2006/relationships/customXml" Target="../ink/ink1162.xml"/><Relationship Id="rId69" Type="http://schemas.openxmlformats.org/officeDocument/2006/relationships/image" Target="../media/image1228.png"/><Relationship Id="rId80" Type="http://schemas.openxmlformats.org/officeDocument/2006/relationships/customXml" Target="../ink/ink1170.xml"/><Relationship Id="rId85" Type="http://schemas.openxmlformats.org/officeDocument/2006/relationships/image" Target="../media/image1236.png"/><Relationship Id="rId12" Type="http://schemas.openxmlformats.org/officeDocument/2006/relationships/customXml" Target="../ink/ink1136.xml"/><Relationship Id="rId17" Type="http://schemas.openxmlformats.org/officeDocument/2006/relationships/image" Target="../media/image1202.png"/><Relationship Id="rId33" Type="http://schemas.openxmlformats.org/officeDocument/2006/relationships/image" Target="../media/image1210.png"/><Relationship Id="rId38" Type="http://schemas.openxmlformats.org/officeDocument/2006/relationships/customXml" Target="../ink/ink1149.xml"/><Relationship Id="rId59" Type="http://schemas.openxmlformats.org/officeDocument/2006/relationships/image" Target="../media/image1223.png"/><Relationship Id="rId103" Type="http://schemas.openxmlformats.org/officeDocument/2006/relationships/image" Target="../media/image1245.png"/><Relationship Id="rId108" Type="http://schemas.openxmlformats.org/officeDocument/2006/relationships/customXml" Target="../ink/ink1184.xml"/><Relationship Id="rId54" Type="http://schemas.openxmlformats.org/officeDocument/2006/relationships/customXml" Target="../ink/ink1157.xml"/><Relationship Id="rId70" Type="http://schemas.openxmlformats.org/officeDocument/2006/relationships/customXml" Target="../ink/ink1165.xml"/><Relationship Id="rId75" Type="http://schemas.openxmlformats.org/officeDocument/2006/relationships/image" Target="../media/image1231.png"/><Relationship Id="rId91" Type="http://schemas.openxmlformats.org/officeDocument/2006/relationships/image" Target="../media/image1239.png"/><Relationship Id="rId96" Type="http://schemas.openxmlformats.org/officeDocument/2006/relationships/customXml" Target="../ink/ink1178.xml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1133.xml"/><Relationship Id="rId15" Type="http://schemas.openxmlformats.org/officeDocument/2006/relationships/image" Target="../media/image1201.png"/><Relationship Id="rId23" Type="http://schemas.openxmlformats.org/officeDocument/2006/relationships/image" Target="../media/image1205.png"/><Relationship Id="rId28" Type="http://schemas.openxmlformats.org/officeDocument/2006/relationships/customXml" Target="../ink/ink1144.xml"/><Relationship Id="rId36" Type="http://schemas.openxmlformats.org/officeDocument/2006/relationships/customXml" Target="../ink/ink1148.xml"/><Relationship Id="rId49" Type="http://schemas.openxmlformats.org/officeDocument/2006/relationships/image" Target="../media/image1218.png"/><Relationship Id="rId57" Type="http://schemas.openxmlformats.org/officeDocument/2006/relationships/image" Target="../media/image1222.png"/><Relationship Id="rId106" Type="http://schemas.openxmlformats.org/officeDocument/2006/relationships/customXml" Target="../ink/ink1183.xml"/><Relationship Id="rId10" Type="http://schemas.openxmlformats.org/officeDocument/2006/relationships/customXml" Target="../ink/ink1135.xml"/><Relationship Id="rId31" Type="http://schemas.openxmlformats.org/officeDocument/2006/relationships/image" Target="../media/image1209.png"/><Relationship Id="rId44" Type="http://schemas.openxmlformats.org/officeDocument/2006/relationships/customXml" Target="../ink/ink1152.xml"/><Relationship Id="rId52" Type="http://schemas.openxmlformats.org/officeDocument/2006/relationships/customXml" Target="../ink/ink1156.xml"/><Relationship Id="rId60" Type="http://schemas.openxmlformats.org/officeDocument/2006/relationships/customXml" Target="../ink/ink1160.xml"/><Relationship Id="rId65" Type="http://schemas.openxmlformats.org/officeDocument/2006/relationships/image" Target="../media/image1226.png"/><Relationship Id="rId73" Type="http://schemas.openxmlformats.org/officeDocument/2006/relationships/image" Target="../media/image1230.png"/><Relationship Id="rId78" Type="http://schemas.openxmlformats.org/officeDocument/2006/relationships/customXml" Target="../ink/ink1169.xml"/><Relationship Id="rId81" Type="http://schemas.openxmlformats.org/officeDocument/2006/relationships/image" Target="../media/image1234.png"/><Relationship Id="rId86" Type="http://schemas.openxmlformats.org/officeDocument/2006/relationships/customXml" Target="../ink/ink1173.xml"/><Relationship Id="rId94" Type="http://schemas.openxmlformats.org/officeDocument/2006/relationships/customXml" Target="../ink/ink1177.xml"/><Relationship Id="rId99" Type="http://schemas.openxmlformats.org/officeDocument/2006/relationships/image" Target="../media/image1243.png"/><Relationship Id="rId101" Type="http://schemas.openxmlformats.org/officeDocument/2006/relationships/image" Target="../media/image1244.png"/><Relationship Id="rId4" Type="http://schemas.openxmlformats.org/officeDocument/2006/relationships/customXml" Target="../ink/ink1132.xml"/><Relationship Id="rId9" Type="http://schemas.openxmlformats.org/officeDocument/2006/relationships/image" Target="../media/image1198.png"/><Relationship Id="rId13" Type="http://schemas.openxmlformats.org/officeDocument/2006/relationships/image" Target="../media/image1200.png"/><Relationship Id="rId18" Type="http://schemas.openxmlformats.org/officeDocument/2006/relationships/customXml" Target="../ink/ink1139.xml"/><Relationship Id="rId39" Type="http://schemas.openxmlformats.org/officeDocument/2006/relationships/image" Target="../media/image1213.png"/><Relationship Id="rId109" Type="http://schemas.openxmlformats.org/officeDocument/2006/relationships/image" Target="../media/image1248.png"/><Relationship Id="rId34" Type="http://schemas.openxmlformats.org/officeDocument/2006/relationships/customXml" Target="../ink/ink1147.xml"/><Relationship Id="rId50" Type="http://schemas.openxmlformats.org/officeDocument/2006/relationships/customXml" Target="../ink/ink1155.xml"/><Relationship Id="rId55" Type="http://schemas.openxmlformats.org/officeDocument/2006/relationships/image" Target="../media/image1221.png"/><Relationship Id="rId76" Type="http://schemas.openxmlformats.org/officeDocument/2006/relationships/customXml" Target="../ink/ink1168.xml"/><Relationship Id="rId97" Type="http://schemas.openxmlformats.org/officeDocument/2006/relationships/image" Target="../media/image1242.png"/><Relationship Id="rId104" Type="http://schemas.openxmlformats.org/officeDocument/2006/relationships/customXml" Target="../ink/ink1182.xml"/><Relationship Id="rId7" Type="http://schemas.openxmlformats.org/officeDocument/2006/relationships/image" Target="../media/image1197.png"/><Relationship Id="rId71" Type="http://schemas.openxmlformats.org/officeDocument/2006/relationships/image" Target="../media/image1229.png"/><Relationship Id="rId92" Type="http://schemas.openxmlformats.org/officeDocument/2006/relationships/customXml" Target="../ink/ink1176.xml"/><Relationship Id="rId2" Type="http://schemas.openxmlformats.org/officeDocument/2006/relationships/image" Target="../media/image5.jpeg"/><Relationship Id="rId29" Type="http://schemas.openxmlformats.org/officeDocument/2006/relationships/image" Target="../media/image1208.png"/><Relationship Id="rId24" Type="http://schemas.openxmlformats.org/officeDocument/2006/relationships/customXml" Target="../ink/ink1142.xml"/><Relationship Id="rId40" Type="http://schemas.openxmlformats.org/officeDocument/2006/relationships/customXml" Target="../ink/ink1150.xml"/><Relationship Id="rId45" Type="http://schemas.openxmlformats.org/officeDocument/2006/relationships/image" Target="../media/image1216.png"/><Relationship Id="rId66" Type="http://schemas.openxmlformats.org/officeDocument/2006/relationships/customXml" Target="../ink/ink1163.xml"/><Relationship Id="rId87" Type="http://schemas.openxmlformats.org/officeDocument/2006/relationships/image" Target="../media/image1237.png"/><Relationship Id="rId110" Type="http://schemas.openxmlformats.org/officeDocument/2006/relationships/customXml" Target="../ink/ink1185.xml"/><Relationship Id="rId61" Type="http://schemas.openxmlformats.org/officeDocument/2006/relationships/image" Target="../media/image1224.png"/><Relationship Id="rId82" Type="http://schemas.openxmlformats.org/officeDocument/2006/relationships/customXml" Target="../ink/ink1171.xml"/><Relationship Id="rId19" Type="http://schemas.openxmlformats.org/officeDocument/2006/relationships/image" Target="../media/image1203.png"/><Relationship Id="rId14" Type="http://schemas.openxmlformats.org/officeDocument/2006/relationships/customXml" Target="../ink/ink1137.xml"/><Relationship Id="rId30" Type="http://schemas.openxmlformats.org/officeDocument/2006/relationships/customXml" Target="../ink/ink1145.xml"/><Relationship Id="rId35" Type="http://schemas.openxmlformats.org/officeDocument/2006/relationships/image" Target="../media/image1211.png"/><Relationship Id="rId56" Type="http://schemas.openxmlformats.org/officeDocument/2006/relationships/customXml" Target="../ink/ink1158.xml"/><Relationship Id="rId77" Type="http://schemas.openxmlformats.org/officeDocument/2006/relationships/image" Target="../media/image1232.png"/><Relationship Id="rId100" Type="http://schemas.openxmlformats.org/officeDocument/2006/relationships/customXml" Target="../ink/ink1180.xml"/><Relationship Id="rId105" Type="http://schemas.openxmlformats.org/officeDocument/2006/relationships/image" Target="../media/image1246.png"/><Relationship Id="rId8" Type="http://schemas.openxmlformats.org/officeDocument/2006/relationships/customXml" Target="../ink/ink1134.xml"/><Relationship Id="rId51" Type="http://schemas.openxmlformats.org/officeDocument/2006/relationships/image" Target="../media/image1219.png"/><Relationship Id="rId72" Type="http://schemas.openxmlformats.org/officeDocument/2006/relationships/customXml" Target="../ink/ink1166.xml"/><Relationship Id="rId93" Type="http://schemas.openxmlformats.org/officeDocument/2006/relationships/image" Target="../media/image1240.png"/><Relationship Id="rId98" Type="http://schemas.openxmlformats.org/officeDocument/2006/relationships/customXml" Target="../ink/ink1179.xml"/><Relationship Id="rId3" Type="http://schemas.openxmlformats.org/officeDocument/2006/relationships/image" Target="../media/image1.png"/><Relationship Id="rId25" Type="http://schemas.openxmlformats.org/officeDocument/2006/relationships/image" Target="../media/image1206.png"/><Relationship Id="rId46" Type="http://schemas.openxmlformats.org/officeDocument/2006/relationships/customXml" Target="../ink/ink1153.xml"/><Relationship Id="rId67" Type="http://schemas.openxmlformats.org/officeDocument/2006/relationships/image" Target="../media/image1227.png"/><Relationship Id="rId20" Type="http://schemas.openxmlformats.org/officeDocument/2006/relationships/customXml" Target="../ink/ink1140.xml"/><Relationship Id="rId41" Type="http://schemas.openxmlformats.org/officeDocument/2006/relationships/image" Target="../media/image1214.png"/><Relationship Id="rId62" Type="http://schemas.openxmlformats.org/officeDocument/2006/relationships/customXml" Target="../ink/ink1161.xml"/><Relationship Id="rId83" Type="http://schemas.openxmlformats.org/officeDocument/2006/relationships/image" Target="../media/image1235.png"/><Relationship Id="rId88" Type="http://schemas.openxmlformats.org/officeDocument/2006/relationships/customXml" Target="../ink/ink1174.xml"/><Relationship Id="rId111" Type="http://schemas.openxmlformats.org/officeDocument/2006/relationships/image" Target="../media/image124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5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5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5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6.png"/><Relationship Id="rId13" Type="http://schemas.openxmlformats.org/officeDocument/2006/relationships/customXml" Target="../ink/ink1190.xml"/><Relationship Id="rId18" Type="http://schemas.openxmlformats.org/officeDocument/2006/relationships/image" Target="../media/image1261.png"/><Relationship Id="rId26" Type="http://schemas.openxmlformats.org/officeDocument/2006/relationships/image" Target="../media/image1265.png"/><Relationship Id="rId3" Type="http://schemas.openxmlformats.org/officeDocument/2006/relationships/image" Target="../media/image1.png"/><Relationship Id="rId21" Type="http://schemas.openxmlformats.org/officeDocument/2006/relationships/customXml" Target="../ink/ink1194.xml"/><Relationship Id="rId7" Type="http://schemas.openxmlformats.org/officeDocument/2006/relationships/customXml" Target="../ink/ink1187.xml"/><Relationship Id="rId12" Type="http://schemas.openxmlformats.org/officeDocument/2006/relationships/image" Target="../media/image1258.png"/><Relationship Id="rId17" Type="http://schemas.openxmlformats.org/officeDocument/2006/relationships/customXml" Target="../ink/ink1192.xml"/><Relationship Id="rId25" Type="http://schemas.openxmlformats.org/officeDocument/2006/relationships/customXml" Target="../ink/ink1196.xml"/><Relationship Id="rId2" Type="http://schemas.openxmlformats.org/officeDocument/2006/relationships/image" Target="../media/image5.jpeg"/><Relationship Id="rId16" Type="http://schemas.openxmlformats.org/officeDocument/2006/relationships/image" Target="../media/image1260.png"/><Relationship Id="rId20" Type="http://schemas.openxmlformats.org/officeDocument/2006/relationships/image" Target="../media/image126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55.png"/><Relationship Id="rId11" Type="http://schemas.openxmlformats.org/officeDocument/2006/relationships/customXml" Target="../ink/ink1189.xml"/><Relationship Id="rId24" Type="http://schemas.openxmlformats.org/officeDocument/2006/relationships/image" Target="../media/image1264.png"/><Relationship Id="rId5" Type="http://schemas.openxmlformats.org/officeDocument/2006/relationships/customXml" Target="../ink/ink1186.xml"/><Relationship Id="rId15" Type="http://schemas.openxmlformats.org/officeDocument/2006/relationships/customXml" Target="../ink/ink1191.xml"/><Relationship Id="rId23" Type="http://schemas.openxmlformats.org/officeDocument/2006/relationships/customXml" Target="../ink/ink1195.xml"/><Relationship Id="rId28" Type="http://schemas.openxmlformats.org/officeDocument/2006/relationships/image" Target="../media/image1266.png"/><Relationship Id="rId10" Type="http://schemas.openxmlformats.org/officeDocument/2006/relationships/image" Target="../media/image1257.png"/><Relationship Id="rId19" Type="http://schemas.openxmlformats.org/officeDocument/2006/relationships/customXml" Target="../ink/ink1193.xml"/><Relationship Id="rId4" Type="http://schemas.openxmlformats.org/officeDocument/2006/relationships/image" Target="../media/image1254.png"/><Relationship Id="rId9" Type="http://schemas.openxmlformats.org/officeDocument/2006/relationships/customXml" Target="../ink/ink1188.xml"/><Relationship Id="rId14" Type="http://schemas.openxmlformats.org/officeDocument/2006/relationships/image" Target="../media/image1259.png"/><Relationship Id="rId22" Type="http://schemas.openxmlformats.org/officeDocument/2006/relationships/image" Target="../media/image1263.png"/><Relationship Id="rId27" Type="http://schemas.openxmlformats.org/officeDocument/2006/relationships/customXml" Target="../ink/ink119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6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6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6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7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7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7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7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74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7.png"/><Relationship Id="rId3" Type="http://schemas.openxmlformats.org/officeDocument/2006/relationships/image" Target="../media/image1.png"/><Relationship Id="rId7" Type="http://schemas.openxmlformats.org/officeDocument/2006/relationships/image" Target="../media/image125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53.png"/><Relationship Id="rId5" Type="http://schemas.openxmlformats.org/officeDocument/2006/relationships/image" Target="../media/image1252.png"/><Relationship Id="rId10" Type="http://schemas.openxmlformats.org/officeDocument/2006/relationships/image" Target="../media/image1269.png"/><Relationship Id="rId4" Type="http://schemas.openxmlformats.org/officeDocument/2006/relationships/image" Target="../media/image1251.png"/><Relationship Id="rId9" Type="http://schemas.openxmlformats.org/officeDocument/2006/relationships/image" Target="../media/image1268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.xml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9" Type="http://schemas.openxmlformats.org/officeDocument/2006/relationships/customXml" Target="../ink/ink18.xml"/><Relationship Id="rId21" Type="http://schemas.openxmlformats.org/officeDocument/2006/relationships/customXml" Target="../ink/ink9.xml"/><Relationship Id="rId34" Type="http://schemas.openxmlformats.org/officeDocument/2006/relationships/image" Target="../media/image26.png"/><Relationship Id="rId42" Type="http://schemas.openxmlformats.org/officeDocument/2006/relationships/image" Target="../media/image30.png"/><Relationship Id="rId47" Type="http://schemas.openxmlformats.org/officeDocument/2006/relationships/customXml" Target="../ink/ink22.xml"/><Relationship Id="rId50" Type="http://schemas.openxmlformats.org/officeDocument/2006/relationships/image" Target="../media/image34.png"/><Relationship Id="rId55" Type="http://schemas.openxmlformats.org/officeDocument/2006/relationships/customXml" Target="../ink/ink26.xml"/><Relationship Id="rId7" Type="http://schemas.openxmlformats.org/officeDocument/2006/relationships/customXml" Target="../ink/ink2.xml"/><Relationship Id="rId2" Type="http://schemas.openxmlformats.org/officeDocument/2006/relationships/image" Target="../media/image5.jpeg"/><Relationship Id="rId16" Type="http://schemas.openxmlformats.org/officeDocument/2006/relationships/image" Target="../media/image17.png"/><Relationship Id="rId29" Type="http://schemas.openxmlformats.org/officeDocument/2006/relationships/customXml" Target="../ink/ink13.xml"/><Relationship Id="rId11" Type="http://schemas.openxmlformats.org/officeDocument/2006/relationships/customXml" Target="../ink/ink4.xml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37" Type="http://schemas.openxmlformats.org/officeDocument/2006/relationships/customXml" Target="../ink/ink17.xml"/><Relationship Id="rId40" Type="http://schemas.openxmlformats.org/officeDocument/2006/relationships/image" Target="../media/image29.png"/><Relationship Id="rId45" Type="http://schemas.openxmlformats.org/officeDocument/2006/relationships/customXml" Target="../ink/ink21.xml"/><Relationship Id="rId53" Type="http://schemas.openxmlformats.org/officeDocument/2006/relationships/customXml" Target="../ink/ink25.xml"/><Relationship Id="rId58" Type="http://schemas.openxmlformats.org/officeDocument/2006/relationships/image" Target="../media/image38.png"/><Relationship Id="rId5" Type="http://schemas.openxmlformats.org/officeDocument/2006/relationships/customXml" Target="../ink/ink1.xml"/><Relationship Id="rId19" Type="http://schemas.openxmlformats.org/officeDocument/2006/relationships/customXml" Target="../ink/ink8.xml"/><Relationship Id="rId4" Type="http://schemas.openxmlformats.org/officeDocument/2006/relationships/image" Target="../media/image11.png"/><Relationship Id="rId9" Type="http://schemas.openxmlformats.org/officeDocument/2006/relationships/customXml" Target="../ink/ink3.xml"/><Relationship Id="rId14" Type="http://schemas.openxmlformats.org/officeDocument/2006/relationships/image" Target="../media/image16.png"/><Relationship Id="rId22" Type="http://schemas.openxmlformats.org/officeDocument/2006/relationships/image" Target="../media/image20.png"/><Relationship Id="rId27" Type="http://schemas.openxmlformats.org/officeDocument/2006/relationships/customXml" Target="../ink/ink12.xml"/><Relationship Id="rId30" Type="http://schemas.openxmlformats.org/officeDocument/2006/relationships/image" Target="../media/image24.png"/><Relationship Id="rId35" Type="http://schemas.openxmlformats.org/officeDocument/2006/relationships/customXml" Target="../ink/ink16.xml"/><Relationship Id="rId43" Type="http://schemas.openxmlformats.org/officeDocument/2006/relationships/customXml" Target="../ink/ink20.xml"/><Relationship Id="rId48" Type="http://schemas.openxmlformats.org/officeDocument/2006/relationships/image" Target="../media/image33.png"/><Relationship Id="rId56" Type="http://schemas.openxmlformats.org/officeDocument/2006/relationships/image" Target="../media/image37.png"/><Relationship Id="rId8" Type="http://schemas.openxmlformats.org/officeDocument/2006/relationships/image" Target="../media/image13.png"/><Relationship Id="rId51" Type="http://schemas.openxmlformats.org/officeDocument/2006/relationships/customXml" Target="../ink/ink24.xml"/><Relationship Id="rId3" Type="http://schemas.openxmlformats.org/officeDocument/2006/relationships/image" Target="../media/image1.png"/><Relationship Id="rId12" Type="http://schemas.openxmlformats.org/officeDocument/2006/relationships/image" Target="../media/image15.png"/><Relationship Id="rId17" Type="http://schemas.openxmlformats.org/officeDocument/2006/relationships/customXml" Target="../ink/ink7.xml"/><Relationship Id="rId25" Type="http://schemas.openxmlformats.org/officeDocument/2006/relationships/customXml" Target="../ink/ink11.xml"/><Relationship Id="rId33" Type="http://schemas.openxmlformats.org/officeDocument/2006/relationships/customXml" Target="../ink/ink15.xml"/><Relationship Id="rId38" Type="http://schemas.openxmlformats.org/officeDocument/2006/relationships/image" Target="../media/image28.png"/><Relationship Id="rId46" Type="http://schemas.openxmlformats.org/officeDocument/2006/relationships/image" Target="../media/image32.png"/><Relationship Id="rId20" Type="http://schemas.openxmlformats.org/officeDocument/2006/relationships/image" Target="../media/image19.png"/><Relationship Id="rId41" Type="http://schemas.openxmlformats.org/officeDocument/2006/relationships/customXml" Target="../ink/ink19.xml"/><Relationship Id="rId54" Type="http://schemas.openxmlformats.org/officeDocument/2006/relationships/image" Target="../media/image3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23.png"/><Relationship Id="rId36" Type="http://schemas.openxmlformats.org/officeDocument/2006/relationships/image" Target="../media/image27.png"/><Relationship Id="rId49" Type="http://schemas.openxmlformats.org/officeDocument/2006/relationships/customXml" Target="../ink/ink23.xml"/><Relationship Id="rId57" Type="http://schemas.openxmlformats.org/officeDocument/2006/relationships/customXml" Target="../ink/ink27.xml"/><Relationship Id="rId10" Type="http://schemas.openxmlformats.org/officeDocument/2006/relationships/image" Target="../media/image14.png"/><Relationship Id="rId31" Type="http://schemas.openxmlformats.org/officeDocument/2006/relationships/customXml" Target="../ink/ink14.xml"/><Relationship Id="rId44" Type="http://schemas.openxmlformats.org/officeDocument/2006/relationships/image" Target="../media/image31.png"/><Relationship Id="rId52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7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7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7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7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79.png"/></Relationships>
</file>

<file path=ppt/slides/_rels/slide8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202.xml"/><Relationship Id="rId18" Type="http://schemas.openxmlformats.org/officeDocument/2006/relationships/image" Target="../media/image1287.png"/><Relationship Id="rId26" Type="http://schemas.openxmlformats.org/officeDocument/2006/relationships/image" Target="../media/image1291.png"/><Relationship Id="rId39" Type="http://schemas.openxmlformats.org/officeDocument/2006/relationships/customXml" Target="../ink/ink1215.xml"/><Relationship Id="rId21" Type="http://schemas.openxmlformats.org/officeDocument/2006/relationships/customXml" Target="../ink/ink1206.xml"/><Relationship Id="rId34" Type="http://schemas.openxmlformats.org/officeDocument/2006/relationships/image" Target="../media/image1295.png"/><Relationship Id="rId42" Type="http://schemas.openxmlformats.org/officeDocument/2006/relationships/image" Target="../media/image1299.png"/><Relationship Id="rId47" Type="http://schemas.openxmlformats.org/officeDocument/2006/relationships/customXml" Target="../ink/ink1219.xml"/><Relationship Id="rId50" Type="http://schemas.openxmlformats.org/officeDocument/2006/relationships/image" Target="../media/image1303.png"/><Relationship Id="rId55" Type="http://schemas.openxmlformats.org/officeDocument/2006/relationships/customXml" Target="../ink/ink1223.xml"/><Relationship Id="rId63" Type="http://schemas.openxmlformats.org/officeDocument/2006/relationships/customXml" Target="../ink/ink1227.xml"/><Relationship Id="rId7" Type="http://schemas.openxmlformats.org/officeDocument/2006/relationships/customXml" Target="../ink/ink1199.xml"/><Relationship Id="rId2" Type="http://schemas.openxmlformats.org/officeDocument/2006/relationships/image" Target="../media/image5.jpeg"/><Relationship Id="rId16" Type="http://schemas.openxmlformats.org/officeDocument/2006/relationships/image" Target="../media/image1286.png"/><Relationship Id="rId29" Type="http://schemas.openxmlformats.org/officeDocument/2006/relationships/customXml" Target="../ink/ink1210.xml"/><Relationship Id="rId11" Type="http://schemas.openxmlformats.org/officeDocument/2006/relationships/customXml" Target="../ink/ink1201.xml"/><Relationship Id="rId24" Type="http://schemas.openxmlformats.org/officeDocument/2006/relationships/image" Target="../media/image1290.png"/><Relationship Id="rId32" Type="http://schemas.openxmlformats.org/officeDocument/2006/relationships/image" Target="../media/image1294.png"/><Relationship Id="rId37" Type="http://schemas.openxmlformats.org/officeDocument/2006/relationships/customXml" Target="../ink/ink1214.xml"/><Relationship Id="rId40" Type="http://schemas.openxmlformats.org/officeDocument/2006/relationships/image" Target="../media/image1298.png"/><Relationship Id="rId45" Type="http://schemas.openxmlformats.org/officeDocument/2006/relationships/customXml" Target="../ink/ink1218.xml"/><Relationship Id="rId53" Type="http://schemas.openxmlformats.org/officeDocument/2006/relationships/customXml" Target="../ink/ink1222.xml"/><Relationship Id="rId58" Type="http://schemas.openxmlformats.org/officeDocument/2006/relationships/image" Target="../media/image1307.png"/><Relationship Id="rId5" Type="http://schemas.openxmlformats.org/officeDocument/2006/relationships/customXml" Target="../ink/ink1198.xml"/><Relationship Id="rId61" Type="http://schemas.openxmlformats.org/officeDocument/2006/relationships/customXml" Target="../ink/ink1226.xml"/><Relationship Id="rId19" Type="http://schemas.openxmlformats.org/officeDocument/2006/relationships/customXml" Target="../ink/ink1205.xml"/><Relationship Id="rId14" Type="http://schemas.openxmlformats.org/officeDocument/2006/relationships/image" Target="../media/image1285.png"/><Relationship Id="rId22" Type="http://schemas.openxmlformats.org/officeDocument/2006/relationships/image" Target="../media/image1289.png"/><Relationship Id="rId27" Type="http://schemas.openxmlformats.org/officeDocument/2006/relationships/customXml" Target="../ink/ink1209.xml"/><Relationship Id="rId30" Type="http://schemas.openxmlformats.org/officeDocument/2006/relationships/image" Target="../media/image1293.png"/><Relationship Id="rId35" Type="http://schemas.openxmlformats.org/officeDocument/2006/relationships/customXml" Target="../ink/ink1213.xml"/><Relationship Id="rId43" Type="http://schemas.openxmlformats.org/officeDocument/2006/relationships/customXml" Target="../ink/ink1217.xml"/><Relationship Id="rId48" Type="http://schemas.openxmlformats.org/officeDocument/2006/relationships/image" Target="../media/image1302.png"/><Relationship Id="rId56" Type="http://schemas.openxmlformats.org/officeDocument/2006/relationships/image" Target="../media/image1306.png"/><Relationship Id="rId64" Type="http://schemas.openxmlformats.org/officeDocument/2006/relationships/image" Target="../media/image1310.png"/><Relationship Id="rId8" Type="http://schemas.openxmlformats.org/officeDocument/2006/relationships/image" Target="../media/image1282.png"/><Relationship Id="rId51" Type="http://schemas.openxmlformats.org/officeDocument/2006/relationships/customXml" Target="../ink/ink1221.xml"/><Relationship Id="rId3" Type="http://schemas.openxmlformats.org/officeDocument/2006/relationships/image" Target="../media/image1.png"/><Relationship Id="rId12" Type="http://schemas.openxmlformats.org/officeDocument/2006/relationships/image" Target="../media/image1284.png"/><Relationship Id="rId17" Type="http://schemas.openxmlformats.org/officeDocument/2006/relationships/customXml" Target="../ink/ink1204.xml"/><Relationship Id="rId25" Type="http://schemas.openxmlformats.org/officeDocument/2006/relationships/customXml" Target="../ink/ink1208.xml"/><Relationship Id="rId33" Type="http://schemas.openxmlformats.org/officeDocument/2006/relationships/customXml" Target="../ink/ink1212.xml"/><Relationship Id="rId38" Type="http://schemas.openxmlformats.org/officeDocument/2006/relationships/image" Target="../media/image1297.png"/><Relationship Id="rId46" Type="http://schemas.openxmlformats.org/officeDocument/2006/relationships/image" Target="../media/image1301.png"/><Relationship Id="rId59" Type="http://schemas.openxmlformats.org/officeDocument/2006/relationships/customXml" Target="../ink/ink1225.xml"/><Relationship Id="rId20" Type="http://schemas.openxmlformats.org/officeDocument/2006/relationships/image" Target="../media/image1288.png"/><Relationship Id="rId41" Type="http://schemas.openxmlformats.org/officeDocument/2006/relationships/customXml" Target="../ink/ink1216.xml"/><Relationship Id="rId54" Type="http://schemas.openxmlformats.org/officeDocument/2006/relationships/image" Target="../media/image1305.png"/><Relationship Id="rId62" Type="http://schemas.openxmlformats.org/officeDocument/2006/relationships/image" Target="../media/image130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81.png"/><Relationship Id="rId15" Type="http://schemas.openxmlformats.org/officeDocument/2006/relationships/customXml" Target="../ink/ink1203.xml"/><Relationship Id="rId23" Type="http://schemas.openxmlformats.org/officeDocument/2006/relationships/customXml" Target="../ink/ink1207.xml"/><Relationship Id="rId28" Type="http://schemas.openxmlformats.org/officeDocument/2006/relationships/image" Target="../media/image1292.png"/><Relationship Id="rId36" Type="http://schemas.openxmlformats.org/officeDocument/2006/relationships/image" Target="../media/image1296.png"/><Relationship Id="rId49" Type="http://schemas.openxmlformats.org/officeDocument/2006/relationships/customXml" Target="../ink/ink1220.xml"/><Relationship Id="rId57" Type="http://schemas.openxmlformats.org/officeDocument/2006/relationships/customXml" Target="../ink/ink1224.xml"/><Relationship Id="rId10" Type="http://schemas.openxmlformats.org/officeDocument/2006/relationships/image" Target="../media/image1283.png"/><Relationship Id="rId31" Type="http://schemas.openxmlformats.org/officeDocument/2006/relationships/customXml" Target="../ink/ink1211.xml"/><Relationship Id="rId44" Type="http://schemas.openxmlformats.org/officeDocument/2006/relationships/image" Target="../media/image1300.png"/><Relationship Id="rId52" Type="http://schemas.openxmlformats.org/officeDocument/2006/relationships/image" Target="../media/image1304.png"/><Relationship Id="rId60" Type="http://schemas.openxmlformats.org/officeDocument/2006/relationships/image" Target="../media/image1308.png"/><Relationship Id="rId4" Type="http://schemas.openxmlformats.org/officeDocument/2006/relationships/image" Target="../media/image1280.png"/><Relationship Id="rId9" Type="http://schemas.openxmlformats.org/officeDocument/2006/relationships/customXml" Target="../ink/ink1200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3.png"/><Relationship Id="rId13" Type="http://schemas.openxmlformats.org/officeDocument/2006/relationships/customXml" Target="../ink/ink1232.xml"/><Relationship Id="rId18" Type="http://schemas.openxmlformats.org/officeDocument/2006/relationships/image" Target="../media/image1318.png"/><Relationship Id="rId3" Type="http://schemas.openxmlformats.org/officeDocument/2006/relationships/image" Target="../media/image1.png"/><Relationship Id="rId7" Type="http://schemas.openxmlformats.org/officeDocument/2006/relationships/customXml" Target="../ink/ink1229.xml"/><Relationship Id="rId12" Type="http://schemas.openxmlformats.org/officeDocument/2006/relationships/image" Target="../media/image1315.png"/><Relationship Id="rId17" Type="http://schemas.openxmlformats.org/officeDocument/2006/relationships/customXml" Target="../ink/ink1234.xml"/><Relationship Id="rId2" Type="http://schemas.openxmlformats.org/officeDocument/2006/relationships/image" Target="../media/image5.jpeg"/><Relationship Id="rId16" Type="http://schemas.openxmlformats.org/officeDocument/2006/relationships/image" Target="../media/image1317.png"/><Relationship Id="rId20" Type="http://schemas.openxmlformats.org/officeDocument/2006/relationships/image" Target="../media/image13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12.png"/><Relationship Id="rId11" Type="http://schemas.openxmlformats.org/officeDocument/2006/relationships/customXml" Target="../ink/ink1231.xml"/><Relationship Id="rId5" Type="http://schemas.openxmlformats.org/officeDocument/2006/relationships/customXml" Target="../ink/ink1228.xml"/><Relationship Id="rId15" Type="http://schemas.openxmlformats.org/officeDocument/2006/relationships/customXml" Target="../ink/ink1233.xml"/><Relationship Id="rId10" Type="http://schemas.openxmlformats.org/officeDocument/2006/relationships/image" Target="../media/image1314.png"/><Relationship Id="rId19" Type="http://schemas.openxmlformats.org/officeDocument/2006/relationships/customXml" Target="../ink/ink1235.xml"/><Relationship Id="rId4" Type="http://schemas.openxmlformats.org/officeDocument/2006/relationships/image" Target="../media/image1311.png"/><Relationship Id="rId9" Type="http://schemas.openxmlformats.org/officeDocument/2006/relationships/customXml" Target="../ink/ink1230.xml"/><Relationship Id="rId14" Type="http://schemas.openxmlformats.org/officeDocument/2006/relationships/image" Target="../media/image1316.png"/></Relationships>
</file>

<file path=ppt/slides/_rels/slide8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240.xml"/><Relationship Id="rId18" Type="http://schemas.openxmlformats.org/officeDocument/2006/relationships/image" Target="../media/image1327.png"/><Relationship Id="rId26" Type="http://schemas.openxmlformats.org/officeDocument/2006/relationships/image" Target="../media/image1331.png"/><Relationship Id="rId39" Type="http://schemas.openxmlformats.org/officeDocument/2006/relationships/customXml" Target="../ink/ink1253.xml"/><Relationship Id="rId21" Type="http://schemas.openxmlformats.org/officeDocument/2006/relationships/customXml" Target="../ink/ink1244.xml"/><Relationship Id="rId34" Type="http://schemas.openxmlformats.org/officeDocument/2006/relationships/image" Target="../media/image1335.png"/><Relationship Id="rId42" Type="http://schemas.openxmlformats.org/officeDocument/2006/relationships/image" Target="../media/image1339.png"/><Relationship Id="rId47" Type="http://schemas.openxmlformats.org/officeDocument/2006/relationships/customXml" Target="../ink/ink1257.xml"/><Relationship Id="rId50" Type="http://schemas.openxmlformats.org/officeDocument/2006/relationships/image" Target="../media/image1343.png"/><Relationship Id="rId7" Type="http://schemas.openxmlformats.org/officeDocument/2006/relationships/customXml" Target="../ink/ink1237.xml"/><Relationship Id="rId2" Type="http://schemas.openxmlformats.org/officeDocument/2006/relationships/image" Target="../media/image5.jpeg"/><Relationship Id="rId16" Type="http://schemas.openxmlformats.org/officeDocument/2006/relationships/image" Target="../media/image1326.png"/><Relationship Id="rId29" Type="http://schemas.openxmlformats.org/officeDocument/2006/relationships/customXml" Target="../ink/ink1248.xml"/><Relationship Id="rId11" Type="http://schemas.openxmlformats.org/officeDocument/2006/relationships/customXml" Target="../ink/ink1239.xml"/><Relationship Id="rId24" Type="http://schemas.openxmlformats.org/officeDocument/2006/relationships/image" Target="../media/image1330.png"/><Relationship Id="rId32" Type="http://schemas.openxmlformats.org/officeDocument/2006/relationships/image" Target="../media/image1334.png"/><Relationship Id="rId37" Type="http://schemas.openxmlformats.org/officeDocument/2006/relationships/customXml" Target="../ink/ink1252.xml"/><Relationship Id="rId40" Type="http://schemas.openxmlformats.org/officeDocument/2006/relationships/image" Target="../media/image1338.png"/><Relationship Id="rId45" Type="http://schemas.openxmlformats.org/officeDocument/2006/relationships/customXml" Target="../ink/ink1256.xml"/><Relationship Id="rId53" Type="http://schemas.openxmlformats.org/officeDocument/2006/relationships/customXml" Target="../ink/ink1260.xml"/><Relationship Id="rId5" Type="http://schemas.openxmlformats.org/officeDocument/2006/relationships/customXml" Target="../ink/ink1236.xml"/><Relationship Id="rId10" Type="http://schemas.openxmlformats.org/officeDocument/2006/relationships/image" Target="../media/image1323.png"/><Relationship Id="rId19" Type="http://schemas.openxmlformats.org/officeDocument/2006/relationships/customXml" Target="../ink/ink1243.xml"/><Relationship Id="rId31" Type="http://schemas.openxmlformats.org/officeDocument/2006/relationships/customXml" Target="../ink/ink1249.xml"/><Relationship Id="rId44" Type="http://schemas.openxmlformats.org/officeDocument/2006/relationships/image" Target="../media/image1340.png"/><Relationship Id="rId52" Type="http://schemas.openxmlformats.org/officeDocument/2006/relationships/image" Target="../media/image1344.png"/><Relationship Id="rId4" Type="http://schemas.openxmlformats.org/officeDocument/2006/relationships/image" Target="../media/image1320.png"/><Relationship Id="rId9" Type="http://schemas.openxmlformats.org/officeDocument/2006/relationships/customXml" Target="../ink/ink1238.xml"/><Relationship Id="rId14" Type="http://schemas.openxmlformats.org/officeDocument/2006/relationships/image" Target="../media/image1325.png"/><Relationship Id="rId22" Type="http://schemas.openxmlformats.org/officeDocument/2006/relationships/image" Target="../media/image1329.png"/><Relationship Id="rId27" Type="http://schemas.openxmlformats.org/officeDocument/2006/relationships/customXml" Target="../ink/ink1247.xml"/><Relationship Id="rId30" Type="http://schemas.openxmlformats.org/officeDocument/2006/relationships/image" Target="../media/image1333.png"/><Relationship Id="rId35" Type="http://schemas.openxmlformats.org/officeDocument/2006/relationships/customXml" Target="../ink/ink1251.xml"/><Relationship Id="rId43" Type="http://schemas.openxmlformats.org/officeDocument/2006/relationships/customXml" Target="../ink/ink1255.xml"/><Relationship Id="rId48" Type="http://schemas.openxmlformats.org/officeDocument/2006/relationships/image" Target="../media/image1342.png"/><Relationship Id="rId8" Type="http://schemas.openxmlformats.org/officeDocument/2006/relationships/image" Target="../media/image1322.png"/><Relationship Id="rId51" Type="http://schemas.openxmlformats.org/officeDocument/2006/relationships/customXml" Target="../ink/ink1259.xml"/><Relationship Id="rId3" Type="http://schemas.openxmlformats.org/officeDocument/2006/relationships/image" Target="../media/image1.png"/><Relationship Id="rId12" Type="http://schemas.openxmlformats.org/officeDocument/2006/relationships/image" Target="../media/image1324.png"/><Relationship Id="rId17" Type="http://schemas.openxmlformats.org/officeDocument/2006/relationships/customXml" Target="../ink/ink1242.xml"/><Relationship Id="rId25" Type="http://schemas.openxmlformats.org/officeDocument/2006/relationships/customXml" Target="../ink/ink1246.xml"/><Relationship Id="rId33" Type="http://schemas.openxmlformats.org/officeDocument/2006/relationships/customXml" Target="../ink/ink1250.xml"/><Relationship Id="rId38" Type="http://schemas.openxmlformats.org/officeDocument/2006/relationships/image" Target="../media/image1337.png"/><Relationship Id="rId46" Type="http://schemas.openxmlformats.org/officeDocument/2006/relationships/image" Target="../media/image1341.png"/><Relationship Id="rId20" Type="http://schemas.openxmlformats.org/officeDocument/2006/relationships/image" Target="../media/image1328.png"/><Relationship Id="rId41" Type="http://schemas.openxmlformats.org/officeDocument/2006/relationships/customXml" Target="../ink/ink1254.xml"/><Relationship Id="rId54" Type="http://schemas.openxmlformats.org/officeDocument/2006/relationships/image" Target="../media/image134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21.png"/><Relationship Id="rId15" Type="http://schemas.openxmlformats.org/officeDocument/2006/relationships/customXml" Target="../ink/ink1241.xml"/><Relationship Id="rId23" Type="http://schemas.openxmlformats.org/officeDocument/2006/relationships/customXml" Target="../ink/ink1245.xml"/><Relationship Id="rId28" Type="http://schemas.openxmlformats.org/officeDocument/2006/relationships/image" Target="../media/image1332.png"/><Relationship Id="rId36" Type="http://schemas.openxmlformats.org/officeDocument/2006/relationships/image" Target="../media/image1336.png"/><Relationship Id="rId49" Type="http://schemas.openxmlformats.org/officeDocument/2006/relationships/customXml" Target="../ink/ink1258.xml"/></Relationships>
</file>

<file path=ppt/slides/_rels/slide8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57.png"/><Relationship Id="rId117" Type="http://schemas.openxmlformats.org/officeDocument/2006/relationships/customXml" Target="../ink/ink1317.xml"/><Relationship Id="rId21" Type="http://schemas.openxmlformats.org/officeDocument/2006/relationships/customXml" Target="../ink/ink1269.xml"/><Relationship Id="rId42" Type="http://schemas.openxmlformats.org/officeDocument/2006/relationships/image" Target="../media/image1365.png"/><Relationship Id="rId47" Type="http://schemas.openxmlformats.org/officeDocument/2006/relationships/customXml" Target="../ink/ink1282.xml"/><Relationship Id="rId63" Type="http://schemas.openxmlformats.org/officeDocument/2006/relationships/customXml" Target="../ink/ink1290.xml"/><Relationship Id="rId68" Type="http://schemas.openxmlformats.org/officeDocument/2006/relationships/image" Target="../media/image1378.png"/><Relationship Id="rId84" Type="http://schemas.openxmlformats.org/officeDocument/2006/relationships/image" Target="../media/image1386.png"/><Relationship Id="rId89" Type="http://schemas.openxmlformats.org/officeDocument/2006/relationships/customXml" Target="../ink/ink1303.xml"/><Relationship Id="rId112" Type="http://schemas.openxmlformats.org/officeDocument/2006/relationships/image" Target="../media/image1400.png"/><Relationship Id="rId16" Type="http://schemas.openxmlformats.org/officeDocument/2006/relationships/image" Target="../media/image1352.png"/><Relationship Id="rId107" Type="http://schemas.openxmlformats.org/officeDocument/2006/relationships/customXml" Target="../ink/ink1312.xml"/><Relationship Id="rId11" Type="http://schemas.openxmlformats.org/officeDocument/2006/relationships/customXml" Target="../ink/ink1264.xml"/><Relationship Id="rId32" Type="http://schemas.openxmlformats.org/officeDocument/2006/relationships/image" Target="../media/image1360.png"/><Relationship Id="rId37" Type="http://schemas.openxmlformats.org/officeDocument/2006/relationships/customXml" Target="../ink/ink1277.xml"/><Relationship Id="rId53" Type="http://schemas.openxmlformats.org/officeDocument/2006/relationships/customXml" Target="../ink/ink1285.xml"/><Relationship Id="rId58" Type="http://schemas.openxmlformats.org/officeDocument/2006/relationships/image" Target="../media/image1373.png"/><Relationship Id="rId74" Type="http://schemas.openxmlformats.org/officeDocument/2006/relationships/image" Target="../media/image1381.png"/><Relationship Id="rId79" Type="http://schemas.openxmlformats.org/officeDocument/2006/relationships/customXml" Target="../ink/ink1298.xml"/><Relationship Id="rId102" Type="http://schemas.openxmlformats.org/officeDocument/2006/relationships/image" Target="../media/image1395.png"/><Relationship Id="rId5" Type="http://schemas.openxmlformats.org/officeDocument/2006/relationships/customXml" Target="../ink/ink1261.xml"/><Relationship Id="rId90" Type="http://schemas.openxmlformats.org/officeDocument/2006/relationships/image" Target="../media/image1389.png"/><Relationship Id="rId95" Type="http://schemas.openxmlformats.org/officeDocument/2006/relationships/customXml" Target="../ink/ink1306.xml"/><Relationship Id="rId22" Type="http://schemas.openxmlformats.org/officeDocument/2006/relationships/image" Target="../media/image1355.png"/><Relationship Id="rId27" Type="http://schemas.openxmlformats.org/officeDocument/2006/relationships/customXml" Target="../ink/ink1272.xml"/><Relationship Id="rId43" Type="http://schemas.openxmlformats.org/officeDocument/2006/relationships/customXml" Target="../ink/ink1280.xml"/><Relationship Id="rId48" Type="http://schemas.openxmlformats.org/officeDocument/2006/relationships/image" Target="../media/image1368.png"/><Relationship Id="rId64" Type="http://schemas.openxmlformats.org/officeDocument/2006/relationships/image" Target="../media/image1376.png"/><Relationship Id="rId69" Type="http://schemas.openxmlformats.org/officeDocument/2006/relationships/customXml" Target="../ink/ink1293.xml"/><Relationship Id="rId113" Type="http://schemas.openxmlformats.org/officeDocument/2006/relationships/customXml" Target="../ink/ink1315.xml"/><Relationship Id="rId118" Type="http://schemas.openxmlformats.org/officeDocument/2006/relationships/image" Target="../media/image1403.png"/><Relationship Id="rId80" Type="http://schemas.openxmlformats.org/officeDocument/2006/relationships/image" Target="../media/image1384.png"/><Relationship Id="rId85" Type="http://schemas.openxmlformats.org/officeDocument/2006/relationships/customXml" Target="../ink/ink1301.xml"/><Relationship Id="rId12" Type="http://schemas.openxmlformats.org/officeDocument/2006/relationships/image" Target="../media/image1350.png"/><Relationship Id="rId17" Type="http://schemas.openxmlformats.org/officeDocument/2006/relationships/customXml" Target="../ink/ink1267.xml"/><Relationship Id="rId33" Type="http://schemas.openxmlformats.org/officeDocument/2006/relationships/customXml" Target="../ink/ink1275.xml"/><Relationship Id="rId38" Type="http://schemas.openxmlformats.org/officeDocument/2006/relationships/image" Target="../media/image1363.png"/><Relationship Id="rId59" Type="http://schemas.openxmlformats.org/officeDocument/2006/relationships/customXml" Target="../ink/ink1288.xml"/><Relationship Id="rId103" Type="http://schemas.openxmlformats.org/officeDocument/2006/relationships/customXml" Target="../ink/ink1310.xml"/><Relationship Id="rId108" Type="http://schemas.openxmlformats.org/officeDocument/2006/relationships/image" Target="../media/image1398.png"/><Relationship Id="rId54" Type="http://schemas.openxmlformats.org/officeDocument/2006/relationships/image" Target="../media/image1371.png"/><Relationship Id="rId70" Type="http://schemas.openxmlformats.org/officeDocument/2006/relationships/image" Target="../media/image1379.png"/><Relationship Id="rId75" Type="http://schemas.openxmlformats.org/officeDocument/2006/relationships/customXml" Target="../ink/ink1296.xml"/><Relationship Id="rId91" Type="http://schemas.openxmlformats.org/officeDocument/2006/relationships/customXml" Target="../ink/ink1304.xml"/><Relationship Id="rId96" Type="http://schemas.openxmlformats.org/officeDocument/2006/relationships/image" Target="../media/image139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47.png"/><Relationship Id="rId23" Type="http://schemas.openxmlformats.org/officeDocument/2006/relationships/customXml" Target="../ink/ink1270.xml"/><Relationship Id="rId28" Type="http://schemas.openxmlformats.org/officeDocument/2006/relationships/image" Target="../media/image1358.png"/><Relationship Id="rId49" Type="http://schemas.openxmlformats.org/officeDocument/2006/relationships/customXml" Target="../ink/ink1283.xml"/><Relationship Id="rId114" Type="http://schemas.openxmlformats.org/officeDocument/2006/relationships/image" Target="../media/image1401.png"/><Relationship Id="rId10" Type="http://schemas.openxmlformats.org/officeDocument/2006/relationships/image" Target="../media/image1349.png"/><Relationship Id="rId31" Type="http://schemas.openxmlformats.org/officeDocument/2006/relationships/customXml" Target="../ink/ink1274.xml"/><Relationship Id="rId44" Type="http://schemas.openxmlformats.org/officeDocument/2006/relationships/image" Target="../media/image1366.png"/><Relationship Id="rId52" Type="http://schemas.openxmlformats.org/officeDocument/2006/relationships/image" Target="../media/image1370.png"/><Relationship Id="rId60" Type="http://schemas.openxmlformats.org/officeDocument/2006/relationships/image" Target="../media/image1374.png"/><Relationship Id="rId65" Type="http://schemas.openxmlformats.org/officeDocument/2006/relationships/customXml" Target="../ink/ink1291.xml"/><Relationship Id="rId73" Type="http://schemas.openxmlformats.org/officeDocument/2006/relationships/customXml" Target="../ink/ink1295.xml"/><Relationship Id="rId78" Type="http://schemas.openxmlformats.org/officeDocument/2006/relationships/image" Target="../media/image1383.png"/><Relationship Id="rId81" Type="http://schemas.openxmlformats.org/officeDocument/2006/relationships/customXml" Target="../ink/ink1299.xml"/><Relationship Id="rId86" Type="http://schemas.openxmlformats.org/officeDocument/2006/relationships/image" Target="../media/image1387.png"/><Relationship Id="rId94" Type="http://schemas.openxmlformats.org/officeDocument/2006/relationships/image" Target="../media/image1391.png"/><Relationship Id="rId99" Type="http://schemas.openxmlformats.org/officeDocument/2006/relationships/customXml" Target="../ink/ink1308.xml"/><Relationship Id="rId101" Type="http://schemas.openxmlformats.org/officeDocument/2006/relationships/customXml" Target="../ink/ink1309.xml"/><Relationship Id="rId4" Type="http://schemas.openxmlformats.org/officeDocument/2006/relationships/image" Target="../media/image1346.png"/><Relationship Id="rId9" Type="http://schemas.openxmlformats.org/officeDocument/2006/relationships/customXml" Target="../ink/ink1263.xml"/><Relationship Id="rId13" Type="http://schemas.openxmlformats.org/officeDocument/2006/relationships/customXml" Target="../ink/ink1265.xml"/><Relationship Id="rId18" Type="http://schemas.openxmlformats.org/officeDocument/2006/relationships/image" Target="../media/image1353.png"/><Relationship Id="rId39" Type="http://schemas.openxmlformats.org/officeDocument/2006/relationships/customXml" Target="../ink/ink1278.xml"/><Relationship Id="rId109" Type="http://schemas.openxmlformats.org/officeDocument/2006/relationships/customXml" Target="../ink/ink1313.xml"/><Relationship Id="rId34" Type="http://schemas.openxmlformats.org/officeDocument/2006/relationships/image" Target="../media/image1361.png"/><Relationship Id="rId50" Type="http://schemas.openxmlformats.org/officeDocument/2006/relationships/image" Target="../media/image1369.png"/><Relationship Id="rId55" Type="http://schemas.openxmlformats.org/officeDocument/2006/relationships/customXml" Target="../ink/ink1286.xml"/><Relationship Id="rId76" Type="http://schemas.openxmlformats.org/officeDocument/2006/relationships/image" Target="../media/image1382.png"/><Relationship Id="rId97" Type="http://schemas.openxmlformats.org/officeDocument/2006/relationships/customXml" Target="../ink/ink1307.xml"/><Relationship Id="rId104" Type="http://schemas.openxmlformats.org/officeDocument/2006/relationships/image" Target="../media/image1396.png"/><Relationship Id="rId7" Type="http://schemas.openxmlformats.org/officeDocument/2006/relationships/customXml" Target="../ink/ink1262.xml"/><Relationship Id="rId71" Type="http://schemas.openxmlformats.org/officeDocument/2006/relationships/customXml" Target="../ink/ink1294.xml"/><Relationship Id="rId92" Type="http://schemas.openxmlformats.org/officeDocument/2006/relationships/image" Target="../media/image1390.png"/><Relationship Id="rId2" Type="http://schemas.openxmlformats.org/officeDocument/2006/relationships/image" Target="../media/image5.jpeg"/><Relationship Id="rId29" Type="http://schemas.openxmlformats.org/officeDocument/2006/relationships/customXml" Target="../ink/ink1273.xml"/><Relationship Id="rId24" Type="http://schemas.openxmlformats.org/officeDocument/2006/relationships/image" Target="../media/image1356.png"/><Relationship Id="rId40" Type="http://schemas.openxmlformats.org/officeDocument/2006/relationships/image" Target="../media/image1364.png"/><Relationship Id="rId45" Type="http://schemas.openxmlformats.org/officeDocument/2006/relationships/customXml" Target="../ink/ink1281.xml"/><Relationship Id="rId66" Type="http://schemas.openxmlformats.org/officeDocument/2006/relationships/image" Target="../media/image1377.png"/><Relationship Id="rId87" Type="http://schemas.openxmlformats.org/officeDocument/2006/relationships/customXml" Target="../ink/ink1302.xml"/><Relationship Id="rId110" Type="http://schemas.openxmlformats.org/officeDocument/2006/relationships/image" Target="../media/image1399.png"/><Relationship Id="rId115" Type="http://schemas.openxmlformats.org/officeDocument/2006/relationships/customXml" Target="../ink/ink1316.xml"/><Relationship Id="rId61" Type="http://schemas.openxmlformats.org/officeDocument/2006/relationships/customXml" Target="../ink/ink1289.xml"/><Relationship Id="rId82" Type="http://schemas.openxmlformats.org/officeDocument/2006/relationships/image" Target="../media/image1385.png"/><Relationship Id="rId19" Type="http://schemas.openxmlformats.org/officeDocument/2006/relationships/customXml" Target="../ink/ink1268.xml"/><Relationship Id="rId14" Type="http://schemas.openxmlformats.org/officeDocument/2006/relationships/image" Target="../media/image1351.png"/><Relationship Id="rId30" Type="http://schemas.openxmlformats.org/officeDocument/2006/relationships/image" Target="../media/image1359.png"/><Relationship Id="rId35" Type="http://schemas.openxmlformats.org/officeDocument/2006/relationships/customXml" Target="../ink/ink1276.xml"/><Relationship Id="rId56" Type="http://schemas.openxmlformats.org/officeDocument/2006/relationships/image" Target="../media/image1372.png"/><Relationship Id="rId77" Type="http://schemas.openxmlformats.org/officeDocument/2006/relationships/customXml" Target="../ink/ink1297.xml"/><Relationship Id="rId100" Type="http://schemas.openxmlformats.org/officeDocument/2006/relationships/image" Target="../media/image1394.png"/><Relationship Id="rId105" Type="http://schemas.openxmlformats.org/officeDocument/2006/relationships/customXml" Target="../ink/ink1311.xml"/><Relationship Id="rId8" Type="http://schemas.openxmlformats.org/officeDocument/2006/relationships/image" Target="../media/image1348.png"/><Relationship Id="rId51" Type="http://schemas.openxmlformats.org/officeDocument/2006/relationships/customXml" Target="../ink/ink1284.xml"/><Relationship Id="rId72" Type="http://schemas.openxmlformats.org/officeDocument/2006/relationships/image" Target="../media/image1380.png"/><Relationship Id="rId93" Type="http://schemas.openxmlformats.org/officeDocument/2006/relationships/customXml" Target="../ink/ink1305.xml"/><Relationship Id="rId98" Type="http://schemas.openxmlformats.org/officeDocument/2006/relationships/image" Target="../media/image1393.png"/><Relationship Id="rId3" Type="http://schemas.openxmlformats.org/officeDocument/2006/relationships/image" Target="../media/image1.png"/><Relationship Id="rId25" Type="http://schemas.openxmlformats.org/officeDocument/2006/relationships/customXml" Target="../ink/ink1271.xml"/><Relationship Id="rId46" Type="http://schemas.openxmlformats.org/officeDocument/2006/relationships/image" Target="../media/image1367.png"/><Relationship Id="rId67" Type="http://schemas.openxmlformats.org/officeDocument/2006/relationships/customXml" Target="../ink/ink1292.xml"/><Relationship Id="rId116" Type="http://schemas.openxmlformats.org/officeDocument/2006/relationships/image" Target="../media/image1402.png"/><Relationship Id="rId20" Type="http://schemas.openxmlformats.org/officeDocument/2006/relationships/image" Target="../media/image1354.png"/><Relationship Id="rId41" Type="http://schemas.openxmlformats.org/officeDocument/2006/relationships/customXml" Target="../ink/ink1279.xml"/><Relationship Id="rId62" Type="http://schemas.openxmlformats.org/officeDocument/2006/relationships/image" Target="../media/image1375.png"/><Relationship Id="rId83" Type="http://schemas.openxmlformats.org/officeDocument/2006/relationships/customXml" Target="../ink/ink1300.xml"/><Relationship Id="rId88" Type="http://schemas.openxmlformats.org/officeDocument/2006/relationships/image" Target="../media/image1388.png"/><Relationship Id="rId111" Type="http://schemas.openxmlformats.org/officeDocument/2006/relationships/customXml" Target="../ink/ink1314.xml"/><Relationship Id="rId15" Type="http://schemas.openxmlformats.org/officeDocument/2006/relationships/customXml" Target="../ink/ink1266.xml"/><Relationship Id="rId36" Type="http://schemas.openxmlformats.org/officeDocument/2006/relationships/image" Target="../media/image1362.png"/><Relationship Id="rId57" Type="http://schemas.openxmlformats.org/officeDocument/2006/relationships/customXml" Target="../ink/ink1287.xml"/><Relationship Id="rId106" Type="http://schemas.openxmlformats.org/officeDocument/2006/relationships/image" Target="../media/image1397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6.png"/><Relationship Id="rId13" Type="http://schemas.openxmlformats.org/officeDocument/2006/relationships/customXml" Target="../ink/ink1322.xml"/><Relationship Id="rId18" Type="http://schemas.openxmlformats.org/officeDocument/2006/relationships/image" Target="../media/image1411.png"/><Relationship Id="rId26" Type="http://schemas.openxmlformats.org/officeDocument/2006/relationships/image" Target="../media/image1415.png"/><Relationship Id="rId3" Type="http://schemas.openxmlformats.org/officeDocument/2006/relationships/image" Target="../media/image1.png"/><Relationship Id="rId21" Type="http://schemas.openxmlformats.org/officeDocument/2006/relationships/customXml" Target="../ink/ink1326.xml"/><Relationship Id="rId7" Type="http://schemas.openxmlformats.org/officeDocument/2006/relationships/customXml" Target="../ink/ink1319.xml"/><Relationship Id="rId12" Type="http://schemas.openxmlformats.org/officeDocument/2006/relationships/image" Target="../media/image1408.png"/><Relationship Id="rId17" Type="http://schemas.openxmlformats.org/officeDocument/2006/relationships/customXml" Target="../ink/ink1324.xml"/><Relationship Id="rId25" Type="http://schemas.openxmlformats.org/officeDocument/2006/relationships/customXml" Target="../ink/ink1328.xml"/><Relationship Id="rId2" Type="http://schemas.openxmlformats.org/officeDocument/2006/relationships/image" Target="../media/image5.jpeg"/><Relationship Id="rId16" Type="http://schemas.openxmlformats.org/officeDocument/2006/relationships/image" Target="../media/image1410.png"/><Relationship Id="rId20" Type="http://schemas.openxmlformats.org/officeDocument/2006/relationships/image" Target="../media/image1412.png"/><Relationship Id="rId29" Type="http://schemas.openxmlformats.org/officeDocument/2006/relationships/customXml" Target="../ink/ink133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05.png"/><Relationship Id="rId11" Type="http://schemas.openxmlformats.org/officeDocument/2006/relationships/customXml" Target="../ink/ink1321.xml"/><Relationship Id="rId24" Type="http://schemas.openxmlformats.org/officeDocument/2006/relationships/image" Target="../media/image1414.png"/><Relationship Id="rId5" Type="http://schemas.openxmlformats.org/officeDocument/2006/relationships/customXml" Target="../ink/ink1318.xml"/><Relationship Id="rId15" Type="http://schemas.openxmlformats.org/officeDocument/2006/relationships/customXml" Target="../ink/ink1323.xml"/><Relationship Id="rId23" Type="http://schemas.openxmlformats.org/officeDocument/2006/relationships/customXml" Target="../ink/ink1327.xml"/><Relationship Id="rId28" Type="http://schemas.openxmlformats.org/officeDocument/2006/relationships/image" Target="../media/image1416.png"/><Relationship Id="rId10" Type="http://schemas.openxmlformats.org/officeDocument/2006/relationships/image" Target="../media/image1407.png"/><Relationship Id="rId19" Type="http://schemas.openxmlformats.org/officeDocument/2006/relationships/customXml" Target="../ink/ink1325.xml"/><Relationship Id="rId4" Type="http://schemas.openxmlformats.org/officeDocument/2006/relationships/image" Target="../media/image1404.png"/><Relationship Id="rId9" Type="http://schemas.openxmlformats.org/officeDocument/2006/relationships/customXml" Target="../ink/ink1320.xml"/><Relationship Id="rId14" Type="http://schemas.openxmlformats.org/officeDocument/2006/relationships/image" Target="../media/image1409.png"/><Relationship Id="rId22" Type="http://schemas.openxmlformats.org/officeDocument/2006/relationships/image" Target="../media/image1413.png"/><Relationship Id="rId27" Type="http://schemas.openxmlformats.org/officeDocument/2006/relationships/customXml" Target="../ink/ink1329.xml"/><Relationship Id="rId30" Type="http://schemas.openxmlformats.org/officeDocument/2006/relationships/image" Target="../media/image14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90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387.xml"/><Relationship Id="rId21" Type="http://schemas.openxmlformats.org/officeDocument/2006/relationships/customXml" Target="../ink/ink1339.xml"/><Relationship Id="rId42" Type="http://schemas.openxmlformats.org/officeDocument/2006/relationships/image" Target="../media/image1437.png"/><Relationship Id="rId47" Type="http://schemas.openxmlformats.org/officeDocument/2006/relationships/customXml" Target="../ink/ink1352.xml"/><Relationship Id="rId63" Type="http://schemas.openxmlformats.org/officeDocument/2006/relationships/customXml" Target="../ink/ink1360.xml"/><Relationship Id="rId68" Type="http://schemas.openxmlformats.org/officeDocument/2006/relationships/image" Target="../media/image1450.png"/><Relationship Id="rId84" Type="http://schemas.openxmlformats.org/officeDocument/2006/relationships/image" Target="../media/image1458.png"/><Relationship Id="rId89" Type="http://schemas.openxmlformats.org/officeDocument/2006/relationships/customXml" Target="../ink/ink1373.xml"/><Relationship Id="rId112" Type="http://schemas.openxmlformats.org/officeDocument/2006/relationships/image" Target="../media/image1472.png"/><Relationship Id="rId16" Type="http://schemas.openxmlformats.org/officeDocument/2006/relationships/image" Target="../media/image1424.png"/><Relationship Id="rId107" Type="http://schemas.openxmlformats.org/officeDocument/2006/relationships/customXml" Target="../ink/ink1382.xml"/><Relationship Id="rId11" Type="http://schemas.openxmlformats.org/officeDocument/2006/relationships/customXml" Target="../ink/ink1334.xml"/><Relationship Id="rId32" Type="http://schemas.openxmlformats.org/officeDocument/2006/relationships/image" Target="../media/image1432.png"/><Relationship Id="rId37" Type="http://schemas.openxmlformats.org/officeDocument/2006/relationships/customXml" Target="../ink/ink1347.xml"/><Relationship Id="rId53" Type="http://schemas.openxmlformats.org/officeDocument/2006/relationships/customXml" Target="../ink/ink1355.xml"/><Relationship Id="rId58" Type="http://schemas.openxmlformats.org/officeDocument/2006/relationships/image" Target="../media/image1445.png"/><Relationship Id="rId74" Type="http://schemas.openxmlformats.org/officeDocument/2006/relationships/image" Target="../media/image1453.png"/><Relationship Id="rId79" Type="http://schemas.openxmlformats.org/officeDocument/2006/relationships/customXml" Target="../ink/ink1368.xml"/><Relationship Id="rId102" Type="http://schemas.openxmlformats.org/officeDocument/2006/relationships/image" Target="../media/image1467.png"/><Relationship Id="rId123" Type="http://schemas.openxmlformats.org/officeDocument/2006/relationships/customXml" Target="../ink/ink1390.xml"/><Relationship Id="rId128" Type="http://schemas.openxmlformats.org/officeDocument/2006/relationships/image" Target="../media/image1480.png"/><Relationship Id="rId5" Type="http://schemas.openxmlformats.org/officeDocument/2006/relationships/customXml" Target="../ink/ink1331.xml"/><Relationship Id="rId90" Type="http://schemas.openxmlformats.org/officeDocument/2006/relationships/image" Target="../media/image1461.png"/><Relationship Id="rId95" Type="http://schemas.openxmlformats.org/officeDocument/2006/relationships/customXml" Target="../ink/ink1376.xml"/><Relationship Id="rId22" Type="http://schemas.openxmlformats.org/officeDocument/2006/relationships/image" Target="../media/image1427.png"/><Relationship Id="rId27" Type="http://schemas.openxmlformats.org/officeDocument/2006/relationships/customXml" Target="../ink/ink1342.xml"/><Relationship Id="rId43" Type="http://schemas.openxmlformats.org/officeDocument/2006/relationships/customXml" Target="../ink/ink1350.xml"/><Relationship Id="rId48" Type="http://schemas.openxmlformats.org/officeDocument/2006/relationships/image" Target="../media/image1440.png"/><Relationship Id="rId64" Type="http://schemas.openxmlformats.org/officeDocument/2006/relationships/image" Target="../media/image1448.png"/><Relationship Id="rId69" Type="http://schemas.openxmlformats.org/officeDocument/2006/relationships/customXml" Target="../ink/ink1363.xml"/><Relationship Id="rId113" Type="http://schemas.openxmlformats.org/officeDocument/2006/relationships/customXml" Target="../ink/ink1385.xml"/><Relationship Id="rId118" Type="http://schemas.openxmlformats.org/officeDocument/2006/relationships/image" Target="../media/image1475.png"/><Relationship Id="rId80" Type="http://schemas.openxmlformats.org/officeDocument/2006/relationships/image" Target="../media/image1456.png"/><Relationship Id="rId85" Type="http://schemas.openxmlformats.org/officeDocument/2006/relationships/customXml" Target="../ink/ink1371.xml"/><Relationship Id="rId12" Type="http://schemas.openxmlformats.org/officeDocument/2006/relationships/image" Target="../media/image1422.png"/><Relationship Id="rId17" Type="http://schemas.openxmlformats.org/officeDocument/2006/relationships/customXml" Target="../ink/ink1337.xml"/><Relationship Id="rId33" Type="http://schemas.openxmlformats.org/officeDocument/2006/relationships/customXml" Target="../ink/ink1345.xml"/><Relationship Id="rId38" Type="http://schemas.openxmlformats.org/officeDocument/2006/relationships/image" Target="../media/image1435.png"/><Relationship Id="rId59" Type="http://schemas.openxmlformats.org/officeDocument/2006/relationships/customXml" Target="../ink/ink1358.xml"/><Relationship Id="rId103" Type="http://schemas.openxmlformats.org/officeDocument/2006/relationships/customXml" Target="../ink/ink1380.xml"/><Relationship Id="rId108" Type="http://schemas.openxmlformats.org/officeDocument/2006/relationships/image" Target="../media/image1470.png"/><Relationship Id="rId124" Type="http://schemas.openxmlformats.org/officeDocument/2006/relationships/image" Target="../media/image1478.png"/><Relationship Id="rId129" Type="http://schemas.openxmlformats.org/officeDocument/2006/relationships/customXml" Target="../ink/ink1393.xml"/><Relationship Id="rId54" Type="http://schemas.openxmlformats.org/officeDocument/2006/relationships/image" Target="../media/image1443.png"/><Relationship Id="rId70" Type="http://schemas.openxmlformats.org/officeDocument/2006/relationships/image" Target="../media/image1451.png"/><Relationship Id="rId75" Type="http://schemas.openxmlformats.org/officeDocument/2006/relationships/customXml" Target="../ink/ink1366.xml"/><Relationship Id="rId91" Type="http://schemas.openxmlformats.org/officeDocument/2006/relationships/customXml" Target="../ink/ink1374.xml"/><Relationship Id="rId96" Type="http://schemas.openxmlformats.org/officeDocument/2006/relationships/image" Target="../media/image146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19.png"/><Relationship Id="rId23" Type="http://schemas.openxmlformats.org/officeDocument/2006/relationships/customXml" Target="../ink/ink1340.xml"/><Relationship Id="rId28" Type="http://schemas.openxmlformats.org/officeDocument/2006/relationships/image" Target="../media/image1430.png"/><Relationship Id="rId49" Type="http://schemas.openxmlformats.org/officeDocument/2006/relationships/customXml" Target="../ink/ink1353.xml"/><Relationship Id="rId114" Type="http://schemas.openxmlformats.org/officeDocument/2006/relationships/image" Target="../media/image1473.png"/><Relationship Id="rId119" Type="http://schemas.openxmlformats.org/officeDocument/2006/relationships/customXml" Target="../ink/ink1388.xml"/><Relationship Id="rId44" Type="http://schemas.openxmlformats.org/officeDocument/2006/relationships/image" Target="../media/image1438.png"/><Relationship Id="rId60" Type="http://schemas.openxmlformats.org/officeDocument/2006/relationships/image" Target="../media/image1446.png"/><Relationship Id="rId65" Type="http://schemas.openxmlformats.org/officeDocument/2006/relationships/customXml" Target="../ink/ink1361.xml"/><Relationship Id="rId81" Type="http://schemas.openxmlformats.org/officeDocument/2006/relationships/customXml" Target="../ink/ink1369.xml"/><Relationship Id="rId86" Type="http://schemas.openxmlformats.org/officeDocument/2006/relationships/image" Target="../media/image1459.png"/><Relationship Id="rId130" Type="http://schemas.openxmlformats.org/officeDocument/2006/relationships/image" Target="../media/image1481.png"/><Relationship Id="rId13" Type="http://schemas.openxmlformats.org/officeDocument/2006/relationships/customXml" Target="../ink/ink1335.xml"/><Relationship Id="rId18" Type="http://schemas.openxmlformats.org/officeDocument/2006/relationships/image" Target="../media/image1425.png"/><Relationship Id="rId39" Type="http://schemas.openxmlformats.org/officeDocument/2006/relationships/customXml" Target="../ink/ink1348.xml"/><Relationship Id="rId109" Type="http://schemas.openxmlformats.org/officeDocument/2006/relationships/customXml" Target="../ink/ink1383.xml"/><Relationship Id="rId34" Type="http://schemas.openxmlformats.org/officeDocument/2006/relationships/image" Target="../media/image1433.png"/><Relationship Id="rId50" Type="http://schemas.openxmlformats.org/officeDocument/2006/relationships/image" Target="../media/image1441.png"/><Relationship Id="rId55" Type="http://schemas.openxmlformats.org/officeDocument/2006/relationships/customXml" Target="../ink/ink1356.xml"/><Relationship Id="rId76" Type="http://schemas.openxmlformats.org/officeDocument/2006/relationships/image" Target="../media/image1454.png"/><Relationship Id="rId97" Type="http://schemas.openxmlformats.org/officeDocument/2006/relationships/customXml" Target="../ink/ink1377.xml"/><Relationship Id="rId104" Type="http://schemas.openxmlformats.org/officeDocument/2006/relationships/image" Target="../media/image1468.png"/><Relationship Id="rId120" Type="http://schemas.openxmlformats.org/officeDocument/2006/relationships/image" Target="../media/image1476.png"/><Relationship Id="rId125" Type="http://schemas.openxmlformats.org/officeDocument/2006/relationships/customXml" Target="../ink/ink1391.xml"/><Relationship Id="rId7" Type="http://schemas.openxmlformats.org/officeDocument/2006/relationships/customXml" Target="../ink/ink1332.xml"/><Relationship Id="rId71" Type="http://schemas.openxmlformats.org/officeDocument/2006/relationships/customXml" Target="../ink/ink1364.xml"/><Relationship Id="rId92" Type="http://schemas.openxmlformats.org/officeDocument/2006/relationships/image" Target="../media/image1462.png"/><Relationship Id="rId2" Type="http://schemas.openxmlformats.org/officeDocument/2006/relationships/image" Target="../media/image5.jpeg"/><Relationship Id="rId29" Type="http://schemas.openxmlformats.org/officeDocument/2006/relationships/customXml" Target="../ink/ink1343.xml"/><Relationship Id="rId24" Type="http://schemas.openxmlformats.org/officeDocument/2006/relationships/image" Target="../media/image1428.png"/><Relationship Id="rId40" Type="http://schemas.openxmlformats.org/officeDocument/2006/relationships/image" Target="../media/image1436.png"/><Relationship Id="rId45" Type="http://schemas.openxmlformats.org/officeDocument/2006/relationships/customXml" Target="../ink/ink1351.xml"/><Relationship Id="rId66" Type="http://schemas.openxmlformats.org/officeDocument/2006/relationships/image" Target="../media/image1449.png"/><Relationship Id="rId87" Type="http://schemas.openxmlformats.org/officeDocument/2006/relationships/customXml" Target="../ink/ink1372.xml"/><Relationship Id="rId110" Type="http://schemas.openxmlformats.org/officeDocument/2006/relationships/image" Target="../media/image1471.png"/><Relationship Id="rId115" Type="http://schemas.openxmlformats.org/officeDocument/2006/relationships/customXml" Target="../ink/ink1386.xml"/><Relationship Id="rId131" Type="http://schemas.openxmlformats.org/officeDocument/2006/relationships/customXml" Target="../ink/ink1394.xml"/><Relationship Id="rId61" Type="http://schemas.openxmlformats.org/officeDocument/2006/relationships/customXml" Target="../ink/ink1359.xml"/><Relationship Id="rId82" Type="http://schemas.openxmlformats.org/officeDocument/2006/relationships/image" Target="../media/image1457.png"/><Relationship Id="rId19" Type="http://schemas.openxmlformats.org/officeDocument/2006/relationships/customXml" Target="../ink/ink1338.xml"/><Relationship Id="rId14" Type="http://schemas.openxmlformats.org/officeDocument/2006/relationships/image" Target="../media/image1423.png"/><Relationship Id="rId30" Type="http://schemas.openxmlformats.org/officeDocument/2006/relationships/image" Target="../media/image1431.png"/><Relationship Id="rId35" Type="http://schemas.openxmlformats.org/officeDocument/2006/relationships/customXml" Target="../ink/ink1346.xml"/><Relationship Id="rId56" Type="http://schemas.openxmlformats.org/officeDocument/2006/relationships/image" Target="../media/image1444.png"/><Relationship Id="rId77" Type="http://schemas.openxmlformats.org/officeDocument/2006/relationships/customXml" Target="../ink/ink1367.xml"/><Relationship Id="rId100" Type="http://schemas.openxmlformats.org/officeDocument/2006/relationships/image" Target="../media/image1466.png"/><Relationship Id="rId105" Type="http://schemas.openxmlformats.org/officeDocument/2006/relationships/customXml" Target="../ink/ink1381.xml"/><Relationship Id="rId126" Type="http://schemas.openxmlformats.org/officeDocument/2006/relationships/image" Target="../media/image1479.png"/><Relationship Id="rId8" Type="http://schemas.openxmlformats.org/officeDocument/2006/relationships/image" Target="../media/image1420.png"/><Relationship Id="rId51" Type="http://schemas.openxmlformats.org/officeDocument/2006/relationships/customXml" Target="../ink/ink1354.xml"/><Relationship Id="rId72" Type="http://schemas.openxmlformats.org/officeDocument/2006/relationships/image" Target="../media/image1452.png"/><Relationship Id="rId93" Type="http://schemas.openxmlformats.org/officeDocument/2006/relationships/customXml" Target="../ink/ink1375.xml"/><Relationship Id="rId98" Type="http://schemas.openxmlformats.org/officeDocument/2006/relationships/image" Target="../media/image1465.png"/><Relationship Id="rId121" Type="http://schemas.openxmlformats.org/officeDocument/2006/relationships/customXml" Target="../ink/ink1389.xml"/><Relationship Id="rId3" Type="http://schemas.openxmlformats.org/officeDocument/2006/relationships/image" Target="../media/image1.png"/><Relationship Id="rId25" Type="http://schemas.openxmlformats.org/officeDocument/2006/relationships/customXml" Target="../ink/ink1341.xml"/><Relationship Id="rId46" Type="http://schemas.openxmlformats.org/officeDocument/2006/relationships/image" Target="../media/image1439.png"/><Relationship Id="rId67" Type="http://schemas.openxmlformats.org/officeDocument/2006/relationships/customXml" Target="../ink/ink1362.xml"/><Relationship Id="rId116" Type="http://schemas.openxmlformats.org/officeDocument/2006/relationships/image" Target="../media/image1474.png"/><Relationship Id="rId20" Type="http://schemas.openxmlformats.org/officeDocument/2006/relationships/image" Target="../media/image1426.png"/><Relationship Id="rId41" Type="http://schemas.openxmlformats.org/officeDocument/2006/relationships/customXml" Target="../ink/ink1349.xml"/><Relationship Id="rId62" Type="http://schemas.openxmlformats.org/officeDocument/2006/relationships/image" Target="../media/image1447.png"/><Relationship Id="rId83" Type="http://schemas.openxmlformats.org/officeDocument/2006/relationships/customXml" Target="../ink/ink1370.xml"/><Relationship Id="rId88" Type="http://schemas.openxmlformats.org/officeDocument/2006/relationships/image" Target="../media/image1460.png"/><Relationship Id="rId111" Type="http://schemas.openxmlformats.org/officeDocument/2006/relationships/customXml" Target="../ink/ink1384.xml"/><Relationship Id="rId132" Type="http://schemas.openxmlformats.org/officeDocument/2006/relationships/image" Target="../media/image1482.png"/><Relationship Id="rId15" Type="http://schemas.openxmlformats.org/officeDocument/2006/relationships/customXml" Target="../ink/ink1336.xml"/><Relationship Id="rId36" Type="http://schemas.openxmlformats.org/officeDocument/2006/relationships/image" Target="../media/image1434.png"/><Relationship Id="rId57" Type="http://schemas.openxmlformats.org/officeDocument/2006/relationships/customXml" Target="../ink/ink1357.xml"/><Relationship Id="rId106" Type="http://schemas.openxmlformats.org/officeDocument/2006/relationships/image" Target="../media/image1469.png"/><Relationship Id="rId127" Type="http://schemas.openxmlformats.org/officeDocument/2006/relationships/customXml" Target="../ink/ink1392.xml"/><Relationship Id="rId10" Type="http://schemas.openxmlformats.org/officeDocument/2006/relationships/image" Target="../media/image1421.png"/><Relationship Id="rId31" Type="http://schemas.openxmlformats.org/officeDocument/2006/relationships/customXml" Target="../ink/ink1344.xml"/><Relationship Id="rId52" Type="http://schemas.openxmlformats.org/officeDocument/2006/relationships/image" Target="../media/image1442.png"/><Relationship Id="rId73" Type="http://schemas.openxmlformats.org/officeDocument/2006/relationships/customXml" Target="../ink/ink1365.xml"/><Relationship Id="rId78" Type="http://schemas.openxmlformats.org/officeDocument/2006/relationships/image" Target="../media/image1455.png"/><Relationship Id="rId94" Type="http://schemas.openxmlformats.org/officeDocument/2006/relationships/image" Target="../media/image1463.png"/><Relationship Id="rId99" Type="http://schemas.openxmlformats.org/officeDocument/2006/relationships/customXml" Target="../ink/ink1378.xml"/><Relationship Id="rId101" Type="http://schemas.openxmlformats.org/officeDocument/2006/relationships/customXml" Target="../ink/ink1379.xml"/><Relationship Id="rId122" Type="http://schemas.openxmlformats.org/officeDocument/2006/relationships/image" Target="../media/image1477.png"/><Relationship Id="rId4" Type="http://schemas.openxmlformats.org/officeDocument/2006/relationships/image" Target="../media/image1418.png"/><Relationship Id="rId9" Type="http://schemas.openxmlformats.org/officeDocument/2006/relationships/customXml" Target="../ink/ink1333.xml"/><Relationship Id="rId26" Type="http://schemas.openxmlformats.org/officeDocument/2006/relationships/image" Target="../media/image1429.png"/></Relationships>
</file>

<file path=ppt/slides/_rels/slide9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399.xml"/><Relationship Id="rId18" Type="http://schemas.openxmlformats.org/officeDocument/2006/relationships/image" Target="../media/image1490.png"/><Relationship Id="rId26" Type="http://schemas.openxmlformats.org/officeDocument/2006/relationships/image" Target="../media/image1494.png"/><Relationship Id="rId39" Type="http://schemas.openxmlformats.org/officeDocument/2006/relationships/customXml" Target="../ink/ink1412.xml"/><Relationship Id="rId21" Type="http://schemas.openxmlformats.org/officeDocument/2006/relationships/customXml" Target="../ink/ink1403.xml"/><Relationship Id="rId34" Type="http://schemas.openxmlformats.org/officeDocument/2006/relationships/image" Target="../media/image1498.png"/><Relationship Id="rId42" Type="http://schemas.openxmlformats.org/officeDocument/2006/relationships/image" Target="../media/image1502.png"/><Relationship Id="rId47" Type="http://schemas.openxmlformats.org/officeDocument/2006/relationships/customXml" Target="../ink/ink1416.xml"/><Relationship Id="rId50" Type="http://schemas.openxmlformats.org/officeDocument/2006/relationships/image" Target="../media/image1506.png"/><Relationship Id="rId55" Type="http://schemas.openxmlformats.org/officeDocument/2006/relationships/customXml" Target="../ink/ink1420.xml"/><Relationship Id="rId7" Type="http://schemas.openxmlformats.org/officeDocument/2006/relationships/customXml" Target="../ink/ink1396.xml"/><Relationship Id="rId2" Type="http://schemas.openxmlformats.org/officeDocument/2006/relationships/image" Target="../media/image5.jpeg"/><Relationship Id="rId16" Type="http://schemas.openxmlformats.org/officeDocument/2006/relationships/image" Target="../media/image1489.png"/><Relationship Id="rId29" Type="http://schemas.openxmlformats.org/officeDocument/2006/relationships/customXml" Target="../ink/ink1407.xml"/><Relationship Id="rId11" Type="http://schemas.openxmlformats.org/officeDocument/2006/relationships/customXml" Target="../ink/ink1398.xml"/><Relationship Id="rId24" Type="http://schemas.openxmlformats.org/officeDocument/2006/relationships/image" Target="../media/image1493.png"/><Relationship Id="rId32" Type="http://schemas.openxmlformats.org/officeDocument/2006/relationships/image" Target="../media/image1497.png"/><Relationship Id="rId37" Type="http://schemas.openxmlformats.org/officeDocument/2006/relationships/customXml" Target="../ink/ink1411.xml"/><Relationship Id="rId40" Type="http://schemas.openxmlformats.org/officeDocument/2006/relationships/image" Target="../media/image1501.png"/><Relationship Id="rId45" Type="http://schemas.openxmlformats.org/officeDocument/2006/relationships/customXml" Target="../ink/ink1415.xml"/><Relationship Id="rId53" Type="http://schemas.openxmlformats.org/officeDocument/2006/relationships/customXml" Target="../ink/ink1419.xml"/><Relationship Id="rId5" Type="http://schemas.openxmlformats.org/officeDocument/2006/relationships/customXml" Target="../ink/ink1395.xml"/><Relationship Id="rId10" Type="http://schemas.openxmlformats.org/officeDocument/2006/relationships/image" Target="../media/image1486.png"/><Relationship Id="rId19" Type="http://schemas.openxmlformats.org/officeDocument/2006/relationships/customXml" Target="../ink/ink1402.xml"/><Relationship Id="rId31" Type="http://schemas.openxmlformats.org/officeDocument/2006/relationships/customXml" Target="../ink/ink1408.xml"/><Relationship Id="rId44" Type="http://schemas.openxmlformats.org/officeDocument/2006/relationships/image" Target="../media/image1503.png"/><Relationship Id="rId52" Type="http://schemas.openxmlformats.org/officeDocument/2006/relationships/image" Target="../media/image1507.png"/><Relationship Id="rId4" Type="http://schemas.openxmlformats.org/officeDocument/2006/relationships/image" Target="../media/image1483.png"/><Relationship Id="rId9" Type="http://schemas.openxmlformats.org/officeDocument/2006/relationships/customXml" Target="../ink/ink1397.xml"/><Relationship Id="rId14" Type="http://schemas.openxmlformats.org/officeDocument/2006/relationships/image" Target="../media/image1488.png"/><Relationship Id="rId22" Type="http://schemas.openxmlformats.org/officeDocument/2006/relationships/image" Target="../media/image1492.png"/><Relationship Id="rId27" Type="http://schemas.openxmlformats.org/officeDocument/2006/relationships/customXml" Target="../ink/ink1406.xml"/><Relationship Id="rId30" Type="http://schemas.openxmlformats.org/officeDocument/2006/relationships/image" Target="../media/image1496.png"/><Relationship Id="rId35" Type="http://schemas.openxmlformats.org/officeDocument/2006/relationships/customXml" Target="../ink/ink1410.xml"/><Relationship Id="rId43" Type="http://schemas.openxmlformats.org/officeDocument/2006/relationships/customXml" Target="../ink/ink1414.xml"/><Relationship Id="rId48" Type="http://schemas.openxmlformats.org/officeDocument/2006/relationships/image" Target="../media/image1505.png"/><Relationship Id="rId56" Type="http://schemas.openxmlformats.org/officeDocument/2006/relationships/image" Target="../media/image1509.png"/><Relationship Id="rId8" Type="http://schemas.openxmlformats.org/officeDocument/2006/relationships/image" Target="../media/image1485.png"/><Relationship Id="rId51" Type="http://schemas.openxmlformats.org/officeDocument/2006/relationships/customXml" Target="../ink/ink1418.xml"/><Relationship Id="rId3" Type="http://schemas.openxmlformats.org/officeDocument/2006/relationships/image" Target="../media/image1.png"/><Relationship Id="rId12" Type="http://schemas.openxmlformats.org/officeDocument/2006/relationships/image" Target="../media/image1487.png"/><Relationship Id="rId17" Type="http://schemas.openxmlformats.org/officeDocument/2006/relationships/customXml" Target="../ink/ink1401.xml"/><Relationship Id="rId25" Type="http://schemas.openxmlformats.org/officeDocument/2006/relationships/customXml" Target="../ink/ink1405.xml"/><Relationship Id="rId33" Type="http://schemas.openxmlformats.org/officeDocument/2006/relationships/customXml" Target="../ink/ink1409.xml"/><Relationship Id="rId38" Type="http://schemas.openxmlformats.org/officeDocument/2006/relationships/image" Target="../media/image1500.png"/><Relationship Id="rId46" Type="http://schemas.openxmlformats.org/officeDocument/2006/relationships/image" Target="../media/image1504.png"/><Relationship Id="rId20" Type="http://schemas.openxmlformats.org/officeDocument/2006/relationships/image" Target="../media/image1491.png"/><Relationship Id="rId41" Type="http://schemas.openxmlformats.org/officeDocument/2006/relationships/customXml" Target="../ink/ink1413.xml"/><Relationship Id="rId54" Type="http://schemas.openxmlformats.org/officeDocument/2006/relationships/image" Target="../media/image150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84.png"/><Relationship Id="rId15" Type="http://schemas.openxmlformats.org/officeDocument/2006/relationships/customXml" Target="../ink/ink1400.xml"/><Relationship Id="rId23" Type="http://schemas.openxmlformats.org/officeDocument/2006/relationships/customXml" Target="../ink/ink1404.xml"/><Relationship Id="rId28" Type="http://schemas.openxmlformats.org/officeDocument/2006/relationships/image" Target="../media/image1495.png"/><Relationship Id="rId36" Type="http://schemas.openxmlformats.org/officeDocument/2006/relationships/image" Target="../media/image1499.png"/><Relationship Id="rId49" Type="http://schemas.openxmlformats.org/officeDocument/2006/relationships/customXml" Target="../ink/ink1417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2.png"/><Relationship Id="rId3" Type="http://schemas.openxmlformats.org/officeDocument/2006/relationships/image" Target="../media/image1.png"/><Relationship Id="rId7" Type="http://schemas.openxmlformats.org/officeDocument/2006/relationships/customXml" Target="../ink/ink1422.xml"/><Relationship Id="rId12" Type="http://schemas.openxmlformats.org/officeDocument/2006/relationships/image" Target="../media/image15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11.png"/><Relationship Id="rId11" Type="http://schemas.openxmlformats.org/officeDocument/2006/relationships/customXml" Target="../ink/ink1424.xml"/><Relationship Id="rId5" Type="http://schemas.openxmlformats.org/officeDocument/2006/relationships/customXml" Target="../ink/ink1421.xml"/><Relationship Id="rId10" Type="http://schemas.openxmlformats.org/officeDocument/2006/relationships/image" Target="../media/image1513.png"/><Relationship Id="rId4" Type="http://schemas.openxmlformats.org/officeDocument/2006/relationships/image" Target="../media/image1510.png"/><Relationship Id="rId9" Type="http://schemas.openxmlformats.org/officeDocument/2006/relationships/customXml" Target="../ink/ink1423.xml"/></Relationships>
</file>

<file path=ppt/slides/_rels/slide9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526.png"/><Relationship Id="rId21" Type="http://schemas.openxmlformats.org/officeDocument/2006/relationships/customXml" Target="../ink/ink1433.xml"/><Relationship Id="rId42" Type="http://schemas.openxmlformats.org/officeDocument/2006/relationships/image" Target="../media/image1534.png"/><Relationship Id="rId47" Type="http://schemas.openxmlformats.org/officeDocument/2006/relationships/customXml" Target="../ink/ink1446.xml"/><Relationship Id="rId63" Type="http://schemas.openxmlformats.org/officeDocument/2006/relationships/customXml" Target="../ink/ink1454.xml"/><Relationship Id="rId68" Type="http://schemas.openxmlformats.org/officeDocument/2006/relationships/image" Target="../media/image1547.png"/><Relationship Id="rId84" Type="http://schemas.openxmlformats.org/officeDocument/2006/relationships/image" Target="../media/image1555.png"/><Relationship Id="rId89" Type="http://schemas.openxmlformats.org/officeDocument/2006/relationships/customXml" Target="../ink/ink1467.xml"/><Relationship Id="rId16" Type="http://schemas.openxmlformats.org/officeDocument/2006/relationships/image" Target="../media/image1521.png"/><Relationship Id="rId107" Type="http://schemas.openxmlformats.org/officeDocument/2006/relationships/customXml" Target="../ink/ink1476.xml"/><Relationship Id="rId11" Type="http://schemas.openxmlformats.org/officeDocument/2006/relationships/customXml" Target="../ink/ink1428.xml"/><Relationship Id="rId32" Type="http://schemas.openxmlformats.org/officeDocument/2006/relationships/image" Target="../media/image1529.png"/><Relationship Id="rId37" Type="http://schemas.openxmlformats.org/officeDocument/2006/relationships/customXml" Target="../ink/ink1441.xml"/><Relationship Id="rId53" Type="http://schemas.openxmlformats.org/officeDocument/2006/relationships/customXml" Target="../ink/ink1449.xml"/><Relationship Id="rId58" Type="http://schemas.openxmlformats.org/officeDocument/2006/relationships/image" Target="../media/image1542.png"/><Relationship Id="rId74" Type="http://schemas.openxmlformats.org/officeDocument/2006/relationships/image" Target="../media/image1550.png"/><Relationship Id="rId79" Type="http://schemas.openxmlformats.org/officeDocument/2006/relationships/customXml" Target="../ink/ink1462.xml"/><Relationship Id="rId102" Type="http://schemas.openxmlformats.org/officeDocument/2006/relationships/image" Target="../media/image1564.png"/><Relationship Id="rId5" Type="http://schemas.openxmlformats.org/officeDocument/2006/relationships/customXml" Target="../ink/ink1425.xml"/><Relationship Id="rId90" Type="http://schemas.openxmlformats.org/officeDocument/2006/relationships/image" Target="../media/image1558.png"/><Relationship Id="rId95" Type="http://schemas.openxmlformats.org/officeDocument/2006/relationships/customXml" Target="../ink/ink1470.xml"/><Relationship Id="rId22" Type="http://schemas.openxmlformats.org/officeDocument/2006/relationships/image" Target="../media/image1524.png"/><Relationship Id="rId27" Type="http://schemas.openxmlformats.org/officeDocument/2006/relationships/customXml" Target="../ink/ink1436.xml"/><Relationship Id="rId43" Type="http://schemas.openxmlformats.org/officeDocument/2006/relationships/customXml" Target="../ink/ink1444.xml"/><Relationship Id="rId48" Type="http://schemas.openxmlformats.org/officeDocument/2006/relationships/image" Target="../media/image1537.png"/><Relationship Id="rId64" Type="http://schemas.openxmlformats.org/officeDocument/2006/relationships/image" Target="../media/image1545.png"/><Relationship Id="rId69" Type="http://schemas.openxmlformats.org/officeDocument/2006/relationships/customXml" Target="../ink/ink1457.xml"/><Relationship Id="rId80" Type="http://schemas.openxmlformats.org/officeDocument/2006/relationships/image" Target="../media/image1553.png"/><Relationship Id="rId85" Type="http://schemas.openxmlformats.org/officeDocument/2006/relationships/customXml" Target="../ink/ink1465.xml"/><Relationship Id="rId12" Type="http://schemas.openxmlformats.org/officeDocument/2006/relationships/image" Target="../media/image1519.png"/><Relationship Id="rId17" Type="http://schemas.openxmlformats.org/officeDocument/2006/relationships/customXml" Target="../ink/ink1431.xml"/><Relationship Id="rId33" Type="http://schemas.openxmlformats.org/officeDocument/2006/relationships/customXml" Target="../ink/ink1439.xml"/><Relationship Id="rId38" Type="http://schemas.openxmlformats.org/officeDocument/2006/relationships/image" Target="../media/image1532.png"/><Relationship Id="rId59" Type="http://schemas.openxmlformats.org/officeDocument/2006/relationships/customXml" Target="../ink/ink1452.xml"/><Relationship Id="rId103" Type="http://schemas.openxmlformats.org/officeDocument/2006/relationships/customXml" Target="../ink/ink1474.xml"/><Relationship Id="rId108" Type="http://schemas.openxmlformats.org/officeDocument/2006/relationships/image" Target="../media/image1567.png"/><Relationship Id="rId54" Type="http://schemas.openxmlformats.org/officeDocument/2006/relationships/image" Target="../media/image1540.png"/><Relationship Id="rId70" Type="http://schemas.openxmlformats.org/officeDocument/2006/relationships/image" Target="../media/image1548.png"/><Relationship Id="rId75" Type="http://schemas.openxmlformats.org/officeDocument/2006/relationships/customXml" Target="../ink/ink1460.xml"/><Relationship Id="rId91" Type="http://schemas.openxmlformats.org/officeDocument/2006/relationships/customXml" Target="../ink/ink1468.xml"/><Relationship Id="rId96" Type="http://schemas.openxmlformats.org/officeDocument/2006/relationships/image" Target="../media/image156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16.png"/><Relationship Id="rId15" Type="http://schemas.openxmlformats.org/officeDocument/2006/relationships/customXml" Target="../ink/ink1430.xml"/><Relationship Id="rId23" Type="http://schemas.openxmlformats.org/officeDocument/2006/relationships/customXml" Target="../ink/ink1434.xml"/><Relationship Id="rId28" Type="http://schemas.openxmlformats.org/officeDocument/2006/relationships/image" Target="../media/image1527.png"/><Relationship Id="rId36" Type="http://schemas.openxmlformats.org/officeDocument/2006/relationships/image" Target="../media/image1531.png"/><Relationship Id="rId49" Type="http://schemas.openxmlformats.org/officeDocument/2006/relationships/customXml" Target="../ink/ink1447.xml"/><Relationship Id="rId57" Type="http://schemas.openxmlformats.org/officeDocument/2006/relationships/customXml" Target="../ink/ink1451.xml"/><Relationship Id="rId106" Type="http://schemas.openxmlformats.org/officeDocument/2006/relationships/image" Target="../media/image1566.png"/><Relationship Id="rId10" Type="http://schemas.openxmlformats.org/officeDocument/2006/relationships/image" Target="../media/image1518.png"/><Relationship Id="rId31" Type="http://schemas.openxmlformats.org/officeDocument/2006/relationships/customXml" Target="../ink/ink1438.xml"/><Relationship Id="rId44" Type="http://schemas.openxmlformats.org/officeDocument/2006/relationships/image" Target="../media/image1535.png"/><Relationship Id="rId52" Type="http://schemas.openxmlformats.org/officeDocument/2006/relationships/image" Target="../media/image1539.png"/><Relationship Id="rId60" Type="http://schemas.openxmlformats.org/officeDocument/2006/relationships/image" Target="../media/image1543.png"/><Relationship Id="rId65" Type="http://schemas.openxmlformats.org/officeDocument/2006/relationships/customXml" Target="../ink/ink1455.xml"/><Relationship Id="rId73" Type="http://schemas.openxmlformats.org/officeDocument/2006/relationships/customXml" Target="../ink/ink1459.xml"/><Relationship Id="rId78" Type="http://schemas.openxmlformats.org/officeDocument/2006/relationships/image" Target="../media/image1552.png"/><Relationship Id="rId81" Type="http://schemas.openxmlformats.org/officeDocument/2006/relationships/customXml" Target="../ink/ink1463.xml"/><Relationship Id="rId86" Type="http://schemas.openxmlformats.org/officeDocument/2006/relationships/image" Target="../media/image1556.png"/><Relationship Id="rId94" Type="http://schemas.openxmlformats.org/officeDocument/2006/relationships/image" Target="../media/image1560.png"/><Relationship Id="rId99" Type="http://schemas.openxmlformats.org/officeDocument/2006/relationships/customXml" Target="../ink/ink1472.xml"/><Relationship Id="rId101" Type="http://schemas.openxmlformats.org/officeDocument/2006/relationships/customXml" Target="../ink/ink1473.xml"/><Relationship Id="rId4" Type="http://schemas.openxmlformats.org/officeDocument/2006/relationships/image" Target="../media/image1515.png"/><Relationship Id="rId9" Type="http://schemas.openxmlformats.org/officeDocument/2006/relationships/customXml" Target="../ink/ink1427.xml"/><Relationship Id="rId13" Type="http://schemas.openxmlformats.org/officeDocument/2006/relationships/customXml" Target="../ink/ink1429.xml"/><Relationship Id="rId18" Type="http://schemas.openxmlformats.org/officeDocument/2006/relationships/image" Target="../media/image1522.png"/><Relationship Id="rId39" Type="http://schemas.openxmlformats.org/officeDocument/2006/relationships/customXml" Target="../ink/ink1442.xml"/><Relationship Id="rId109" Type="http://schemas.openxmlformats.org/officeDocument/2006/relationships/customXml" Target="../ink/ink1477.xml"/><Relationship Id="rId34" Type="http://schemas.openxmlformats.org/officeDocument/2006/relationships/image" Target="../media/image1530.png"/><Relationship Id="rId50" Type="http://schemas.openxmlformats.org/officeDocument/2006/relationships/image" Target="../media/image1538.png"/><Relationship Id="rId55" Type="http://schemas.openxmlformats.org/officeDocument/2006/relationships/customXml" Target="../ink/ink1450.xml"/><Relationship Id="rId76" Type="http://schemas.openxmlformats.org/officeDocument/2006/relationships/image" Target="../media/image1551.png"/><Relationship Id="rId97" Type="http://schemas.openxmlformats.org/officeDocument/2006/relationships/customXml" Target="../ink/ink1471.xml"/><Relationship Id="rId104" Type="http://schemas.openxmlformats.org/officeDocument/2006/relationships/image" Target="../media/image1565.png"/><Relationship Id="rId7" Type="http://schemas.openxmlformats.org/officeDocument/2006/relationships/customXml" Target="../ink/ink1426.xml"/><Relationship Id="rId71" Type="http://schemas.openxmlformats.org/officeDocument/2006/relationships/customXml" Target="../ink/ink1458.xml"/><Relationship Id="rId92" Type="http://schemas.openxmlformats.org/officeDocument/2006/relationships/image" Target="../media/image1559.png"/><Relationship Id="rId2" Type="http://schemas.openxmlformats.org/officeDocument/2006/relationships/image" Target="../media/image5.jpeg"/><Relationship Id="rId29" Type="http://schemas.openxmlformats.org/officeDocument/2006/relationships/customXml" Target="../ink/ink1437.xml"/><Relationship Id="rId24" Type="http://schemas.openxmlformats.org/officeDocument/2006/relationships/image" Target="../media/image1525.png"/><Relationship Id="rId40" Type="http://schemas.openxmlformats.org/officeDocument/2006/relationships/image" Target="../media/image1533.png"/><Relationship Id="rId45" Type="http://schemas.openxmlformats.org/officeDocument/2006/relationships/customXml" Target="../ink/ink1445.xml"/><Relationship Id="rId66" Type="http://schemas.openxmlformats.org/officeDocument/2006/relationships/image" Target="../media/image1546.png"/><Relationship Id="rId87" Type="http://schemas.openxmlformats.org/officeDocument/2006/relationships/customXml" Target="../ink/ink1466.xml"/><Relationship Id="rId110" Type="http://schemas.openxmlformats.org/officeDocument/2006/relationships/image" Target="../media/image1568.png"/><Relationship Id="rId61" Type="http://schemas.openxmlformats.org/officeDocument/2006/relationships/customXml" Target="../ink/ink1453.xml"/><Relationship Id="rId82" Type="http://schemas.openxmlformats.org/officeDocument/2006/relationships/image" Target="../media/image1554.png"/><Relationship Id="rId19" Type="http://schemas.openxmlformats.org/officeDocument/2006/relationships/customXml" Target="../ink/ink1432.xml"/><Relationship Id="rId14" Type="http://schemas.openxmlformats.org/officeDocument/2006/relationships/image" Target="../media/image1520.png"/><Relationship Id="rId30" Type="http://schemas.openxmlformats.org/officeDocument/2006/relationships/image" Target="../media/image1528.png"/><Relationship Id="rId35" Type="http://schemas.openxmlformats.org/officeDocument/2006/relationships/customXml" Target="../ink/ink1440.xml"/><Relationship Id="rId56" Type="http://schemas.openxmlformats.org/officeDocument/2006/relationships/image" Target="../media/image1541.png"/><Relationship Id="rId77" Type="http://schemas.openxmlformats.org/officeDocument/2006/relationships/customXml" Target="../ink/ink1461.xml"/><Relationship Id="rId100" Type="http://schemas.openxmlformats.org/officeDocument/2006/relationships/image" Target="../media/image1563.png"/><Relationship Id="rId105" Type="http://schemas.openxmlformats.org/officeDocument/2006/relationships/customXml" Target="../ink/ink1475.xml"/><Relationship Id="rId8" Type="http://schemas.openxmlformats.org/officeDocument/2006/relationships/image" Target="../media/image1517.png"/><Relationship Id="rId51" Type="http://schemas.openxmlformats.org/officeDocument/2006/relationships/customXml" Target="../ink/ink1448.xml"/><Relationship Id="rId72" Type="http://schemas.openxmlformats.org/officeDocument/2006/relationships/image" Target="../media/image1549.png"/><Relationship Id="rId93" Type="http://schemas.openxmlformats.org/officeDocument/2006/relationships/customXml" Target="../ink/ink1469.xml"/><Relationship Id="rId98" Type="http://schemas.openxmlformats.org/officeDocument/2006/relationships/image" Target="../media/image1562.png"/><Relationship Id="rId3" Type="http://schemas.openxmlformats.org/officeDocument/2006/relationships/image" Target="../media/image1.png"/><Relationship Id="rId25" Type="http://schemas.openxmlformats.org/officeDocument/2006/relationships/customXml" Target="../ink/ink1435.xml"/><Relationship Id="rId46" Type="http://schemas.openxmlformats.org/officeDocument/2006/relationships/image" Target="../media/image1536.png"/><Relationship Id="rId67" Type="http://schemas.openxmlformats.org/officeDocument/2006/relationships/customXml" Target="../ink/ink1456.xml"/><Relationship Id="rId20" Type="http://schemas.openxmlformats.org/officeDocument/2006/relationships/image" Target="../media/image1523.png"/><Relationship Id="rId41" Type="http://schemas.openxmlformats.org/officeDocument/2006/relationships/customXml" Target="../ink/ink1443.xml"/><Relationship Id="rId62" Type="http://schemas.openxmlformats.org/officeDocument/2006/relationships/image" Target="../media/image1544.png"/><Relationship Id="rId83" Type="http://schemas.openxmlformats.org/officeDocument/2006/relationships/customXml" Target="../ink/ink1464.xml"/><Relationship Id="rId88" Type="http://schemas.openxmlformats.org/officeDocument/2006/relationships/image" Target="../media/image155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71.png"/><Relationship Id="rId5" Type="http://schemas.openxmlformats.org/officeDocument/2006/relationships/image" Target="../media/image1570.png"/><Relationship Id="rId4" Type="http://schemas.openxmlformats.org/officeDocument/2006/relationships/image" Target="../media/image1569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7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그림 2" descr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683" y="41318"/>
            <a:ext cx="12307997" cy="6709136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TextBox 13"/>
          <p:cNvSpPr txBox="1"/>
          <p:nvPr/>
        </p:nvSpPr>
        <p:spPr>
          <a:xfrm>
            <a:off x="3273948" y="4028117"/>
            <a:ext cx="5612740" cy="1596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900">
                <a:solidFill>
                  <a:srgbClr val="FFFFFF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rPr dirty="0" err="1"/>
              <a:t>Impariamo</a:t>
            </a:r>
            <a:r>
              <a:rPr dirty="0"/>
              <a:t> il </a:t>
            </a:r>
            <a:r>
              <a:rPr dirty="0" err="1"/>
              <a:t>coreano</a:t>
            </a:r>
            <a:r>
              <a:rPr dirty="0"/>
              <a:t>!</a:t>
            </a:r>
          </a:p>
          <a:p>
            <a:pPr algn="ctr">
              <a:defRPr sz="4900">
                <a:solidFill>
                  <a:srgbClr val="FFFFFF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rPr dirty="0"/>
              <a:t>L</a:t>
            </a:r>
            <a:r>
              <a:rPr lang="it-IT" dirty="0" err="1"/>
              <a:t>ivello</a:t>
            </a:r>
            <a:r>
              <a:rPr lang="it-IT" dirty="0"/>
              <a:t> 0 con Laura</a:t>
            </a:r>
            <a:endParaRPr dirty="0"/>
          </a:p>
        </p:txBody>
      </p:sp>
      <p:grpSp>
        <p:nvGrpSpPr>
          <p:cNvPr id="127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14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41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28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42" name="TextBox 13"/>
          <p:cNvSpPr txBox="1"/>
          <p:nvPr/>
        </p:nvSpPr>
        <p:spPr>
          <a:xfrm>
            <a:off x="4876876" y="5968342"/>
            <a:ext cx="2438248" cy="438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200">
                <a:solidFill>
                  <a:srgbClr val="FFFFFF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lvl1pPr>
          </a:lstStyle>
          <a:p>
            <a:r>
              <a:t>Con prof. Ropi Oppa</a:t>
            </a:r>
          </a:p>
        </p:txBody>
      </p:sp>
      <p:pic>
        <p:nvPicPr>
          <p:cNvPr id="143" name="360x90-bianco.png" descr="360x90-bian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741" y="6063608"/>
            <a:ext cx="2438249" cy="6095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043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057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044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5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6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7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8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9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0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1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2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3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4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5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6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058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072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059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0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1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2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3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4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5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6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7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8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9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0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1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073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074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88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075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6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7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8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9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0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1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2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3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4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5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6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7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102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089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0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1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2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3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4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5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6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7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8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9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00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01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103" name="Screenshot 2024-10-14 alle 22.06.56.png" descr="Screenshot 2024-10-14 alle 22.06.5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0035" y="521889"/>
            <a:ext cx="9151930" cy="55629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064064A9-4701-D50D-315A-668FC5B9B023}"/>
              </a:ext>
            </a:extLst>
          </p:cNvPr>
          <p:cNvGrpSpPr/>
          <p:nvPr/>
        </p:nvGrpSpPr>
        <p:grpSpPr>
          <a:xfrm>
            <a:off x="1864809" y="1491498"/>
            <a:ext cx="623880" cy="1629720"/>
            <a:chOff x="1864809" y="1491498"/>
            <a:chExt cx="623880" cy="1629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8C20FDB0-4989-461E-85AE-0CEC1A262783}"/>
                    </a:ext>
                  </a:extLst>
                </p14:cNvPr>
                <p14:cNvContentPartPr/>
                <p14:nvPr/>
              </p14:nvContentPartPr>
              <p14:xfrm>
                <a:off x="2168289" y="1491498"/>
                <a:ext cx="55080" cy="103572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8C20FDB0-4989-461E-85AE-0CEC1A26278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157489" y="1480698"/>
                  <a:ext cx="76320" cy="10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A269882A-200F-A889-8F6B-FB2BA7E3466E}"/>
                    </a:ext>
                  </a:extLst>
                </p14:cNvPr>
                <p14:cNvContentPartPr/>
                <p14:nvPr/>
              </p14:nvContentPartPr>
              <p14:xfrm>
                <a:off x="2234169" y="2031858"/>
                <a:ext cx="254520" cy="270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A269882A-200F-A889-8F6B-FB2BA7E3466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223729" y="2021058"/>
                  <a:ext cx="2757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227B8F42-FE62-834A-6B91-6ABF76C5EA1E}"/>
                    </a:ext>
                  </a:extLst>
                </p14:cNvPr>
                <p14:cNvContentPartPr/>
                <p14:nvPr/>
              </p14:nvContentPartPr>
              <p14:xfrm>
                <a:off x="1864809" y="2711898"/>
                <a:ext cx="308160" cy="4093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227B8F42-FE62-834A-6B91-6ABF76C5EA1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854369" y="2701458"/>
                  <a:ext cx="329400" cy="43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D4CD90C4-BC98-C82A-6EBC-C64403FB27B7}"/>
                    </a:ext>
                  </a:extLst>
                </p14:cNvPr>
                <p14:cNvContentPartPr/>
                <p14:nvPr/>
              </p14:nvContentPartPr>
              <p14:xfrm>
                <a:off x="1914129" y="2960298"/>
                <a:ext cx="259920" cy="612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D4CD90C4-BC98-C82A-6EBC-C64403FB27B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903329" y="2949498"/>
                  <a:ext cx="281160" cy="27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EC4200BE-1451-494F-3224-70B6AB7B0597}"/>
                  </a:ext>
                </a:extLst>
              </p14:cNvPr>
              <p14:cNvContentPartPr/>
              <p14:nvPr/>
            </p14:nvContentPartPr>
            <p14:xfrm>
              <a:off x="2545569" y="2326338"/>
              <a:ext cx="55080" cy="20772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EC4200BE-1451-494F-3224-70B6AB7B059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534769" y="2315898"/>
                <a:ext cx="76320" cy="228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Gruppo 11">
            <a:extLst>
              <a:ext uri="{FF2B5EF4-FFF2-40B4-BE49-F238E27FC236}">
                <a16:creationId xmlns:a16="http://schemas.microsoft.com/office/drawing/2014/main" id="{573D7C0E-AD34-072C-295A-D0ECDCA30FB6}"/>
              </a:ext>
            </a:extLst>
          </p:cNvPr>
          <p:cNvGrpSpPr/>
          <p:nvPr/>
        </p:nvGrpSpPr>
        <p:grpSpPr>
          <a:xfrm>
            <a:off x="4245849" y="2507058"/>
            <a:ext cx="318240" cy="353160"/>
            <a:chOff x="4245849" y="2507058"/>
            <a:chExt cx="318240" cy="353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276175D7-8EA2-18B8-1A6E-161F1FC047F2}"/>
                    </a:ext>
                  </a:extLst>
                </p14:cNvPr>
                <p14:cNvContentPartPr/>
                <p14:nvPr/>
              </p14:nvContentPartPr>
              <p14:xfrm>
                <a:off x="4364289" y="2594538"/>
                <a:ext cx="123480" cy="14940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276175D7-8EA2-18B8-1A6E-161F1FC047F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353849" y="2583738"/>
                  <a:ext cx="14472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0CF7345E-0BD7-6688-570C-02A79E7CA4BB}"/>
                    </a:ext>
                  </a:extLst>
                </p14:cNvPr>
                <p14:cNvContentPartPr/>
                <p14:nvPr/>
              </p14:nvContentPartPr>
              <p14:xfrm>
                <a:off x="4245849" y="2507058"/>
                <a:ext cx="318240" cy="3531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0CF7345E-0BD7-6688-570C-02A79E7CA4B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235049" y="2496258"/>
                  <a:ext cx="339480" cy="37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BDC129F6-133E-9B8A-4907-2506EE109ED0}"/>
              </a:ext>
            </a:extLst>
          </p:cNvPr>
          <p:cNvGrpSpPr/>
          <p:nvPr/>
        </p:nvGrpSpPr>
        <p:grpSpPr>
          <a:xfrm>
            <a:off x="5325849" y="1660338"/>
            <a:ext cx="812160" cy="1015920"/>
            <a:chOff x="5325849" y="1660338"/>
            <a:chExt cx="812160" cy="1015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FAC7E8E3-8C55-1F04-A48B-82FFAFDFD1DF}"/>
                    </a:ext>
                  </a:extLst>
                </p14:cNvPr>
                <p14:cNvContentPartPr/>
                <p14:nvPr/>
              </p14:nvContentPartPr>
              <p14:xfrm>
                <a:off x="5411169" y="1767258"/>
                <a:ext cx="50760" cy="81936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FAC7E8E3-8C55-1F04-A48B-82FFAFDFD1D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400369" y="1756818"/>
                  <a:ext cx="72000" cy="84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2B45FA38-F443-8B82-B228-A2B155A67A31}"/>
                    </a:ext>
                  </a:extLst>
                </p14:cNvPr>
                <p14:cNvContentPartPr/>
                <p14:nvPr/>
              </p14:nvContentPartPr>
              <p14:xfrm>
                <a:off x="5388849" y="1660338"/>
                <a:ext cx="749160" cy="101592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2B45FA38-F443-8B82-B228-A2B155A67A3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378049" y="1649538"/>
                  <a:ext cx="770400" cy="10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4E46E8E9-0F7E-2323-F577-96AE00897389}"/>
                    </a:ext>
                  </a:extLst>
                </p14:cNvPr>
                <p14:cNvContentPartPr/>
                <p14:nvPr/>
              </p14:nvContentPartPr>
              <p14:xfrm>
                <a:off x="5325849" y="2579418"/>
                <a:ext cx="782280" cy="9000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4E46E8E9-0F7E-2323-F577-96AE0089738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315409" y="2568618"/>
                  <a:ext cx="803520" cy="1112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106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120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107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08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09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0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1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2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3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4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5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6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7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8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9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121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135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122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3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4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5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6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7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8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9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0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1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2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3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4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136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137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51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138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9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0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1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2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3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4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5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6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7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8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9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0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165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152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3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4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5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6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7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8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9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0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1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2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3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4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166" name="Screenshot 2024-10-14 alle 22.07.17.png" descr="Screenshot 2024-10-14 alle 22.07.1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08" y="720941"/>
            <a:ext cx="10605784" cy="511936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D3F8650A-ED10-1CAB-C20F-CFEC8F197F99}"/>
              </a:ext>
            </a:extLst>
          </p:cNvPr>
          <p:cNvGrpSpPr/>
          <p:nvPr/>
        </p:nvGrpSpPr>
        <p:grpSpPr>
          <a:xfrm>
            <a:off x="1024209" y="1674378"/>
            <a:ext cx="938520" cy="398880"/>
            <a:chOff x="1024209" y="1674378"/>
            <a:chExt cx="938520" cy="398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DD1E8334-DB68-49DE-E425-4FF3C99A9177}"/>
                    </a:ext>
                  </a:extLst>
                </p14:cNvPr>
                <p14:cNvContentPartPr/>
                <p14:nvPr/>
              </p14:nvContentPartPr>
              <p14:xfrm>
                <a:off x="1478529" y="1674378"/>
                <a:ext cx="43920" cy="3812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DD1E8334-DB68-49DE-E425-4FF3C99A917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468089" y="1663578"/>
                  <a:ext cx="65160" cy="40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11B3331D-183B-D7BB-72D2-A29D8142006B}"/>
                    </a:ext>
                  </a:extLst>
                </p14:cNvPr>
                <p14:cNvContentPartPr/>
                <p14:nvPr/>
              </p14:nvContentPartPr>
              <p14:xfrm>
                <a:off x="1024209" y="2005218"/>
                <a:ext cx="938520" cy="6804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11B3331D-183B-D7BB-72D2-A29D8142006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13409" y="1994418"/>
                  <a:ext cx="959760" cy="89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A2865823-B634-B97F-A712-C195F22D7B8F}"/>
                  </a:ext>
                </a:extLst>
              </p14:cNvPr>
              <p14:cNvContentPartPr/>
              <p14:nvPr/>
            </p14:nvContentPartPr>
            <p14:xfrm>
              <a:off x="5636169" y="2524338"/>
              <a:ext cx="681840" cy="2844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A2865823-B634-B97F-A712-C195F22D7B8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25369" y="2513898"/>
                <a:ext cx="703080" cy="496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169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183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170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1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2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3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4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5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6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7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8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9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0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1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2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184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198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185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6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7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8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9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0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1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2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3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4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5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6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7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199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200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14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201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2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3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4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5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6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7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8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9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0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1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2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3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228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215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6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7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8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9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0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1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2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3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4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5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6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7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229" name="Screenshot 2024-10-14 alle 22.08.25.png" descr="Screenshot 2024-10-14 alle 22.08.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634" y="730675"/>
            <a:ext cx="10290732" cy="514536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12EC5D65-1EB7-A029-ED0B-E0E1053F58B4}"/>
              </a:ext>
            </a:extLst>
          </p:cNvPr>
          <p:cNvGrpSpPr/>
          <p:nvPr/>
        </p:nvGrpSpPr>
        <p:grpSpPr>
          <a:xfrm>
            <a:off x="1746369" y="1391058"/>
            <a:ext cx="315720" cy="1182600"/>
            <a:chOff x="1746369" y="1391058"/>
            <a:chExt cx="315720" cy="118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4164AC37-F25A-0F42-D309-22BE9F482D6A}"/>
                    </a:ext>
                  </a:extLst>
                </p14:cNvPr>
                <p14:cNvContentPartPr/>
                <p14:nvPr/>
              </p14:nvContentPartPr>
              <p14:xfrm>
                <a:off x="2020329" y="1391058"/>
                <a:ext cx="41760" cy="118260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4164AC37-F25A-0F42-D309-22BE9F482D6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009889" y="1380618"/>
                  <a:ext cx="63000" cy="12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9CD1E3CA-EE2E-9ADF-726B-C7F65B882B1D}"/>
                    </a:ext>
                  </a:extLst>
                </p14:cNvPr>
                <p14:cNvContentPartPr/>
                <p14:nvPr/>
              </p14:nvContentPartPr>
              <p14:xfrm>
                <a:off x="1746369" y="1877058"/>
                <a:ext cx="272520" cy="6912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9CD1E3CA-EE2E-9ADF-726B-C7F65B882B1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735569" y="1866258"/>
                  <a:ext cx="293760" cy="90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15BFD7BE-217A-8D6A-F363-152EA9F8E720}"/>
                  </a:ext>
                </a:extLst>
              </p14:cNvPr>
              <p14:cNvContentPartPr/>
              <p14:nvPr/>
            </p14:nvContentPartPr>
            <p14:xfrm>
              <a:off x="7274889" y="5735538"/>
              <a:ext cx="1244160" cy="10656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15BFD7BE-217A-8D6A-F363-152EA9F8E72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264089" y="5725098"/>
                <a:ext cx="1265400" cy="1278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232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246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233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4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5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6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7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8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9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0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1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2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3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4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5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247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261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248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9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0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1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2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3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4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5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6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7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8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9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0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62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263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77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264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5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6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7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8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9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0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1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2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3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4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5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6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291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278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9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0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1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2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3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4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5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6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7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8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9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0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292" name="Screenshot 2024-10-14 alle 22.09.05.png" descr="Screenshot 2024-10-14 alle 22.09.0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12" y="627709"/>
            <a:ext cx="9948776" cy="491932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D3751D15-4C31-9637-3CBE-8C0B8A56E421}"/>
              </a:ext>
            </a:extLst>
          </p:cNvPr>
          <p:cNvGrpSpPr/>
          <p:nvPr/>
        </p:nvGrpSpPr>
        <p:grpSpPr>
          <a:xfrm>
            <a:off x="1335249" y="1584378"/>
            <a:ext cx="822960" cy="453600"/>
            <a:chOff x="1335249" y="1584378"/>
            <a:chExt cx="822960" cy="453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574F9684-899F-2A8A-2D2F-93F42EC2F4F0}"/>
                    </a:ext>
                  </a:extLst>
                </p14:cNvPr>
                <p14:cNvContentPartPr/>
                <p14:nvPr/>
              </p14:nvContentPartPr>
              <p14:xfrm>
                <a:off x="1335249" y="1613538"/>
                <a:ext cx="822960" cy="608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574F9684-899F-2A8A-2D2F-93F42EC2F4F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324809" y="1603098"/>
                  <a:ext cx="84420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E5D95CAC-E226-A864-8389-35AA1FA50522}"/>
                    </a:ext>
                  </a:extLst>
                </p14:cNvPr>
                <p14:cNvContentPartPr/>
                <p14:nvPr/>
              </p14:nvContentPartPr>
              <p14:xfrm>
                <a:off x="1679049" y="1584378"/>
                <a:ext cx="38520" cy="4536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E5D95CAC-E226-A864-8389-35AA1FA5052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668249" y="1573938"/>
                  <a:ext cx="59760" cy="4748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295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309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296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7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8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9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0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1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2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3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4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5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6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7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8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310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324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311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2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3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4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5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6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7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8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9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0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1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2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3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325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326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40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327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8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9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0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1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2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3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4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5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6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7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8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9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354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341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2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3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4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5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6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7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8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9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0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1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2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3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355" name="Fantastico! Avete completato tutte le vocali “semplici” coreane!…"/>
          <p:cNvSpPr txBox="1"/>
          <p:nvPr/>
        </p:nvSpPr>
        <p:spPr>
          <a:xfrm>
            <a:off x="2134274" y="601980"/>
            <a:ext cx="7892087" cy="764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399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Fantastico! Avete completato tutte le vocali “semplici” coreane!</a:t>
            </a:r>
          </a:p>
          <a:p>
            <a: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399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Vediamo ora le 11 vocali “complesse”</a:t>
            </a:r>
          </a:p>
        </p:txBody>
      </p:sp>
      <p:pic>
        <p:nvPicPr>
          <p:cNvPr id="1356" name="Screenshot 2024-10-14 alle 22.01.25.png" descr="Screenshot 2024-10-14 alle 22.01.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709" y="2118081"/>
            <a:ext cx="7059503" cy="3227656"/>
          </a:xfrm>
          <a:prstGeom prst="rect">
            <a:avLst/>
          </a:prstGeom>
          <a:ln w="12700">
            <a:miter lim="400000"/>
          </a:ln>
        </p:spPr>
      </p:pic>
      <p:sp>
        <p:nvSpPr>
          <p:cNvPr id="1357" name="Forma"/>
          <p:cNvSpPr/>
          <p:nvPr/>
        </p:nvSpPr>
        <p:spPr>
          <a:xfrm>
            <a:off x="8470226" y="2793760"/>
            <a:ext cx="152104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63" y="14256"/>
                </a:moveTo>
                <a:lnTo>
                  <a:pt x="12263" y="21600"/>
                </a:lnTo>
                <a:lnTo>
                  <a:pt x="0" y="10452"/>
                </a:lnTo>
                <a:lnTo>
                  <a:pt x="12263" y="0"/>
                </a:lnTo>
                <a:lnTo>
                  <a:pt x="12263" y="7344"/>
                </a:lnTo>
                <a:lnTo>
                  <a:pt x="21600" y="7837"/>
                </a:lnTo>
                <a:lnTo>
                  <a:pt x="21217" y="14134"/>
                </a:lnTo>
                <a:lnTo>
                  <a:pt x="12263" y="14256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98DB221C-89DE-08B6-D4CE-0059DEE1B154}"/>
                  </a:ext>
                </a:extLst>
              </p14:cNvPr>
              <p14:cNvContentPartPr/>
              <p14:nvPr/>
            </p14:nvContentPartPr>
            <p14:xfrm>
              <a:off x="7018569" y="1477098"/>
              <a:ext cx="1283040" cy="3528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98DB221C-89DE-08B6-D4CE-0059DEE1B15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07769" y="1466658"/>
                <a:ext cx="1304280" cy="565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360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374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361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2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3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4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5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6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7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8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9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0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1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2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3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375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389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376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7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8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9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0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1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2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3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4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5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6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7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8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390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391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05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392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3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4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5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6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7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8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9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0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1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2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3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4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419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406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7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8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9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0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1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2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3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4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5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6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7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8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420" name="Queste vocali si chiamano così non perché siano più difficili ma perché,…"/>
          <p:cNvSpPr txBox="1"/>
          <p:nvPr/>
        </p:nvSpPr>
        <p:spPr>
          <a:xfrm>
            <a:off x="1653946" y="450014"/>
            <a:ext cx="8884108" cy="1277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4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Queste vocali si chiamano così non perché siano più difficili ma perché,</a:t>
            </a:r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4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per essere rappresentate usano più linee</a:t>
            </a:r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4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(Per capirci ㅐ → ㅏ+ㅣ = ㅐ). Vediamole insieme!</a:t>
            </a:r>
          </a:p>
        </p:txBody>
      </p:sp>
      <p:pic>
        <p:nvPicPr>
          <p:cNvPr id="1421" name="Screenshot 2024-10-14 alle 22.14.04.png" descr="Screenshot 2024-10-14 alle 22.14.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7167" y="1787378"/>
            <a:ext cx="4686301" cy="46863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94BAD69C-AF06-6738-2B3D-4A56EE628CC7}"/>
              </a:ext>
            </a:extLst>
          </p:cNvPr>
          <p:cNvGrpSpPr/>
          <p:nvPr/>
        </p:nvGrpSpPr>
        <p:grpSpPr>
          <a:xfrm>
            <a:off x="1014129" y="1917738"/>
            <a:ext cx="152640" cy="891360"/>
            <a:chOff x="1014129" y="1917738"/>
            <a:chExt cx="152640" cy="89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83323088-4B08-C512-0306-451D4D64DA0A}"/>
                    </a:ext>
                  </a:extLst>
                </p14:cNvPr>
                <p14:cNvContentPartPr/>
                <p14:nvPr/>
              </p14:nvContentPartPr>
              <p14:xfrm>
                <a:off x="1014129" y="1928178"/>
                <a:ext cx="25200" cy="82980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83323088-4B08-C512-0306-451D4D64DA0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03329" y="1917378"/>
                  <a:ext cx="46440" cy="85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9558CAFA-2473-AC5A-4F46-0A5FD9520547}"/>
                    </a:ext>
                  </a:extLst>
                </p14:cNvPr>
                <p14:cNvContentPartPr/>
                <p14:nvPr/>
              </p14:nvContentPartPr>
              <p14:xfrm>
                <a:off x="1016289" y="2362698"/>
                <a:ext cx="93240" cy="666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9558CAFA-2473-AC5A-4F46-0A5FD952054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05849" y="2351898"/>
                  <a:ext cx="11448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198FBECD-08A5-BA98-6139-6DCEF5224A09}"/>
                    </a:ext>
                  </a:extLst>
                </p14:cNvPr>
                <p14:cNvContentPartPr/>
                <p14:nvPr/>
              </p14:nvContentPartPr>
              <p14:xfrm>
                <a:off x="1090089" y="1917738"/>
                <a:ext cx="76680" cy="89136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198FBECD-08A5-BA98-6139-6DCEF5224A0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79649" y="1906938"/>
                  <a:ext cx="97920" cy="91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C5BCF45E-88B4-DC28-1382-0D85A7EB51C9}"/>
                  </a:ext>
                </a:extLst>
              </p14:cNvPr>
              <p14:cNvContentPartPr/>
              <p14:nvPr/>
            </p14:nvContentPartPr>
            <p14:xfrm>
              <a:off x="1620729" y="2351538"/>
              <a:ext cx="103320" cy="900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C5BCF45E-88B4-DC28-1382-0D85A7EB51C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10289" y="2341098"/>
                <a:ext cx="12456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F9562205-9CBF-4257-E28F-B9C8B8F3C528}"/>
                  </a:ext>
                </a:extLst>
              </p14:cNvPr>
              <p14:cNvContentPartPr/>
              <p14:nvPr/>
            </p14:nvContentPartPr>
            <p14:xfrm>
              <a:off x="1768689" y="2239218"/>
              <a:ext cx="52920" cy="15048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F9562205-9CBF-4257-E28F-B9C8B8F3C52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757889" y="2228418"/>
                <a:ext cx="741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1A009351-D121-9E3C-E437-173666895836}"/>
                  </a:ext>
                </a:extLst>
              </p14:cNvPr>
              <p14:cNvContentPartPr/>
              <p14:nvPr/>
            </p14:nvContentPartPr>
            <p14:xfrm>
              <a:off x="2142369" y="2123658"/>
              <a:ext cx="15120" cy="554760"/>
            </p14:xfrm>
          </p:contentPart>
        </mc:Choice>
        <mc:Fallback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1A009351-D121-9E3C-E437-17366689583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131929" y="2113218"/>
                <a:ext cx="36360" cy="57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62C2BC75-3E53-E031-5DAF-DAF757E94790}"/>
                  </a:ext>
                </a:extLst>
              </p14:cNvPr>
              <p14:cNvContentPartPr/>
              <p14:nvPr/>
            </p14:nvContentPartPr>
            <p14:xfrm>
              <a:off x="2138049" y="2442978"/>
              <a:ext cx="208440" cy="2016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62C2BC75-3E53-E031-5DAF-DAF757E9479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127249" y="2432538"/>
                <a:ext cx="22968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A3CF066A-9485-8B34-E49B-D5C57B3432E1}"/>
                  </a:ext>
                </a:extLst>
              </p14:cNvPr>
              <p14:cNvContentPartPr/>
              <p14:nvPr/>
            </p14:nvContentPartPr>
            <p14:xfrm>
              <a:off x="2741409" y="2201778"/>
              <a:ext cx="14760" cy="443160"/>
            </p14:xfrm>
          </p:contentPart>
        </mc:Choice>
        <mc:Fallback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A3CF066A-9485-8B34-E49B-D5C57B3432E1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730609" y="2191338"/>
                <a:ext cx="36000" cy="46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A593122B-A467-D144-C398-1B59334C8C99}"/>
                  </a:ext>
                </a:extLst>
              </p14:cNvPr>
              <p14:cNvContentPartPr/>
              <p14:nvPr/>
            </p14:nvContentPartPr>
            <p14:xfrm>
              <a:off x="2601369" y="2386098"/>
              <a:ext cx="282600" cy="3996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A593122B-A467-D144-C398-1B59334C8C99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590929" y="2375298"/>
                <a:ext cx="303840" cy="6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ED549C65-A1D2-C83C-CBD0-45945AE0C224}"/>
                  </a:ext>
                </a:extLst>
              </p14:cNvPr>
              <p14:cNvContentPartPr/>
              <p14:nvPr/>
            </p14:nvContentPartPr>
            <p14:xfrm>
              <a:off x="3055689" y="2122578"/>
              <a:ext cx="20520" cy="532800"/>
            </p14:xfrm>
          </p:contentPart>
        </mc:Choice>
        <mc:Fallback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ED549C65-A1D2-C83C-CBD0-45945AE0C224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045249" y="2112138"/>
                <a:ext cx="41760" cy="554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424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43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42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2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2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2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2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439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45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44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454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455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69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456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7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8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9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0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1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2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3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4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5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6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7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8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483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470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1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2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3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4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5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6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7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8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9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0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1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2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484" name="Screenshot 2024-10-14 alle 22.14.45.png" descr="Screenshot 2024-10-14 alle 22.14.4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358" y="1001972"/>
            <a:ext cx="9357284" cy="460277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" name="Gruppo 13">
            <a:extLst>
              <a:ext uri="{FF2B5EF4-FFF2-40B4-BE49-F238E27FC236}">
                <a16:creationId xmlns:a16="http://schemas.microsoft.com/office/drawing/2014/main" id="{A41A781D-A3EB-EC16-BE59-76241B963606}"/>
              </a:ext>
            </a:extLst>
          </p:cNvPr>
          <p:cNvGrpSpPr/>
          <p:nvPr/>
        </p:nvGrpSpPr>
        <p:grpSpPr>
          <a:xfrm>
            <a:off x="1288449" y="503658"/>
            <a:ext cx="945000" cy="252720"/>
            <a:chOff x="1288449" y="503658"/>
            <a:chExt cx="945000" cy="25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7C403421-95E9-29FE-0C2B-A98987D6F27F}"/>
                    </a:ext>
                  </a:extLst>
                </p14:cNvPr>
                <p14:cNvContentPartPr/>
                <p14:nvPr/>
              </p14:nvContentPartPr>
              <p14:xfrm>
                <a:off x="1288449" y="503658"/>
                <a:ext cx="160560" cy="22176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7C403421-95E9-29FE-0C2B-A98987D6F27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277649" y="492858"/>
                  <a:ext cx="18180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A7A3F8CF-0828-415C-0935-363A8438D829}"/>
                    </a:ext>
                  </a:extLst>
                </p14:cNvPr>
                <p14:cNvContentPartPr/>
                <p14:nvPr/>
              </p14:nvContentPartPr>
              <p14:xfrm>
                <a:off x="1554849" y="621378"/>
                <a:ext cx="131400" cy="1908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A7A3F8CF-0828-415C-0935-363A8438D82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544049" y="610578"/>
                  <a:ext cx="1526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94DDB779-C8E5-256F-60EA-D1A868EEAEC7}"/>
                    </a:ext>
                  </a:extLst>
                </p14:cNvPr>
                <p14:cNvContentPartPr/>
                <p14:nvPr/>
              </p14:nvContentPartPr>
              <p14:xfrm>
                <a:off x="1752849" y="531738"/>
                <a:ext cx="133560" cy="22464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94DDB779-C8E5-256F-60EA-D1A868EEAEC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742409" y="520938"/>
                  <a:ext cx="15480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3C0DA265-586B-32A8-1F30-E81C8FB7CB4B}"/>
                    </a:ext>
                  </a:extLst>
                </p14:cNvPr>
                <p14:cNvContentPartPr/>
                <p14:nvPr/>
              </p14:nvContentPartPr>
              <p14:xfrm>
                <a:off x="2009529" y="571338"/>
                <a:ext cx="107640" cy="2376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3C0DA265-586B-32A8-1F30-E81C8FB7CB4B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998729" y="560538"/>
                  <a:ext cx="1288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EF8AF56D-7FC5-8D70-25F9-CBBEE77051C5}"/>
                    </a:ext>
                  </a:extLst>
                </p14:cNvPr>
                <p14:cNvContentPartPr/>
                <p14:nvPr/>
              </p14:nvContentPartPr>
              <p14:xfrm>
                <a:off x="2229849" y="503658"/>
                <a:ext cx="3600" cy="14112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EF8AF56D-7FC5-8D70-25F9-CBBEE77051C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219049" y="492858"/>
                  <a:ext cx="24840" cy="16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9BC2143E-9406-579A-27D8-F448EA32BA23}"/>
              </a:ext>
            </a:extLst>
          </p:cNvPr>
          <p:cNvGrpSpPr/>
          <p:nvPr/>
        </p:nvGrpSpPr>
        <p:grpSpPr>
          <a:xfrm>
            <a:off x="2431449" y="458298"/>
            <a:ext cx="754560" cy="203040"/>
            <a:chOff x="2431449" y="458298"/>
            <a:chExt cx="754560" cy="203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3EBD2924-DD32-75C6-8B03-AEBC7C511CBC}"/>
                    </a:ext>
                  </a:extLst>
                </p14:cNvPr>
                <p14:cNvContentPartPr/>
                <p14:nvPr/>
              </p14:nvContentPartPr>
              <p14:xfrm>
                <a:off x="2431449" y="532818"/>
                <a:ext cx="79920" cy="1080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3EBD2924-DD32-75C6-8B03-AEBC7C511CB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420649" y="522018"/>
                  <a:ext cx="1011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1E764823-17F4-F24D-A964-A9413E13489E}"/>
                    </a:ext>
                  </a:extLst>
                </p14:cNvPr>
                <p14:cNvContentPartPr/>
                <p14:nvPr/>
              </p14:nvContentPartPr>
              <p14:xfrm>
                <a:off x="2659689" y="458298"/>
                <a:ext cx="83160" cy="20304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1E764823-17F4-F24D-A964-A9413E13489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48889" y="447498"/>
                  <a:ext cx="1044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D34B0018-D7F9-70B1-D2D1-5A1A28BAA8F4}"/>
                    </a:ext>
                  </a:extLst>
                </p14:cNvPr>
                <p14:cNvContentPartPr/>
                <p14:nvPr/>
              </p14:nvContentPartPr>
              <p14:xfrm>
                <a:off x="2858769" y="580338"/>
                <a:ext cx="100080" cy="504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D34B0018-D7F9-70B1-D2D1-5A1A28BAA8F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848329" y="569898"/>
                  <a:ext cx="12132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EBB8F1AB-DEAE-5B46-B2B3-73DADBC22747}"/>
                    </a:ext>
                  </a:extLst>
                </p14:cNvPr>
                <p14:cNvContentPartPr/>
                <p14:nvPr/>
              </p14:nvContentPartPr>
              <p14:xfrm>
                <a:off x="3061449" y="459378"/>
                <a:ext cx="124560" cy="1879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EBB8F1AB-DEAE-5B46-B2B3-73DADBC2274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051009" y="448578"/>
                  <a:ext cx="145800" cy="20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283F3F37-47DC-BD1F-0895-ADA932FE254A}"/>
              </a:ext>
            </a:extLst>
          </p:cNvPr>
          <p:cNvGrpSpPr/>
          <p:nvPr/>
        </p:nvGrpSpPr>
        <p:grpSpPr>
          <a:xfrm>
            <a:off x="379449" y="1870938"/>
            <a:ext cx="830880" cy="616680"/>
            <a:chOff x="379449" y="1870938"/>
            <a:chExt cx="830880" cy="61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19A6E6F5-4D9F-282B-F5B7-C9D0C3913174}"/>
                    </a:ext>
                  </a:extLst>
                </p14:cNvPr>
                <p14:cNvContentPartPr/>
                <p14:nvPr/>
              </p14:nvContentPartPr>
              <p14:xfrm>
                <a:off x="379449" y="1949058"/>
                <a:ext cx="289080" cy="50112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19A6E6F5-4D9F-282B-F5B7-C9D0C391317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68649" y="1938618"/>
                  <a:ext cx="310320" cy="52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01430B9C-9DB4-6A00-2DAF-E22739D9C2A2}"/>
                    </a:ext>
                  </a:extLst>
                </p14:cNvPr>
                <p14:cNvContentPartPr/>
                <p14:nvPr/>
              </p14:nvContentPartPr>
              <p14:xfrm>
                <a:off x="707409" y="1870938"/>
                <a:ext cx="43920" cy="55116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01430B9C-9DB4-6A00-2DAF-E22739D9C2A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96609" y="1860498"/>
                  <a:ext cx="65160" cy="57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94085A25-6278-48D7-A263-C6E1DF600901}"/>
                    </a:ext>
                  </a:extLst>
                </p14:cNvPr>
                <p14:cNvContentPartPr/>
                <p14:nvPr/>
              </p14:nvContentPartPr>
              <p14:xfrm>
                <a:off x="744129" y="2164698"/>
                <a:ext cx="91080" cy="3420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94085A25-6278-48D7-A263-C6E1DF600901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33689" y="2153898"/>
                  <a:ext cx="11232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A8C1824A-87CF-AABD-F7EE-13D01648D621}"/>
                    </a:ext>
                  </a:extLst>
                </p14:cNvPr>
                <p14:cNvContentPartPr/>
                <p14:nvPr/>
              </p14:nvContentPartPr>
              <p14:xfrm>
                <a:off x="819369" y="1971378"/>
                <a:ext cx="59760" cy="46404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A8C1824A-87CF-AABD-F7EE-13D01648D62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08569" y="1960578"/>
                  <a:ext cx="81000" cy="48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C1E2AF3B-7D22-D7D8-E2B2-6807BE8F1589}"/>
                    </a:ext>
                  </a:extLst>
                </p14:cNvPr>
                <p14:cNvContentPartPr/>
                <p14:nvPr/>
              </p14:nvContentPartPr>
              <p14:xfrm>
                <a:off x="940329" y="2062098"/>
                <a:ext cx="124560" cy="29376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C1E2AF3B-7D22-D7D8-E2B2-6807BE8F158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29529" y="2051658"/>
                  <a:ext cx="14580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E5B05C48-47BC-B421-A454-5F3746860AF8}"/>
                    </a:ext>
                  </a:extLst>
                </p14:cNvPr>
                <p14:cNvContentPartPr/>
                <p14:nvPr/>
              </p14:nvContentPartPr>
              <p14:xfrm>
                <a:off x="1156329" y="2070378"/>
                <a:ext cx="54000" cy="41724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E5B05C48-47BC-B421-A454-5F3746860AF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45529" y="2059578"/>
                  <a:ext cx="75240" cy="438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49CF9859-6C15-1E5E-9C2E-58E31251DC79}"/>
              </a:ext>
            </a:extLst>
          </p:cNvPr>
          <p:cNvGrpSpPr/>
          <p:nvPr/>
        </p:nvGrpSpPr>
        <p:grpSpPr>
          <a:xfrm>
            <a:off x="1779849" y="2137698"/>
            <a:ext cx="983160" cy="376560"/>
            <a:chOff x="1779849" y="2137698"/>
            <a:chExt cx="983160" cy="376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60D95C85-2E05-D6C5-C5BA-1AB9717D2299}"/>
                    </a:ext>
                  </a:extLst>
                </p14:cNvPr>
                <p14:cNvContentPartPr/>
                <p14:nvPr/>
              </p14:nvContentPartPr>
              <p14:xfrm>
                <a:off x="1779849" y="2137698"/>
                <a:ext cx="241200" cy="30060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60D95C85-2E05-D6C5-C5BA-1AB9717D2299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769049" y="2126898"/>
                  <a:ext cx="26244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548FEB22-E539-4116-F3E7-661CC1C136F2}"/>
                    </a:ext>
                  </a:extLst>
                </p14:cNvPr>
                <p14:cNvContentPartPr/>
                <p14:nvPr/>
              </p14:nvContentPartPr>
              <p14:xfrm>
                <a:off x="2109969" y="2186658"/>
                <a:ext cx="169200" cy="25308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548FEB22-E539-4116-F3E7-661CC1C136F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099529" y="2176218"/>
                  <a:ext cx="19044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86237C1F-2E49-6821-233B-86F83203D05C}"/>
                    </a:ext>
                  </a:extLst>
                </p14:cNvPr>
                <p14:cNvContentPartPr/>
                <p14:nvPr/>
              </p14:nvContentPartPr>
              <p14:xfrm>
                <a:off x="2376369" y="2187738"/>
                <a:ext cx="150480" cy="27180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86237C1F-2E49-6821-233B-86F83203D05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365929" y="2177298"/>
                  <a:ext cx="17172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295D9810-C877-0841-0D47-2CB6B98471E8}"/>
                    </a:ext>
                  </a:extLst>
                </p14:cNvPr>
                <p14:cNvContentPartPr/>
                <p14:nvPr/>
              </p14:nvContentPartPr>
              <p14:xfrm>
                <a:off x="2576889" y="2205378"/>
                <a:ext cx="88920" cy="3020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295D9810-C877-0841-0D47-2CB6B98471E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566089" y="2194938"/>
                  <a:ext cx="11016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96F84E51-A9FB-8472-4708-D0B04A5A31FC}"/>
                    </a:ext>
                  </a:extLst>
                </p14:cNvPr>
                <p14:cNvContentPartPr/>
                <p14:nvPr/>
              </p14:nvContentPartPr>
              <p14:xfrm>
                <a:off x="2734569" y="2275218"/>
                <a:ext cx="28440" cy="2390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96F84E51-A9FB-8472-4708-D0B04A5A31F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724129" y="2264778"/>
                  <a:ext cx="49680" cy="260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32" name="Input penna 31">
                <a:extLst>
                  <a:ext uri="{FF2B5EF4-FFF2-40B4-BE49-F238E27FC236}">
                    <a16:creationId xmlns:a16="http://schemas.microsoft.com/office/drawing/2014/main" id="{0F1EFA8B-89B1-6481-7F10-056B5DFC1475}"/>
                  </a:ext>
                </a:extLst>
              </p14:cNvPr>
              <p14:cNvContentPartPr/>
              <p14:nvPr/>
            </p14:nvContentPartPr>
            <p14:xfrm>
              <a:off x="1494369" y="2204298"/>
              <a:ext cx="125640" cy="22320"/>
            </p14:xfrm>
          </p:contentPart>
        </mc:Choice>
        <mc:Fallback>
          <p:pic>
            <p:nvPicPr>
              <p:cNvPr id="32" name="Input penna 31">
                <a:extLst>
                  <a:ext uri="{FF2B5EF4-FFF2-40B4-BE49-F238E27FC236}">
                    <a16:creationId xmlns:a16="http://schemas.microsoft.com/office/drawing/2014/main" id="{0F1EFA8B-89B1-6481-7F10-056B5DFC1475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483569" y="2193498"/>
                <a:ext cx="14688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33" name="Input penna 32">
                <a:extLst>
                  <a:ext uri="{FF2B5EF4-FFF2-40B4-BE49-F238E27FC236}">
                    <a16:creationId xmlns:a16="http://schemas.microsoft.com/office/drawing/2014/main" id="{9605498E-B4B3-9A0B-2467-9E3534FD9DD8}"/>
                  </a:ext>
                </a:extLst>
              </p14:cNvPr>
              <p14:cNvContentPartPr/>
              <p14:nvPr/>
            </p14:nvContentPartPr>
            <p14:xfrm>
              <a:off x="1482849" y="2349738"/>
              <a:ext cx="123840" cy="84240"/>
            </p14:xfrm>
          </p:contentPart>
        </mc:Choice>
        <mc:Fallback>
          <p:pic>
            <p:nvPicPr>
              <p:cNvPr id="33" name="Input penna 32">
                <a:extLst>
                  <a:ext uri="{FF2B5EF4-FFF2-40B4-BE49-F238E27FC236}">
                    <a16:creationId xmlns:a16="http://schemas.microsoft.com/office/drawing/2014/main" id="{9605498E-B4B3-9A0B-2467-9E3534FD9DD8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1472049" y="2339298"/>
                <a:ext cx="145080" cy="1054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487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501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488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9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0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1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2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3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4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5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6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7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8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9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0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502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516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503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4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5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6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7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8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9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0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1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2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3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4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5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517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518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32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519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0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1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2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3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4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5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6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7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8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9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0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1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546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533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4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5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6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7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8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9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0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1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2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3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4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5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547" name="Screenshot 2024-10-14 alle 22.17.31.png" descr="Screenshot 2024-10-14 alle 22.17.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178" y="785704"/>
            <a:ext cx="9560279" cy="5035308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B8CEADCA-01F7-E2B7-CF05-058C2D5A4216}"/>
                  </a:ext>
                </a:extLst>
              </p14:cNvPr>
              <p14:cNvContentPartPr/>
              <p14:nvPr/>
            </p14:nvContentPartPr>
            <p14:xfrm>
              <a:off x="3395529" y="799218"/>
              <a:ext cx="1892880" cy="210384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B8CEADCA-01F7-E2B7-CF05-058C2D5A421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84729" y="788778"/>
                <a:ext cx="1914120" cy="2125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uppo 12">
            <a:extLst>
              <a:ext uri="{FF2B5EF4-FFF2-40B4-BE49-F238E27FC236}">
                <a16:creationId xmlns:a16="http://schemas.microsoft.com/office/drawing/2014/main" id="{AA25C13E-9F7C-2395-2F06-E94C9E59D6E6}"/>
              </a:ext>
            </a:extLst>
          </p:cNvPr>
          <p:cNvGrpSpPr/>
          <p:nvPr/>
        </p:nvGrpSpPr>
        <p:grpSpPr>
          <a:xfrm>
            <a:off x="748809" y="894978"/>
            <a:ext cx="1461240" cy="491760"/>
            <a:chOff x="748809" y="894978"/>
            <a:chExt cx="1461240" cy="49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FEF1242C-218F-65AD-9352-35D3DF99124E}"/>
                    </a:ext>
                  </a:extLst>
                </p14:cNvPr>
                <p14:cNvContentPartPr/>
                <p14:nvPr/>
              </p14:nvContentPartPr>
              <p14:xfrm>
                <a:off x="748809" y="987138"/>
                <a:ext cx="556560" cy="32076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FEF1242C-218F-65AD-9352-35D3DF99124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38009" y="976338"/>
                  <a:ext cx="57780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4F69D297-175A-348D-3676-358698189BE0}"/>
                    </a:ext>
                  </a:extLst>
                </p14:cNvPr>
                <p14:cNvContentPartPr/>
                <p14:nvPr/>
              </p14:nvContentPartPr>
              <p14:xfrm>
                <a:off x="1355409" y="981018"/>
                <a:ext cx="199440" cy="29520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4F69D297-175A-348D-3676-358698189BE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344969" y="970578"/>
                  <a:ext cx="22068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BA9354DC-ECD5-1483-D0AB-FD6128ED0E96}"/>
                    </a:ext>
                  </a:extLst>
                </p14:cNvPr>
                <p14:cNvContentPartPr/>
                <p14:nvPr/>
              </p14:nvContentPartPr>
              <p14:xfrm>
                <a:off x="1528929" y="1108098"/>
                <a:ext cx="141480" cy="144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BA9354DC-ECD5-1483-D0AB-FD6128ED0E9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518489" y="1097658"/>
                  <a:ext cx="16272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099DFE09-BF76-F119-2FBB-F38298472AED}"/>
                    </a:ext>
                  </a:extLst>
                </p14:cNvPr>
                <p14:cNvContentPartPr/>
                <p14:nvPr/>
              </p14:nvContentPartPr>
              <p14:xfrm>
                <a:off x="1668969" y="960138"/>
                <a:ext cx="23760" cy="29628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099DFE09-BF76-F119-2FBB-F38298472AE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658169" y="949698"/>
                  <a:ext cx="4500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17FC4391-F6B7-6CA2-61E1-17040FABD552}"/>
                    </a:ext>
                  </a:extLst>
                </p14:cNvPr>
                <p14:cNvContentPartPr/>
                <p14:nvPr/>
              </p14:nvContentPartPr>
              <p14:xfrm>
                <a:off x="1741689" y="940338"/>
                <a:ext cx="61920" cy="36144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17FC4391-F6B7-6CA2-61E1-17040FABD55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31249" y="929898"/>
                  <a:ext cx="83160" cy="38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C00AA3CB-1D66-A8F2-9BA4-C621789483C9}"/>
                    </a:ext>
                  </a:extLst>
                </p14:cNvPr>
                <p14:cNvContentPartPr/>
                <p14:nvPr/>
              </p14:nvContentPartPr>
              <p14:xfrm>
                <a:off x="1874889" y="948618"/>
                <a:ext cx="106560" cy="28440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C00AA3CB-1D66-A8F2-9BA4-C621789483C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864449" y="937818"/>
                  <a:ext cx="12780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92E5F098-1854-9FDF-B2AC-249B62AABFBB}"/>
                    </a:ext>
                  </a:extLst>
                </p14:cNvPr>
                <p14:cNvContentPartPr/>
                <p14:nvPr/>
              </p14:nvContentPartPr>
              <p14:xfrm>
                <a:off x="1942209" y="1095498"/>
                <a:ext cx="60840" cy="10152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92E5F098-1854-9FDF-B2AC-249B62AABFB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931409" y="1084698"/>
                  <a:ext cx="820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660052C4-C558-0D08-7C57-D62654CACD21}"/>
                    </a:ext>
                  </a:extLst>
                </p14:cNvPr>
                <p14:cNvContentPartPr/>
                <p14:nvPr/>
              </p14:nvContentPartPr>
              <p14:xfrm>
                <a:off x="2040489" y="1082538"/>
                <a:ext cx="96480" cy="284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660052C4-C558-0D08-7C57-D62654CACD2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030049" y="1071738"/>
                  <a:ext cx="11772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ADFA0317-FC1B-5201-2E20-5A0535546D58}"/>
                    </a:ext>
                  </a:extLst>
                </p14:cNvPr>
                <p14:cNvContentPartPr/>
                <p14:nvPr/>
              </p14:nvContentPartPr>
              <p14:xfrm>
                <a:off x="2160369" y="894978"/>
                <a:ext cx="49680" cy="4917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ADFA0317-FC1B-5201-2E20-5A0535546D5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149569" y="884538"/>
                  <a:ext cx="70920" cy="513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9DFAED6C-7866-7790-E299-62A9D662F447}"/>
              </a:ext>
            </a:extLst>
          </p:cNvPr>
          <p:cNvGrpSpPr/>
          <p:nvPr/>
        </p:nvGrpSpPr>
        <p:grpSpPr>
          <a:xfrm>
            <a:off x="2625849" y="383778"/>
            <a:ext cx="1335960" cy="503640"/>
            <a:chOff x="2625849" y="383778"/>
            <a:chExt cx="1335960" cy="50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58BE4256-D5A5-3D5F-7AD3-8DB3D07B5ADF}"/>
                    </a:ext>
                  </a:extLst>
                </p14:cNvPr>
                <p14:cNvContentPartPr/>
                <p14:nvPr/>
              </p14:nvContentPartPr>
              <p14:xfrm>
                <a:off x="2625849" y="398898"/>
                <a:ext cx="173160" cy="28908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58BE4256-D5A5-3D5F-7AD3-8DB3D07B5AD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615409" y="388098"/>
                  <a:ext cx="194400" cy="31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6DFBF365-71BA-0D82-7ABD-F76C86A7E804}"/>
                    </a:ext>
                  </a:extLst>
                </p14:cNvPr>
                <p14:cNvContentPartPr/>
                <p14:nvPr/>
              </p14:nvContentPartPr>
              <p14:xfrm>
                <a:off x="2835369" y="437058"/>
                <a:ext cx="169560" cy="29160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6DFBF365-71BA-0D82-7ABD-F76C86A7E80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824569" y="426618"/>
                  <a:ext cx="19080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F88138D1-7B20-14DA-F218-6B1AB5D5533E}"/>
                    </a:ext>
                  </a:extLst>
                </p14:cNvPr>
                <p14:cNvContentPartPr/>
                <p14:nvPr/>
              </p14:nvContentPartPr>
              <p14:xfrm>
                <a:off x="2886849" y="606258"/>
                <a:ext cx="179280" cy="2952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F88138D1-7B20-14DA-F218-6B1AB5D5533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876049" y="595458"/>
                  <a:ext cx="20052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EF0F7CAE-3F4B-26D8-573E-8676AB7FC2D4}"/>
                    </a:ext>
                  </a:extLst>
                </p14:cNvPr>
                <p14:cNvContentPartPr/>
                <p14:nvPr/>
              </p14:nvContentPartPr>
              <p14:xfrm>
                <a:off x="3137769" y="383778"/>
                <a:ext cx="163800" cy="50364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EF0F7CAE-3F4B-26D8-573E-8676AB7FC2D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126969" y="372978"/>
                  <a:ext cx="185040" cy="52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3379F8DF-83AB-AA51-2BA8-0F75777CC101}"/>
                    </a:ext>
                  </a:extLst>
                </p14:cNvPr>
                <p14:cNvContentPartPr/>
                <p14:nvPr/>
              </p14:nvContentPartPr>
              <p14:xfrm>
                <a:off x="3354849" y="543258"/>
                <a:ext cx="150480" cy="23904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3379F8DF-83AB-AA51-2BA8-0F75777CC101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344049" y="532458"/>
                  <a:ext cx="17172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19E9A62A-30B7-8E61-F337-A0265E7E1C20}"/>
                    </a:ext>
                  </a:extLst>
                </p14:cNvPr>
                <p14:cNvContentPartPr/>
                <p14:nvPr/>
              </p14:nvContentPartPr>
              <p14:xfrm>
                <a:off x="3544209" y="552618"/>
                <a:ext cx="144720" cy="18072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19E9A62A-30B7-8E61-F337-A0265E7E1C20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533409" y="541818"/>
                  <a:ext cx="16596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1398E000-FD28-D63F-1C71-9CE80A193B7F}"/>
                    </a:ext>
                  </a:extLst>
                </p14:cNvPr>
                <p14:cNvContentPartPr/>
                <p14:nvPr/>
              </p14:nvContentPartPr>
              <p14:xfrm>
                <a:off x="3571929" y="629298"/>
                <a:ext cx="167040" cy="6084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1398E000-FD28-D63F-1C71-9CE80A193B7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561129" y="618858"/>
                  <a:ext cx="1882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23560050-1ABA-230C-6473-75A8493DC662}"/>
                    </a:ext>
                  </a:extLst>
                </p14:cNvPr>
                <p14:cNvContentPartPr/>
                <p14:nvPr/>
              </p14:nvContentPartPr>
              <p14:xfrm>
                <a:off x="3816009" y="531738"/>
                <a:ext cx="145800" cy="21708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23560050-1ABA-230C-6473-75A8493DC662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805209" y="520938"/>
                  <a:ext cx="167040" cy="23832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550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564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551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2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3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4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5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6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7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8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9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0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1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2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3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565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579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566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7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8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9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0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1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2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3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4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5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6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7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8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580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581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95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582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3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4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5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6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7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8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9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0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1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2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3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4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609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596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7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8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9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0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1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2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3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4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5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6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7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8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610" name="Screenshot 2024-10-14 alle 22.18.05.png" descr="Screenshot 2024-10-14 alle 22.18.0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0972" y="1088990"/>
            <a:ext cx="9830056" cy="44287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613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627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614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5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6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7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8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9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0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1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2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3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4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5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6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628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642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629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0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1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2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3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4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5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6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7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8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9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0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1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643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644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58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645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6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7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8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9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0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1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2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3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4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5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6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7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672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659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0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1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2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3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4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5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6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7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8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9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0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1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673" name="Screenshot 2024-10-14 alle 22.18.34.png" descr="Screenshot 2024-10-14 alle 22.18.3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7332" y="455941"/>
            <a:ext cx="9317336" cy="56948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64" name="TextBox 7"/>
          <p:cNvSpPr txBox="1"/>
          <p:nvPr/>
        </p:nvSpPr>
        <p:spPr>
          <a:xfrm>
            <a:off x="4444644" y="640656"/>
            <a:ext cx="3522760" cy="470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7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Come si legge l’Hangul?</a:t>
            </a:r>
          </a:p>
        </p:txBody>
      </p:sp>
      <p:grpSp>
        <p:nvGrpSpPr>
          <p:cNvPr id="17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6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9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8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94" name="TextBox 1"/>
          <p:cNvSpPr txBox="1"/>
          <p:nvPr/>
        </p:nvSpPr>
        <p:spPr>
          <a:xfrm>
            <a:off x="524578" y="1689710"/>
            <a:ext cx="5144880" cy="2055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lnSpc>
                <a:spcPct val="107000"/>
              </a:lnSpc>
              <a:spcBef>
                <a:spcPts val="800"/>
              </a:spcBef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>
                <a:latin typeface="맑은 고딕"/>
                <a:ea typeface="맑은 고딕"/>
                <a:cs typeface="맑은 고딕"/>
                <a:sym typeface="맑은 고딕"/>
              </a:rPr>
              <a:t>한글</a:t>
            </a:r>
            <a:r>
              <a:rPr dirty="0"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dirty="0" err="1"/>
              <a:t>è</a:t>
            </a:r>
            <a:r>
              <a:rPr dirty="0"/>
              <a:t> un </a:t>
            </a:r>
            <a:r>
              <a:rPr dirty="0" err="1"/>
              <a:t>alfabeto</a:t>
            </a:r>
            <a:r>
              <a:rPr dirty="0"/>
              <a:t> </a:t>
            </a:r>
            <a:r>
              <a:rPr dirty="0" err="1"/>
              <a:t>fonetico</a:t>
            </a:r>
            <a:r>
              <a:rPr dirty="0"/>
              <a:t> </a:t>
            </a:r>
            <a:r>
              <a:rPr dirty="0" err="1"/>
              <a:t>ovvero</a:t>
            </a:r>
            <a:r>
              <a:rPr dirty="0"/>
              <a:t> </a:t>
            </a:r>
            <a:r>
              <a:rPr dirty="0" err="1"/>
              <a:t>insieme</a:t>
            </a:r>
            <a:r>
              <a:rPr dirty="0"/>
              <a:t> di </a:t>
            </a:r>
            <a:r>
              <a:rPr dirty="0" err="1"/>
              <a:t>simboli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formano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parola</a:t>
            </a:r>
            <a:r>
              <a:rPr dirty="0"/>
              <a:t>, in cui </a:t>
            </a:r>
            <a:r>
              <a:rPr b="1" dirty="0" err="1"/>
              <a:t>ogni</a:t>
            </a:r>
            <a:r>
              <a:rPr b="1" dirty="0"/>
              <a:t> carattere </a:t>
            </a:r>
            <a:r>
              <a:rPr dirty="0" err="1"/>
              <a:t>rappresenta</a:t>
            </a:r>
            <a:r>
              <a:rPr dirty="0"/>
              <a:t> </a:t>
            </a:r>
            <a:r>
              <a:rPr b="1" dirty="0" err="1"/>
              <a:t>una</a:t>
            </a:r>
            <a:r>
              <a:rPr b="1" dirty="0"/>
              <a:t> </a:t>
            </a:r>
            <a:r>
              <a:rPr b="1" dirty="0" err="1"/>
              <a:t>sillaba</a:t>
            </a:r>
            <a:r>
              <a:rPr b="1" dirty="0"/>
              <a:t> </a:t>
            </a:r>
          </a:p>
          <a:p>
            <a:pPr algn="just">
              <a:lnSpc>
                <a:spcPct val="107000"/>
              </a:lnSpc>
              <a:spcBef>
                <a:spcPts val="800"/>
              </a:spcBef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Dunque</a:t>
            </a:r>
            <a:r>
              <a:rPr dirty="0"/>
              <a:t>, con </a:t>
            </a:r>
            <a:r>
              <a:rPr dirty="0" err="1"/>
              <a:t>l’unione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vocale</a:t>
            </a:r>
            <a:r>
              <a:rPr dirty="0"/>
              <a:t> e </a:t>
            </a:r>
            <a:r>
              <a:rPr dirty="0" err="1"/>
              <a:t>una</a:t>
            </a:r>
            <a:r>
              <a:rPr dirty="0"/>
              <a:t> o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consonanti</a:t>
            </a:r>
            <a:r>
              <a:rPr dirty="0"/>
              <a:t> </a:t>
            </a:r>
            <a:r>
              <a:rPr dirty="0" err="1"/>
              <a:t>danno</a:t>
            </a:r>
            <a:r>
              <a:rPr dirty="0"/>
              <a:t> “origine” ad </a:t>
            </a:r>
            <a:r>
              <a:rPr dirty="0" err="1"/>
              <a:t>una</a:t>
            </a:r>
            <a:r>
              <a:rPr dirty="0"/>
              <a:t> </a:t>
            </a:r>
            <a:r>
              <a:rPr b="1" dirty="0" err="1"/>
              <a:t>sillaba</a:t>
            </a:r>
            <a:endParaRPr b="1" dirty="0"/>
          </a:p>
          <a:p>
            <a:pPr algn="just">
              <a:lnSpc>
                <a:spcPct val="107000"/>
              </a:lnSpc>
              <a:spcBef>
                <a:spcPts val="800"/>
              </a:spcBef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E </a:t>
            </a:r>
            <a:r>
              <a:rPr dirty="0" err="1"/>
              <a:t>l’unione</a:t>
            </a:r>
            <a:r>
              <a:rPr dirty="0"/>
              <a:t> di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sillabe</a:t>
            </a:r>
            <a:r>
              <a:rPr dirty="0"/>
              <a:t>, </a:t>
            </a:r>
            <a:r>
              <a:rPr dirty="0" err="1"/>
              <a:t>formano</a:t>
            </a:r>
            <a:r>
              <a:rPr dirty="0"/>
              <a:t> le </a:t>
            </a:r>
            <a:r>
              <a:rPr b="1" dirty="0"/>
              <a:t>parole</a:t>
            </a:r>
          </a:p>
        </p:txBody>
      </p:sp>
      <p:pic>
        <p:nvPicPr>
          <p:cNvPr id="195" name="그림 4" descr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316" y="1795798"/>
            <a:ext cx="5450164" cy="30467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0835" y="5475805"/>
            <a:ext cx="2179500" cy="12259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676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690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677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8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9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0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1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2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3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4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5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6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7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8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9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691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705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692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3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4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5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6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7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8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9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0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1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2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3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4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706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707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21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708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9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0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1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2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3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4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5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6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7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8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9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0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735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722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3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4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5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6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7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8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9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0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1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2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3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4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736" name="Screenshot 2024-10-14 alle 22.18.52.png" descr="Screenshot 2024-10-14 alle 22.18.5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434" y="676093"/>
            <a:ext cx="10647132" cy="550581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1C11FF47-44E9-714E-1168-11EF266CAA42}"/>
              </a:ext>
            </a:extLst>
          </p:cNvPr>
          <p:cNvGrpSpPr/>
          <p:nvPr/>
        </p:nvGrpSpPr>
        <p:grpSpPr>
          <a:xfrm>
            <a:off x="514449" y="295218"/>
            <a:ext cx="1675440" cy="542880"/>
            <a:chOff x="514449" y="295218"/>
            <a:chExt cx="1675440" cy="542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9155A7B3-94B0-1E98-2448-C73E47ABD43F}"/>
                    </a:ext>
                  </a:extLst>
                </p14:cNvPr>
                <p14:cNvContentPartPr/>
                <p14:nvPr/>
              </p14:nvContentPartPr>
              <p14:xfrm>
                <a:off x="710649" y="389538"/>
                <a:ext cx="21600" cy="28440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9155A7B3-94B0-1E98-2448-C73E47ABD43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00209" y="378738"/>
                  <a:ext cx="4284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0002157D-F1C8-5CBB-A7E1-2FA97E25C5E2}"/>
                    </a:ext>
                  </a:extLst>
                </p14:cNvPr>
                <p14:cNvContentPartPr/>
                <p14:nvPr/>
              </p14:nvContentPartPr>
              <p14:xfrm>
                <a:off x="514449" y="675018"/>
                <a:ext cx="494280" cy="306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0002157D-F1C8-5CBB-A7E1-2FA97E25C5E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04009" y="664218"/>
                  <a:ext cx="5155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91EBB66D-2C11-408C-FB0B-E9DD04BFC961}"/>
                    </a:ext>
                  </a:extLst>
                </p14:cNvPr>
                <p14:cNvContentPartPr/>
                <p14:nvPr/>
              </p14:nvContentPartPr>
              <p14:xfrm>
                <a:off x="1372329" y="295218"/>
                <a:ext cx="19440" cy="53928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91EBB66D-2C11-408C-FB0B-E9DD04BFC96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361529" y="284778"/>
                  <a:ext cx="40680" cy="56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5CE53BCB-CB9A-EFDF-3302-FB43527C86E6}"/>
                    </a:ext>
                  </a:extLst>
                </p14:cNvPr>
                <p14:cNvContentPartPr/>
                <p14:nvPr/>
              </p14:nvContentPartPr>
              <p14:xfrm>
                <a:off x="1245969" y="534978"/>
                <a:ext cx="340560" cy="201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5CE53BCB-CB9A-EFDF-3302-FB43527C86E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235169" y="524538"/>
                  <a:ext cx="3618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5848B2FD-85FB-82C5-A25E-933109B388AC}"/>
                    </a:ext>
                  </a:extLst>
                </p14:cNvPr>
                <p14:cNvContentPartPr/>
                <p14:nvPr/>
              </p14:nvContentPartPr>
              <p14:xfrm>
                <a:off x="1886049" y="303138"/>
                <a:ext cx="13680" cy="53496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5848B2FD-85FB-82C5-A25E-933109B388A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875609" y="292698"/>
                  <a:ext cx="34920" cy="55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15D88728-9CF5-5E5E-D157-768AB1B3A864}"/>
                    </a:ext>
                  </a:extLst>
                </p14:cNvPr>
                <p14:cNvContentPartPr/>
                <p14:nvPr/>
              </p14:nvContentPartPr>
              <p14:xfrm>
                <a:off x="1955529" y="525618"/>
                <a:ext cx="234360" cy="190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15D88728-9CF5-5E5E-D157-768AB1B3A86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944729" y="515178"/>
                  <a:ext cx="255600" cy="40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2FD4399F-E6EE-F677-D8F5-784D83366F17}"/>
                  </a:ext>
                </a:extLst>
              </p14:cNvPr>
              <p14:cNvContentPartPr/>
              <p14:nvPr/>
            </p14:nvContentPartPr>
            <p14:xfrm>
              <a:off x="731889" y="999738"/>
              <a:ext cx="235440" cy="36972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2FD4399F-E6EE-F677-D8F5-784D83366F1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21449" y="989298"/>
                <a:ext cx="256680" cy="39096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Gruppo 26">
            <a:extLst>
              <a:ext uri="{FF2B5EF4-FFF2-40B4-BE49-F238E27FC236}">
                <a16:creationId xmlns:a16="http://schemas.microsoft.com/office/drawing/2014/main" id="{6FDE0DC8-9B63-9A98-5451-5B4B523AF59D}"/>
              </a:ext>
            </a:extLst>
          </p:cNvPr>
          <p:cNvGrpSpPr/>
          <p:nvPr/>
        </p:nvGrpSpPr>
        <p:grpSpPr>
          <a:xfrm>
            <a:off x="1342089" y="1037178"/>
            <a:ext cx="616320" cy="363600"/>
            <a:chOff x="1342089" y="1037178"/>
            <a:chExt cx="616320" cy="363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E0C6E04D-1D2B-D813-EFAD-DD7591FDEE5F}"/>
                    </a:ext>
                  </a:extLst>
                </p14:cNvPr>
                <p14:cNvContentPartPr/>
                <p14:nvPr/>
              </p14:nvContentPartPr>
              <p14:xfrm>
                <a:off x="1445049" y="1058058"/>
                <a:ext cx="38520" cy="34272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E0C6E04D-1D2B-D813-EFAD-DD7591FDEE5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434609" y="1047258"/>
                  <a:ext cx="59760" cy="36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B68F5BFA-1BC9-FBEF-0B8C-23D104AA1E87}"/>
                    </a:ext>
                  </a:extLst>
                </p14:cNvPr>
                <p14:cNvContentPartPr/>
                <p14:nvPr/>
              </p14:nvContentPartPr>
              <p14:xfrm>
                <a:off x="1342089" y="1187298"/>
                <a:ext cx="257760" cy="2700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B68F5BFA-1BC9-FBEF-0B8C-23D104AA1E8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331289" y="1176858"/>
                  <a:ext cx="2790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0542F8E9-FF0B-1AC1-625C-3C43DD76BBCC}"/>
                    </a:ext>
                  </a:extLst>
                </p14:cNvPr>
                <p14:cNvContentPartPr/>
                <p14:nvPr/>
              </p14:nvContentPartPr>
              <p14:xfrm>
                <a:off x="1777689" y="1037178"/>
                <a:ext cx="180720" cy="26136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0542F8E9-FF0B-1AC1-625C-3C43DD76BBC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766889" y="1026378"/>
                  <a:ext cx="20196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0AB22C21-A8E4-CE72-87F8-6C9C078863DB}"/>
                    </a:ext>
                  </a:extLst>
                </p14:cNvPr>
                <p14:cNvContentPartPr/>
                <p14:nvPr/>
              </p14:nvContentPartPr>
              <p14:xfrm>
                <a:off x="1806489" y="1188378"/>
                <a:ext cx="135000" cy="5724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0AB22C21-A8E4-CE72-87F8-6C9C078863D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795689" y="1177938"/>
                  <a:ext cx="156240" cy="78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9F38ACCD-E34B-C3D4-DA54-5622D6150ED3}"/>
              </a:ext>
            </a:extLst>
          </p:cNvPr>
          <p:cNvGrpSpPr/>
          <p:nvPr/>
        </p:nvGrpSpPr>
        <p:grpSpPr>
          <a:xfrm>
            <a:off x="2382129" y="783018"/>
            <a:ext cx="2545920" cy="462960"/>
            <a:chOff x="2382129" y="783018"/>
            <a:chExt cx="2545920" cy="462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C2A821D2-1A23-DEEE-4B59-DD638385E4EA}"/>
                    </a:ext>
                  </a:extLst>
                </p14:cNvPr>
                <p14:cNvContentPartPr/>
                <p14:nvPr/>
              </p14:nvContentPartPr>
              <p14:xfrm>
                <a:off x="2382129" y="1048698"/>
                <a:ext cx="332640" cy="7740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C2A821D2-1A23-DEEE-4B59-DD638385E4E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371329" y="1038258"/>
                  <a:ext cx="35388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A728DA27-DE1A-C288-7628-7AC3A7136F0A}"/>
                    </a:ext>
                  </a:extLst>
                </p14:cNvPr>
                <p14:cNvContentPartPr/>
                <p14:nvPr/>
              </p14:nvContentPartPr>
              <p14:xfrm>
                <a:off x="2468169" y="1187298"/>
                <a:ext cx="313920" cy="5868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A728DA27-DE1A-C288-7628-7AC3A7136F0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457729" y="1176858"/>
                  <a:ext cx="33516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A64C98B5-8C3B-EB59-F0FB-FE395FEFCF07}"/>
                    </a:ext>
                  </a:extLst>
                </p14:cNvPr>
                <p14:cNvContentPartPr/>
                <p14:nvPr/>
              </p14:nvContentPartPr>
              <p14:xfrm>
                <a:off x="2914929" y="962658"/>
                <a:ext cx="255600" cy="25416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A64C98B5-8C3B-EB59-F0FB-FE395FEFCF0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904129" y="951858"/>
                  <a:ext cx="27684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3A344E17-291A-3330-36EF-97434D58E294}"/>
                    </a:ext>
                  </a:extLst>
                </p14:cNvPr>
                <p14:cNvContentPartPr/>
                <p14:nvPr/>
              </p14:nvContentPartPr>
              <p14:xfrm>
                <a:off x="3173409" y="871578"/>
                <a:ext cx="171720" cy="31716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3A344E17-291A-3330-36EF-97434D58E29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162609" y="861138"/>
                  <a:ext cx="19296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B2AE502A-8601-81AF-8CE7-C339D62D4DC9}"/>
                    </a:ext>
                  </a:extLst>
                </p14:cNvPr>
                <p14:cNvContentPartPr/>
                <p14:nvPr/>
              </p14:nvContentPartPr>
              <p14:xfrm>
                <a:off x="3206889" y="1027818"/>
                <a:ext cx="206280" cy="2484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B2AE502A-8601-81AF-8CE7-C339D62D4DC9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196449" y="1017018"/>
                  <a:ext cx="22752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B271F446-712C-86F0-54DF-B0E91C74B1B2}"/>
                    </a:ext>
                  </a:extLst>
                </p14:cNvPr>
                <p14:cNvContentPartPr/>
                <p14:nvPr/>
              </p14:nvContentPartPr>
              <p14:xfrm>
                <a:off x="3652569" y="1016298"/>
                <a:ext cx="255600" cy="972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B271F446-712C-86F0-54DF-B0E91C74B1B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641769" y="1005498"/>
                  <a:ext cx="2768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7DC3C715-EA70-8B05-F52A-F07436335D21}"/>
                    </a:ext>
                  </a:extLst>
                </p14:cNvPr>
                <p14:cNvContentPartPr/>
                <p14:nvPr/>
              </p14:nvContentPartPr>
              <p14:xfrm>
                <a:off x="3940209" y="833418"/>
                <a:ext cx="66240" cy="30672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7DC3C715-EA70-8B05-F52A-F07436335D2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929409" y="822618"/>
                  <a:ext cx="8748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630D0C53-B965-1B70-00C3-9D8CF7B0472D}"/>
                    </a:ext>
                  </a:extLst>
                </p14:cNvPr>
                <p14:cNvContentPartPr/>
                <p14:nvPr/>
              </p14:nvContentPartPr>
              <p14:xfrm>
                <a:off x="4260249" y="815058"/>
                <a:ext cx="281160" cy="3236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630D0C53-B965-1B70-00C3-9D8CF7B0472D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249809" y="804618"/>
                  <a:ext cx="30240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66F2F35D-DA9B-734B-6DB1-8853B588B792}"/>
                    </a:ext>
                  </a:extLst>
                </p14:cNvPr>
                <p14:cNvContentPartPr/>
                <p14:nvPr/>
              </p14:nvContentPartPr>
              <p14:xfrm>
                <a:off x="4423689" y="920538"/>
                <a:ext cx="243360" cy="20880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66F2F35D-DA9B-734B-6DB1-8853B588B79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413249" y="910098"/>
                  <a:ext cx="2646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2DBED700-DD5E-4DF6-2CA4-C665B05F12C8}"/>
                    </a:ext>
                  </a:extLst>
                </p14:cNvPr>
                <p14:cNvContentPartPr/>
                <p14:nvPr/>
              </p14:nvContentPartPr>
              <p14:xfrm>
                <a:off x="4675689" y="783018"/>
                <a:ext cx="248760" cy="34848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2DBED700-DD5E-4DF6-2CA4-C665B05F12C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664889" y="772578"/>
                  <a:ext cx="270000" cy="36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1075D4DB-6604-6E89-13B3-D840891DD500}"/>
                    </a:ext>
                  </a:extLst>
                </p14:cNvPr>
                <p14:cNvContentPartPr/>
                <p14:nvPr/>
              </p14:nvContentPartPr>
              <p14:xfrm>
                <a:off x="4707009" y="983538"/>
                <a:ext cx="221040" cy="482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1075D4DB-6604-6E89-13B3-D840891DD50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696209" y="972738"/>
                  <a:ext cx="242280" cy="6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349589DF-FB39-EC04-1948-2BD5084C3F2B}"/>
              </a:ext>
            </a:extLst>
          </p:cNvPr>
          <p:cNvGrpSpPr/>
          <p:nvPr/>
        </p:nvGrpSpPr>
        <p:grpSpPr>
          <a:xfrm>
            <a:off x="5275449" y="1294578"/>
            <a:ext cx="393840" cy="448920"/>
            <a:chOff x="5275449" y="1294578"/>
            <a:chExt cx="393840" cy="448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68096039-FE7D-8F60-59F3-9057CFC39640}"/>
                    </a:ext>
                  </a:extLst>
                </p14:cNvPr>
                <p14:cNvContentPartPr/>
                <p14:nvPr/>
              </p14:nvContentPartPr>
              <p14:xfrm>
                <a:off x="5275449" y="1294578"/>
                <a:ext cx="213120" cy="23580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68096039-FE7D-8F60-59F3-9057CFC3964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265009" y="1283778"/>
                  <a:ext cx="23436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BADA8583-B548-5553-5195-6F66408BC6CC}"/>
                    </a:ext>
                  </a:extLst>
                </p14:cNvPr>
                <p14:cNvContentPartPr/>
                <p14:nvPr/>
              </p14:nvContentPartPr>
              <p14:xfrm>
                <a:off x="5303529" y="1432098"/>
                <a:ext cx="365760" cy="31140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BADA8583-B548-5553-5195-6F66408BC6C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293089" y="1421298"/>
                  <a:ext cx="387000" cy="3326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739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753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740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1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2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3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4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5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6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7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8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9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0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1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2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754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768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755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6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7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8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9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0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1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2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3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4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5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6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7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769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770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84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771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2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3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4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5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6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7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8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9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0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1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2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3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798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785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6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7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8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9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0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1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2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3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4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5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6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7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799" name="Screenshot 2024-10-14 alle 22.20.27.png" descr="Screenshot 2024-10-14 alle 22.20.2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164" y="828769"/>
            <a:ext cx="9359672" cy="4949179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C2FAFA0E-674D-BB38-9AAB-D279D43EDDDE}"/>
                  </a:ext>
                </a:extLst>
              </p14:cNvPr>
              <p14:cNvContentPartPr/>
              <p14:nvPr/>
            </p14:nvContentPartPr>
            <p14:xfrm>
              <a:off x="3542769" y="5559858"/>
              <a:ext cx="273600" cy="5508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C2FAFA0E-674D-BB38-9AAB-D279D43EDDD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32329" y="5549418"/>
                <a:ext cx="29484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5E56B2FC-A298-7060-1C60-FC4D86A3D5BF}"/>
                  </a:ext>
                </a:extLst>
              </p14:cNvPr>
              <p14:cNvContentPartPr/>
              <p14:nvPr/>
            </p14:nvContentPartPr>
            <p14:xfrm>
              <a:off x="4674609" y="5676498"/>
              <a:ext cx="365400" cy="15984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5E56B2FC-A298-7060-1C60-FC4D86A3D5B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663809" y="5665698"/>
                <a:ext cx="386640" cy="18108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uppo 23">
            <a:extLst>
              <a:ext uri="{FF2B5EF4-FFF2-40B4-BE49-F238E27FC236}">
                <a16:creationId xmlns:a16="http://schemas.microsoft.com/office/drawing/2014/main" id="{F95116DE-89A1-940A-4F70-7CAC10C3CF7C}"/>
              </a:ext>
            </a:extLst>
          </p:cNvPr>
          <p:cNvGrpSpPr/>
          <p:nvPr/>
        </p:nvGrpSpPr>
        <p:grpSpPr>
          <a:xfrm>
            <a:off x="694089" y="482778"/>
            <a:ext cx="569160" cy="554760"/>
            <a:chOff x="694089" y="482778"/>
            <a:chExt cx="569160" cy="554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93F97CF5-51EA-C941-DF5F-68029D8EAAFF}"/>
                    </a:ext>
                  </a:extLst>
                </p14:cNvPr>
                <p14:cNvContentPartPr/>
                <p14:nvPr/>
              </p14:nvContentPartPr>
              <p14:xfrm>
                <a:off x="792369" y="537498"/>
                <a:ext cx="189360" cy="29988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93F97CF5-51EA-C941-DF5F-68029D8EAAF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81929" y="526698"/>
                  <a:ext cx="21060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AEE5C0DB-7272-B8A4-3050-D66F7B47C3D7}"/>
                    </a:ext>
                  </a:extLst>
                </p14:cNvPr>
                <p14:cNvContentPartPr/>
                <p14:nvPr/>
              </p14:nvContentPartPr>
              <p14:xfrm>
                <a:off x="856089" y="848538"/>
                <a:ext cx="19440" cy="13068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AEE5C0DB-7272-B8A4-3050-D66F7B47C3D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45649" y="837738"/>
                  <a:ext cx="4068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BC3EB5F7-DCE6-2BDB-4241-A95B55B935A4}"/>
                    </a:ext>
                  </a:extLst>
                </p14:cNvPr>
                <p14:cNvContentPartPr/>
                <p14:nvPr/>
              </p14:nvContentPartPr>
              <p14:xfrm>
                <a:off x="694089" y="948618"/>
                <a:ext cx="325080" cy="3420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BC3EB5F7-DCE6-2BDB-4241-A95B55B935A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83289" y="937818"/>
                  <a:ext cx="34632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C1CAEB37-4FD9-DA2E-5602-A0EC5AA8DE8D}"/>
                    </a:ext>
                  </a:extLst>
                </p14:cNvPr>
                <p14:cNvContentPartPr/>
                <p14:nvPr/>
              </p14:nvContentPartPr>
              <p14:xfrm>
                <a:off x="1075689" y="490698"/>
                <a:ext cx="55440" cy="5025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C1CAEB37-4FD9-DA2E-5602-A0EC5AA8DE8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64889" y="480258"/>
                  <a:ext cx="76680" cy="52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8A3BF0CE-9139-6393-A3A4-76BDD0F4F894}"/>
                    </a:ext>
                  </a:extLst>
                </p14:cNvPr>
                <p14:cNvContentPartPr/>
                <p14:nvPr/>
              </p14:nvContentPartPr>
              <p14:xfrm>
                <a:off x="1095849" y="713178"/>
                <a:ext cx="131400" cy="8532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8A3BF0CE-9139-6393-A3A4-76BDD0F4F89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85049" y="702738"/>
                  <a:ext cx="15264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29E99F27-C920-E765-4C01-778A191755F1}"/>
                    </a:ext>
                  </a:extLst>
                </p14:cNvPr>
                <p14:cNvContentPartPr/>
                <p14:nvPr/>
              </p14:nvContentPartPr>
              <p14:xfrm>
                <a:off x="1214649" y="482778"/>
                <a:ext cx="48600" cy="55476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29E99F27-C920-E765-4C01-778A191755F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203849" y="471978"/>
                  <a:ext cx="69840" cy="57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848E476D-2703-E874-C1F0-7E6BE51AA14E}"/>
              </a:ext>
            </a:extLst>
          </p:cNvPr>
          <p:cNvGrpSpPr/>
          <p:nvPr/>
        </p:nvGrpSpPr>
        <p:grpSpPr>
          <a:xfrm>
            <a:off x="1516689" y="607338"/>
            <a:ext cx="257760" cy="147240"/>
            <a:chOff x="1516689" y="607338"/>
            <a:chExt cx="257760" cy="14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7D6EFA52-DF67-166A-CF4D-94870244F93D}"/>
                    </a:ext>
                  </a:extLst>
                </p14:cNvPr>
                <p14:cNvContentPartPr/>
                <p14:nvPr/>
              </p14:nvContentPartPr>
              <p14:xfrm>
                <a:off x="1516689" y="705258"/>
                <a:ext cx="167040" cy="14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7D6EFA52-DF67-166A-CF4D-94870244F93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506249" y="694458"/>
                  <a:ext cx="1882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2DB81C7C-A176-0401-E5CF-6D7BF3E382CF}"/>
                    </a:ext>
                  </a:extLst>
                </p14:cNvPr>
                <p14:cNvContentPartPr/>
                <p14:nvPr/>
              </p14:nvContentPartPr>
              <p14:xfrm>
                <a:off x="1701369" y="607338"/>
                <a:ext cx="73080" cy="14724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2DB81C7C-A176-0401-E5CF-6D7BF3E382C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690929" y="596538"/>
                  <a:ext cx="94320" cy="168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71CFCE9F-DFE0-64C5-5AFE-9AEAA93E6B3B}"/>
              </a:ext>
            </a:extLst>
          </p:cNvPr>
          <p:cNvGrpSpPr/>
          <p:nvPr/>
        </p:nvGrpSpPr>
        <p:grpSpPr>
          <a:xfrm>
            <a:off x="2133369" y="492138"/>
            <a:ext cx="1086480" cy="434160"/>
            <a:chOff x="2133369" y="492138"/>
            <a:chExt cx="1086480" cy="434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85A421DC-0ACD-752F-72AB-A2BE832EE510}"/>
                    </a:ext>
                  </a:extLst>
                </p14:cNvPr>
                <p14:cNvContentPartPr/>
                <p14:nvPr/>
              </p14:nvContentPartPr>
              <p14:xfrm>
                <a:off x="2133369" y="492138"/>
                <a:ext cx="200880" cy="4341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85A421DC-0ACD-752F-72AB-A2BE832EE51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122929" y="481338"/>
                  <a:ext cx="222120" cy="45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AE38AFA1-0B30-2CAD-71C0-EC3749E1392D}"/>
                    </a:ext>
                  </a:extLst>
                </p14:cNvPr>
                <p14:cNvContentPartPr/>
                <p14:nvPr/>
              </p14:nvContentPartPr>
              <p14:xfrm>
                <a:off x="2343969" y="587538"/>
                <a:ext cx="138240" cy="20304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AE38AFA1-0B30-2CAD-71C0-EC3749E1392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333169" y="576738"/>
                  <a:ext cx="15948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2AC7B19E-B4C3-DC7D-59B0-C3C4A0BD4D6F}"/>
                    </a:ext>
                  </a:extLst>
                </p14:cNvPr>
                <p14:cNvContentPartPr/>
                <p14:nvPr/>
              </p14:nvContentPartPr>
              <p14:xfrm>
                <a:off x="2532969" y="639738"/>
                <a:ext cx="66240" cy="16092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2AC7B19E-B4C3-DC7D-59B0-C3C4A0BD4D6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522529" y="629298"/>
                  <a:ext cx="8748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435054CA-16C6-14CA-6D7B-E968BF7BAA73}"/>
                    </a:ext>
                  </a:extLst>
                </p14:cNvPr>
                <p14:cNvContentPartPr/>
                <p14:nvPr/>
              </p14:nvContentPartPr>
              <p14:xfrm>
                <a:off x="2638449" y="581778"/>
                <a:ext cx="111240" cy="22752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435054CA-16C6-14CA-6D7B-E968BF7BAA7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627649" y="570978"/>
                  <a:ext cx="13248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04E35E09-5E01-D044-1F8F-92D1381C55E9}"/>
                    </a:ext>
                  </a:extLst>
                </p14:cNvPr>
                <p14:cNvContentPartPr/>
                <p14:nvPr/>
              </p14:nvContentPartPr>
              <p14:xfrm>
                <a:off x="2808369" y="504738"/>
                <a:ext cx="104400" cy="28116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04E35E09-5E01-D044-1F8F-92D1381C55E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797929" y="494298"/>
                  <a:ext cx="12564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31191025-9F71-710E-5A15-6CD81F3958EE}"/>
                    </a:ext>
                  </a:extLst>
                </p14:cNvPr>
                <p14:cNvContentPartPr/>
                <p14:nvPr/>
              </p14:nvContentPartPr>
              <p14:xfrm>
                <a:off x="2999889" y="665658"/>
                <a:ext cx="94320" cy="16344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31191025-9F71-710E-5A15-6CD81F3958E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989449" y="654858"/>
                  <a:ext cx="1155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B0C1DE78-3B0A-FCD2-0D75-033D64D4A6C1}"/>
                    </a:ext>
                  </a:extLst>
                </p14:cNvPr>
                <p14:cNvContentPartPr/>
                <p14:nvPr/>
              </p14:nvContentPartPr>
              <p14:xfrm>
                <a:off x="3162249" y="496458"/>
                <a:ext cx="57600" cy="4572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B0C1DE78-3B0A-FCD2-0D75-033D64D4A6C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151449" y="486018"/>
                  <a:ext cx="78840" cy="669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802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816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803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04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05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06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07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08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09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0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1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2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3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4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5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817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831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818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9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0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1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2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3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4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5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6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7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8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9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0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832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833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47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834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5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6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7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8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9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0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1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2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3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4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5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6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861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848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9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0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1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2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3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4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5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6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7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8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9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60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862" name="Screenshot 2024-10-14 alle 22.20.44.png" descr="Screenshot 2024-10-14 alle 22.20.4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864" y="576264"/>
            <a:ext cx="9880272" cy="5454189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5B34DDA8-BE5F-0182-5CF7-E361DD685820}"/>
                  </a:ext>
                </a:extLst>
              </p14:cNvPr>
              <p14:cNvContentPartPr/>
              <p14:nvPr/>
            </p14:nvContentPartPr>
            <p14:xfrm>
              <a:off x="9526329" y="5058018"/>
              <a:ext cx="470160" cy="10404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5B34DDA8-BE5F-0182-5CF7-E361DD68582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15889" y="5047218"/>
                <a:ext cx="491400" cy="12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BE9CDEFA-F7AA-229B-7246-5AB0A790DD82}"/>
                  </a:ext>
                </a:extLst>
              </p14:cNvPr>
              <p14:cNvContentPartPr/>
              <p14:nvPr/>
            </p14:nvContentPartPr>
            <p14:xfrm>
              <a:off x="2095569" y="6021018"/>
              <a:ext cx="279000" cy="7380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BE9CDEFA-F7AA-229B-7246-5AB0A790DD8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84769" y="6010578"/>
                <a:ext cx="300240" cy="95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865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879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866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67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68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69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0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1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2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3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4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5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6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7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8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880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894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881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2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3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4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5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6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7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8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9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0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1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2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3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895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896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10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897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8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9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0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1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2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3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4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5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6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7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8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9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924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911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2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3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4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5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6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7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8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9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0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1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2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3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925" name="Screenshot 2024-10-14 alle 22.25.48.png" descr="Screenshot 2024-10-14 alle 22.25.4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2964" y="766570"/>
            <a:ext cx="9254707" cy="532486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0B30A61-E7CC-1C18-48EF-04CEF03FFF46}"/>
              </a:ext>
            </a:extLst>
          </p:cNvPr>
          <p:cNvGrpSpPr/>
          <p:nvPr/>
        </p:nvGrpSpPr>
        <p:grpSpPr>
          <a:xfrm>
            <a:off x="142929" y="112338"/>
            <a:ext cx="713160" cy="951480"/>
            <a:chOff x="142929" y="112338"/>
            <a:chExt cx="713160" cy="95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D4A701F3-654E-2A6A-326F-641024E8DD78}"/>
                    </a:ext>
                  </a:extLst>
                </p14:cNvPr>
                <p14:cNvContentPartPr/>
                <p14:nvPr/>
              </p14:nvContentPartPr>
              <p14:xfrm>
                <a:off x="537129" y="361458"/>
                <a:ext cx="19440" cy="26928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D4A701F3-654E-2A6A-326F-641024E8DD7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26689" y="351018"/>
                  <a:ext cx="4068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D5A9114B-8E2F-09D2-4583-423793E00EC9}"/>
                    </a:ext>
                  </a:extLst>
                </p14:cNvPr>
                <p14:cNvContentPartPr/>
                <p14:nvPr/>
              </p14:nvContentPartPr>
              <p14:xfrm>
                <a:off x="434169" y="923058"/>
                <a:ext cx="6120" cy="144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D5A9114B-8E2F-09D2-4583-423793E00EC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23729" y="912258"/>
                  <a:ext cx="2736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50D1015A-9381-E3EE-B231-BC9D4BD50531}"/>
                    </a:ext>
                  </a:extLst>
                </p14:cNvPr>
                <p14:cNvContentPartPr/>
                <p14:nvPr/>
              </p14:nvContentPartPr>
              <p14:xfrm>
                <a:off x="142929" y="112338"/>
                <a:ext cx="713160" cy="95148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50D1015A-9381-E3EE-B231-BC9D4BD5053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32489" y="101538"/>
                  <a:ext cx="734400" cy="972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1753CD39-7D9E-18ED-66F8-58F10C18FEA1}"/>
                  </a:ext>
                </a:extLst>
              </p14:cNvPr>
              <p14:cNvContentPartPr/>
              <p14:nvPr/>
            </p14:nvContentPartPr>
            <p14:xfrm>
              <a:off x="3582009" y="5448258"/>
              <a:ext cx="307080" cy="28008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1753CD39-7D9E-18ED-66F8-58F10C18FEA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71209" y="5437458"/>
                <a:ext cx="328320" cy="30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uppo 10">
            <a:extLst>
              <a:ext uri="{FF2B5EF4-FFF2-40B4-BE49-F238E27FC236}">
                <a16:creationId xmlns:a16="http://schemas.microsoft.com/office/drawing/2014/main" id="{55D3D851-45D4-51A9-41C3-9EB400EDB4F6}"/>
              </a:ext>
            </a:extLst>
          </p:cNvPr>
          <p:cNvGrpSpPr/>
          <p:nvPr/>
        </p:nvGrpSpPr>
        <p:grpSpPr>
          <a:xfrm>
            <a:off x="3640329" y="5048658"/>
            <a:ext cx="440280" cy="227520"/>
            <a:chOff x="3640329" y="5048658"/>
            <a:chExt cx="440280" cy="227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2964A47C-2896-0966-0A43-B3B697D8EEFE}"/>
                    </a:ext>
                  </a:extLst>
                </p14:cNvPr>
                <p14:cNvContentPartPr/>
                <p14:nvPr/>
              </p14:nvContentPartPr>
              <p14:xfrm>
                <a:off x="3793689" y="5048658"/>
                <a:ext cx="22680" cy="22644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2964A47C-2896-0966-0A43-B3B697D8EEF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782889" y="5037858"/>
                  <a:ext cx="439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6CD700CB-12D3-5280-2CF3-43FDE3434262}"/>
                    </a:ext>
                  </a:extLst>
                </p14:cNvPr>
                <p14:cNvContentPartPr/>
                <p14:nvPr/>
              </p14:nvContentPartPr>
              <p14:xfrm>
                <a:off x="3640329" y="5188338"/>
                <a:ext cx="440280" cy="8784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6CD700CB-12D3-5280-2CF3-43FDE343426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629529" y="5177898"/>
                  <a:ext cx="461520" cy="10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AF79FE5F-7221-4954-AA30-118E2671836A}"/>
              </a:ext>
            </a:extLst>
          </p:cNvPr>
          <p:cNvGrpSpPr/>
          <p:nvPr/>
        </p:nvGrpSpPr>
        <p:grpSpPr>
          <a:xfrm>
            <a:off x="1501209" y="348858"/>
            <a:ext cx="565560" cy="382320"/>
            <a:chOff x="1501209" y="348858"/>
            <a:chExt cx="565560" cy="382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0BB414C4-A60A-331F-9666-C4625F10EAEB}"/>
                    </a:ext>
                  </a:extLst>
                </p14:cNvPr>
                <p14:cNvContentPartPr/>
                <p14:nvPr/>
              </p14:nvContentPartPr>
              <p14:xfrm>
                <a:off x="1729449" y="467658"/>
                <a:ext cx="11520" cy="2160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0BB414C4-A60A-331F-9666-C4625F10EAE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718649" y="456858"/>
                  <a:ext cx="3276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ECEFC2AE-D64F-93E3-AA85-B60B8EF858F2}"/>
                    </a:ext>
                  </a:extLst>
                </p14:cNvPr>
                <p14:cNvContentPartPr/>
                <p14:nvPr/>
              </p14:nvContentPartPr>
              <p14:xfrm>
                <a:off x="1501209" y="618858"/>
                <a:ext cx="441000" cy="9108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ECEFC2AE-D64F-93E3-AA85-B60B8EF858F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490409" y="608418"/>
                  <a:ext cx="46224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462AC21B-5150-FDAA-BBD3-E58332721AB2}"/>
                    </a:ext>
                  </a:extLst>
                </p14:cNvPr>
                <p14:cNvContentPartPr/>
                <p14:nvPr/>
              </p14:nvContentPartPr>
              <p14:xfrm>
                <a:off x="1928529" y="348858"/>
                <a:ext cx="6120" cy="34164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462AC21B-5150-FDAA-BBD3-E58332721AB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918089" y="338058"/>
                  <a:ext cx="2736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5098421A-CC80-FB7E-C679-34BB6652A41D}"/>
                    </a:ext>
                  </a:extLst>
                </p14:cNvPr>
                <p14:cNvContentPartPr/>
                <p14:nvPr/>
              </p14:nvContentPartPr>
              <p14:xfrm>
                <a:off x="1927449" y="505818"/>
                <a:ext cx="110160" cy="2268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5098421A-CC80-FB7E-C679-34BB6652A41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917009" y="495378"/>
                  <a:ext cx="1314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AB7C1C13-80D8-2902-9F88-D7805F27C4FF}"/>
                    </a:ext>
                  </a:extLst>
                </p14:cNvPr>
                <p14:cNvContentPartPr/>
                <p14:nvPr/>
              </p14:nvContentPartPr>
              <p14:xfrm>
                <a:off x="2045169" y="376578"/>
                <a:ext cx="21600" cy="35460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AB7C1C13-80D8-2902-9F88-D7805F27C4F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034369" y="366138"/>
                  <a:ext cx="42840" cy="37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CA5EE913-D139-53BC-5ECA-507C2B1DD003}"/>
                  </a:ext>
                </a:extLst>
              </p14:cNvPr>
              <p14:cNvContentPartPr/>
              <p14:nvPr/>
            </p14:nvContentPartPr>
            <p14:xfrm>
              <a:off x="2577969" y="528138"/>
              <a:ext cx="163800" cy="3960"/>
            </p14:xfrm>
          </p:contentPart>
        </mc:Choice>
        <mc:Fallback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CA5EE913-D139-53BC-5ECA-507C2B1DD003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567169" y="517338"/>
                <a:ext cx="185040" cy="2520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uppo 40">
            <a:extLst>
              <a:ext uri="{FF2B5EF4-FFF2-40B4-BE49-F238E27FC236}">
                <a16:creationId xmlns:a16="http://schemas.microsoft.com/office/drawing/2014/main" id="{44434FE3-0D18-A5E2-9363-DAB3D28673BC}"/>
              </a:ext>
            </a:extLst>
          </p:cNvPr>
          <p:cNvGrpSpPr/>
          <p:nvPr/>
        </p:nvGrpSpPr>
        <p:grpSpPr>
          <a:xfrm>
            <a:off x="3166569" y="268218"/>
            <a:ext cx="393480" cy="490680"/>
            <a:chOff x="3166569" y="268218"/>
            <a:chExt cx="393480" cy="490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61809A04-F962-E8F3-1146-67E26C745342}"/>
                    </a:ext>
                  </a:extLst>
                </p14:cNvPr>
                <p14:cNvContentPartPr/>
                <p14:nvPr/>
              </p14:nvContentPartPr>
              <p14:xfrm>
                <a:off x="3166569" y="494298"/>
                <a:ext cx="226440" cy="3420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61809A04-F962-E8F3-1146-67E26C74534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156129" y="483858"/>
                  <a:ext cx="2476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6FDB7E09-196F-201C-34EB-28A806850C8E}"/>
                    </a:ext>
                  </a:extLst>
                </p14:cNvPr>
                <p14:cNvContentPartPr/>
                <p14:nvPr/>
              </p14:nvContentPartPr>
              <p14:xfrm>
                <a:off x="3294369" y="520938"/>
                <a:ext cx="9360" cy="2088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6FDB7E09-196F-201C-34EB-28A806850C8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283569" y="510498"/>
                  <a:ext cx="306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2D9EDF43-7D9C-940B-2E64-0611117FDFD5}"/>
                    </a:ext>
                  </a:extLst>
                </p14:cNvPr>
                <p14:cNvContentPartPr/>
                <p14:nvPr/>
              </p14:nvContentPartPr>
              <p14:xfrm>
                <a:off x="3375009" y="419778"/>
                <a:ext cx="77760" cy="2232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2D9EDF43-7D9C-940B-2E64-0611117FDFD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364209" y="408978"/>
                  <a:ext cx="990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07ECF031-42EE-F17C-0115-F8C140361816}"/>
                    </a:ext>
                  </a:extLst>
                </p14:cNvPr>
                <p14:cNvContentPartPr/>
                <p14:nvPr/>
              </p14:nvContentPartPr>
              <p14:xfrm>
                <a:off x="3471129" y="274338"/>
                <a:ext cx="5760" cy="38952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07ECF031-42EE-F17C-0115-F8C14036181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460689" y="263538"/>
                  <a:ext cx="27000" cy="41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B2953719-8BB4-070C-8E29-B65057AF1CC0}"/>
                    </a:ext>
                  </a:extLst>
                </p14:cNvPr>
                <p14:cNvContentPartPr/>
                <p14:nvPr/>
              </p14:nvContentPartPr>
              <p14:xfrm>
                <a:off x="3541689" y="268218"/>
                <a:ext cx="18360" cy="49068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B2953719-8BB4-070C-8E29-B65057AF1CC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530889" y="257778"/>
                  <a:ext cx="39600" cy="511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5" name="Input penna 24">
                <a:extLst>
                  <a:ext uri="{FF2B5EF4-FFF2-40B4-BE49-F238E27FC236}">
                    <a16:creationId xmlns:a16="http://schemas.microsoft.com/office/drawing/2014/main" id="{8C168FB9-B5F5-821A-8469-8253D6D879A0}"/>
                  </a:ext>
                </a:extLst>
              </p14:cNvPr>
              <p14:cNvContentPartPr/>
              <p14:nvPr/>
            </p14:nvContentPartPr>
            <p14:xfrm>
              <a:off x="4077009" y="502578"/>
              <a:ext cx="177120" cy="27000"/>
            </p14:xfrm>
          </p:contentPart>
        </mc:Choice>
        <mc:Fallback>
          <p:pic>
            <p:nvPicPr>
              <p:cNvPr id="25" name="Input penna 24">
                <a:extLst>
                  <a:ext uri="{FF2B5EF4-FFF2-40B4-BE49-F238E27FC236}">
                    <a16:creationId xmlns:a16="http://schemas.microsoft.com/office/drawing/2014/main" id="{8C168FB9-B5F5-821A-8469-8253D6D879A0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066209" y="491778"/>
                <a:ext cx="198360" cy="4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Gruppo 38">
            <a:extLst>
              <a:ext uri="{FF2B5EF4-FFF2-40B4-BE49-F238E27FC236}">
                <a16:creationId xmlns:a16="http://schemas.microsoft.com/office/drawing/2014/main" id="{B0F58E8D-DE90-2046-2B75-2FEC558009AB}"/>
              </a:ext>
            </a:extLst>
          </p:cNvPr>
          <p:cNvGrpSpPr/>
          <p:nvPr/>
        </p:nvGrpSpPr>
        <p:grpSpPr>
          <a:xfrm>
            <a:off x="4584969" y="213498"/>
            <a:ext cx="551160" cy="573480"/>
            <a:chOff x="4584969" y="213498"/>
            <a:chExt cx="551160" cy="573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0521800C-AA7C-AF07-449B-62863BEF1A8D}"/>
                    </a:ext>
                  </a:extLst>
                </p14:cNvPr>
                <p14:cNvContentPartPr/>
                <p14:nvPr/>
              </p14:nvContentPartPr>
              <p14:xfrm>
                <a:off x="4750569" y="366138"/>
                <a:ext cx="6120" cy="21924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0521800C-AA7C-AF07-449B-62863BEF1A8D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740129" y="355698"/>
                  <a:ext cx="2736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DAF3C383-792D-572A-A138-C5BD8A32CE56}"/>
                    </a:ext>
                  </a:extLst>
                </p14:cNvPr>
                <p14:cNvContentPartPr/>
                <p14:nvPr/>
              </p14:nvContentPartPr>
              <p14:xfrm>
                <a:off x="4584969" y="544338"/>
                <a:ext cx="460440" cy="5040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DAF3C383-792D-572A-A138-C5BD8A32CE5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574529" y="533898"/>
                  <a:ext cx="48168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11E075C5-1FA9-0BBF-0D0C-65FD0342806B}"/>
                    </a:ext>
                  </a:extLst>
                </p14:cNvPr>
                <p14:cNvContentPartPr/>
                <p14:nvPr/>
              </p14:nvContentPartPr>
              <p14:xfrm>
                <a:off x="5094369" y="213498"/>
                <a:ext cx="41760" cy="5734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11E075C5-1FA9-0BBF-0D0C-65FD0342806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083569" y="203058"/>
                  <a:ext cx="63000" cy="59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0C303233-AE10-467F-4BC5-60520E0E38B8}"/>
              </a:ext>
            </a:extLst>
          </p:cNvPr>
          <p:cNvGrpSpPr/>
          <p:nvPr/>
        </p:nvGrpSpPr>
        <p:grpSpPr>
          <a:xfrm>
            <a:off x="5805009" y="492138"/>
            <a:ext cx="283680" cy="219240"/>
            <a:chOff x="5805009" y="492138"/>
            <a:chExt cx="283680" cy="21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0291C1CC-A487-29D8-16FB-6F8C4CAA5772}"/>
                    </a:ext>
                  </a:extLst>
                </p14:cNvPr>
                <p14:cNvContentPartPr/>
                <p14:nvPr/>
              </p14:nvContentPartPr>
              <p14:xfrm>
                <a:off x="5808609" y="492138"/>
                <a:ext cx="191880" cy="712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0291C1CC-A487-29D8-16FB-6F8C4CAA577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797809" y="481338"/>
                  <a:ext cx="2131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88ED4607-2414-04FF-86C2-6C2BF1B30BCD}"/>
                    </a:ext>
                  </a:extLst>
                </p14:cNvPr>
                <p14:cNvContentPartPr/>
                <p14:nvPr/>
              </p14:nvContentPartPr>
              <p14:xfrm>
                <a:off x="5805009" y="660978"/>
                <a:ext cx="283680" cy="5040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88ED4607-2414-04FF-86C2-6C2BF1B30BCD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794569" y="650178"/>
                  <a:ext cx="304920" cy="71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419B11DA-C918-8A4E-BC74-D5D26C384639}"/>
              </a:ext>
            </a:extLst>
          </p:cNvPr>
          <p:cNvGrpSpPr/>
          <p:nvPr/>
        </p:nvGrpSpPr>
        <p:grpSpPr>
          <a:xfrm>
            <a:off x="6356529" y="383778"/>
            <a:ext cx="708120" cy="266040"/>
            <a:chOff x="6356529" y="383778"/>
            <a:chExt cx="708120" cy="266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764A3A33-F3C5-160A-B8C4-7BAAB83BB75D}"/>
                    </a:ext>
                  </a:extLst>
                </p14:cNvPr>
                <p14:cNvContentPartPr/>
                <p14:nvPr/>
              </p14:nvContentPartPr>
              <p14:xfrm>
                <a:off x="6356529" y="383778"/>
                <a:ext cx="295200" cy="2660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764A3A33-F3C5-160A-B8C4-7BAAB83BB75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346089" y="372978"/>
                  <a:ext cx="31644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46E9B116-1283-CE9B-5D74-797FA7FD610A}"/>
                    </a:ext>
                  </a:extLst>
                </p14:cNvPr>
                <p14:cNvContentPartPr/>
                <p14:nvPr/>
              </p14:nvContentPartPr>
              <p14:xfrm>
                <a:off x="6537249" y="411498"/>
                <a:ext cx="276840" cy="22968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46E9B116-1283-CE9B-5D74-797FA7FD610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526449" y="401058"/>
                  <a:ext cx="29808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E27B7B66-9D03-74FE-1993-1AB95E7FC61A}"/>
                    </a:ext>
                  </a:extLst>
                </p14:cNvPr>
                <p14:cNvContentPartPr/>
                <p14:nvPr/>
              </p14:nvContentPartPr>
              <p14:xfrm>
                <a:off x="6829209" y="397458"/>
                <a:ext cx="235440" cy="2437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E27B7B66-9D03-74FE-1993-1AB95E7FC61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818769" y="387018"/>
                  <a:ext cx="256680" cy="26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26" name="Gruppo 1925">
            <a:extLst>
              <a:ext uri="{FF2B5EF4-FFF2-40B4-BE49-F238E27FC236}">
                <a16:creationId xmlns:a16="http://schemas.microsoft.com/office/drawing/2014/main" id="{9CA72087-8182-0AAA-7ED8-43AE12008011}"/>
              </a:ext>
            </a:extLst>
          </p:cNvPr>
          <p:cNvGrpSpPr/>
          <p:nvPr/>
        </p:nvGrpSpPr>
        <p:grpSpPr>
          <a:xfrm>
            <a:off x="573129" y="1570698"/>
            <a:ext cx="810720" cy="588600"/>
            <a:chOff x="573129" y="1570698"/>
            <a:chExt cx="810720" cy="588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F392B1ED-08CA-EF22-42DF-88CC4412A2E2}"/>
                    </a:ext>
                  </a:extLst>
                </p14:cNvPr>
                <p14:cNvContentPartPr/>
                <p14:nvPr/>
              </p14:nvContentPartPr>
              <p14:xfrm>
                <a:off x="573129" y="1621818"/>
                <a:ext cx="237600" cy="28008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F392B1ED-08CA-EF22-42DF-88CC4412A2E2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62329" y="1611018"/>
                  <a:ext cx="25884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8A9C18A2-907D-C6F2-D2E8-76DFC70E3D48}"/>
                    </a:ext>
                  </a:extLst>
                </p14:cNvPr>
                <p14:cNvContentPartPr/>
                <p14:nvPr/>
              </p14:nvContentPartPr>
              <p14:xfrm>
                <a:off x="706329" y="1932858"/>
                <a:ext cx="25920" cy="10980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8A9C18A2-907D-C6F2-D2E8-76DFC70E3D48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95529" y="1922058"/>
                  <a:ext cx="471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4F49C273-9B9E-EF29-7B14-09F5166D74D7}"/>
                    </a:ext>
                  </a:extLst>
                </p14:cNvPr>
                <p14:cNvContentPartPr/>
                <p14:nvPr/>
              </p14:nvContentPartPr>
              <p14:xfrm>
                <a:off x="573489" y="2030778"/>
                <a:ext cx="270720" cy="4824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4F49C273-9B9E-EF29-7B14-09F5166D74D7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63049" y="2019978"/>
                  <a:ext cx="29196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23A28BB9-2E83-B5BA-9605-C39FA7A711FD}"/>
                    </a:ext>
                  </a:extLst>
                </p14:cNvPr>
                <p14:cNvContentPartPr/>
                <p14:nvPr/>
              </p14:nvContentPartPr>
              <p14:xfrm>
                <a:off x="888849" y="1570698"/>
                <a:ext cx="67680" cy="54900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23A28BB9-2E83-B5BA-9605-C39FA7A711FD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78049" y="1559898"/>
                  <a:ext cx="88920" cy="57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48EB3A75-213A-2039-CA11-F63069F477DE}"/>
                    </a:ext>
                  </a:extLst>
                </p14:cNvPr>
                <p14:cNvContentPartPr/>
                <p14:nvPr/>
              </p14:nvContentPartPr>
              <p14:xfrm>
                <a:off x="1108089" y="1596258"/>
                <a:ext cx="130320" cy="162360"/>
              </p14:xfrm>
            </p:contentPart>
          </mc:Choice>
          <mc:Fallback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48EB3A75-213A-2039-CA11-F63069F477D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97649" y="1585458"/>
                  <a:ext cx="1515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6C1344D0-449A-9F5D-90E7-33245FB51E43}"/>
                    </a:ext>
                  </a:extLst>
                </p14:cNvPr>
                <p14:cNvContentPartPr/>
                <p14:nvPr/>
              </p14:nvContentPartPr>
              <p14:xfrm>
                <a:off x="1007289" y="1741698"/>
                <a:ext cx="376560" cy="63360"/>
              </p14:xfrm>
            </p:contentPart>
          </mc:Choice>
          <mc:Fallback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6C1344D0-449A-9F5D-90E7-33245FB51E4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96849" y="1731258"/>
                  <a:ext cx="3978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112EFFB1-A9B9-2346-9825-FD20367875E4}"/>
                    </a:ext>
                  </a:extLst>
                </p14:cNvPr>
                <p14:cNvContentPartPr/>
                <p14:nvPr/>
              </p14:nvContentPartPr>
              <p14:xfrm>
                <a:off x="1211049" y="1808298"/>
                <a:ext cx="3600" cy="11232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112EFFB1-A9B9-2346-9825-FD20367875E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200609" y="1797498"/>
                  <a:ext cx="2484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51" name="Input penna 50">
                  <a:extLst>
                    <a:ext uri="{FF2B5EF4-FFF2-40B4-BE49-F238E27FC236}">
                      <a16:creationId xmlns:a16="http://schemas.microsoft.com/office/drawing/2014/main" id="{6ADE01AD-9E2A-4C1F-6B19-C44486288B06}"/>
                    </a:ext>
                  </a:extLst>
                </p14:cNvPr>
                <p14:cNvContentPartPr/>
                <p14:nvPr/>
              </p14:nvContentPartPr>
              <p14:xfrm>
                <a:off x="1092609" y="1941138"/>
                <a:ext cx="226440" cy="218160"/>
              </p14:xfrm>
            </p:contentPart>
          </mc:Choice>
          <mc:Fallback>
            <p:pic>
              <p:nvPicPr>
                <p:cNvPr id="51" name="Input penna 50">
                  <a:extLst>
                    <a:ext uri="{FF2B5EF4-FFF2-40B4-BE49-F238E27FC236}">
                      <a16:creationId xmlns:a16="http://schemas.microsoft.com/office/drawing/2014/main" id="{6ADE01AD-9E2A-4C1F-6B19-C44486288B06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81809" y="1930338"/>
                  <a:ext cx="247680" cy="23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62" name="Gruppo 1861">
            <a:extLst>
              <a:ext uri="{FF2B5EF4-FFF2-40B4-BE49-F238E27FC236}">
                <a16:creationId xmlns:a16="http://schemas.microsoft.com/office/drawing/2014/main" id="{CABDE149-C1BE-6772-760B-92CBEBF12D18}"/>
              </a:ext>
            </a:extLst>
          </p:cNvPr>
          <p:cNvGrpSpPr/>
          <p:nvPr/>
        </p:nvGrpSpPr>
        <p:grpSpPr>
          <a:xfrm>
            <a:off x="1606329" y="1718658"/>
            <a:ext cx="1480320" cy="606960"/>
            <a:chOff x="1606329" y="1718658"/>
            <a:chExt cx="1480320" cy="60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1E2CDA18-2209-47D9-2717-FD966D790851}"/>
                    </a:ext>
                  </a:extLst>
                </p14:cNvPr>
                <p14:cNvContentPartPr/>
                <p14:nvPr/>
              </p14:nvContentPartPr>
              <p14:xfrm>
                <a:off x="1606329" y="1801098"/>
                <a:ext cx="151560" cy="23760"/>
              </p14:xfrm>
            </p:contentPart>
          </mc:Choice>
          <mc:Fallback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1E2CDA18-2209-47D9-2717-FD966D79085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595529" y="1790658"/>
                  <a:ext cx="1728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3" name="Input penna 52">
                  <a:extLst>
                    <a:ext uri="{FF2B5EF4-FFF2-40B4-BE49-F238E27FC236}">
                      <a16:creationId xmlns:a16="http://schemas.microsoft.com/office/drawing/2014/main" id="{B1F24976-6880-045D-E007-6CEEC6FA26E2}"/>
                    </a:ext>
                  </a:extLst>
                </p14:cNvPr>
                <p14:cNvContentPartPr/>
                <p14:nvPr/>
              </p14:nvContentPartPr>
              <p14:xfrm>
                <a:off x="1662849" y="1932858"/>
                <a:ext cx="62280" cy="20160"/>
              </p14:xfrm>
            </p:contentPart>
          </mc:Choice>
          <mc:Fallback>
            <p:pic>
              <p:nvPicPr>
                <p:cNvPr id="53" name="Input penna 52">
                  <a:extLst>
                    <a:ext uri="{FF2B5EF4-FFF2-40B4-BE49-F238E27FC236}">
                      <a16:creationId xmlns:a16="http://schemas.microsoft.com/office/drawing/2014/main" id="{B1F24976-6880-045D-E007-6CEEC6FA26E2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652409" y="1922058"/>
                  <a:ext cx="8352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4" name="Input penna 53">
                  <a:extLst>
                    <a:ext uri="{FF2B5EF4-FFF2-40B4-BE49-F238E27FC236}">
                      <a16:creationId xmlns:a16="http://schemas.microsoft.com/office/drawing/2014/main" id="{817108CB-54FE-F34E-B407-F11F67E5D809}"/>
                    </a:ext>
                  </a:extLst>
                </p14:cNvPr>
                <p14:cNvContentPartPr/>
                <p14:nvPr/>
              </p14:nvContentPartPr>
              <p14:xfrm>
                <a:off x="1814409" y="1718658"/>
                <a:ext cx="113760" cy="293760"/>
              </p14:xfrm>
            </p:contentPart>
          </mc:Choice>
          <mc:Fallback>
            <p:pic>
              <p:nvPicPr>
                <p:cNvPr id="54" name="Input penna 53">
                  <a:extLst>
                    <a:ext uri="{FF2B5EF4-FFF2-40B4-BE49-F238E27FC236}">
                      <a16:creationId xmlns:a16="http://schemas.microsoft.com/office/drawing/2014/main" id="{817108CB-54FE-F34E-B407-F11F67E5D809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803609" y="1707858"/>
                  <a:ext cx="13500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43113DC0-42BD-4953-BA50-436617AACF84}"/>
                    </a:ext>
                  </a:extLst>
                </p14:cNvPr>
                <p14:cNvContentPartPr/>
                <p14:nvPr/>
              </p14:nvContentPartPr>
              <p14:xfrm>
                <a:off x="1967769" y="1806858"/>
                <a:ext cx="124560" cy="108720"/>
              </p14:xfrm>
            </p:contentPart>
          </mc:Choice>
          <mc:Fallback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43113DC0-42BD-4953-BA50-436617AACF84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957329" y="1796418"/>
                  <a:ext cx="14580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27107A94-1645-D58C-EE26-2FEB61A45D52}"/>
                    </a:ext>
                  </a:extLst>
                </p14:cNvPr>
                <p14:cNvContentPartPr/>
                <p14:nvPr/>
              </p14:nvContentPartPr>
              <p14:xfrm>
                <a:off x="2147049" y="1789578"/>
                <a:ext cx="91080" cy="128520"/>
              </p14:xfrm>
            </p:contentPart>
          </mc:Choice>
          <mc:Fallback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27107A94-1645-D58C-EE26-2FEB61A45D5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136249" y="1778778"/>
                  <a:ext cx="1123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7" name="Input penna 56">
                  <a:extLst>
                    <a:ext uri="{FF2B5EF4-FFF2-40B4-BE49-F238E27FC236}">
                      <a16:creationId xmlns:a16="http://schemas.microsoft.com/office/drawing/2014/main" id="{36CBCC54-8BE8-EBE1-90D2-7AE3C422C095}"/>
                    </a:ext>
                  </a:extLst>
                </p14:cNvPr>
                <p14:cNvContentPartPr/>
                <p14:nvPr/>
              </p14:nvContentPartPr>
              <p14:xfrm>
                <a:off x="2288169" y="1778058"/>
                <a:ext cx="64080" cy="144720"/>
              </p14:xfrm>
            </p:contentPart>
          </mc:Choice>
          <mc:Fallback>
            <p:pic>
              <p:nvPicPr>
                <p:cNvPr id="57" name="Input penna 56">
                  <a:extLst>
                    <a:ext uri="{FF2B5EF4-FFF2-40B4-BE49-F238E27FC236}">
                      <a16:creationId xmlns:a16="http://schemas.microsoft.com/office/drawing/2014/main" id="{36CBCC54-8BE8-EBE1-90D2-7AE3C422C095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277369" y="1767258"/>
                  <a:ext cx="853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6F91CB10-4EC5-6670-3300-410FD0F806B2}"/>
                    </a:ext>
                  </a:extLst>
                </p14:cNvPr>
                <p14:cNvContentPartPr/>
                <p14:nvPr/>
              </p14:nvContentPartPr>
              <p14:xfrm>
                <a:off x="2376369" y="1785978"/>
                <a:ext cx="68760" cy="140040"/>
              </p14:xfrm>
            </p:contentPart>
          </mc:Choice>
          <mc:Fallback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6F91CB10-4EC5-6670-3300-410FD0F806B2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365929" y="1775538"/>
                  <a:ext cx="9000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BFFBD23E-25DD-713B-E13C-97C036B5C3AC}"/>
                    </a:ext>
                  </a:extLst>
                </p14:cNvPr>
                <p14:cNvContentPartPr/>
                <p14:nvPr/>
              </p14:nvContentPartPr>
              <p14:xfrm>
                <a:off x="1865889" y="2136618"/>
                <a:ext cx="77760" cy="1890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BFFBD23E-25DD-713B-E13C-97C036B5C3A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855449" y="2126178"/>
                  <a:ext cx="990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04449EBD-08FD-460A-42F7-8CB9FFB42C67}"/>
                    </a:ext>
                  </a:extLst>
                </p14:cNvPr>
                <p14:cNvContentPartPr/>
                <p14:nvPr/>
              </p14:nvContentPartPr>
              <p14:xfrm>
                <a:off x="2038329" y="2068938"/>
                <a:ext cx="32760" cy="25308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04449EBD-08FD-460A-42F7-8CB9FFB42C67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027529" y="2058498"/>
                  <a:ext cx="5400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FD797CAA-C0C1-057F-379D-7A95EFC41C07}"/>
                    </a:ext>
                  </a:extLst>
                </p14:cNvPr>
                <p14:cNvContentPartPr/>
                <p14:nvPr/>
              </p14:nvContentPartPr>
              <p14:xfrm>
                <a:off x="2058129" y="2210058"/>
                <a:ext cx="36720" cy="165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FD797CAA-C0C1-057F-379D-7A95EFC41C07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047329" y="2199258"/>
                  <a:ext cx="579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945C98F7-87C8-68C9-4ADD-EA26C8E37E8A}"/>
                    </a:ext>
                  </a:extLst>
                </p14:cNvPr>
                <p14:cNvContentPartPr/>
                <p14:nvPr/>
              </p14:nvContentPartPr>
              <p14:xfrm>
                <a:off x="2167209" y="2141298"/>
                <a:ext cx="95400" cy="12492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945C98F7-87C8-68C9-4ADD-EA26C8E37E8A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156409" y="2130858"/>
                  <a:ext cx="1166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6B9311DF-A552-3C95-0B46-3B70DD57DCDB}"/>
                    </a:ext>
                  </a:extLst>
                </p14:cNvPr>
                <p14:cNvContentPartPr/>
                <p14:nvPr/>
              </p14:nvContentPartPr>
              <p14:xfrm>
                <a:off x="2293569" y="2172618"/>
                <a:ext cx="74160" cy="10044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6B9311DF-A552-3C95-0B46-3B70DD57DCDB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282769" y="2162178"/>
                  <a:ext cx="954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1856" name="Input penna 1855">
                  <a:extLst>
                    <a:ext uri="{FF2B5EF4-FFF2-40B4-BE49-F238E27FC236}">
                      <a16:creationId xmlns:a16="http://schemas.microsoft.com/office/drawing/2014/main" id="{D571B8F9-1157-ED2E-3D92-F9E420674BC5}"/>
                    </a:ext>
                  </a:extLst>
                </p14:cNvPr>
                <p14:cNvContentPartPr/>
                <p14:nvPr/>
              </p14:nvContentPartPr>
              <p14:xfrm>
                <a:off x="2418849" y="2160018"/>
                <a:ext cx="83160" cy="101520"/>
              </p14:xfrm>
            </p:contentPart>
          </mc:Choice>
          <mc:Fallback>
            <p:pic>
              <p:nvPicPr>
                <p:cNvPr id="1856" name="Input penna 1855">
                  <a:extLst>
                    <a:ext uri="{FF2B5EF4-FFF2-40B4-BE49-F238E27FC236}">
                      <a16:creationId xmlns:a16="http://schemas.microsoft.com/office/drawing/2014/main" id="{D571B8F9-1157-ED2E-3D92-F9E420674BC5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408409" y="2149218"/>
                  <a:ext cx="1044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1857" name="Input penna 1856">
                  <a:extLst>
                    <a:ext uri="{FF2B5EF4-FFF2-40B4-BE49-F238E27FC236}">
                      <a16:creationId xmlns:a16="http://schemas.microsoft.com/office/drawing/2014/main" id="{0E97EB75-0E6A-1670-1DDC-BD88DE1AB6F7}"/>
                    </a:ext>
                  </a:extLst>
                </p14:cNvPr>
                <p14:cNvContentPartPr/>
                <p14:nvPr/>
              </p14:nvContentPartPr>
              <p14:xfrm>
                <a:off x="2565729" y="2141298"/>
                <a:ext cx="9360" cy="98280"/>
              </p14:xfrm>
            </p:contentPart>
          </mc:Choice>
          <mc:Fallback>
            <p:pic>
              <p:nvPicPr>
                <p:cNvPr id="1857" name="Input penna 1856">
                  <a:extLst>
                    <a:ext uri="{FF2B5EF4-FFF2-40B4-BE49-F238E27FC236}">
                      <a16:creationId xmlns:a16="http://schemas.microsoft.com/office/drawing/2014/main" id="{0E97EB75-0E6A-1670-1DDC-BD88DE1AB6F7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554929" y="2130858"/>
                  <a:ext cx="3060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1858" name="Input penna 1857">
                  <a:extLst>
                    <a:ext uri="{FF2B5EF4-FFF2-40B4-BE49-F238E27FC236}">
                      <a16:creationId xmlns:a16="http://schemas.microsoft.com/office/drawing/2014/main" id="{31F96D52-D4B7-FECA-1955-C17BC9231054}"/>
                    </a:ext>
                  </a:extLst>
                </p14:cNvPr>
                <p14:cNvContentPartPr/>
                <p14:nvPr/>
              </p14:nvContentPartPr>
              <p14:xfrm>
                <a:off x="2646009" y="2133018"/>
                <a:ext cx="83160" cy="138960"/>
              </p14:xfrm>
            </p:contentPart>
          </mc:Choice>
          <mc:Fallback>
            <p:pic>
              <p:nvPicPr>
                <p:cNvPr id="1858" name="Input penna 1857">
                  <a:extLst>
                    <a:ext uri="{FF2B5EF4-FFF2-40B4-BE49-F238E27FC236}">
                      <a16:creationId xmlns:a16="http://schemas.microsoft.com/office/drawing/2014/main" id="{31F96D52-D4B7-FECA-1955-C17BC9231054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635569" y="2122578"/>
                  <a:ext cx="10440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1859" name="Input penna 1858">
                  <a:extLst>
                    <a:ext uri="{FF2B5EF4-FFF2-40B4-BE49-F238E27FC236}">
                      <a16:creationId xmlns:a16="http://schemas.microsoft.com/office/drawing/2014/main" id="{653A1D2E-20B8-3F6C-D78C-9EA9378D24EB}"/>
                    </a:ext>
                  </a:extLst>
                </p14:cNvPr>
                <p14:cNvContentPartPr/>
                <p14:nvPr/>
              </p14:nvContentPartPr>
              <p14:xfrm>
                <a:off x="2838609" y="2125098"/>
                <a:ext cx="70920" cy="134280"/>
              </p14:xfrm>
            </p:contentPart>
          </mc:Choice>
          <mc:Fallback>
            <p:pic>
              <p:nvPicPr>
                <p:cNvPr id="1859" name="Input penna 1858">
                  <a:extLst>
                    <a:ext uri="{FF2B5EF4-FFF2-40B4-BE49-F238E27FC236}">
                      <a16:creationId xmlns:a16="http://schemas.microsoft.com/office/drawing/2014/main" id="{653A1D2E-20B8-3F6C-D78C-9EA9378D24E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828169" y="2114298"/>
                  <a:ext cx="9216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860" name="Input penna 1859">
                  <a:extLst>
                    <a:ext uri="{FF2B5EF4-FFF2-40B4-BE49-F238E27FC236}">
                      <a16:creationId xmlns:a16="http://schemas.microsoft.com/office/drawing/2014/main" id="{AA6FE3C7-E37F-722D-5CE4-47B2B08196AA}"/>
                    </a:ext>
                  </a:extLst>
                </p14:cNvPr>
                <p14:cNvContentPartPr/>
                <p14:nvPr/>
              </p14:nvContentPartPr>
              <p14:xfrm>
                <a:off x="2988729" y="2136618"/>
                <a:ext cx="97920" cy="132120"/>
              </p14:xfrm>
            </p:contentPart>
          </mc:Choice>
          <mc:Fallback>
            <p:pic>
              <p:nvPicPr>
                <p:cNvPr id="1860" name="Input penna 1859">
                  <a:extLst>
                    <a:ext uri="{FF2B5EF4-FFF2-40B4-BE49-F238E27FC236}">
                      <a16:creationId xmlns:a16="http://schemas.microsoft.com/office/drawing/2014/main" id="{AA6FE3C7-E37F-722D-5CE4-47B2B08196AA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977929" y="2126178"/>
                  <a:ext cx="119160" cy="1533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92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94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92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94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95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94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95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95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7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96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98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97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988" name="Screenshot 2024-10-14 alle 22.26.05.png" descr="Screenshot 2024-10-14 alle 22.26.0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188" y="1044400"/>
            <a:ext cx="9884259" cy="4769200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77146DD3-BCA4-7CC2-C591-19267C2D016F}"/>
                  </a:ext>
                </a:extLst>
              </p14:cNvPr>
              <p14:cNvContentPartPr/>
              <p14:nvPr/>
            </p14:nvContentPartPr>
            <p14:xfrm>
              <a:off x="3372489" y="5545818"/>
              <a:ext cx="335160" cy="5508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77146DD3-BCA4-7CC2-C591-19267C2D016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62049" y="5535018"/>
                <a:ext cx="35640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C7789BA5-62AC-B19F-1FB9-6D2B2A750EB1}"/>
                  </a:ext>
                </a:extLst>
              </p14:cNvPr>
              <p14:cNvContentPartPr/>
              <p14:nvPr/>
            </p14:nvContentPartPr>
            <p14:xfrm>
              <a:off x="4664529" y="5474898"/>
              <a:ext cx="277920" cy="5148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C7789BA5-62AC-B19F-1FB9-6D2B2A750EB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653729" y="5464458"/>
                <a:ext cx="299160" cy="727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99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00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99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9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9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9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9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9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9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9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0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0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0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0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0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00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02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00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0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0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1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1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1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1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1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1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1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1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1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1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02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02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3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02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2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2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2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2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2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2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3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3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3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3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3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3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05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03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3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3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051" name="Screenshot 2024-10-14 alle 22.29.55.png" descr="Screenshot 2024-10-14 alle 22.29.5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121" y="762940"/>
            <a:ext cx="10865758" cy="508083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0" name="Gruppo 39">
            <a:extLst>
              <a:ext uri="{FF2B5EF4-FFF2-40B4-BE49-F238E27FC236}">
                <a16:creationId xmlns:a16="http://schemas.microsoft.com/office/drawing/2014/main" id="{04C213F4-66B5-FC75-5E14-5C2414EB2A2D}"/>
              </a:ext>
            </a:extLst>
          </p:cNvPr>
          <p:cNvGrpSpPr/>
          <p:nvPr/>
        </p:nvGrpSpPr>
        <p:grpSpPr>
          <a:xfrm>
            <a:off x="259569" y="155538"/>
            <a:ext cx="1195920" cy="812880"/>
            <a:chOff x="259569" y="155538"/>
            <a:chExt cx="1195920" cy="812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1EE1ED8F-F337-E66F-8662-630EABE53E69}"/>
                    </a:ext>
                  </a:extLst>
                </p14:cNvPr>
                <p14:cNvContentPartPr/>
                <p14:nvPr/>
              </p14:nvContentPartPr>
              <p14:xfrm>
                <a:off x="549369" y="363978"/>
                <a:ext cx="16200" cy="29628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1EE1ED8F-F337-E66F-8662-630EABE53E6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38929" y="353178"/>
                  <a:ext cx="3744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F9DAE830-FE90-1BCC-7BEE-6368A6D19DE2}"/>
                    </a:ext>
                  </a:extLst>
                </p14:cNvPr>
                <p14:cNvContentPartPr/>
                <p14:nvPr/>
              </p14:nvContentPartPr>
              <p14:xfrm>
                <a:off x="507969" y="798138"/>
                <a:ext cx="6120" cy="2124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F9DAE830-FE90-1BCC-7BEE-6368A6D19DE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97529" y="787698"/>
                  <a:ext cx="273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405347E0-9892-CB03-AF72-8055DE06C030}"/>
                    </a:ext>
                  </a:extLst>
                </p14:cNvPr>
                <p14:cNvContentPartPr/>
                <p14:nvPr/>
              </p14:nvContentPartPr>
              <p14:xfrm>
                <a:off x="259569" y="155538"/>
                <a:ext cx="635760" cy="81288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405347E0-9892-CB03-AF72-8055DE06C03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49129" y="144738"/>
                  <a:ext cx="657000" cy="83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03302D7C-A693-C6E4-C8C7-089C361010A7}"/>
                    </a:ext>
                  </a:extLst>
                </p14:cNvPr>
                <p14:cNvContentPartPr/>
                <p14:nvPr/>
              </p14:nvContentPartPr>
              <p14:xfrm>
                <a:off x="1188729" y="381258"/>
                <a:ext cx="23760" cy="20412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03302D7C-A693-C6E4-C8C7-089C361010A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77929" y="370818"/>
                  <a:ext cx="4500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125E4268-D4DB-F88E-D9B6-95D54553BB85}"/>
                    </a:ext>
                  </a:extLst>
                </p14:cNvPr>
                <p14:cNvContentPartPr/>
                <p14:nvPr/>
              </p14:nvContentPartPr>
              <p14:xfrm>
                <a:off x="1018449" y="568818"/>
                <a:ext cx="401040" cy="5616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125E4268-D4DB-F88E-D9B6-95D54553BB8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08009" y="558378"/>
                  <a:ext cx="4222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403E8172-EBD8-7243-A832-25F92FD14D59}"/>
                    </a:ext>
                  </a:extLst>
                </p14:cNvPr>
                <p14:cNvContentPartPr/>
                <p14:nvPr/>
              </p14:nvContentPartPr>
              <p14:xfrm>
                <a:off x="1427049" y="283338"/>
                <a:ext cx="28440" cy="4453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403E8172-EBD8-7243-A832-25F92FD14D5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16609" y="272898"/>
                  <a:ext cx="49680" cy="46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3EBBCF02-1E04-7870-D0DE-31BDA852DE0E}"/>
              </a:ext>
            </a:extLst>
          </p:cNvPr>
          <p:cNvGrpSpPr/>
          <p:nvPr/>
        </p:nvGrpSpPr>
        <p:grpSpPr>
          <a:xfrm>
            <a:off x="1690209" y="448938"/>
            <a:ext cx="153720" cy="160200"/>
            <a:chOff x="1690209" y="448938"/>
            <a:chExt cx="153720" cy="160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FF6ABDC7-B864-00C3-A139-9C74567FC51B}"/>
                    </a:ext>
                  </a:extLst>
                </p14:cNvPr>
                <p14:cNvContentPartPr/>
                <p14:nvPr/>
              </p14:nvContentPartPr>
              <p14:xfrm>
                <a:off x="1690209" y="448938"/>
                <a:ext cx="113400" cy="3060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FF6ABDC7-B864-00C3-A139-9C74567FC51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679769" y="438138"/>
                  <a:ext cx="1346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1A8FA0D0-8288-9200-35EA-F250A4FE2ED1}"/>
                    </a:ext>
                  </a:extLst>
                </p14:cNvPr>
                <p14:cNvContentPartPr/>
                <p14:nvPr/>
              </p14:nvContentPartPr>
              <p14:xfrm>
                <a:off x="1722609" y="595818"/>
                <a:ext cx="121320" cy="1332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1A8FA0D0-8288-9200-35EA-F250A4FE2ED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712169" y="585018"/>
                  <a:ext cx="142560" cy="3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A8DCD345-6F11-0EDA-83F5-67B190390CE7}"/>
              </a:ext>
            </a:extLst>
          </p:cNvPr>
          <p:cNvGrpSpPr/>
          <p:nvPr/>
        </p:nvGrpSpPr>
        <p:grpSpPr>
          <a:xfrm>
            <a:off x="2118969" y="327618"/>
            <a:ext cx="533160" cy="262440"/>
            <a:chOff x="2118969" y="327618"/>
            <a:chExt cx="533160" cy="26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21E8CE9A-A2BF-378B-1D41-0D029913B7D9}"/>
                    </a:ext>
                  </a:extLst>
                </p14:cNvPr>
                <p14:cNvContentPartPr/>
                <p14:nvPr/>
              </p14:nvContentPartPr>
              <p14:xfrm>
                <a:off x="2118969" y="363978"/>
                <a:ext cx="214200" cy="1807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21E8CE9A-A2BF-378B-1D41-0D029913B7D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108169" y="353178"/>
                  <a:ext cx="2354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B6B7A709-90AB-999C-A519-8B77D600D403}"/>
                    </a:ext>
                  </a:extLst>
                </p14:cNvPr>
                <p14:cNvContentPartPr/>
                <p14:nvPr/>
              </p14:nvContentPartPr>
              <p14:xfrm>
                <a:off x="2277729" y="359298"/>
                <a:ext cx="215280" cy="1879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B6B7A709-90AB-999C-A519-8B77D600D40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267289" y="348498"/>
                  <a:ext cx="23652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344B07C3-926F-481D-F0CC-AB3CC1A69897}"/>
                    </a:ext>
                  </a:extLst>
                </p14:cNvPr>
                <p14:cNvContentPartPr/>
                <p14:nvPr/>
              </p14:nvContentPartPr>
              <p14:xfrm>
                <a:off x="2491569" y="327618"/>
                <a:ext cx="160560" cy="2624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344B07C3-926F-481D-F0CC-AB3CC1A6989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481129" y="317178"/>
                  <a:ext cx="181800" cy="28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FCB6FC74-81DE-858E-9901-7F394B041511}"/>
              </a:ext>
            </a:extLst>
          </p:cNvPr>
          <p:cNvGrpSpPr/>
          <p:nvPr/>
        </p:nvGrpSpPr>
        <p:grpSpPr>
          <a:xfrm>
            <a:off x="969489" y="1042938"/>
            <a:ext cx="340560" cy="545400"/>
            <a:chOff x="969489" y="1042938"/>
            <a:chExt cx="340560" cy="545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A62C6FF1-F8B0-BB00-041B-B2E81A07AD47}"/>
                    </a:ext>
                  </a:extLst>
                </p14:cNvPr>
                <p14:cNvContentPartPr/>
                <p14:nvPr/>
              </p14:nvContentPartPr>
              <p14:xfrm>
                <a:off x="969489" y="1200258"/>
                <a:ext cx="277920" cy="4248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A62C6FF1-F8B0-BB00-041B-B2E81A07AD4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58689" y="1189458"/>
                  <a:ext cx="2991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01D8910C-5E1A-9525-B2B4-A2C7506C6C93}"/>
                    </a:ext>
                  </a:extLst>
                </p14:cNvPr>
                <p14:cNvContentPartPr/>
                <p14:nvPr/>
              </p14:nvContentPartPr>
              <p14:xfrm>
                <a:off x="1127169" y="1230498"/>
                <a:ext cx="1440" cy="35316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01D8910C-5E1A-9525-B2B4-A2C7506C6C9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16729" y="1219698"/>
                  <a:ext cx="22680" cy="37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B6C97ED6-A09A-CF68-B40F-772128348391}"/>
                    </a:ext>
                  </a:extLst>
                </p14:cNvPr>
                <p14:cNvContentPartPr/>
                <p14:nvPr/>
              </p14:nvContentPartPr>
              <p14:xfrm>
                <a:off x="1298529" y="1042938"/>
                <a:ext cx="11520" cy="54540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B6C97ED6-A09A-CF68-B40F-77212834839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287729" y="1032138"/>
                  <a:ext cx="32760" cy="566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C13F5603-3F34-B21C-32B3-978BE391553D}"/>
                  </a:ext>
                </a:extLst>
              </p14:cNvPr>
              <p14:cNvContentPartPr/>
              <p14:nvPr/>
            </p14:nvContentPartPr>
            <p14:xfrm>
              <a:off x="1682289" y="1000818"/>
              <a:ext cx="7200" cy="277560"/>
            </p14:xfrm>
          </p:contentPart>
        </mc:Choice>
        <mc:Fallback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C13F5603-3F34-B21C-32B3-978BE391553D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671849" y="990378"/>
                <a:ext cx="28440" cy="29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4C4E5415-B11E-6D0E-3989-FDB3F17912C6}"/>
                  </a:ext>
                </a:extLst>
              </p14:cNvPr>
              <p14:cNvContentPartPr/>
              <p14:nvPr/>
            </p14:nvContentPartPr>
            <p14:xfrm>
              <a:off x="1676889" y="1437858"/>
              <a:ext cx="17280" cy="6120"/>
            </p14:xfrm>
          </p:contentPart>
        </mc:Choice>
        <mc:Fallback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4C4E5415-B11E-6D0E-3989-FDB3F17912C6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666089" y="1427058"/>
                <a:ext cx="38520" cy="2736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uppo 31">
            <a:extLst>
              <a:ext uri="{FF2B5EF4-FFF2-40B4-BE49-F238E27FC236}">
                <a16:creationId xmlns:a16="http://schemas.microsoft.com/office/drawing/2014/main" id="{6B838C08-E7CE-7F72-6888-4F40F65B2AE7}"/>
              </a:ext>
            </a:extLst>
          </p:cNvPr>
          <p:cNvGrpSpPr/>
          <p:nvPr/>
        </p:nvGrpSpPr>
        <p:grpSpPr>
          <a:xfrm>
            <a:off x="2021409" y="963738"/>
            <a:ext cx="1231920" cy="308880"/>
            <a:chOff x="2021409" y="963738"/>
            <a:chExt cx="1231920" cy="308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57F6471D-15B9-2F5F-4BDB-88158D2C0FC7}"/>
                    </a:ext>
                  </a:extLst>
                </p14:cNvPr>
                <p14:cNvContentPartPr/>
                <p14:nvPr/>
              </p14:nvContentPartPr>
              <p14:xfrm>
                <a:off x="2021409" y="1014858"/>
                <a:ext cx="168120" cy="4464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57F6471D-15B9-2F5F-4BDB-88158D2C0FC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010969" y="1004418"/>
                  <a:ext cx="18936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5F25BC74-9803-BF2B-D3DC-DED939228B5C}"/>
                    </a:ext>
                  </a:extLst>
                </p14:cNvPr>
                <p14:cNvContentPartPr/>
                <p14:nvPr/>
              </p14:nvContentPartPr>
              <p14:xfrm>
                <a:off x="2031489" y="1201338"/>
                <a:ext cx="196200" cy="5724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5F25BC74-9803-BF2B-D3DC-DED939228B5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021049" y="1190538"/>
                  <a:ext cx="21744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6D5409FE-244A-9B69-2773-053AC009FAA6}"/>
                    </a:ext>
                  </a:extLst>
                </p14:cNvPr>
                <p14:cNvContentPartPr/>
                <p14:nvPr/>
              </p14:nvContentPartPr>
              <p14:xfrm>
                <a:off x="2426769" y="963738"/>
                <a:ext cx="244440" cy="20304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6D5409FE-244A-9B69-2773-053AC009FAA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415969" y="952938"/>
                  <a:ext cx="26568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D05F18E9-092E-70C1-2F94-580E30775849}"/>
                    </a:ext>
                  </a:extLst>
                </p14:cNvPr>
                <p14:cNvContentPartPr/>
                <p14:nvPr/>
              </p14:nvContentPartPr>
              <p14:xfrm>
                <a:off x="2619369" y="981018"/>
                <a:ext cx="190800" cy="21708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D05F18E9-092E-70C1-2F94-580E3077584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608569" y="970578"/>
                  <a:ext cx="21204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13509965-888C-43A8-C14D-54A7DCCC0D64}"/>
                    </a:ext>
                  </a:extLst>
                </p14:cNvPr>
                <p14:cNvContentPartPr/>
                <p14:nvPr/>
              </p14:nvContentPartPr>
              <p14:xfrm>
                <a:off x="2831049" y="973098"/>
                <a:ext cx="142560" cy="22752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13509965-888C-43A8-C14D-54A7DCCC0D6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820249" y="962298"/>
                  <a:ext cx="16380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66C9EBB6-95D5-F4F6-8F49-00AF1F7CF8FB}"/>
                    </a:ext>
                  </a:extLst>
                </p14:cNvPr>
                <p14:cNvContentPartPr/>
                <p14:nvPr/>
              </p14:nvContentPartPr>
              <p14:xfrm>
                <a:off x="3068289" y="988218"/>
                <a:ext cx="185040" cy="28440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66C9EBB6-95D5-F4F6-8F49-00AF1F7CF8FB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057489" y="977418"/>
                  <a:ext cx="206280" cy="30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7097BF97-9F77-5B5F-1487-2CF0B96E1C2E}"/>
              </a:ext>
            </a:extLst>
          </p:cNvPr>
          <p:cNvGrpSpPr/>
          <p:nvPr/>
        </p:nvGrpSpPr>
        <p:grpSpPr>
          <a:xfrm>
            <a:off x="3586329" y="751698"/>
            <a:ext cx="889920" cy="604800"/>
            <a:chOff x="3586329" y="751698"/>
            <a:chExt cx="889920" cy="604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BB8BAF2B-AF09-AC2E-CF0A-2CCA03DE8556}"/>
                    </a:ext>
                  </a:extLst>
                </p14:cNvPr>
                <p14:cNvContentPartPr/>
                <p14:nvPr/>
              </p14:nvContentPartPr>
              <p14:xfrm>
                <a:off x="3586329" y="804258"/>
                <a:ext cx="234360" cy="41976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BB8BAF2B-AF09-AC2E-CF0A-2CCA03DE8556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575889" y="793458"/>
                  <a:ext cx="255600" cy="44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A8689777-5246-3BA4-63E6-F41CD3644864}"/>
                    </a:ext>
                  </a:extLst>
                </p14:cNvPr>
                <p14:cNvContentPartPr/>
                <p14:nvPr/>
              </p14:nvContentPartPr>
              <p14:xfrm>
                <a:off x="3858489" y="954378"/>
                <a:ext cx="192960" cy="17496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A8689777-5246-3BA4-63E6-F41CD364486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847689" y="943938"/>
                  <a:ext cx="21420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ADB8AD8A-B0ED-D4DE-9D6A-4A6062D1F340}"/>
                    </a:ext>
                  </a:extLst>
                </p14:cNvPr>
                <p14:cNvContentPartPr/>
                <p14:nvPr/>
              </p14:nvContentPartPr>
              <p14:xfrm>
                <a:off x="3996009" y="985698"/>
                <a:ext cx="177120" cy="17856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ADB8AD8A-B0ED-D4DE-9D6A-4A6062D1F340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985569" y="975258"/>
                  <a:ext cx="1983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0AC903E4-ACD5-D056-C8B7-10B51844207F}"/>
                    </a:ext>
                  </a:extLst>
                </p14:cNvPr>
                <p14:cNvContentPartPr/>
                <p14:nvPr/>
              </p14:nvContentPartPr>
              <p14:xfrm>
                <a:off x="4217769" y="983538"/>
                <a:ext cx="11520" cy="20772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0AC903E4-ACD5-D056-C8B7-10B51844207F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207329" y="972738"/>
                  <a:ext cx="3276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475B31BE-7444-7699-0136-24EFF9562478}"/>
                    </a:ext>
                  </a:extLst>
                </p14:cNvPr>
                <p14:cNvContentPartPr/>
                <p14:nvPr/>
              </p14:nvContentPartPr>
              <p14:xfrm>
                <a:off x="4379049" y="751698"/>
                <a:ext cx="97200" cy="6048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475B31BE-7444-7699-0136-24EFF956247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368249" y="741258"/>
                  <a:ext cx="118440" cy="6260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054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06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05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5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5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5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5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6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6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6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6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6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6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6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6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069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08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07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8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8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8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084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085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99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086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87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88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89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0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1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2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3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4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5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6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7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8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113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100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1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2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3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4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5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6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7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8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9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10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11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12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114" name="Screenshot 2024-10-14 alle 22.30.21.png" descr="Screenshot 2024-10-14 alle 22.30.2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1468" y="538470"/>
            <a:ext cx="8309064" cy="552977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576C0E37-2D07-9A07-1310-2E530C0919F8}"/>
              </a:ext>
            </a:extLst>
          </p:cNvPr>
          <p:cNvGrpSpPr/>
          <p:nvPr/>
        </p:nvGrpSpPr>
        <p:grpSpPr>
          <a:xfrm>
            <a:off x="84969" y="189018"/>
            <a:ext cx="574560" cy="741960"/>
            <a:chOff x="84969" y="189018"/>
            <a:chExt cx="574560" cy="741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0C10FFE0-15CD-13B6-164D-B6F968B583FB}"/>
                    </a:ext>
                  </a:extLst>
                </p14:cNvPr>
                <p14:cNvContentPartPr/>
                <p14:nvPr/>
              </p14:nvContentPartPr>
              <p14:xfrm>
                <a:off x="339129" y="390618"/>
                <a:ext cx="34920" cy="20772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0C10FFE0-15CD-13B6-164D-B6F968B583F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28329" y="380178"/>
                  <a:ext cx="5616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827AD005-59F6-6B3A-4C03-D1AC31CA0860}"/>
                    </a:ext>
                  </a:extLst>
                </p14:cNvPr>
                <p14:cNvContentPartPr/>
                <p14:nvPr/>
              </p14:nvContentPartPr>
              <p14:xfrm>
                <a:off x="354969" y="740178"/>
                <a:ext cx="17280" cy="504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827AD005-59F6-6B3A-4C03-D1AC31CA086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44169" y="729378"/>
                  <a:ext cx="3852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8244BDCF-9375-DDDD-9873-890E1520445C}"/>
                    </a:ext>
                  </a:extLst>
                </p14:cNvPr>
                <p14:cNvContentPartPr/>
                <p14:nvPr/>
              </p14:nvContentPartPr>
              <p14:xfrm>
                <a:off x="84969" y="189018"/>
                <a:ext cx="574560" cy="74196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8244BDCF-9375-DDDD-9873-890E1520445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529" y="178578"/>
                  <a:ext cx="595800" cy="763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890D4ACB-B6EF-D3E0-754F-4CDE7457E519}"/>
                  </a:ext>
                </a:extLst>
              </p14:cNvPr>
              <p14:cNvContentPartPr/>
              <p14:nvPr/>
            </p14:nvContentPartPr>
            <p14:xfrm>
              <a:off x="5896809" y="2504538"/>
              <a:ext cx="819720" cy="1332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890D4ACB-B6EF-D3E0-754F-4CDE7457E51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886369" y="2494098"/>
                <a:ext cx="840960" cy="34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uppo 15">
            <a:extLst>
              <a:ext uri="{FF2B5EF4-FFF2-40B4-BE49-F238E27FC236}">
                <a16:creationId xmlns:a16="http://schemas.microsoft.com/office/drawing/2014/main" id="{9DD598EE-3CA2-9487-4C6E-406D029FBC7A}"/>
              </a:ext>
            </a:extLst>
          </p:cNvPr>
          <p:cNvGrpSpPr/>
          <p:nvPr/>
        </p:nvGrpSpPr>
        <p:grpSpPr>
          <a:xfrm>
            <a:off x="962649" y="624618"/>
            <a:ext cx="1045800" cy="700560"/>
            <a:chOff x="962649" y="624618"/>
            <a:chExt cx="1045800" cy="700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0DCBE2FD-E95C-AEC3-FB38-452765C71555}"/>
                    </a:ext>
                  </a:extLst>
                </p14:cNvPr>
                <p14:cNvContentPartPr/>
                <p14:nvPr/>
              </p14:nvContentPartPr>
              <p14:xfrm>
                <a:off x="1004049" y="648018"/>
                <a:ext cx="303840" cy="43488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0DCBE2FD-E95C-AEC3-FB38-452765C7155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93249" y="637578"/>
                  <a:ext cx="325080" cy="45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A0EFA16A-8B51-B593-155F-AD0C5EF152B0}"/>
                    </a:ext>
                  </a:extLst>
                </p14:cNvPr>
                <p14:cNvContentPartPr/>
                <p14:nvPr/>
              </p14:nvContentPartPr>
              <p14:xfrm>
                <a:off x="962649" y="1172178"/>
                <a:ext cx="380880" cy="5400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A0EFA16A-8B51-B593-155F-AD0C5EF152B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51849" y="1161738"/>
                  <a:ext cx="4021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7E2EFA39-4BA9-442A-8E98-C3EEAB3B7F12}"/>
                    </a:ext>
                  </a:extLst>
                </p14:cNvPr>
                <p14:cNvContentPartPr/>
                <p14:nvPr/>
              </p14:nvContentPartPr>
              <p14:xfrm>
                <a:off x="1385649" y="624618"/>
                <a:ext cx="85680" cy="7005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7E2EFA39-4BA9-442A-8E98-C3EEAB3B7F12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375209" y="614178"/>
                  <a:ext cx="106920" cy="72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E028615C-36EC-E4C4-201C-9F89667C5FA1}"/>
                    </a:ext>
                  </a:extLst>
                </p14:cNvPr>
                <p14:cNvContentPartPr/>
                <p14:nvPr/>
              </p14:nvContentPartPr>
              <p14:xfrm>
                <a:off x="1552689" y="688698"/>
                <a:ext cx="132480" cy="4323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E028615C-36EC-E4C4-201C-9F89667C5FA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541889" y="678258"/>
                  <a:ext cx="153720" cy="45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D309FD6A-AFDF-82D9-6896-847612F0B34A}"/>
                    </a:ext>
                  </a:extLst>
                </p14:cNvPr>
                <p14:cNvContentPartPr/>
                <p14:nvPr/>
              </p14:nvContentPartPr>
              <p14:xfrm>
                <a:off x="1631889" y="929898"/>
                <a:ext cx="69840" cy="1717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D309FD6A-AFDF-82D9-6896-847612F0B34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621449" y="919458"/>
                  <a:ext cx="9108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4E1443DF-35AF-1D3A-B22A-C12A8068A913}"/>
                    </a:ext>
                  </a:extLst>
                </p14:cNvPr>
                <p14:cNvContentPartPr/>
                <p14:nvPr/>
              </p14:nvContentPartPr>
              <p14:xfrm>
                <a:off x="1820169" y="641178"/>
                <a:ext cx="55440" cy="48852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4E1443DF-35AF-1D3A-B22A-C12A8068A91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809369" y="630378"/>
                  <a:ext cx="76680" cy="50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CA19E7FE-9DF2-BA09-229F-B0D4F2279CD7}"/>
                    </a:ext>
                  </a:extLst>
                </p14:cNvPr>
                <p14:cNvContentPartPr/>
                <p14:nvPr/>
              </p14:nvContentPartPr>
              <p14:xfrm>
                <a:off x="1843569" y="964818"/>
                <a:ext cx="164880" cy="5400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CA19E7FE-9DF2-BA09-229F-B0D4F2279CD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33129" y="954378"/>
                  <a:ext cx="186120" cy="75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7A63F1FF-CFD1-09A6-C5C6-100912D68072}"/>
                  </a:ext>
                </a:extLst>
              </p14:cNvPr>
              <p14:cNvContentPartPr/>
              <p14:nvPr/>
            </p14:nvContentPartPr>
            <p14:xfrm>
              <a:off x="2328129" y="304578"/>
              <a:ext cx="336240" cy="1057320"/>
            </p14:xfrm>
          </p:contentPart>
        </mc:Choice>
        <mc:Fallback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7A63F1FF-CFD1-09A6-C5C6-100912D68072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317689" y="293778"/>
                <a:ext cx="357480" cy="107856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uppo 30">
            <a:extLst>
              <a:ext uri="{FF2B5EF4-FFF2-40B4-BE49-F238E27FC236}">
                <a16:creationId xmlns:a16="http://schemas.microsoft.com/office/drawing/2014/main" id="{488DBD25-448F-04A7-4586-84F7ED50DB8F}"/>
              </a:ext>
            </a:extLst>
          </p:cNvPr>
          <p:cNvGrpSpPr/>
          <p:nvPr/>
        </p:nvGrpSpPr>
        <p:grpSpPr>
          <a:xfrm>
            <a:off x="687969" y="1578258"/>
            <a:ext cx="1242000" cy="515520"/>
            <a:chOff x="687969" y="1578258"/>
            <a:chExt cx="1242000" cy="51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1F4D4159-C81B-026A-7697-BF1EF1CD73BC}"/>
                    </a:ext>
                  </a:extLst>
                </p14:cNvPr>
                <p14:cNvContentPartPr/>
                <p14:nvPr/>
              </p14:nvContentPartPr>
              <p14:xfrm>
                <a:off x="687969" y="1630098"/>
                <a:ext cx="135720" cy="46368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1F4D4159-C81B-026A-7697-BF1EF1CD73BC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77529" y="1619658"/>
                  <a:ext cx="156960" cy="48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85302495-6645-CD3A-32C2-9940D7C4965D}"/>
                    </a:ext>
                  </a:extLst>
                </p14:cNvPr>
                <p14:cNvContentPartPr/>
                <p14:nvPr/>
              </p14:nvContentPartPr>
              <p14:xfrm>
                <a:off x="876249" y="1701018"/>
                <a:ext cx="176040" cy="24372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85302495-6645-CD3A-32C2-9940D7C4965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65809" y="1690578"/>
                  <a:ext cx="19728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CABE4468-C64E-C5A4-131B-9AEE0FBAF668}"/>
                    </a:ext>
                  </a:extLst>
                </p14:cNvPr>
                <p14:cNvContentPartPr/>
                <p14:nvPr/>
              </p14:nvContentPartPr>
              <p14:xfrm>
                <a:off x="1168569" y="1607778"/>
                <a:ext cx="48600" cy="33948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CABE4468-C64E-C5A4-131B-9AEE0FBAF66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58129" y="1597338"/>
                  <a:ext cx="69840" cy="36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6E30AC22-E073-1FF6-218C-AF3A88813B85}"/>
                    </a:ext>
                  </a:extLst>
                </p14:cNvPr>
                <p14:cNvContentPartPr/>
                <p14:nvPr/>
              </p14:nvContentPartPr>
              <p14:xfrm>
                <a:off x="1205649" y="1739538"/>
                <a:ext cx="124560" cy="702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6E30AC22-E073-1FF6-218C-AF3A88813B8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94849" y="1728738"/>
                  <a:ext cx="14580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ABCDF58E-558E-982E-82F3-AF8C9EE437DA}"/>
                    </a:ext>
                  </a:extLst>
                </p14:cNvPr>
                <p14:cNvContentPartPr/>
                <p14:nvPr/>
              </p14:nvContentPartPr>
              <p14:xfrm>
                <a:off x="1376649" y="1578258"/>
                <a:ext cx="12600" cy="29808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ABCDF58E-558E-982E-82F3-AF8C9EE437D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366209" y="1567458"/>
                  <a:ext cx="3384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DEFF84B8-8542-B177-EBBB-D52339545736}"/>
                    </a:ext>
                  </a:extLst>
                </p14:cNvPr>
                <p14:cNvContentPartPr/>
                <p14:nvPr/>
              </p14:nvContentPartPr>
              <p14:xfrm>
                <a:off x="1383489" y="1745298"/>
                <a:ext cx="64080" cy="7848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DEFF84B8-8542-B177-EBBB-D5233954573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373049" y="1734498"/>
                  <a:ext cx="8532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74A1462B-BEFC-B38B-90A5-5726EADE2F2F}"/>
                    </a:ext>
                  </a:extLst>
                </p14:cNvPr>
                <p14:cNvContentPartPr/>
                <p14:nvPr/>
              </p14:nvContentPartPr>
              <p14:xfrm>
                <a:off x="1505529" y="1691658"/>
                <a:ext cx="80280" cy="16920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74A1462B-BEFC-B38B-90A5-5726EADE2F2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94729" y="1681218"/>
                  <a:ext cx="10152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8BDEE3DE-5F13-3495-3F90-7EC39F40BC79}"/>
                    </a:ext>
                  </a:extLst>
                </p14:cNvPr>
                <p14:cNvContentPartPr/>
                <p14:nvPr/>
              </p14:nvContentPartPr>
              <p14:xfrm>
                <a:off x="1657809" y="1676538"/>
                <a:ext cx="74160" cy="20088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8BDEE3DE-5F13-3495-3F90-7EC39F40BC7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647009" y="1666098"/>
                  <a:ext cx="954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334BB3FE-A249-56FA-B8FE-2B97F922DE0B}"/>
                    </a:ext>
                  </a:extLst>
                </p14:cNvPr>
                <p14:cNvContentPartPr/>
                <p14:nvPr/>
              </p14:nvContentPartPr>
              <p14:xfrm>
                <a:off x="1802169" y="1689498"/>
                <a:ext cx="127800" cy="18540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334BB3FE-A249-56FA-B8FE-2B97F922DE0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791729" y="1678698"/>
                  <a:ext cx="14904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4107BDEE-E583-16A1-5150-B5BC4C17FBD0}"/>
                    </a:ext>
                  </a:extLst>
                </p14:cNvPr>
                <p14:cNvContentPartPr/>
                <p14:nvPr/>
              </p14:nvContentPartPr>
              <p14:xfrm>
                <a:off x="878769" y="1686978"/>
                <a:ext cx="144720" cy="12492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4107BDEE-E583-16A1-5150-B5BC4C17FBD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67969" y="1676538"/>
                  <a:ext cx="165960" cy="14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F4468575-DBAF-FE84-74E6-34F88636E4C3}"/>
              </a:ext>
            </a:extLst>
          </p:cNvPr>
          <p:cNvGrpSpPr/>
          <p:nvPr/>
        </p:nvGrpSpPr>
        <p:grpSpPr>
          <a:xfrm>
            <a:off x="2867769" y="663138"/>
            <a:ext cx="875880" cy="586080"/>
            <a:chOff x="2867769" y="663138"/>
            <a:chExt cx="875880" cy="586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BA56B9E5-78C3-6F4B-7906-CF64E723E262}"/>
                    </a:ext>
                  </a:extLst>
                </p14:cNvPr>
                <p14:cNvContentPartPr/>
                <p14:nvPr/>
              </p14:nvContentPartPr>
              <p14:xfrm>
                <a:off x="2867769" y="665658"/>
                <a:ext cx="265680" cy="3729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BA56B9E5-78C3-6F4B-7906-CF64E723E262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857329" y="654858"/>
                  <a:ext cx="286920" cy="39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9C9A5EC4-8E21-42E3-C8CF-EEF2A3FD441F}"/>
                    </a:ext>
                  </a:extLst>
                </p14:cNvPr>
                <p14:cNvContentPartPr/>
                <p14:nvPr/>
              </p14:nvContentPartPr>
              <p14:xfrm>
                <a:off x="3167649" y="663138"/>
                <a:ext cx="47520" cy="5860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9C9A5EC4-8E21-42E3-C8CF-EEF2A3FD441F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157209" y="652698"/>
                  <a:ext cx="68760" cy="60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EF1FD8BB-8C82-82B3-DB7C-C4373CE9F0ED}"/>
                    </a:ext>
                  </a:extLst>
                </p14:cNvPr>
                <p14:cNvContentPartPr/>
                <p14:nvPr/>
              </p14:nvContentPartPr>
              <p14:xfrm>
                <a:off x="3293289" y="729738"/>
                <a:ext cx="109080" cy="36360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EF1FD8BB-8C82-82B3-DB7C-C4373CE9F0E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282489" y="718938"/>
                  <a:ext cx="130320" cy="38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826BD491-5D9B-89E5-859E-AD298E79DD27}"/>
                    </a:ext>
                  </a:extLst>
                </p14:cNvPr>
                <p14:cNvContentPartPr/>
                <p14:nvPr/>
              </p14:nvContentPartPr>
              <p14:xfrm>
                <a:off x="3369249" y="894978"/>
                <a:ext cx="73080" cy="18324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826BD491-5D9B-89E5-859E-AD298E79DD2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3358809" y="884538"/>
                  <a:ext cx="9432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664A5B43-4109-27AF-A661-DFE256E70C11}"/>
                    </a:ext>
                  </a:extLst>
                </p14:cNvPr>
                <p14:cNvContentPartPr/>
                <p14:nvPr/>
              </p14:nvContentPartPr>
              <p14:xfrm>
                <a:off x="3555009" y="706338"/>
                <a:ext cx="13680" cy="3672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664A5B43-4109-27AF-A661-DFE256E70C11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544569" y="695538"/>
                  <a:ext cx="34920" cy="38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F145BA79-FA6A-F555-6FE5-3D75C9A6F1C5}"/>
                    </a:ext>
                  </a:extLst>
                </p14:cNvPr>
                <p14:cNvContentPartPr/>
                <p14:nvPr/>
              </p14:nvContentPartPr>
              <p14:xfrm>
                <a:off x="3604329" y="893898"/>
                <a:ext cx="139320" cy="2592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F145BA79-FA6A-F555-6FE5-3D75C9A6F1C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3593889" y="883098"/>
                  <a:ext cx="160560" cy="4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6E73EEF3-AF31-06F2-1F3D-86030DE26121}"/>
              </a:ext>
            </a:extLst>
          </p:cNvPr>
          <p:cNvGrpSpPr/>
          <p:nvPr/>
        </p:nvGrpSpPr>
        <p:grpSpPr>
          <a:xfrm>
            <a:off x="2920329" y="1436778"/>
            <a:ext cx="612720" cy="295560"/>
            <a:chOff x="2920329" y="1436778"/>
            <a:chExt cx="612720" cy="29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E76A6A93-D47A-1F25-E1DA-2B7DB914ED4E}"/>
                    </a:ext>
                  </a:extLst>
                </p14:cNvPr>
                <p14:cNvContentPartPr/>
                <p14:nvPr/>
              </p14:nvContentPartPr>
              <p14:xfrm>
                <a:off x="2920329" y="1471698"/>
                <a:ext cx="35280" cy="25092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E76A6A93-D47A-1F25-E1DA-2B7DB914ED4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909889" y="1460898"/>
                  <a:ext cx="5652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89AF22FA-FB75-FDE3-170B-DD48F9AE5A30}"/>
                    </a:ext>
                  </a:extLst>
                </p14:cNvPr>
                <p14:cNvContentPartPr/>
                <p14:nvPr/>
              </p14:nvContentPartPr>
              <p14:xfrm>
                <a:off x="3108609" y="1436778"/>
                <a:ext cx="129240" cy="2955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89AF22FA-FB75-FDE3-170B-DD48F9AE5A30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3097809" y="1425978"/>
                  <a:ext cx="15048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4D3AFFF6-B55F-675F-E5F5-77082F71CABD}"/>
                    </a:ext>
                  </a:extLst>
                </p14:cNvPr>
                <p14:cNvContentPartPr/>
                <p14:nvPr/>
              </p14:nvContentPartPr>
              <p14:xfrm>
                <a:off x="3301569" y="1487898"/>
                <a:ext cx="171000" cy="22176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4D3AFFF6-B55F-675F-E5F5-77082F71CABD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290769" y="1477098"/>
                  <a:ext cx="19224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D85C7DCD-63B5-E34E-45AF-84529EA1AC3F}"/>
                    </a:ext>
                  </a:extLst>
                </p14:cNvPr>
                <p14:cNvContentPartPr/>
                <p14:nvPr/>
              </p14:nvContentPartPr>
              <p14:xfrm>
                <a:off x="3402369" y="1553058"/>
                <a:ext cx="130680" cy="9936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D85C7DCD-63B5-E34E-45AF-84529EA1AC3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391929" y="1542618"/>
                  <a:ext cx="151920" cy="12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ADAB8551-725F-80FD-7A3C-12D4CD35F1A9}"/>
              </a:ext>
            </a:extLst>
          </p:cNvPr>
          <p:cNvGrpSpPr/>
          <p:nvPr/>
        </p:nvGrpSpPr>
        <p:grpSpPr>
          <a:xfrm>
            <a:off x="4065489" y="834498"/>
            <a:ext cx="249840" cy="209880"/>
            <a:chOff x="4065489" y="834498"/>
            <a:chExt cx="249840" cy="209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AA0936FD-5F48-F034-1D09-199469E6A40A}"/>
                    </a:ext>
                  </a:extLst>
                </p14:cNvPr>
                <p14:cNvContentPartPr/>
                <p14:nvPr/>
              </p14:nvContentPartPr>
              <p14:xfrm>
                <a:off x="4065489" y="834498"/>
                <a:ext cx="208800" cy="6444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AA0936FD-5F48-F034-1D09-199469E6A40A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4054689" y="823698"/>
                  <a:ext cx="2300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1AD30872-6B0B-E6E1-40C4-B77F20C2B2D3}"/>
                    </a:ext>
                  </a:extLst>
                </p14:cNvPr>
                <p14:cNvContentPartPr/>
                <p14:nvPr/>
              </p14:nvContentPartPr>
              <p14:xfrm>
                <a:off x="4107609" y="1028898"/>
                <a:ext cx="207720" cy="1548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1AD30872-6B0B-E6E1-40C4-B77F20C2B2D3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4097169" y="1018458"/>
                  <a:ext cx="228960" cy="3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3D86953F-C4FC-B904-BF08-3DA1EF2C8080}"/>
              </a:ext>
            </a:extLst>
          </p:cNvPr>
          <p:cNvGrpSpPr/>
          <p:nvPr/>
        </p:nvGrpSpPr>
        <p:grpSpPr>
          <a:xfrm>
            <a:off x="4652289" y="626058"/>
            <a:ext cx="1607760" cy="511560"/>
            <a:chOff x="4652289" y="626058"/>
            <a:chExt cx="1607760" cy="511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88A71F27-2D42-3097-1E81-157D80E30899}"/>
                    </a:ext>
                  </a:extLst>
                </p14:cNvPr>
                <p14:cNvContentPartPr/>
                <p14:nvPr/>
              </p14:nvContentPartPr>
              <p14:xfrm>
                <a:off x="4652289" y="656298"/>
                <a:ext cx="32760" cy="48132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88A71F27-2D42-3097-1E81-157D80E30899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641489" y="645498"/>
                  <a:ext cx="54000" cy="50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1" name="Input penna 50">
                  <a:extLst>
                    <a:ext uri="{FF2B5EF4-FFF2-40B4-BE49-F238E27FC236}">
                      <a16:creationId xmlns:a16="http://schemas.microsoft.com/office/drawing/2014/main" id="{7B0047CD-B7F9-6386-DF70-04DECC41E020}"/>
                    </a:ext>
                  </a:extLst>
                </p14:cNvPr>
                <p14:cNvContentPartPr/>
                <p14:nvPr/>
              </p14:nvContentPartPr>
              <p14:xfrm>
                <a:off x="4668129" y="817938"/>
                <a:ext cx="213840" cy="86760"/>
              </p14:xfrm>
            </p:contentPart>
          </mc:Choice>
          <mc:Fallback>
            <p:pic>
              <p:nvPicPr>
                <p:cNvPr id="51" name="Input penna 50">
                  <a:extLst>
                    <a:ext uri="{FF2B5EF4-FFF2-40B4-BE49-F238E27FC236}">
                      <a16:creationId xmlns:a16="http://schemas.microsoft.com/office/drawing/2014/main" id="{7B0047CD-B7F9-6386-DF70-04DECC41E02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657329" y="807498"/>
                  <a:ext cx="23508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5A70CB4E-77BA-737C-0493-C610E65F2CE4}"/>
                    </a:ext>
                  </a:extLst>
                </p14:cNvPr>
                <p14:cNvContentPartPr/>
                <p14:nvPr/>
              </p14:nvContentPartPr>
              <p14:xfrm>
                <a:off x="4859289" y="785538"/>
                <a:ext cx="162720" cy="270720"/>
              </p14:xfrm>
            </p:contentPart>
          </mc:Choice>
          <mc:Fallback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5A70CB4E-77BA-737C-0493-C610E65F2CE4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848489" y="774738"/>
                  <a:ext cx="18396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3" name="Input penna 52">
                  <a:extLst>
                    <a:ext uri="{FF2B5EF4-FFF2-40B4-BE49-F238E27FC236}">
                      <a16:creationId xmlns:a16="http://schemas.microsoft.com/office/drawing/2014/main" id="{2A018D0C-F024-88C1-C40B-E206DE952BC5}"/>
                    </a:ext>
                  </a:extLst>
                </p14:cNvPr>
                <p14:cNvContentPartPr/>
                <p14:nvPr/>
              </p14:nvContentPartPr>
              <p14:xfrm>
                <a:off x="5027049" y="843858"/>
                <a:ext cx="146880" cy="227520"/>
              </p14:xfrm>
            </p:contentPart>
          </mc:Choice>
          <mc:Fallback>
            <p:pic>
              <p:nvPicPr>
                <p:cNvPr id="53" name="Input penna 52">
                  <a:extLst>
                    <a:ext uri="{FF2B5EF4-FFF2-40B4-BE49-F238E27FC236}">
                      <a16:creationId xmlns:a16="http://schemas.microsoft.com/office/drawing/2014/main" id="{2A018D0C-F024-88C1-C40B-E206DE952BC5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5016609" y="833058"/>
                  <a:ext cx="1681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4" name="Input penna 53">
                  <a:extLst>
                    <a:ext uri="{FF2B5EF4-FFF2-40B4-BE49-F238E27FC236}">
                      <a16:creationId xmlns:a16="http://schemas.microsoft.com/office/drawing/2014/main" id="{5C7C00F8-8AE1-A43C-6D17-7A58F0B093E3}"/>
                    </a:ext>
                  </a:extLst>
                </p14:cNvPr>
                <p14:cNvContentPartPr/>
                <p14:nvPr/>
              </p14:nvContentPartPr>
              <p14:xfrm>
                <a:off x="5267889" y="819378"/>
                <a:ext cx="91080" cy="190080"/>
              </p14:xfrm>
            </p:contentPart>
          </mc:Choice>
          <mc:Fallback>
            <p:pic>
              <p:nvPicPr>
                <p:cNvPr id="54" name="Input penna 53">
                  <a:extLst>
                    <a:ext uri="{FF2B5EF4-FFF2-40B4-BE49-F238E27FC236}">
                      <a16:creationId xmlns:a16="http://schemas.microsoft.com/office/drawing/2014/main" id="{5C7C00F8-8AE1-A43C-6D17-7A58F0B093E3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257089" y="808578"/>
                  <a:ext cx="1123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C3FF693B-9298-E4B2-4467-30C293CBA207}"/>
                    </a:ext>
                  </a:extLst>
                </p14:cNvPr>
                <p14:cNvContentPartPr/>
                <p14:nvPr/>
              </p14:nvContentPartPr>
              <p14:xfrm>
                <a:off x="5465889" y="792378"/>
                <a:ext cx="76680" cy="198360"/>
              </p14:xfrm>
            </p:contentPart>
          </mc:Choice>
          <mc:Fallback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C3FF693B-9298-E4B2-4467-30C293CBA207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455449" y="781938"/>
                  <a:ext cx="9792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E5714C85-B59F-57AC-534A-1AB3ED64858E}"/>
                    </a:ext>
                  </a:extLst>
                </p14:cNvPr>
                <p14:cNvContentPartPr/>
                <p14:nvPr/>
              </p14:nvContentPartPr>
              <p14:xfrm>
                <a:off x="5659569" y="626058"/>
                <a:ext cx="43560" cy="357840"/>
              </p14:xfrm>
            </p:contentPart>
          </mc:Choice>
          <mc:Fallback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E5714C85-B59F-57AC-534A-1AB3ED64858E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649129" y="615258"/>
                  <a:ext cx="6480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7" name="Input penna 56">
                  <a:extLst>
                    <a:ext uri="{FF2B5EF4-FFF2-40B4-BE49-F238E27FC236}">
                      <a16:creationId xmlns:a16="http://schemas.microsoft.com/office/drawing/2014/main" id="{DF32BCAD-58DA-3947-689F-2B13C0701F31}"/>
                    </a:ext>
                  </a:extLst>
                </p14:cNvPr>
                <p14:cNvContentPartPr/>
                <p14:nvPr/>
              </p14:nvContentPartPr>
              <p14:xfrm>
                <a:off x="5785929" y="773658"/>
                <a:ext cx="95400" cy="206640"/>
              </p14:xfrm>
            </p:contentPart>
          </mc:Choice>
          <mc:Fallback>
            <p:pic>
              <p:nvPicPr>
                <p:cNvPr id="57" name="Input penna 56">
                  <a:extLst>
                    <a:ext uri="{FF2B5EF4-FFF2-40B4-BE49-F238E27FC236}">
                      <a16:creationId xmlns:a16="http://schemas.microsoft.com/office/drawing/2014/main" id="{DF32BCAD-58DA-3947-689F-2B13C0701F31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775489" y="763218"/>
                  <a:ext cx="11664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376796A0-4662-8128-EEB9-DEE7314F9B1B}"/>
                    </a:ext>
                  </a:extLst>
                </p14:cNvPr>
                <p14:cNvContentPartPr/>
                <p14:nvPr/>
              </p14:nvContentPartPr>
              <p14:xfrm>
                <a:off x="5941809" y="770418"/>
                <a:ext cx="109080" cy="220680"/>
              </p14:xfrm>
            </p:contentPart>
          </mc:Choice>
          <mc:Fallback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376796A0-4662-8128-EEB9-DEE7314F9B1B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931009" y="759618"/>
                  <a:ext cx="13032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0AE6A31E-640B-5E4C-7CDF-1D4DD11D2F89}"/>
                    </a:ext>
                  </a:extLst>
                </p14:cNvPr>
                <p14:cNvContentPartPr/>
                <p14:nvPr/>
              </p14:nvContentPartPr>
              <p14:xfrm>
                <a:off x="6130809" y="844938"/>
                <a:ext cx="129240" cy="19152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0AE6A31E-640B-5E4C-7CDF-1D4DD11D2F89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120369" y="834138"/>
                  <a:ext cx="150480" cy="2127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6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117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131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118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19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0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1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2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3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4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5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6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7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8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9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30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132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146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133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34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35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36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37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38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39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40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41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42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43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44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45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147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148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62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149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0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1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2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3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4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5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6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7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8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9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0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1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176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163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4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5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6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7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8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9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70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71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72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73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74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75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177" name="TextBox 7"/>
          <p:cNvSpPr txBox="1"/>
          <p:nvPr/>
        </p:nvSpPr>
        <p:spPr>
          <a:xfrm>
            <a:off x="5096583" y="397505"/>
            <a:ext cx="1967469" cy="938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000" b="1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Capitolo 2</a:t>
            </a:r>
          </a:p>
          <a:p>
            <a:pPr algn="ctr">
              <a:defRPr sz="3000" b="1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Consonanti</a:t>
            </a:r>
          </a:p>
        </p:txBody>
      </p:sp>
      <p:sp>
        <p:nvSpPr>
          <p:cNvPr id="2178" name="TextBox 1"/>
          <p:cNvSpPr txBox="1"/>
          <p:nvPr/>
        </p:nvSpPr>
        <p:spPr>
          <a:xfrm>
            <a:off x="247444" y="1629309"/>
            <a:ext cx="5988160" cy="3691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1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Ottimo, abbiamo completato le vocali, direi di passare</a:t>
            </a:r>
          </a:p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1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alle consonanti (che sono più semplici tranquillo).</a:t>
            </a:r>
          </a:p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1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1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Abbiamo 14 consonanti semplici e 5 doppie.</a:t>
            </a:r>
          </a:p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1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1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Molte delle consonanti coreane possono essere lette</a:t>
            </a:r>
          </a:p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1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in 2 modi diversi a seconda della posizione, ma ci</a:t>
            </a:r>
          </a:p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1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arriveremo tra poco. Intanto vediamole!</a:t>
            </a:r>
          </a:p>
        </p:txBody>
      </p:sp>
      <p:pic>
        <p:nvPicPr>
          <p:cNvPr id="2179" name="005.jpg" descr="0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890" y="2167063"/>
            <a:ext cx="5715001" cy="2616201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50BBFC96-9698-343A-5FEA-E0447BAE368F}"/>
                  </a:ext>
                </a:extLst>
              </p14:cNvPr>
              <p14:cNvContentPartPr/>
              <p14:nvPr/>
            </p14:nvContentPartPr>
            <p14:xfrm>
              <a:off x="1486449" y="3510018"/>
              <a:ext cx="736920" cy="5508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50BBFC96-9698-343A-5FEA-E0447BAE368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76009" y="3499218"/>
                <a:ext cx="75816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B07843BD-BADA-6055-D402-5293D4213D39}"/>
                  </a:ext>
                </a:extLst>
              </p14:cNvPr>
              <p14:cNvContentPartPr/>
              <p14:nvPr/>
            </p14:nvContentPartPr>
            <p14:xfrm>
              <a:off x="4231089" y="3618018"/>
              <a:ext cx="913680" cy="6804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B07843BD-BADA-6055-D402-5293D4213D3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20649" y="3607578"/>
                <a:ext cx="934920" cy="89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182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196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183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84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85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86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87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88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89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90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91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92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93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94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95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197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211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198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99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0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1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2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3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4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5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6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7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8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9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10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212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213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27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214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15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16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17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18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19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20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21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22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23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24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25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26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241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228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29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0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1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2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3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4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5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6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7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8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9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40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242" name="Screenshot 2024-10-14 alle 22.35.57.png" descr="Screenshot 2024-10-14 alle 22.35.5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9322" y="589794"/>
            <a:ext cx="8633356" cy="542712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1677953A-42EB-43E3-38EC-ACFA9D0C7DFF}"/>
              </a:ext>
            </a:extLst>
          </p:cNvPr>
          <p:cNvGrpSpPr/>
          <p:nvPr/>
        </p:nvGrpSpPr>
        <p:grpSpPr>
          <a:xfrm>
            <a:off x="6150969" y="665658"/>
            <a:ext cx="2360880" cy="1461960"/>
            <a:chOff x="6150969" y="665658"/>
            <a:chExt cx="2360880" cy="1461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98A7E0DF-0778-4711-E4D4-22626FDAA444}"/>
                    </a:ext>
                  </a:extLst>
                </p14:cNvPr>
                <p14:cNvContentPartPr/>
                <p14:nvPr/>
              </p14:nvContentPartPr>
              <p14:xfrm>
                <a:off x="6225849" y="665658"/>
                <a:ext cx="2286000" cy="134928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98A7E0DF-0778-4711-E4D4-22626FDAA44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215409" y="654858"/>
                  <a:ext cx="2307240" cy="137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766F07FB-6C9B-03F4-D9A8-EF2DA139E723}"/>
                    </a:ext>
                  </a:extLst>
                </p14:cNvPr>
                <p14:cNvContentPartPr/>
                <p14:nvPr/>
              </p14:nvContentPartPr>
              <p14:xfrm>
                <a:off x="6150969" y="2009538"/>
                <a:ext cx="2192040" cy="11808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766F07FB-6C9B-03F4-D9A8-EF2DA139E72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140529" y="1999098"/>
                  <a:ext cx="2213280" cy="13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8B56E96D-BAEE-0A67-7078-5465BD76A86B}"/>
              </a:ext>
            </a:extLst>
          </p:cNvPr>
          <p:cNvGrpSpPr/>
          <p:nvPr/>
        </p:nvGrpSpPr>
        <p:grpSpPr>
          <a:xfrm>
            <a:off x="510489" y="581778"/>
            <a:ext cx="913680" cy="587160"/>
            <a:chOff x="510489" y="581778"/>
            <a:chExt cx="913680" cy="587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0281AC29-3FBB-B2E4-6E4C-B9D696968107}"/>
                    </a:ext>
                  </a:extLst>
                </p14:cNvPr>
                <p14:cNvContentPartPr/>
                <p14:nvPr/>
              </p14:nvContentPartPr>
              <p14:xfrm>
                <a:off x="510489" y="581778"/>
                <a:ext cx="375480" cy="36972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0281AC29-3FBB-B2E4-6E4C-B9D69696810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99689" y="570978"/>
                  <a:ext cx="396720" cy="39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226BAF9A-3BF6-0670-B922-97A1FBD43B85}"/>
                    </a:ext>
                  </a:extLst>
                </p14:cNvPr>
                <p14:cNvContentPartPr/>
                <p14:nvPr/>
              </p14:nvContentPartPr>
              <p14:xfrm>
                <a:off x="754569" y="915498"/>
                <a:ext cx="9360" cy="16380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226BAF9A-3BF6-0670-B922-97A1FBD43B8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43769" y="905058"/>
                  <a:ext cx="306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183AAEA3-A25F-0CF6-6B98-DBCFD1807C33}"/>
                    </a:ext>
                  </a:extLst>
                </p14:cNvPr>
                <p14:cNvContentPartPr/>
                <p14:nvPr/>
              </p14:nvContentPartPr>
              <p14:xfrm>
                <a:off x="592929" y="1082538"/>
                <a:ext cx="387000" cy="1800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183AAEA3-A25F-0CF6-6B98-DBCFD1807C3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82129" y="1071738"/>
                  <a:ext cx="40824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77DDE740-B2F2-E3C4-9D0E-F1A63B178A8A}"/>
                    </a:ext>
                  </a:extLst>
                </p14:cNvPr>
                <p14:cNvContentPartPr/>
                <p14:nvPr/>
              </p14:nvContentPartPr>
              <p14:xfrm>
                <a:off x="1051209" y="699498"/>
                <a:ext cx="219960" cy="3682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77DDE740-B2F2-E3C4-9D0E-F1A63B178A8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40409" y="688698"/>
                  <a:ext cx="241200" cy="38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8A88CB27-3F91-1591-8184-5F3C72C20648}"/>
                    </a:ext>
                  </a:extLst>
                </p14:cNvPr>
                <p14:cNvContentPartPr/>
                <p14:nvPr/>
              </p14:nvContentPartPr>
              <p14:xfrm>
                <a:off x="1409409" y="652698"/>
                <a:ext cx="14760" cy="51624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8A88CB27-3F91-1591-8184-5F3C72C2064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398609" y="642258"/>
                  <a:ext cx="36000" cy="53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E300DE68-F1B5-3BC7-4963-4E100A339CAA}"/>
              </a:ext>
            </a:extLst>
          </p:cNvPr>
          <p:cNvGrpSpPr/>
          <p:nvPr/>
        </p:nvGrpSpPr>
        <p:grpSpPr>
          <a:xfrm>
            <a:off x="444249" y="1518138"/>
            <a:ext cx="1452240" cy="1210320"/>
            <a:chOff x="444249" y="1518138"/>
            <a:chExt cx="1452240" cy="1210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1CD661C9-F38A-F655-D035-0CB523C4A75E}"/>
                    </a:ext>
                  </a:extLst>
                </p14:cNvPr>
                <p14:cNvContentPartPr/>
                <p14:nvPr/>
              </p14:nvContentPartPr>
              <p14:xfrm>
                <a:off x="644769" y="1518138"/>
                <a:ext cx="292680" cy="52704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1CD661C9-F38A-F655-D035-0CB523C4A75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33969" y="1507338"/>
                  <a:ext cx="313920" cy="54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496B544C-4115-541C-C34C-C441844221E5}"/>
                    </a:ext>
                  </a:extLst>
                </p14:cNvPr>
                <p14:cNvContentPartPr/>
                <p14:nvPr/>
              </p14:nvContentPartPr>
              <p14:xfrm>
                <a:off x="444249" y="2226258"/>
                <a:ext cx="394560" cy="50220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496B544C-4115-541C-C34C-C441844221E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33809" y="2215818"/>
                  <a:ext cx="415800" cy="52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9C76DE86-3035-99F6-4326-A2F180CDDE4B}"/>
                    </a:ext>
                  </a:extLst>
                </p14:cNvPr>
                <p14:cNvContentPartPr/>
                <p14:nvPr/>
              </p14:nvContentPartPr>
              <p14:xfrm>
                <a:off x="582489" y="2449818"/>
                <a:ext cx="105120" cy="22392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9C76DE86-3035-99F6-4326-A2F180CDDE4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72049" y="2439378"/>
                  <a:ext cx="12636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501CC6FD-25A3-F20E-C73E-0C4BF721D83B}"/>
                    </a:ext>
                  </a:extLst>
                </p14:cNvPr>
                <p14:cNvContentPartPr/>
                <p14:nvPr/>
              </p14:nvContentPartPr>
              <p14:xfrm>
                <a:off x="1035729" y="2338578"/>
                <a:ext cx="150120" cy="4752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501CC6FD-25A3-F20E-C73E-0C4BF721D83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25289" y="2328138"/>
                  <a:ext cx="17136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FA2531BA-25B5-6741-05FB-DFAF481D8F51}"/>
                    </a:ext>
                  </a:extLst>
                </p14:cNvPr>
                <p14:cNvContentPartPr/>
                <p14:nvPr/>
              </p14:nvContentPartPr>
              <p14:xfrm>
                <a:off x="1012329" y="2575818"/>
                <a:ext cx="257400" cy="972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FA2531BA-25B5-6741-05FB-DFAF481D8F51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01529" y="2565018"/>
                  <a:ext cx="2786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C117EF67-0A16-6F56-A087-A24083204BE5}"/>
                    </a:ext>
                  </a:extLst>
                </p14:cNvPr>
                <p14:cNvContentPartPr/>
                <p14:nvPr/>
              </p14:nvContentPartPr>
              <p14:xfrm>
                <a:off x="1478529" y="2256498"/>
                <a:ext cx="170640" cy="2952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C117EF67-0A16-6F56-A087-A24083204BE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468089" y="2246058"/>
                  <a:ext cx="19188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6AA8627F-0660-5C90-A5E1-2ABA614FDCCB}"/>
                    </a:ext>
                  </a:extLst>
                </p14:cNvPr>
                <p14:cNvContentPartPr/>
                <p14:nvPr/>
              </p14:nvContentPartPr>
              <p14:xfrm>
                <a:off x="1320849" y="2090178"/>
                <a:ext cx="575640" cy="59436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6AA8627F-0660-5C90-A5E1-2ABA614FDCC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310049" y="2079378"/>
                  <a:ext cx="596880" cy="615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11923191-0282-B488-D530-9EB3F0707FF0}"/>
              </a:ext>
            </a:extLst>
          </p:cNvPr>
          <p:cNvGrpSpPr/>
          <p:nvPr/>
        </p:nvGrpSpPr>
        <p:grpSpPr>
          <a:xfrm>
            <a:off x="6587649" y="242658"/>
            <a:ext cx="1747800" cy="630360"/>
            <a:chOff x="6587649" y="242658"/>
            <a:chExt cx="1747800" cy="630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EE6B1B91-5C74-EA96-DFCE-A0D608594C4E}"/>
                    </a:ext>
                  </a:extLst>
                </p14:cNvPr>
                <p14:cNvContentPartPr/>
                <p14:nvPr/>
              </p14:nvContentPartPr>
              <p14:xfrm>
                <a:off x="6680529" y="379098"/>
                <a:ext cx="170640" cy="3776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EE6B1B91-5C74-EA96-DFCE-A0D608594C4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669729" y="368298"/>
                  <a:ext cx="19188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089EDCC6-F245-9759-408A-B3FC052E02B0}"/>
                    </a:ext>
                  </a:extLst>
                </p14:cNvPr>
                <p14:cNvContentPartPr/>
                <p14:nvPr/>
              </p14:nvContentPartPr>
              <p14:xfrm>
                <a:off x="6587649" y="261378"/>
                <a:ext cx="491760" cy="5673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089EDCC6-F245-9759-408A-B3FC052E02B0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576849" y="250578"/>
                  <a:ext cx="513000" cy="58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F40F80AC-1FBD-B977-F96C-1B9805255D37}"/>
                    </a:ext>
                  </a:extLst>
                </p14:cNvPr>
                <p14:cNvContentPartPr/>
                <p14:nvPr/>
              </p14:nvContentPartPr>
              <p14:xfrm>
                <a:off x="7922889" y="454698"/>
                <a:ext cx="266760" cy="2509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F40F80AC-1FBD-B977-F96C-1B9805255D3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912449" y="444258"/>
                  <a:ext cx="28800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548B64AF-8E45-6F40-C4FE-8AE3C871A1E7}"/>
                    </a:ext>
                  </a:extLst>
                </p14:cNvPr>
                <p14:cNvContentPartPr/>
                <p14:nvPr/>
              </p14:nvContentPartPr>
              <p14:xfrm>
                <a:off x="7778529" y="242658"/>
                <a:ext cx="556920" cy="63036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548B64AF-8E45-6F40-C4FE-8AE3C871A1E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768089" y="232218"/>
                  <a:ext cx="578160" cy="65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7D5ED6EA-AA8B-5C27-7657-CD5CF4D30A03}"/>
              </a:ext>
            </a:extLst>
          </p:cNvPr>
          <p:cNvGrpSpPr/>
          <p:nvPr/>
        </p:nvGrpSpPr>
        <p:grpSpPr>
          <a:xfrm>
            <a:off x="2275569" y="2071458"/>
            <a:ext cx="1450080" cy="619920"/>
            <a:chOff x="2275569" y="2071458"/>
            <a:chExt cx="1450080" cy="619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3E8B6210-D1F6-6B55-9392-5CFF62A3B426}"/>
                    </a:ext>
                  </a:extLst>
                </p14:cNvPr>
                <p14:cNvContentPartPr/>
                <p14:nvPr/>
              </p14:nvContentPartPr>
              <p14:xfrm>
                <a:off x="2275569" y="2071458"/>
                <a:ext cx="24840" cy="25092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3E8B6210-D1F6-6B55-9392-5CFF62A3B42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265129" y="2060658"/>
                  <a:ext cx="4608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49172ABE-8D06-D190-9529-7AFA86FC2FE5}"/>
                    </a:ext>
                  </a:extLst>
                </p14:cNvPr>
                <p14:cNvContentPartPr/>
                <p14:nvPr/>
              </p14:nvContentPartPr>
              <p14:xfrm>
                <a:off x="2291409" y="2458098"/>
                <a:ext cx="31680" cy="1080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49172ABE-8D06-D190-9529-7AFA86FC2FE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280609" y="2447658"/>
                  <a:ext cx="529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22D21EA3-AF1C-DBBD-3005-5831BC3144C6}"/>
                    </a:ext>
                  </a:extLst>
                </p14:cNvPr>
                <p14:cNvContentPartPr/>
                <p14:nvPr/>
              </p14:nvContentPartPr>
              <p14:xfrm>
                <a:off x="2505249" y="2123658"/>
                <a:ext cx="161640" cy="27072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22D21EA3-AF1C-DBBD-3005-5831BC3144C6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494449" y="2113218"/>
                  <a:ext cx="18288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0333ADAF-6C0E-7452-2BC9-A0D8F6FC3E1E}"/>
                    </a:ext>
                  </a:extLst>
                </p14:cNvPr>
                <p14:cNvContentPartPr/>
                <p14:nvPr/>
              </p14:nvContentPartPr>
              <p14:xfrm>
                <a:off x="2700009" y="2234538"/>
                <a:ext cx="155880" cy="1926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0333ADAF-6C0E-7452-2BC9-A0D8F6FC3E1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689209" y="2223738"/>
                  <a:ext cx="17712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814E3F0C-AB3E-21F3-E52E-3502AE10FAC3}"/>
                    </a:ext>
                  </a:extLst>
                </p14:cNvPr>
                <p14:cNvContentPartPr/>
                <p14:nvPr/>
              </p14:nvContentPartPr>
              <p14:xfrm>
                <a:off x="2899089" y="2232018"/>
                <a:ext cx="183960" cy="1796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814E3F0C-AB3E-21F3-E52E-3502AE10FAC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888649" y="2221578"/>
                  <a:ext cx="20520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21ED9D4B-375D-9E85-0081-7CA92979EF97}"/>
                    </a:ext>
                  </a:extLst>
                </p14:cNvPr>
                <p14:cNvContentPartPr/>
                <p14:nvPr/>
              </p14:nvContentPartPr>
              <p14:xfrm>
                <a:off x="3087369" y="2213658"/>
                <a:ext cx="183960" cy="17280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21ED9D4B-375D-9E85-0081-7CA92979EF9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076569" y="2202858"/>
                  <a:ext cx="20520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62B05B5A-2923-0764-D123-9638885AC097}"/>
                    </a:ext>
                  </a:extLst>
                </p14:cNvPr>
                <p14:cNvContentPartPr/>
                <p14:nvPr/>
              </p14:nvContentPartPr>
              <p14:xfrm>
                <a:off x="3291129" y="2222658"/>
                <a:ext cx="84240" cy="16812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62B05B5A-2923-0764-D123-9638885AC097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280329" y="2212218"/>
                  <a:ext cx="10548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FF87894B-F03A-BE59-00B2-422B4AA2CED4}"/>
                    </a:ext>
                  </a:extLst>
                </p14:cNvPr>
                <p14:cNvContentPartPr/>
                <p14:nvPr/>
              </p14:nvContentPartPr>
              <p14:xfrm>
                <a:off x="3461049" y="2248578"/>
                <a:ext cx="81000" cy="1227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FF87894B-F03A-BE59-00B2-422B4AA2CED4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3450609" y="2237778"/>
                  <a:ext cx="10224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43DC589A-795F-021F-4E89-237D0C740BB7}"/>
                    </a:ext>
                  </a:extLst>
                </p14:cNvPr>
                <p14:cNvContentPartPr/>
                <p14:nvPr/>
              </p14:nvContentPartPr>
              <p14:xfrm>
                <a:off x="3597489" y="2232018"/>
                <a:ext cx="128160" cy="1180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43DC589A-795F-021F-4E89-237D0C740BB7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587049" y="2221578"/>
                  <a:ext cx="14940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246D7682-9BBC-1FE0-0D7D-2461E142189C}"/>
                    </a:ext>
                  </a:extLst>
                </p14:cNvPr>
                <p14:cNvContentPartPr/>
                <p14:nvPr/>
              </p14:nvContentPartPr>
              <p14:xfrm>
                <a:off x="2430009" y="2557098"/>
                <a:ext cx="1199160" cy="13428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246D7682-9BBC-1FE0-0D7D-2461E142189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419569" y="2546658"/>
                  <a:ext cx="1220400" cy="15552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245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259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246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47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48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49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50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51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52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53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54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55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56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57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58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260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274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261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2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3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4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5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6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7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8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9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70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71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72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73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275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276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90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277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78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79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0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1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2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3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4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5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6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7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8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9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304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291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2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3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4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5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6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7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8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9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00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01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02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03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305" name="Screenshot 2024-10-14 alle 22.36.15.png" descr="Screenshot 2024-10-14 alle 22.36.1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604" y="734710"/>
            <a:ext cx="8960792" cy="51372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599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613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00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1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2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3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4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5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6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7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8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9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0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1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2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614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628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615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6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7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8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9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0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1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2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3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4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5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6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7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629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630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44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31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2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3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4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5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6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7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8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9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0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1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2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3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658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645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6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7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8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9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0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1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2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3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4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5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6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7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659" name="TextBox 7"/>
          <p:cNvSpPr txBox="1"/>
          <p:nvPr/>
        </p:nvSpPr>
        <p:spPr>
          <a:xfrm>
            <a:off x="5202493" y="539333"/>
            <a:ext cx="1787015" cy="938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000" b="1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Capitolo 1</a:t>
            </a:r>
          </a:p>
          <a:p>
            <a:pPr algn="ctr">
              <a:defRPr sz="3000" b="1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Vocali</a:t>
            </a:r>
          </a:p>
        </p:txBody>
      </p:sp>
      <p:sp>
        <p:nvSpPr>
          <p:cNvPr id="660" name="TextBox 1"/>
          <p:cNvSpPr txBox="1"/>
          <p:nvPr/>
        </p:nvSpPr>
        <p:spPr>
          <a:xfrm>
            <a:off x="3507877" y="1667172"/>
            <a:ext cx="5144881" cy="13874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3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In coreano ci sono, principalmente</a:t>
            </a:r>
          </a:p>
          <a:p>
            <a:pPr algn="ctr"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3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10 vocali semplici e 11 vocali complesse</a:t>
            </a:r>
          </a:p>
          <a:p>
            <a:pPr algn="ctr"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3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Andiamo a vedere le 10 vocali semplici!</a:t>
            </a:r>
          </a:p>
        </p:txBody>
      </p:sp>
      <p:pic>
        <p:nvPicPr>
          <p:cNvPr id="661" name="Screenshot 2024-10-14 alle 22.01.25.png" descr="Screenshot 2024-10-14 alle 22.01.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8345" y="3240591"/>
            <a:ext cx="6835310" cy="31251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30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32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30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2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2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32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33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32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2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2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2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2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2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3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3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3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3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3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3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3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33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33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5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34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36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35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6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6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6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6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6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6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6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368" name="Screenshot 2024-10-14 alle 22.36.38.png" descr="Screenshot 2024-10-14 alle 22.36.3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3101" y="560335"/>
            <a:ext cx="8114433" cy="573733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" name="Gruppo 8">
            <a:extLst>
              <a:ext uri="{FF2B5EF4-FFF2-40B4-BE49-F238E27FC236}">
                <a16:creationId xmlns:a16="http://schemas.microsoft.com/office/drawing/2014/main" id="{2F08B344-6BD3-83B7-363A-BE62C1EFC1BF}"/>
              </a:ext>
            </a:extLst>
          </p:cNvPr>
          <p:cNvGrpSpPr/>
          <p:nvPr/>
        </p:nvGrpSpPr>
        <p:grpSpPr>
          <a:xfrm>
            <a:off x="7599609" y="421578"/>
            <a:ext cx="452520" cy="637560"/>
            <a:chOff x="7599609" y="421578"/>
            <a:chExt cx="452520" cy="637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AD3DE2E5-7FCC-C055-24A6-77798EAFEF3A}"/>
                    </a:ext>
                  </a:extLst>
                </p14:cNvPr>
                <p14:cNvContentPartPr/>
                <p14:nvPr/>
              </p14:nvContentPartPr>
              <p14:xfrm>
                <a:off x="7620849" y="648018"/>
                <a:ext cx="183960" cy="2858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AD3DE2E5-7FCC-C055-24A6-77798EAFEF3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610049" y="637578"/>
                  <a:ext cx="20520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42068217-9445-0705-6A67-0E0A6DDA0954}"/>
                    </a:ext>
                  </a:extLst>
                </p14:cNvPr>
                <p14:cNvContentPartPr/>
                <p14:nvPr/>
              </p14:nvContentPartPr>
              <p14:xfrm>
                <a:off x="7599609" y="421578"/>
                <a:ext cx="452520" cy="63756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42068217-9445-0705-6A67-0E0A6DDA095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588809" y="410778"/>
                  <a:ext cx="473760" cy="65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29DC926E-68AD-1AEC-FE65-E7F77B7E5C83}"/>
              </a:ext>
            </a:extLst>
          </p:cNvPr>
          <p:cNvGrpSpPr/>
          <p:nvPr/>
        </p:nvGrpSpPr>
        <p:grpSpPr>
          <a:xfrm>
            <a:off x="6443289" y="492138"/>
            <a:ext cx="509760" cy="609480"/>
            <a:chOff x="6443289" y="492138"/>
            <a:chExt cx="509760" cy="609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0293CE5C-BDBF-EDB8-D85E-3154AFBA287C}"/>
                    </a:ext>
                  </a:extLst>
                </p14:cNvPr>
                <p14:cNvContentPartPr/>
                <p14:nvPr/>
              </p14:nvContentPartPr>
              <p14:xfrm>
                <a:off x="6596649" y="651978"/>
                <a:ext cx="233280" cy="25056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0293CE5C-BDBF-EDB8-D85E-3154AFBA287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585849" y="641178"/>
                  <a:ext cx="25452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BE5FE906-6D11-B058-0E86-19C594D86E90}"/>
                    </a:ext>
                  </a:extLst>
                </p14:cNvPr>
                <p14:cNvContentPartPr/>
                <p14:nvPr/>
              </p14:nvContentPartPr>
              <p14:xfrm>
                <a:off x="6443289" y="492138"/>
                <a:ext cx="509760" cy="60948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BE5FE906-6D11-B058-0E86-19C594D86E9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432489" y="481338"/>
                  <a:ext cx="531000" cy="630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28F60763-D954-2200-06DE-6418238E2650}"/>
                  </a:ext>
                </a:extLst>
              </p14:cNvPr>
              <p14:cNvContentPartPr/>
              <p14:nvPr/>
            </p14:nvContentPartPr>
            <p14:xfrm>
              <a:off x="4229289" y="623898"/>
              <a:ext cx="1563120" cy="136908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28F60763-D954-2200-06DE-6418238E265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218849" y="613458"/>
                <a:ext cx="1584360" cy="13903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37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38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37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8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8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8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8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8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38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40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38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8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8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40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40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1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40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0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0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0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0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0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0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43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41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431" name="Screenshot 2024-10-14 alle 22.36.58.png" descr="Screenshot 2024-10-14 alle 22.36.5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020" y="409343"/>
            <a:ext cx="8628596" cy="578803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3A793747-3E85-683E-9E59-DF932C619BF3}"/>
              </a:ext>
            </a:extLst>
          </p:cNvPr>
          <p:cNvGrpSpPr/>
          <p:nvPr/>
        </p:nvGrpSpPr>
        <p:grpSpPr>
          <a:xfrm>
            <a:off x="7664409" y="489618"/>
            <a:ext cx="387360" cy="642240"/>
            <a:chOff x="7664409" y="489618"/>
            <a:chExt cx="387360" cy="642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F8CF8AA0-FEAF-29CA-883C-A13A55B1F499}"/>
                    </a:ext>
                  </a:extLst>
                </p14:cNvPr>
                <p14:cNvContentPartPr/>
                <p14:nvPr/>
              </p14:nvContentPartPr>
              <p14:xfrm>
                <a:off x="7731729" y="681858"/>
                <a:ext cx="126720" cy="41040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F8CF8AA0-FEAF-29CA-883C-A13A55B1F49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720929" y="671058"/>
                  <a:ext cx="147960" cy="43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C0B53F18-4A8A-9399-8ABE-FB0CE3EFB6C1}"/>
                    </a:ext>
                  </a:extLst>
                </p14:cNvPr>
                <p14:cNvContentPartPr/>
                <p14:nvPr/>
              </p14:nvContentPartPr>
              <p14:xfrm>
                <a:off x="7664409" y="489618"/>
                <a:ext cx="387360" cy="64224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C0B53F18-4A8A-9399-8ABE-FB0CE3EFB6C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653969" y="479178"/>
                  <a:ext cx="408600" cy="66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C4217EE9-0F0E-F233-C12E-5BDD8B75C73E}"/>
              </a:ext>
            </a:extLst>
          </p:cNvPr>
          <p:cNvGrpSpPr/>
          <p:nvPr/>
        </p:nvGrpSpPr>
        <p:grpSpPr>
          <a:xfrm>
            <a:off x="6168249" y="424818"/>
            <a:ext cx="704160" cy="603360"/>
            <a:chOff x="6168249" y="424818"/>
            <a:chExt cx="704160" cy="603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43DCA897-DCC3-39B5-5BF0-7B4C1DFD1AA7}"/>
                    </a:ext>
                  </a:extLst>
                </p14:cNvPr>
                <p14:cNvContentPartPr/>
                <p14:nvPr/>
              </p14:nvContentPartPr>
              <p14:xfrm>
                <a:off x="6322329" y="657378"/>
                <a:ext cx="432360" cy="29844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43DCA897-DCC3-39B5-5BF0-7B4C1DFD1AA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311529" y="646578"/>
                  <a:ext cx="45360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9641D126-10E7-2906-E699-C239A1AB72F2}"/>
                    </a:ext>
                  </a:extLst>
                </p14:cNvPr>
                <p14:cNvContentPartPr/>
                <p14:nvPr/>
              </p14:nvContentPartPr>
              <p14:xfrm>
                <a:off x="6168249" y="424818"/>
                <a:ext cx="704160" cy="6033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9641D126-10E7-2906-E699-C239A1AB72F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157449" y="414378"/>
                  <a:ext cx="725400" cy="62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A3F9B6A6-46F1-3D58-FF28-37709ADF8407}"/>
              </a:ext>
            </a:extLst>
          </p:cNvPr>
          <p:cNvGrpSpPr/>
          <p:nvPr/>
        </p:nvGrpSpPr>
        <p:grpSpPr>
          <a:xfrm>
            <a:off x="475569" y="381258"/>
            <a:ext cx="1421280" cy="575640"/>
            <a:chOff x="475569" y="381258"/>
            <a:chExt cx="1421280" cy="57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6468B660-7405-6150-69E0-8A2AD58AE3CF}"/>
                    </a:ext>
                  </a:extLst>
                </p14:cNvPr>
                <p14:cNvContentPartPr/>
                <p14:nvPr/>
              </p14:nvContentPartPr>
              <p14:xfrm>
                <a:off x="475569" y="381258"/>
                <a:ext cx="237600" cy="4708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6468B660-7405-6150-69E0-8A2AD58AE3C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65129" y="370818"/>
                  <a:ext cx="258840" cy="49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598D754A-59F4-A00D-73DA-4E2989816F9F}"/>
                    </a:ext>
                  </a:extLst>
                </p14:cNvPr>
                <p14:cNvContentPartPr/>
                <p14:nvPr/>
              </p14:nvContentPartPr>
              <p14:xfrm>
                <a:off x="782289" y="624618"/>
                <a:ext cx="273600" cy="3322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598D754A-59F4-A00D-73DA-4E2989816F9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71849" y="614178"/>
                  <a:ext cx="29484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C0D5B9D6-8D7A-0BEC-AC0D-C148696D3F9B}"/>
                    </a:ext>
                  </a:extLst>
                </p14:cNvPr>
                <p14:cNvContentPartPr/>
                <p14:nvPr/>
              </p14:nvContentPartPr>
              <p14:xfrm>
                <a:off x="1146249" y="627138"/>
                <a:ext cx="192960" cy="2858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C0D5B9D6-8D7A-0BEC-AC0D-C148696D3F9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35449" y="616338"/>
                  <a:ext cx="21420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12BEF7B6-1948-3030-87E5-51733DA5C0BB}"/>
                    </a:ext>
                  </a:extLst>
                </p14:cNvPr>
                <p14:cNvContentPartPr/>
                <p14:nvPr/>
              </p14:nvContentPartPr>
              <p14:xfrm>
                <a:off x="1414809" y="614178"/>
                <a:ext cx="113400" cy="22392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12BEF7B6-1948-3030-87E5-51733DA5C0B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404369" y="603738"/>
                  <a:ext cx="13464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58CAEC37-849D-6DD4-C7EA-65094CBE42B0}"/>
                    </a:ext>
                  </a:extLst>
                </p14:cNvPr>
                <p14:cNvContentPartPr/>
                <p14:nvPr/>
              </p14:nvContentPartPr>
              <p14:xfrm>
                <a:off x="1675809" y="614178"/>
                <a:ext cx="221040" cy="24624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58CAEC37-849D-6DD4-C7EA-65094CBE42B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665009" y="603738"/>
                  <a:ext cx="242280" cy="26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55A34ABA-18D9-69BD-D55B-DAE29F45171A}"/>
              </a:ext>
            </a:extLst>
          </p:cNvPr>
          <p:cNvGrpSpPr/>
          <p:nvPr/>
        </p:nvGrpSpPr>
        <p:grpSpPr>
          <a:xfrm>
            <a:off x="411849" y="1511658"/>
            <a:ext cx="1837440" cy="763920"/>
            <a:chOff x="411849" y="1511658"/>
            <a:chExt cx="1837440" cy="763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3E5F102D-D100-7F31-0D6A-24493B0EFD03}"/>
                    </a:ext>
                  </a:extLst>
                </p14:cNvPr>
                <p14:cNvContentPartPr/>
                <p14:nvPr/>
              </p14:nvContentPartPr>
              <p14:xfrm>
                <a:off x="411849" y="1568178"/>
                <a:ext cx="271440" cy="56160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3E5F102D-D100-7F31-0D6A-24493B0EFD0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01409" y="1557738"/>
                  <a:ext cx="292680" cy="58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F89EE2C4-8BF5-F2F3-EE2C-0743B91B5E9B}"/>
                    </a:ext>
                  </a:extLst>
                </p14:cNvPr>
                <p14:cNvContentPartPr/>
                <p14:nvPr/>
              </p14:nvContentPartPr>
              <p14:xfrm>
                <a:off x="789129" y="1511658"/>
                <a:ext cx="64080" cy="76392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F89EE2C4-8BF5-F2F3-EE2C-0743B91B5E9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78329" y="1501218"/>
                  <a:ext cx="85320" cy="78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8D2F905B-3D6D-9653-5527-A33D2BB7BB9F}"/>
                    </a:ext>
                  </a:extLst>
                </p14:cNvPr>
                <p14:cNvContentPartPr/>
                <p14:nvPr/>
              </p14:nvContentPartPr>
              <p14:xfrm>
                <a:off x="861849" y="1888578"/>
                <a:ext cx="236520" cy="1800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8D2F905B-3D6D-9653-5527-A33D2BB7BB9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51409" y="1877778"/>
                  <a:ext cx="2577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63C665E6-0B4D-BCC5-C746-AB9D4FBD9261}"/>
                    </a:ext>
                  </a:extLst>
                </p14:cNvPr>
                <p14:cNvContentPartPr/>
                <p14:nvPr/>
              </p14:nvContentPartPr>
              <p14:xfrm>
                <a:off x="1261449" y="1624338"/>
                <a:ext cx="242280" cy="29376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63C665E6-0B4D-BCC5-C746-AB9D4FBD926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251009" y="1613538"/>
                  <a:ext cx="26352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8067C55D-699B-6474-F7C8-D3660A1EF429}"/>
                    </a:ext>
                  </a:extLst>
                </p14:cNvPr>
                <p14:cNvContentPartPr/>
                <p14:nvPr/>
              </p14:nvContentPartPr>
              <p14:xfrm>
                <a:off x="1162809" y="1980738"/>
                <a:ext cx="459360" cy="4356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8067C55D-699B-6474-F7C8-D3660A1EF42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52369" y="1969938"/>
                  <a:ext cx="48060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21C5FD53-3C89-015A-4221-9B6A8BF8E1C3}"/>
                    </a:ext>
                  </a:extLst>
                </p14:cNvPr>
                <p14:cNvContentPartPr/>
                <p14:nvPr/>
              </p14:nvContentPartPr>
              <p14:xfrm>
                <a:off x="1451889" y="2016738"/>
                <a:ext cx="50760" cy="22752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21C5FD53-3C89-015A-4221-9B6A8BF8E1C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441089" y="2005938"/>
                  <a:ext cx="7200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EF502E7B-880E-6CA0-1848-70559998E9B8}"/>
                    </a:ext>
                  </a:extLst>
                </p14:cNvPr>
                <p14:cNvContentPartPr/>
                <p14:nvPr/>
              </p14:nvContentPartPr>
              <p14:xfrm>
                <a:off x="1716489" y="1570698"/>
                <a:ext cx="241560" cy="39528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EF502E7B-880E-6CA0-1848-70559998E9B8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705689" y="1559898"/>
                  <a:ext cx="26280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CA6ADE7D-9C40-B8FD-EBE4-9058313BDA1C}"/>
                    </a:ext>
                  </a:extLst>
                </p14:cNvPr>
                <p14:cNvContentPartPr/>
                <p14:nvPr/>
              </p14:nvContentPartPr>
              <p14:xfrm>
                <a:off x="2020329" y="1540818"/>
                <a:ext cx="52920" cy="42948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CA6ADE7D-9C40-B8FD-EBE4-9058313BDA1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009889" y="1530018"/>
                  <a:ext cx="74160" cy="45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F0556BD4-ACE9-A2F1-7E31-86988D9AFE85}"/>
                    </a:ext>
                  </a:extLst>
                </p14:cNvPr>
                <p14:cNvContentPartPr/>
                <p14:nvPr/>
              </p14:nvContentPartPr>
              <p14:xfrm>
                <a:off x="2085489" y="1742778"/>
                <a:ext cx="163800" cy="4104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F0556BD4-ACE9-A2F1-7E31-86988D9AFE8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074689" y="1732338"/>
                  <a:ext cx="185040" cy="6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EB7AEF79-7049-F0DD-AB98-8755834DCAF3}"/>
              </a:ext>
            </a:extLst>
          </p:cNvPr>
          <p:cNvGrpSpPr/>
          <p:nvPr/>
        </p:nvGrpSpPr>
        <p:grpSpPr>
          <a:xfrm>
            <a:off x="280449" y="2438298"/>
            <a:ext cx="1387800" cy="758520"/>
            <a:chOff x="280449" y="2438298"/>
            <a:chExt cx="1387800" cy="758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6DF8004C-A2C0-21D9-96F8-5C4F84779084}"/>
                    </a:ext>
                  </a:extLst>
                </p14:cNvPr>
                <p14:cNvContentPartPr/>
                <p14:nvPr/>
              </p14:nvContentPartPr>
              <p14:xfrm>
                <a:off x="401769" y="2743578"/>
                <a:ext cx="153720" cy="35676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6DF8004C-A2C0-21D9-96F8-5C4F8477908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90969" y="2732778"/>
                  <a:ext cx="174960" cy="37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EB077833-D89A-38CA-1D9F-357E645A2A26}"/>
                    </a:ext>
                  </a:extLst>
                </p14:cNvPr>
                <p14:cNvContentPartPr/>
                <p14:nvPr/>
              </p14:nvContentPartPr>
              <p14:xfrm>
                <a:off x="280449" y="2582658"/>
                <a:ext cx="394920" cy="6141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EB077833-D89A-38CA-1D9F-357E645A2A2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69649" y="2572218"/>
                  <a:ext cx="416160" cy="63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F677311A-0841-7941-8B3A-05F4F84C38CD}"/>
                    </a:ext>
                  </a:extLst>
                </p14:cNvPr>
                <p14:cNvContentPartPr/>
                <p14:nvPr/>
              </p14:nvContentPartPr>
              <p14:xfrm>
                <a:off x="791289" y="2815578"/>
                <a:ext cx="132480" cy="295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F677311A-0841-7941-8B3A-05F4F84C38C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80489" y="2805138"/>
                  <a:ext cx="15372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BCDF1CDC-88D7-6A57-06AB-47A33FC522DE}"/>
                    </a:ext>
                  </a:extLst>
                </p14:cNvPr>
                <p14:cNvContentPartPr/>
                <p14:nvPr/>
              </p14:nvContentPartPr>
              <p14:xfrm>
                <a:off x="972729" y="2711898"/>
                <a:ext cx="27360" cy="22176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BCDF1CDC-88D7-6A57-06AB-47A33FC522D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61929" y="2701458"/>
                  <a:ext cx="4860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6F17D1EE-9CC6-73B7-9A89-20A994145291}"/>
                    </a:ext>
                  </a:extLst>
                </p14:cNvPr>
                <p14:cNvContentPartPr/>
                <p14:nvPr/>
              </p14:nvContentPartPr>
              <p14:xfrm>
                <a:off x="1203129" y="2680578"/>
                <a:ext cx="258840" cy="3056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6F17D1EE-9CC6-73B7-9A89-20A99414529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92689" y="2670138"/>
                  <a:ext cx="28008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3AA70464-0B73-A4FC-5271-D29A36A164BC}"/>
                    </a:ext>
                  </a:extLst>
                </p14:cNvPr>
                <p14:cNvContentPartPr/>
                <p14:nvPr/>
              </p14:nvContentPartPr>
              <p14:xfrm>
                <a:off x="1075689" y="2438298"/>
                <a:ext cx="592560" cy="62280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3AA70464-0B73-A4FC-5271-D29A36A164B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64889" y="2427858"/>
                  <a:ext cx="613800" cy="64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91A431F-44CD-6FB6-B595-D01F7F6B8F3E}"/>
              </a:ext>
            </a:extLst>
          </p:cNvPr>
          <p:cNvGrpSpPr/>
          <p:nvPr/>
        </p:nvGrpSpPr>
        <p:grpSpPr>
          <a:xfrm>
            <a:off x="232569" y="3574098"/>
            <a:ext cx="1656000" cy="785880"/>
            <a:chOff x="232569" y="3574098"/>
            <a:chExt cx="1656000" cy="785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916B8F18-5077-C8D3-06C4-4A732847F632}"/>
                    </a:ext>
                  </a:extLst>
                </p14:cNvPr>
                <p14:cNvContentPartPr/>
                <p14:nvPr/>
              </p14:nvContentPartPr>
              <p14:xfrm>
                <a:off x="331209" y="3920058"/>
                <a:ext cx="241200" cy="34056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916B8F18-5077-C8D3-06C4-4A732847F632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20769" y="3909258"/>
                  <a:ext cx="26244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2E33BBAA-2C49-744E-DBD6-1E806524D68D}"/>
                    </a:ext>
                  </a:extLst>
                </p14:cNvPr>
                <p14:cNvContentPartPr/>
                <p14:nvPr/>
              </p14:nvContentPartPr>
              <p14:xfrm>
                <a:off x="232569" y="3632778"/>
                <a:ext cx="601560" cy="72720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2E33BBAA-2C49-744E-DBD6-1E806524D68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22129" y="3621978"/>
                  <a:ext cx="622800" cy="74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69344853-B0CA-1700-3922-43F630F7AB51}"/>
                    </a:ext>
                  </a:extLst>
                </p14:cNvPr>
                <p14:cNvContentPartPr/>
                <p14:nvPr/>
              </p14:nvContentPartPr>
              <p14:xfrm>
                <a:off x="866169" y="3936258"/>
                <a:ext cx="143640" cy="1080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69344853-B0CA-1700-3922-43F630F7AB51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55729" y="3925458"/>
                  <a:ext cx="1648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ED2ED486-E390-D4ED-B6B9-CD307DF6064C}"/>
                    </a:ext>
                  </a:extLst>
                </p14:cNvPr>
                <p14:cNvContentPartPr/>
                <p14:nvPr/>
              </p14:nvContentPartPr>
              <p14:xfrm>
                <a:off x="1031049" y="3839418"/>
                <a:ext cx="60840" cy="22752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ED2ED486-E390-D4ED-B6B9-CD307DF6064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20249" y="3828978"/>
                  <a:ext cx="8208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7A8C3A38-6B0D-115C-388A-9C4426A4C2B7}"/>
                    </a:ext>
                  </a:extLst>
                </p14:cNvPr>
                <p14:cNvContentPartPr/>
                <p14:nvPr/>
              </p14:nvContentPartPr>
              <p14:xfrm>
                <a:off x="1425969" y="3738258"/>
                <a:ext cx="231120" cy="35676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7A8C3A38-6B0D-115C-388A-9C4426A4C2B7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415529" y="3727458"/>
                  <a:ext cx="252360" cy="37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1849F4F8-A6C3-2ABA-8FFD-B59015F263FD}"/>
                    </a:ext>
                  </a:extLst>
                </p14:cNvPr>
                <p14:cNvContentPartPr/>
                <p14:nvPr/>
              </p14:nvContentPartPr>
              <p14:xfrm>
                <a:off x="1261449" y="3574098"/>
                <a:ext cx="627120" cy="70956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1849F4F8-A6C3-2ABA-8FFD-B59015F263FD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251009" y="3563298"/>
                  <a:ext cx="648360" cy="730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uppo 57">
            <a:extLst>
              <a:ext uri="{FF2B5EF4-FFF2-40B4-BE49-F238E27FC236}">
                <a16:creationId xmlns:a16="http://schemas.microsoft.com/office/drawing/2014/main" id="{2E282161-06F9-CA8A-66FB-B33C922D96FB}"/>
              </a:ext>
            </a:extLst>
          </p:cNvPr>
          <p:cNvGrpSpPr/>
          <p:nvPr/>
        </p:nvGrpSpPr>
        <p:grpSpPr>
          <a:xfrm>
            <a:off x="635769" y="5189418"/>
            <a:ext cx="1054800" cy="706320"/>
            <a:chOff x="635769" y="5189418"/>
            <a:chExt cx="1054800" cy="706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878B283B-E2B0-19DB-F3F2-EEEB62CC1379}"/>
                    </a:ext>
                  </a:extLst>
                </p14:cNvPr>
                <p14:cNvContentPartPr/>
                <p14:nvPr/>
              </p14:nvContentPartPr>
              <p14:xfrm>
                <a:off x="635769" y="5189418"/>
                <a:ext cx="330480" cy="570960"/>
              </p14:xfrm>
            </p:contentPart>
          </mc:Choice>
          <mc:Fallback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878B283B-E2B0-19DB-F3F2-EEEB62CC1379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24969" y="5178978"/>
                  <a:ext cx="351720" cy="59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8D3D1E41-A7E0-CE33-947A-64817B897774}"/>
                    </a:ext>
                  </a:extLst>
                </p14:cNvPr>
                <p14:cNvContentPartPr/>
                <p14:nvPr/>
              </p14:nvContentPartPr>
              <p14:xfrm>
                <a:off x="1032129" y="5191218"/>
                <a:ext cx="32760" cy="537840"/>
              </p14:xfrm>
            </p:contentPart>
          </mc:Choice>
          <mc:Fallback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8D3D1E41-A7E0-CE33-947A-64817B897774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21329" y="5180778"/>
                  <a:ext cx="54000" cy="55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07DC639F-3284-9577-0793-E12400823801}"/>
                    </a:ext>
                  </a:extLst>
                </p14:cNvPr>
                <p14:cNvContentPartPr/>
                <p14:nvPr/>
              </p14:nvContentPartPr>
              <p14:xfrm>
                <a:off x="1072449" y="5514498"/>
                <a:ext cx="118080" cy="1764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07DC639F-3284-9577-0793-E1240082380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61649" y="5504058"/>
                  <a:ext cx="1393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51" name="Input penna 50">
                  <a:extLst>
                    <a:ext uri="{FF2B5EF4-FFF2-40B4-BE49-F238E27FC236}">
                      <a16:creationId xmlns:a16="http://schemas.microsoft.com/office/drawing/2014/main" id="{73B15928-8F87-C1C1-8D14-1ADF7E1E3B8D}"/>
                    </a:ext>
                  </a:extLst>
                </p14:cNvPr>
                <p14:cNvContentPartPr/>
                <p14:nvPr/>
              </p14:nvContentPartPr>
              <p14:xfrm>
                <a:off x="1281609" y="5295618"/>
                <a:ext cx="22680" cy="244800"/>
              </p14:xfrm>
            </p:contentPart>
          </mc:Choice>
          <mc:Fallback>
            <p:pic>
              <p:nvPicPr>
                <p:cNvPr id="51" name="Input penna 50">
                  <a:extLst>
                    <a:ext uri="{FF2B5EF4-FFF2-40B4-BE49-F238E27FC236}">
                      <a16:creationId xmlns:a16="http://schemas.microsoft.com/office/drawing/2014/main" id="{73B15928-8F87-C1C1-8D14-1ADF7E1E3B8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271169" y="5285178"/>
                  <a:ext cx="4392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8E485A98-DA55-7012-9BD2-959EE1570618}"/>
                    </a:ext>
                  </a:extLst>
                </p14:cNvPr>
                <p14:cNvContentPartPr/>
                <p14:nvPr/>
              </p14:nvContentPartPr>
              <p14:xfrm>
                <a:off x="1296009" y="5309658"/>
                <a:ext cx="195120" cy="282240"/>
              </p14:xfrm>
            </p:contentPart>
          </mc:Choice>
          <mc:Fallback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8E485A98-DA55-7012-9BD2-959EE1570618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285569" y="5298858"/>
                  <a:ext cx="21636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3" name="Input penna 52">
                  <a:extLst>
                    <a:ext uri="{FF2B5EF4-FFF2-40B4-BE49-F238E27FC236}">
                      <a16:creationId xmlns:a16="http://schemas.microsoft.com/office/drawing/2014/main" id="{00CD6A44-E4D2-206E-5892-AA4FA28A469A}"/>
                    </a:ext>
                  </a:extLst>
                </p14:cNvPr>
                <p14:cNvContentPartPr/>
                <p14:nvPr/>
              </p14:nvContentPartPr>
              <p14:xfrm>
                <a:off x="1544769" y="5358258"/>
                <a:ext cx="74160" cy="21240"/>
              </p14:xfrm>
            </p:contentPart>
          </mc:Choice>
          <mc:Fallback>
            <p:pic>
              <p:nvPicPr>
                <p:cNvPr id="53" name="Input penna 52">
                  <a:extLst>
                    <a:ext uri="{FF2B5EF4-FFF2-40B4-BE49-F238E27FC236}">
                      <a16:creationId xmlns:a16="http://schemas.microsoft.com/office/drawing/2014/main" id="{00CD6A44-E4D2-206E-5892-AA4FA28A469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533969" y="5347818"/>
                  <a:ext cx="954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4" name="Input penna 53">
                  <a:extLst>
                    <a:ext uri="{FF2B5EF4-FFF2-40B4-BE49-F238E27FC236}">
                      <a16:creationId xmlns:a16="http://schemas.microsoft.com/office/drawing/2014/main" id="{F3AFD7A0-7E96-0970-5A73-4BB8BD94530E}"/>
                    </a:ext>
                  </a:extLst>
                </p14:cNvPr>
                <p14:cNvContentPartPr/>
                <p14:nvPr/>
              </p14:nvContentPartPr>
              <p14:xfrm>
                <a:off x="1558089" y="5455098"/>
                <a:ext cx="110160" cy="36360"/>
              </p14:xfrm>
            </p:contentPart>
          </mc:Choice>
          <mc:Fallback>
            <p:pic>
              <p:nvPicPr>
                <p:cNvPr id="54" name="Input penna 53">
                  <a:extLst>
                    <a:ext uri="{FF2B5EF4-FFF2-40B4-BE49-F238E27FC236}">
                      <a16:creationId xmlns:a16="http://schemas.microsoft.com/office/drawing/2014/main" id="{F3AFD7A0-7E96-0970-5A73-4BB8BD94530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547649" y="5444658"/>
                  <a:ext cx="13140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03D34796-EA9F-5625-7FD3-5909445BED5F}"/>
                    </a:ext>
                  </a:extLst>
                </p14:cNvPr>
                <p14:cNvContentPartPr/>
                <p14:nvPr/>
              </p14:nvContentPartPr>
              <p14:xfrm>
                <a:off x="1683369" y="5245578"/>
                <a:ext cx="7200" cy="283320"/>
              </p14:xfrm>
            </p:contentPart>
          </mc:Choice>
          <mc:Fallback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03D34796-EA9F-5625-7FD3-5909445BED5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672929" y="5234778"/>
                  <a:ext cx="2844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947E994D-0D3D-7C1D-0614-D413D1A64D9C}"/>
                    </a:ext>
                  </a:extLst>
                </p14:cNvPr>
                <p14:cNvContentPartPr/>
                <p14:nvPr/>
              </p14:nvContentPartPr>
              <p14:xfrm>
                <a:off x="1539009" y="5677578"/>
                <a:ext cx="131400" cy="218160"/>
              </p14:xfrm>
            </p:contentPart>
          </mc:Choice>
          <mc:Fallback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947E994D-0D3D-7C1D-0614-D413D1A64D9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528569" y="5666778"/>
                  <a:ext cx="152640" cy="23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0B1A9312-F3C6-74F3-BE67-44322C729694}"/>
              </a:ext>
            </a:extLst>
          </p:cNvPr>
          <p:cNvGrpSpPr/>
          <p:nvPr/>
        </p:nvGrpSpPr>
        <p:grpSpPr>
          <a:xfrm>
            <a:off x="512649" y="5947938"/>
            <a:ext cx="751680" cy="821160"/>
            <a:chOff x="512649" y="5947938"/>
            <a:chExt cx="751680" cy="821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386397A9-CD3C-6D40-559A-A598DB4CC502}"/>
                    </a:ext>
                  </a:extLst>
                </p14:cNvPr>
                <p14:cNvContentPartPr/>
                <p14:nvPr/>
              </p14:nvContentPartPr>
              <p14:xfrm>
                <a:off x="755649" y="6233058"/>
                <a:ext cx="298080" cy="30888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386397A9-CD3C-6D40-559A-A598DB4CC502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44849" y="6222618"/>
                  <a:ext cx="31932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72DC5529-025B-43E7-E0F6-648B75C7B7D5}"/>
                    </a:ext>
                  </a:extLst>
                </p14:cNvPr>
                <p14:cNvContentPartPr/>
                <p14:nvPr/>
              </p14:nvContentPartPr>
              <p14:xfrm>
                <a:off x="512649" y="5947938"/>
                <a:ext cx="751680" cy="8211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72DC5529-025B-43E7-E0F6-648B75C7B7D5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01849" y="5937138"/>
                  <a:ext cx="772920" cy="84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37" name="Gruppo 2436">
            <a:extLst>
              <a:ext uri="{FF2B5EF4-FFF2-40B4-BE49-F238E27FC236}">
                <a16:creationId xmlns:a16="http://schemas.microsoft.com/office/drawing/2014/main" id="{963F0CBC-CF88-A039-1C49-035220EC4100}"/>
              </a:ext>
            </a:extLst>
          </p:cNvPr>
          <p:cNvGrpSpPr/>
          <p:nvPr/>
        </p:nvGrpSpPr>
        <p:grpSpPr>
          <a:xfrm>
            <a:off x="2571129" y="5742738"/>
            <a:ext cx="940680" cy="616680"/>
            <a:chOff x="2571129" y="5742738"/>
            <a:chExt cx="940680" cy="61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B1F48CA0-1FA8-3112-C362-5E02D612321F}"/>
                    </a:ext>
                  </a:extLst>
                </p14:cNvPr>
                <p14:cNvContentPartPr/>
                <p14:nvPr/>
              </p14:nvContentPartPr>
              <p14:xfrm>
                <a:off x="2571129" y="5742738"/>
                <a:ext cx="196200" cy="61668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B1F48CA0-1FA8-3112-C362-5E02D612321F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560689" y="5732298"/>
                  <a:ext cx="217440" cy="63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2368" name="Input penna 2367">
                  <a:extLst>
                    <a:ext uri="{FF2B5EF4-FFF2-40B4-BE49-F238E27FC236}">
                      <a16:creationId xmlns:a16="http://schemas.microsoft.com/office/drawing/2014/main" id="{57F2F5E2-A6D8-4BBE-0357-78026A3FDE65}"/>
                    </a:ext>
                  </a:extLst>
                </p14:cNvPr>
                <p14:cNvContentPartPr/>
                <p14:nvPr/>
              </p14:nvContentPartPr>
              <p14:xfrm>
                <a:off x="2673009" y="5973498"/>
                <a:ext cx="156960" cy="371880"/>
              </p14:xfrm>
            </p:contentPart>
          </mc:Choice>
          <mc:Fallback>
            <p:pic>
              <p:nvPicPr>
                <p:cNvPr id="2368" name="Input penna 2367">
                  <a:extLst>
                    <a:ext uri="{FF2B5EF4-FFF2-40B4-BE49-F238E27FC236}">
                      <a16:creationId xmlns:a16="http://schemas.microsoft.com/office/drawing/2014/main" id="{57F2F5E2-A6D8-4BBE-0357-78026A3FDE65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662569" y="5962698"/>
                  <a:ext cx="178200" cy="39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2369" name="Input penna 2368">
                  <a:extLst>
                    <a:ext uri="{FF2B5EF4-FFF2-40B4-BE49-F238E27FC236}">
                      <a16:creationId xmlns:a16="http://schemas.microsoft.com/office/drawing/2014/main" id="{11DA1FE4-4A97-1B2D-A88F-BD31BB96F1AE}"/>
                    </a:ext>
                  </a:extLst>
                </p14:cNvPr>
                <p14:cNvContentPartPr/>
                <p14:nvPr/>
              </p14:nvContentPartPr>
              <p14:xfrm>
                <a:off x="2937249" y="5770818"/>
                <a:ext cx="18360" cy="551160"/>
              </p14:xfrm>
            </p:contentPart>
          </mc:Choice>
          <mc:Fallback>
            <p:pic>
              <p:nvPicPr>
                <p:cNvPr id="2369" name="Input penna 2368">
                  <a:extLst>
                    <a:ext uri="{FF2B5EF4-FFF2-40B4-BE49-F238E27FC236}">
                      <a16:creationId xmlns:a16="http://schemas.microsoft.com/office/drawing/2014/main" id="{11DA1FE4-4A97-1B2D-A88F-BD31BB96F1AE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926449" y="5760018"/>
                  <a:ext cx="39600" cy="57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2432" name="Input penna 2431">
                  <a:extLst>
                    <a:ext uri="{FF2B5EF4-FFF2-40B4-BE49-F238E27FC236}">
                      <a16:creationId xmlns:a16="http://schemas.microsoft.com/office/drawing/2014/main" id="{8AB56331-72CA-80D6-6765-57E148FD2AD3}"/>
                    </a:ext>
                  </a:extLst>
                </p14:cNvPr>
                <p14:cNvContentPartPr/>
                <p14:nvPr/>
              </p14:nvContentPartPr>
              <p14:xfrm>
                <a:off x="2944089" y="6008418"/>
                <a:ext cx="125640" cy="43560"/>
              </p14:xfrm>
            </p:contentPart>
          </mc:Choice>
          <mc:Fallback>
            <p:pic>
              <p:nvPicPr>
                <p:cNvPr id="2432" name="Input penna 2431">
                  <a:extLst>
                    <a:ext uri="{FF2B5EF4-FFF2-40B4-BE49-F238E27FC236}">
                      <a16:creationId xmlns:a16="http://schemas.microsoft.com/office/drawing/2014/main" id="{8AB56331-72CA-80D6-6765-57E148FD2AD3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933289" y="5997618"/>
                  <a:ext cx="14688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2433" name="Input penna 2432">
                  <a:extLst>
                    <a:ext uri="{FF2B5EF4-FFF2-40B4-BE49-F238E27FC236}">
                      <a16:creationId xmlns:a16="http://schemas.microsoft.com/office/drawing/2014/main" id="{3E3F3273-0001-8CBE-9C6A-6E1F92993E4C}"/>
                    </a:ext>
                  </a:extLst>
                </p14:cNvPr>
                <p14:cNvContentPartPr/>
                <p14:nvPr/>
              </p14:nvContentPartPr>
              <p14:xfrm>
                <a:off x="3080529" y="5749938"/>
                <a:ext cx="181800" cy="423360"/>
              </p14:xfrm>
            </p:contentPart>
          </mc:Choice>
          <mc:Fallback>
            <p:pic>
              <p:nvPicPr>
                <p:cNvPr id="2433" name="Input penna 2432">
                  <a:extLst>
                    <a:ext uri="{FF2B5EF4-FFF2-40B4-BE49-F238E27FC236}">
                      <a16:creationId xmlns:a16="http://schemas.microsoft.com/office/drawing/2014/main" id="{3E3F3273-0001-8CBE-9C6A-6E1F92993E4C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069729" y="5739138"/>
                  <a:ext cx="203040" cy="44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2434" name="Input penna 2433">
                  <a:extLst>
                    <a:ext uri="{FF2B5EF4-FFF2-40B4-BE49-F238E27FC236}">
                      <a16:creationId xmlns:a16="http://schemas.microsoft.com/office/drawing/2014/main" id="{9F775CD9-B204-DC91-60C2-076D57917858}"/>
                    </a:ext>
                  </a:extLst>
                </p14:cNvPr>
                <p14:cNvContentPartPr/>
                <p14:nvPr/>
              </p14:nvContentPartPr>
              <p14:xfrm>
                <a:off x="3351249" y="5775138"/>
                <a:ext cx="46080" cy="443520"/>
              </p14:xfrm>
            </p:contentPart>
          </mc:Choice>
          <mc:Fallback>
            <p:pic>
              <p:nvPicPr>
                <p:cNvPr id="2434" name="Input penna 2433">
                  <a:extLst>
                    <a:ext uri="{FF2B5EF4-FFF2-40B4-BE49-F238E27FC236}">
                      <a16:creationId xmlns:a16="http://schemas.microsoft.com/office/drawing/2014/main" id="{9F775CD9-B204-DC91-60C2-076D57917858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340809" y="5764338"/>
                  <a:ext cx="67320" cy="46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2435" name="Input penna 2434">
                  <a:extLst>
                    <a:ext uri="{FF2B5EF4-FFF2-40B4-BE49-F238E27FC236}">
                      <a16:creationId xmlns:a16="http://schemas.microsoft.com/office/drawing/2014/main" id="{023A38C1-B8E0-E367-180F-17E09270C930}"/>
                    </a:ext>
                  </a:extLst>
                </p14:cNvPr>
                <p14:cNvContentPartPr/>
                <p14:nvPr/>
              </p14:nvContentPartPr>
              <p14:xfrm>
                <a:off x="3399489" y="6013098"/>
                <a:ext cx="112320" cy="46800"/>
              </p14:xfrm>
            </p:contentPart>
          </mc:Choice>
          <mc:Fallback>
            <p:pic>
              <p:nvPicPr>
                <p:cNvPr id="2435" name="Input penna 2434">
                  <a:extLst>
                    <a:ext uri="{FF2B5EF4-FFF2-40B4-BE49-F238E27FC236}">
                      <a16:creationId xmlns:a16="http://schemas.microsoft.com/office/drawing/2014/main" id="{023A38C1-B8E0-E367-180F-17E09270C93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389049" y="6002298"/>
                  <a:ext cx="133560" cy="6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9" name="Gruppo 2448">
            <a:extLst>
              <a:ext uri="{FF2B5EF4-FFF2-40B4-BE49-F238E27FC236}">
                <a16:creationId xmlns:a16="http://schemas.microsoft.com/office/drawing/2014/main" id="{976D452C-EE6B-6E8C-C9EF-AC0A255B0EDB}"/>
              </a:ext>
            </a:extLst>
          </p:cNvPr>
          <p:cNvGrpSpPr/>
          <p:nvPr/>
        </p:nvGrpSpPr>
        <p:grpSpPr>
          <a:xfrm>
            <a:off x="3964689" y="2232018"/>
            <a:ext cx="1547640" cy="435960"/>
            <a:chOff x="3964689" y="2232018"/>
            <a:chExt cx="1547640" cy="435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2438" name="Input penna 2437">
                  <a:extLst>
                    <a:ext uri="{FF2B5EF4-FFF2-40B4-BE49-F238E27FC236}">
                      <a16:creationId xmlns:a16="http://schemas.microsoft.com/office/drawing/2014/main" id="{65EB5418-900B-02A9-DB51-CF568FC4F061}"/>
                    </a:ext>
                  </a:extLst>
                </p14:cNvPr>
                <p14:cNvContentPartPr/>
                <p14:nvPr/>
              </p14:nvContentPartPr>
              <p14:xfrm>
                <a:off x="3980529" y="2352258"/>
                <a:ext cx="120240" cy="297360"/>
              </p14:xfrm>
            </p:contentPart>
          </mc:Choice>
          <mc:Fallback>
            <p:pic>
              <p:nvPicPr>
                <p:cNvPr id="2438" name="Input penna 2437">
                  <a:extLst>
                    <a:ext uri="{FF2B5EF4-FFF2-40B4-BE49-F238E27FC236}">
                      <a16:creationId xmlns:a16="http://schemas.microsoft.com/office/drawing/2014/main" id="{65EB5418-900B-02A9-DB51-CF568FC4F061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3969729" y="2341458"/>
                  <a:ext cx="14148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2439" name="Input penna 2438">
                  <a:extLst>
                    <a:ext uri="{FF2B5EF4-FFF2-40B4-BE49-F238E27FC236}">
                      <a16:creationId xmlns:a16="http://schemas.microsoft.com/office/drawing/2014/main" id="{5D75805B-CFE5-F63B-D071-2F2F37E950F9}"/>
                    </a:ext>
                  </a:extLst>
                </p14:cNvPr>
                <p14:cNvContentPartPr/>
                <p14:nvPr/>
              </p14:nvContentPartPr>
              <p14:xfrm>
                <a:off x="3970449" y="2474298"/>
                <a:ext cx="85320" cy="36360"/>
              </p14:xfrm>
            </p:contentPart>
          </mc:Choice>
          <mc:Fallback>
            <p:pic>
              <p:nvPicPr>
                <p:cNvPr id="2439" name="Input penna 2438">
                  <a:extLst>
                    <a:ext uri="{FF2B5EF4-FFF2-40B4-BE49-F238E27FC236}">
                      <a16:creationId xmlns:a16="http://schemas.microsoft.com/office/drawing/2014/main" id="{5D75805B-CFE5-F63B-D071-2F2F37E950F9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959649" y="2463858"/>
                  <a:ext cx="1065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2440" name="Input penna 2439">
                  <a:extLst>
                    <a:ext uri="{FF2B5EF4-FFF2-40B4-BE49-F238E27FC236}">
                      <a16:creationId xmlns:a16="http://schemas.microsoft.com/office/drawing/2014/main" id="{17713DF5-483D-2201-FBFE-8147026DFAE6}"/>
                    </a:ext>
                  </a:extLst>
                </p14:cNvPr>
                <p14:cNvContentPartPr/>
                <p14:nvPr/>
              </p14:nvContentPartPr>
              <p14:xfrm>
                <a:off x="3964689" y="2334618"/>
                <a:ext cx="155880" cy="37800"/>
              </p14:xfrm>
            </p:contentPart>
          </mc:Choice>
          <mc:Fallback>
            <p:pic>
              <p:nvPicPr>
                <p:cNvPr id="2440" name="Input penna 2439">
                  <a:extLst>
                    <a:ext uri="{FF2B5EF4-FFF2-40B4-BE49-F238E27FC236}">
                      <a16:creationId xmlns:a16="http://schemas.microsoft.com/office/drawing/2014/main" id="{17713DF5-483D-2201-FBFE-8147026DFAE6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954249" y="2324178"/>
                  <a:ext cx="17712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2441" name="Input penna 2440">
                  <a:extLst>
                    <a:ext uri="{FF2B5EF4-FFF2-40B4-BE49-F238E27FC236}">
                      <a16:creationId xmlns:a16="http://schemas.microsoft.com/office/drawing/2014/main" id="{C217B9D5-EBE9-D32F-99BB-0893CB1E1EFA}"/>
                    </a:ext>
                  </a:extLst>
                </p14:cNvPr>
                <p14:cNvContentPartPr/>
                <p14:nvPr/>
              </p14:nvContentPartPr>
              <p14:xfrm>
                <a:off x="4194369" y="2232018"/>
                <a:ext cx="17280" cy="403560"/>
              </p14:xfrm>
            </p:contentPart>
          </mc:Choice>
          <mc:Fallback>
            <p:pic>
              <p:nvPicPr>
                <p:cNvPr id="2441" name="Input penna 2440">
                  <a:extLst>
                    <a:ext uri="{FF2B5EF4-FFF2-40B4-BE49-F238E27FC236}">
                      <a16:creationId xmlns:a16="http://schemas.microsoft.com/office/drawing/2014/main" id="{C217B9D5-EBE9-D32F-99BB-0893CB1E1EFA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183569" y="2221578"/>
                  <a:ext cx="38520" cy="4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2442" name="Input penna 2441">
                  <a:extLst>
                    <a:ext uri="{FF2B5EF4-FFF2-40B4-BE49-F238E27FC236}">
                      <a16:creationId xmlns:a16="http://schemas.microsoft.com/office/drawing/2014/main" id="{13CAEA98-B1C2-904F-B436-95758DEAA83F}"/>
                    </a:ext>
                  </a:extLst>
                </p14:cNvPr>
                <p14:cNvContentPartPr/>
                <p14:nvPr/>
              </p14:nvContentPartPr>
              <p14:xfrm>
                <a:off x="4288329" y="2439378"/>
                <a:ext cx="159120" cy="219240"/>
              </p14:xfrm>
            </p:contentPart>
          </mc:Choice>
          <mc:Fallback>
            <p:pic>
              <p:nvPicPr>
                <p:cNvPr id="2442" name="Input penna 2441">
                  <a:extLst>
                    <a:ext uri="{FF2B5EF4-FFF2-40B4-BE49-F238E27FC236}">
                      <a16:creationId xmlns:a16="http://schemas.microsoft.com/office/drawing/2014/main" id="{13CAEA98-B1C2-904F-B436-95758DEAA83F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277889" y="2428938"/>
                  <a:ext cx="18036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2443" name="Input penna 2442">
                  <a:extLst>
                    <a:ext uri="{FF2B5EF4-FFF2-40B4-BE49-F238E27FC236}">
                      <a16:creationId xmlns:a16="http://schemas.microsoft.com/office/drawing/2014/main" id="{F55CB8F1-CE8F-CFF9-0D4E-3C6F6A8538F6}"/>
                    </a:ext>
                  </a:extLst>
                </p14:cNvPr>
                <p14:cNvContentPartPr/>
                <p14:nvPr/>
              </p14:nvContentPartPr>
              <p14:xfrm>
                <a:off x="4501089" y="2480418"/>
                <a:ext cx="150480" cy="156600"/>
              </p14:xfrm>
            </p:contentPart>
          </mc:Choice>
          <mc:Fallback>
            <p:pic>
              <p:nvPicPr>
                <p:cNvPr id="2443" name="Input penna 2442">
                  <a:extLst>
                    <a:ext uri="{FF2B5EF4-FFF2-40B4-BE49-F238E27FC236}">
                      <a16:creationId xmlns:a16="http://schemas.microsoft.com/office/drawing/2014/main" id="{F55CB8F1-CE8F-CFF9-0D4E-3C6F6A8538F6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490289" y="2469618"/>
                  <a:ext cx="1717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2444" name="Input penna 2443">
                  <a:extLst>
                    <a:ext uri="{FF2B5EF4-FFF2-40B4-BE49-F238E27FC236}">
                      <a16:creationId xmlns:a16="http://schemas.microsoft.com/office/drawing/2014/main" id="{089F9EBA-BB5F-90DD-D463-81AE0E8DB045}"/>
                    </a:ext>
                  </a:extLst>
                </p14:cNvPr>
                <p14:cNvContentPartPr/>
                <p14:nvPr/>
              </p14:nvContentPartPr>
              <p14:xfrm>
                <a:off x="4694769" y="2475738"/>
                <a:ext cx="192960" cy="132120"/>
              </p14:xfrm>
            </p:contentPart>
          </mc:Choice>
          <mc:Fallback>
            <p:pic>
              <p:nvPicPr>
                <p:cNvPr id="2444" name="Input penna 2443">
                  <a:extLst>
                    <a:ext uri="{FF2B5EF4-FFF2-40B4-BE49-F238E27FC236}">
                      <a16:creationId xmlns:a16="http://schemas.microsoft.com/office/drawing/2014/main" id="{089F9EBA-BB5F-90DD-D463-81AE0E8DB04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4683969" y="2464938"/>
                  <a:ext cx="2142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2445" name="Input penna 2444">
                  <a:extLst>
                    <a:ext uri="{FF2B5EF4-FFF2-40B4-BE49-F238E27FC236}">
                      <a16:creationId xmlns:a16="http://schemas.microsoft.com/office/drawing/2014/main" id="{AE9C8FC5-B0BC-8C58-A760-02A962900002}"/>
                    </a:ext>
                  </a:extLst>
                </p14:cNvPr>
                <p14:cNvContentPartPr/>
                <p14:nvPr/>
              </p14:nvContentPartPr>
              <p14:xfrm>
                <a:off x="4936329" y="2467458"/>
                <a:ext cx="119160" cy="159840"/>
              </p14:xfrm>
            </p:contentPart>
          </mc:Choice>
          <mc:Fallback>
            <p:pic>
              <p:nvPicPr>
                <p:cNvPr id="2445" name="Input penna 2444">
                  <a:extLst>
                    <a:ext uri="{FF2B5EF4-FFF2-40B4-BE49-F238E27FC236}">
                      <a16:creationId xmlns:a16="http://schemas.microsoft.com/office/drawing/2014/main" id="{AE9C8FC5-B0BC-8C58-A760-02A962900002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4925889" y="2456658"/>
                  <a:ext cx="1404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2446" name="Input penna 2445">
                  <a:extLst>
                    <a:ext uri="{FF2B5EF4-FFF2-40B4-BE49-F238E27FC236}">
                      <a16:creationId xmlns:a16="http://schemas.microsoft.com/office/drawing/2014/main" id="{F39B4BA0-3F60-0768-E761-4A7CB047A369}"/>
                    </a:ext>
                  </a:extLst>
                </p14:cNvPr>
                <p14:cNvContentPartPr/>
                <p14:nvPr/>
              </p14:nvContentPartPr>
              <p14:xfrm>
                <a:off x="5126769" y="2440458"/>
                <a:ext cx="115560" cy="227520"/>
              </p14:xfrm>
            </p:contentPart>
          </mc:Choice>
          <mc:Fallback>
            <p:pic>
              <p:nvPicPr>
                <p:cNvPr id="2446" name="Input penna 2445">
                  <a:extLst>
                    <a:ext uri="{FF2B5EF4-FFF2-40B4-BE49-F238E27FC236}">
                      <a16:creationId xmlns:a16="http://schemas.microsoft.com/office/drawing/2014/main" id="{F39B4BA0-3F60-0768-E761-4A7CB047A36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5116329" y="2430018"/>
                  <a:ext cx="13680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2447" name="Input penna 2446">
                  <a:extLst>
                    <a:ext uri="{FF2B5EF4-FFF2-40B4-BE49-F238E27FC236}">
                      <a16:creationId xmlns:a16="http://schemas.microsoft.com/office/drawing/2014/main" id="{34CF9AF0-D511-E378-8FD3-DB22A4EB0F4A}"/>
                    </a:ext>
                  </a:extLst>
                </p14:cNvPr>
                <p14:cNvContentPartPr/>
                <p14:nvPr/>
              </p14:nvContentPartPr>
              <p14:xfrm>
                <a:off x="5339529" y="2473218"/>
                <a:ext cx="172800" cy="151920"/>
              </p14:xfrm>
            </p:contentPart>
          </mc:Choice>
          <mc:Fallback>
            <p:pic>
              <p:nvPicPr>
                <p:cNvPr id="2447" name="Input penna 2446">
                  <a:extLst>
                    <a:ext uri="{FF2B5EF4-FFF2-40B4-BE49-F238E27FC236}">
                      <a16:creationId xmlns:a16="http://schemas.microsoft.com/office/drawing/2014/main" id="{34CF9AF0-D511-E378-8FD3-DB22A4EB0F4A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5328729" y="2462778"/>
                  <a:ext cx="194040" cy="17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53" name="Gruppo 2452">
            <a:extLst>
              <a:ext uri="{FF2B5EF4-FFF2-40B4-BE49-F238E27FC236}">
                <a16:creationId xmlns:a16="http://schemas.microsoft.com/office/drawing/2014/main" id="{6E1E50E5-AD52-08EA-E589-6F6125A37828}"/>
              </a:ext>
            </a:extLst>
          </p:cNvPr>
          <p:cNvGrpSpPr/>
          <p:nvPr/>
        </p:nvGrpSpPr>
        <p:grpSpPr>
          <a:xfrm>
            <a:off x="5791689" y="2404458"/>
            <a:ext cx="186120" cy="155160"/>
            <a:chOff x="5791689" y="2404458"/>
            <a:chExt cx="186120" cy="155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2450" name="Input penna 2449">
                  <a:extLst>
                    <a:ext uri="{FF2B5EF4-FFF2-40B4-BE49-F238E27FC236}">
                      <a16:creationId xmlns:a16="http://schemas.microsoft.com/office/drawing/2014/main" id="{E91F85C1-15F0-6A64-D243-93268089E6A2}"/>
                    </a:ext>
                  </a:extLst>
                </p14:cNvPr>
                <p14:cNvContentPartPr/>
                <p14:nvPr/>
              </p14:nvContentPartPr>
              <p14:xfrm>
                <a:off x="5791689" y="2475738"/>
                <a:ext cx="147960" cy="14400"/>
              </p14:xfrm>
            </p:contentPart>
          </mc:Choice>
          <mc:Fallback>
            <p:pic>
              <p:nvPicPr>
                <p:cNvPr id="2450" name="Input penna 2449">
                  <a:extLst>
                    <a:ext uri="{FF2B5EF4-FFF2-40B4-BE49-F238E27FC236}">
                      <a16:creationId xmlns:a16="http://schemas.microsoft.com/office/drawing/2014/main" id="{E91F85C1-15F0-6A64-D243-93268089E6A2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5780889" y="2464938"/>
                  <a:ext cx="169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2451" name="Input penna 2450">
                  <a:extLst>
                    <a:ext uri="{FF2B5EF4-FFF2-40B4-BE49-F238E27FC236}">
                      <a16:creationId xmlns:a16="http://schemas.microsoft.com/office/drawing/2014/main" id="{FCF301C5-25BF-6777-CE24-16B87C7C165C}"/>
                    </a:ext>
                  </a:extLst>
                </p14:cNvPr>
                <p14:cNvContentPartPr/>
                <p14:nvPr/>
              </p14:nvContentPartPr>
              <p14:xfrm>
                <a:off x="5952969" y="2404458"/>
                <a:ext cx="24840" cy="155160"/>
              </p14:xfrm>
            </p:contentPart>
          </mc:Choice>
          <mc:Fallback>
            <p:pic>
              <p:nvPicPr>
                <p:cNvPr id="2451" name="Input penna 2450">
                  <a:extLst>
                    <a:ext uri="{FF2B5EF4-FFF2-40B4-BE49-F238E27FC236}">
                      <a16:creationId xmlns:a16="http://schemas.microsoft.com/office/drawing/2014/main" id="{FCF301C5-25BF-6777-CE24-16B87C7C165C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942169" y="2394018"/>
                  <a:ext cx="46080" cy="17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75" name="Gruppo 2474">
            <a:extLst>
              <a:ext uri="{FF2B5EF4-FFF2-40B4-BE49-F238E27FC236}">
                <a16:creationId xmlns:a16="http://schemas.microsoft.com/office/drawing/2014/main" id="{D9B76722-A15A-A9DC-20F6-F5B568347A59}"/>
              </a:ext>
            </a:extLst>
          </p:cNvPr>
          <p:cNvGrpSpPr/>
          <p:nvPr/>
        </p:nvGrpSpPr>
        <p:grpSpPr>
          <a:xfrm>
            <a:off x="6250689" y="2185578"/>
            <a:ext cx="2028600" cy="654840"/>
            <a:chOff x="6250689" y="2185578"/>
            <a:chExt cx="2028600" cy="65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2454" name="Input penna 2453">
                  <a:extLst>
                    <a:ext uri="{FF2B5EF4-FFF2-40B4-BE49-F238E27FC236}">
                      <a16:creationId xmlns:a16="http://schemas.microsoft.com/office/drawing/2014/main" id="{266B75F2-548D-6440-AED1-375D53856314}"/>
                    </a:ext>
                  </a:extLst>
                </p14:cNvPr>
                <p14:cNvContentPartPr/>
                <p14:nvPr/>
              </p14:nvContentPartPr>
              <p14:xfrm>
                <a:off x="6250689" y="2239218"/>
                <a:ext cx="207360" cy="290520"/>
              </p14:xfrm>
            </p:contentPart>
          </mc:Choice>
          <mc:Fallback>
            <p:pic>
              <p:nvPicPr>
                <p:cNvPr id="2454" name="Input penna 2453">
                  <a:extLst>
                    <a:ext uri="{FF2B5EF4-FFF2-40B4-BE49-F238E27FC236}">
                      <a16:creationId xmlns:a16="http://schemas.microsoft.com/office/drawing/2014/main" id="{266B75F2-548D-6440-AED1-375D53856314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6239889" y="2228418"/>
                  <a:ext cx="22860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2455" name="Input penna 2454">
                  <a:extLst>
                    <a:ext uri="{FF2B5EF4-FFF2-40B4-BE49-F238E27FC236}">
                      <a16:creationId xmlns:a16="http://schemas.microsoft.com/office/drawing/2014/main" id="{BD0AB4A7-EB0A-2E30-DDF5-8D1EE2C6D2CF}"/>
                    </a:ext>
                  </a:extLst>
                </p14:cNvPr>
                <p14:cNvContentPartPr/>
                <p14:nvPr/>
              </p14:nvContentPartPr>
              <p14:xfrm>
                <a:off x="6472449" y="2352258"/>
                <a:ext cx="106560" cy="27000"/>
              </p14:xfrm>
            </p:contentPart>
          </mc:Choice>
          <mc:Fallback>
            <p:pic>
              <p:nvPicPr>
                <p:cNvPr id="2455" name="Input penna 2454">
                  <a:extLst>
                    <a:ext uri="{FF2B5EF4-FFF2-40B4-BE49-F238E27FC236}">
                      <a16:creationId xmlns:a16="http://schemas.microsoft.com/office/drawing/2014/main" id="{BD0AB4A7-EB0A-2E30-DDF5-8D1EE2C6D2CF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6461649" y="2341458"/>
                  <a:ext cx="1278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2456" name="Input penna 2455">
                  <a:extLst>
                    <a:ext uri="{FF2B5EF4-FFF2-40B4-BE49-F238E27FC236}">
                      <a16:creationId xmlns:a16="http://schemas.microsoft.com/office/drawing/2014/main" id="{862CE448-905E-1BB5-D8C8-27863B8FC88B}"/>
                    </a:ext>
                  </a:extLst>
                </p14:cNvPr>
                <p14:cNvContentPartPr/>
                <p14:nvPr/>
              </p14:nvContentPartPr>
              <p14:xfrm>
                <a:off x="6575409" y="2196018"/>
                <a:ext cx="20520" cy="358920"/>
              </p14:xfrm>
            </p:contentPart>
          </mc:Choice>
          <mc:Fallback>
            <p:pic>
              <p:nvPicPr>
                <p:cNvPr id="2456" name="Input penna 2455">
                  <a:extLst>
                    <a:ext uri="{FF2B5EF4-FFF2-40B4-BE49-F238E27FC236}">
                      <a16:creationId xmlns:a16="http://schemas.microsoft.com/office/drawing/2014/main" id="{862CE448-905E-1BB5-D8C8-27863B8FC88B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6564609" y="2185578"/>
                  <a:ext cx="4176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2457" name="Input penna 2456">
                  <a:extLst>
                    <a:ext uri="{FF2B5EF4-FFF2-40B4-BE49-F238E27FC236}">
                      <a16:creationId xmlns:a16="http://schemas.microsoft.com/office/drawing/2014/main" id="{E219336A-855E-F061-3C3E-105321BB1C68}"/>
                    </a:ext>
                  </a:extLst>
                </p14:cNvPr>
                <p14:cNvContentPartPr/>
                <p14:nvPr/>
              </p14:nvContentPartPr>
              <p14:xfrm>
                <a:off x="6681609" y="2235618"/>
                <a:ext cx="12600" cy="306720"/>
              </p14:xfrm>
            </p:contentPart>
          </mc:Choice>
          <mc:Fallback>
            <p:pic>
              <p:nvPicPr>
                <p:cNvPr id="2457" name="Input penna 2456">
                  <a:extLst>
                    <a:ext uri="{FF2B5EF4-FFF2-40B4-BE49-F238E27FC236}">
                      <a16:creationId xmlns:a16="http://schemas.microsoft.com/office/drawing/2014/main" id="{E219336A-855E-F061-3C3E-105321BB1C68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6670809" y="2225178"/>
                  <a:ext cx="3384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2458" name="Input penna 2457">
                  <a:extLst>
                    <a:ext uri="{FF2B5EF4-FFF2-40B4-BE49-F238E27FC236}">
                      <a16:creationId xmlns:a16="http://schemas.microsoft.com/office/drawing/2014/main" id="{C885C036-7AFC-EDA5-7C83-E1158A308F7A}"/>
                    </a:ext>
                  </a:extLst>
                </p14:cNvPr>
                <p14:cNvContentPartPr/>
                <p14:nvPr/>
              </p14:nvContentPartPr>
              <p14:xfrm>
                <a:off x="6813729" y="2296098"/>
                <a:ext cx="117720" cy="250920"/>
              </p14:xfrm>
            </p:contentPart>
          </mc:Choice>
          <mc:Fallback>
            <p:pic>
              <p:nvPicPr>
                <p:cNvPr id="2458" name="Input penna 2457">
                  <a:extLst>
                    <a:ext uri="{FF2B5EF4-FFF2-40B4-BE49-F238E27FC236}">
                      <a16:creationId xmlns:a16="http://schemas.microsoft.com/office/drawing/2014/main" id="{C885C036-7AFC-EDA5-7C83-E1158A308F7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802929" y="2285658"/>
                  <a:ext cx="13896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2459" name="Input penna 2458">
                  <a:extLst>
                    <a:ext uri="{FF2B5EF4-FFF2-40B4-BE49-F238E27FC236}">
                      <a16:creationId xmlns:a16="http://schemas.microsoft.com/office/drawing/2014/main" id="{30D4F573-1C13-2202-FB50-3ED75641E482}"/>
                    </a:ext>
                  </a:extLst>
                </p14:cNvPr>
                <p14:cNvContentPartPr/>
                <p14:nvPr/>
              </p14:nvContentPartPr>
              <p14:xfrm>
                <a:off x="6944769" y="2424258"/>
                <a:ext cx="67680" cy="19080"/>
              </p14:xfrm>
            </p:contentPart>
          </mc:Choice>
          <mc:Fallback>
            <p:pic>
              <p:nvPicPr>
                <p:cNvPr id="2459" name="Input penna 2458">
                  <a:extLst>
                    <a:ext uri="{FF2B5EF4-FFF2-40B4-BE49-F238E27FC236}">
                      <a16:creationId xmlns:a16="http://schemas.microsoft.com/office/drawing/2014/main" id="{30D4F573-1C13-2202-FB50-3ED75641E482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6933969" y="2413818"/>
                  <a:ext cx="889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2460" name="Input penna 2459">
                  <a:extLst>
                    <a:ext uri="{FF2B5EF4-FFF2-40B4-BE49-F238E27FC236}">
                      <a16:creationId xmlns:a16="http://schemas.microsoft.com/office/drawing/2014/main" id="{A48EC538-8FA0-6024-691B-0B5751185CE8}"/>
                    </a:ext>
                  </a:extLst>
                </p14:cNvPr>
                <p14:cNvContentPartPr/>
                <p14:nvPr/>
              </p14:nvContentPartPr>
              <p14:xfrm>
                <a:off x="7025409" y="2285658"/>
                <a:ext cx="10440" cy="241560"/>
              </p14:xfrm>
            </p:contentPart>
          </mc:Choice>
          <mc:Fallback>
            <p:pic>
              <p:nvPicPr>
                <p:cNvPr id="2460" name="Input penna 2459">
                  <a:extLst>
                    <a:ext uri="{FF2B5EF4-FFF2-40B4-BE49-F238E27FC236}">
                      <a16:creationId xmlns:a16="http://schemas.microsoft.com/office/drawing/2014/main" id="{A48EC538-8FA0-6024-691B-0B5751185CE8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7014609" y="2275218"/>
                  <a:ext cx="316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2461" name="Input penna 2460">
                  <a:extLst>
                    <a:ext uri="{FF2B5EF4-FFF2-40B4-BE49-F238E27FC236}">
                      <a16:creationId xmlns:a16="http://schemas.microsoft.com/office/drawing/2014/main" id="{0C6C1CA9-6DD7-54DD-1CD2-D022A154773C}"/>
                    </a:ext>
                  </a:extLst>
                </p14:cNvPr>
                <p14:cNvContentPartPr/>
                <p14:nvPr/>
              </p14:nvContentPartPr>
              <p14:xfrm>
                <a:off x="7109289" y="2263698"/>
                <a:ext cx="9360" cy="253080"/>
              </p14:xfrm>
            </p:contentPart>
          </mc:Choice>
          <mc:Fallback>
            <p:pic>
              <p:nvPicPr>
                <p:cNvPr id="2461" name="Input penna 2460">
                  <a:extLst>
                    <a:ext uri="{FF2B5EF4-FFF2-40B4-BE49-F238E27FC236}">
                      <a16:creationId xmlns:a16="http://schemas.microsoft.com/office/drawing/2014/main" id="{0C6C1CA9-6DD7-54DD-1CD2-D022A154773C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098489" y="2252898"/>
                  <a:ext cx="3060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2462" name="Input penna 2461">
                  <a:extLst>
                    <a:ext uri="{FF2B5EF4-FFF2-40B4-BE49-F238E27FC236}">
                      <a16:creationId xmlns:a16="http://schemas.microsoft.com/office/drawing/2014/main" id="{8EC418AC-8297-A4A7-94C8-6886B7F86382}"/>
                    </a:ext>
                  </a:extLst>
                </p14:cNvPr>
                <p14:cNvContentPartPr/>
                <p14:nvPr/>
              </p14:nvContentPartPr>
              <p14:xfrm>
                <a:off x="7290729" y="2282418"/>
                <a:ext cx="88920" cy="143640"/>
              </p14:xfrm>
            </p:contentPart>
          </mc:Choice>
          <mc:Fallback>
            <p:pic>
              <p:nvPicPr>
                <p:cNvPr id="2462" name="Input penna 2461">
                  <a:extLst>
                    <a:ext uri="{FF2B5EF4-FFF2-40B4-BE49-F238E27FC236}">
                      <a16:creationId xmlns:a16="http://schemas.microsoft.com/office/drawing/2014/main" id="{8EC418AC-8297-A4A7-94C8-6886B7F86382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279929" y="2271618"/>
                  <a:ext cx="1101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2463" name="Input penna 2462">
                  <a:extLst>
                    <a:ext uri="{FF2B5EF4-FFF2-40B4-BE49-F238E27FC236}">
                      <a16:creationId xmlns:a16="http://schemas.microsoft.com/office/drawing/2014/main" id="{4D856D64-6E21-55DD-76C2-631984543314}"/>
                    </a:ext>
                  </a:extLst>
                </p14:cNvPr>
                <p14:cNvContentPartPr/>
                <p14:nvPr/>
              </p14:nvContentPartPr>
              <p14:xfrm>
                <a:off x="7362009" y="2434338"/>
                <a:ext cx="8280" cy="113760"/>
              </p14:xfrm>
            </p:contentPart>
          </mc:Choice>
          <mc:Fallback>
            <p:pic>
              <p:nvPicPr>
                <p:cNvPr id="2463" name="Input penna 2462">
                  <a:extLst>
                    <a:ext uri="{FF2B5EF4-FFF2-40B4-BE49-F238E27FC236}">
                      <a16:creationId xmlns:a16="http://schemas.microsoft.com/office/drawing/2014/main" id="{4D856D64-6E21-55DD-76C2-631984543314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351569" y="2423538"/>
                  <a:ext cx="2952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2464" name="Input penna 2463">
                  <a:extLst>
                    <a:ext uri="{FF2B5EF4-FFF2-40B4-BE49-F238E27FC236}">
                      <a16:creationId xmlns:a16="http://schemas.microsoft.com/office/drawing/2014/main" id="{7598A4B3-E8D4-507B-ED69-1BC7ACE53052}"/>
                    </a:ext>
                  </a:extLst>
                </p14:cNvPr>
                <p14:cNvContentPartPr/>
                <p14:nvPr/>
              </p14:nvContentPartPr>
              <p14:xfrm>
                <a:off x="7289289" y="2535138"/>
                <a:ext cx="224280" cy="23760"/>
              </p14:xfrm>
            </p:contentPart>
          </mc:Choice>
          <mc:Fallback>
            <p:pic>
              <p:nvPicPr>
                <p:cNvPr id="2464" name="Input penna 2463">
                  <a:extLst>
                    <a:ext uri="{FF2B5EF4-FFF2-40B4-BE49-F238E27FC236}">
                      <a16:creationId xmlns:a16="http://schemas.microsoft.com/office/drawing/2014/main" id="{7598A4B3-E8D4-507B-ED69-1BC7ACE53052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278849" y="2524338"/>
                  <a:ext cx="2455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2465" name="Input penna 2464">
                  <a:extLst>
                    <a:ext uri="{FF2B5EF4-FFF2-40B4-BE49-F238E27FC236}">
                      <a16:creationId xmlns:a16="http://schemas.microsoft.com/office/drawing/2014/main" id="{B13E5A84-34F2-2383-48D5-79C1ED34AE92}"/>
                    </a:ext>
                  </a:extLst>
                </p14:cNvPr>
                <p14:cNvContentPartPr/>
                <p14:nvPr/>
              </p14:nvContentPartPr>
              <p14:xfrm>
                <a:off x="7617249" y="2210058"/>
                <a:ext cx="133560" cy="187920"/>
              </p14:xfrm>
            </p:contentPart>
          </mc:Choice>
          <mc:Fallback>
            <p:pic>
              <p:nvPicPr>
                <p:cNvPr id="2465" name="Input penna 2464">
                  <a:extLst>
                    <a:ext uri="{FF2B5EF4-FFF2-40B4-BE49-F238E27FC236}">
                      <a16:creationId xmlns:a16="http://schemas.microsoft.com/office/drawing/2014/main" id="{B13E5A84-34F2-2383-48D5-79C1ED34AE92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606809" y="2199258"/>
                  <a:ext cx="15480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2466" name="Input penna 2465">
                  <a:extLst>
                    <a:ext uri="{FF2B5EF4-FFF2-40B4-BE49-F238E27FC236}">
                      <a16:creationId xmlns:a16="http://schemas.microsoft.com/office/drawing/2014/main" id="{B901F04F-F9A6-2916-87D5-28FD89D4C738}"/>
                    </a:ext>
                  </a:extLst>
                </p14:cNvPr>
                <p14:cNvContentPartPr/>
                <p14:nvPr/>
              </p14:nvContentPartPr>
              <p14:xfrm>
                <a:off x="7687809" y="2431458"/>
                <a:ext cx="4680" cy="102960"/>
              </p14:xfrm>
            </p:contentPart>
          </mc:Choice>
          <mc:Fallback>
            <p:pic>
              <p:nvPicPr>
                <p:cNvPr id="2466" name="Input penna 2465">
                  <a:extLst>
                    <a:ext uri="{FF2B5EF4-FFF2-40B4-BE49-F238E27FC236}">
                      <a16:creationId xmlns:a16="http://schemas.microsoft.com/office/drawing/2014/main" id="{B901F04F-F9A6-2916-87D5-28FD89D4C738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677369" y="2420658"/>
                  <a:ext cx="2592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2467" name="Input penna 2466">
                  <a:extLst>
                    <a:ext uri="{FF2B5EF4-FFF2-40B4-BE49-F238E27FC236}">
                      <a16:creationId xmlns:a16="http://schemas.microsoft.com/office/drawing/2014/main" id="{D63CF55B-E69B-63DC-E7D9-38228C6274C4}"/>
                    </a:ext>
                  </a:extLst>
                </p14:cNvPr>
                <p14:cNvContentPartPr/>
                <p14:nvPr/>
              </p14:nvContentPartPr>
              <p14:xfrm>
                <a:off x="7592769" y="2537298"/>
                <a:ext cx="251280" cy="16560"/>
              </p14:xfrm>
            </p:contentPart>
          </mc:Choice>
          <mc:Fallback>
            <p:pic>
              <p:nvPicPr>
                <p:cNvPr id="2467" name="Input penna 2466">
                  <a:extLst>
                    <a:ext uri="{FF2B5EF4-FFF2-40B4-BE49-F238E27FC236}">
                      <a16:creationId xmlns:a16="http://schemas.microsoft.com/office/drawing/2014/main" id="{D63CF55B-E69B-63DC-E7D9-38228C6274C4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581969" y="2526858"/>
                  <a:ext cx="2725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2468" name="Input penna 2467">
                  <a:extLst>
                    <a:ext uri="{FF2B5EF4-FFF2-40B4-BE49-F238E27FC236}">
                      <a16:creationId xmlns:a16="http://schemas.microsoft.com/office/drawing/2014/main" id="{66FDEC96-C293-B0DB-3247-B6B432D552E9}"/>
                    </a:ext>
                  </a:extLst>
                </p14:cNvPr>
                <p14:cNvContentPartPr/>
                <p14:nvPr/>
              </p14:nvContentPartPr>
              <p14:xfrm>
                <a:off x="7920729" y="2185578"/>
                <a:ext cx="140400" cy="315000"/>
              </p14:xfrm>
            </p:contentPart>
          </mc:Choice>
          <mc:Fallback>
            <p:pic>
              <p:nvPicPr>
                <p:cNvPr id="2468" name="Input penna 2467">
                  <a:extLst>
                    <a:ext uri="{FF2B5EF4-FFF2-40B4-BE49-F238E27FC236}">
                      <a16:creationId xmlns:a16="http://schemas.microsoft.com/office/drawing/2014/main" id="{66FDEC96-C293-B0DB-3247-B6B432D552E9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7910289" y="2175138"/>
                  <a:ext cx="16164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2469" name="Input penna 2468">
                  <a:extLst>
                    <a:ext uri="{FF2B5EF4-FFF2-40B4-BE49-F238E27FC236}">
                      <a16:creationId xmlns:a16="http://schemas.microsoft.com/office/drawing/2014/main" id="{ECD6C7D4-EC18-F29A-B5C3-B0F9A7933B37}"/>
                    </a:ext>
                  </a:extLst>
                </p14:cNvPr>
                <p14:cNvContentPartPr/>
                <p14:nvPr/>
              </p14:nvContentPartPr>
              <p14:xfrm>
                <a:off x="8145729" y="2235618"/>
                <a:ext cx="8280" cy="278640"/>
              </p14:xfrm>
            </p:contentPart>
          </mc:Choice>
          <mc:Fallback>
            <p:pic>
              <p:nvPicPr>
                <p:cNvPr id="2469" name="Input penna 2468">
                  <a:extLst>
                    <a:ext uri="{FF2B5EF4-FFF2-40B4-BE49-F238E27FC236}">
                      <a16:creationId xmlns:a16="http://schemas.microsoft.com/office/drawing/2014/main" id="{ECD6C7D4-EC18-F29A-B5C3-B0F9A7933B37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8135289" y="2225178"/>
                  <a:ext cx="2952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2470" name="Input penna 2469">
                  <a:extLst>
                    <a:ext uri="{FF2B5EF4-FFF2-40B4-BE49-F238E27FC236}">
                      <a16:creationId xmlns:a16="http://schemas.microsoft.com/office/drawing/2014/main" id="{828ED36E-8AFF-8DB4-F502-1CF60E08DF07}"/>
                    </a:ext>
                  </a:extLst>
                </p14:cNvPr>
                <p14:cNvContentPartPr/>
                <p14:nvPr/>
              </p14:nvContentPartPr>
              <p14:xfrm>
                <a:off x="8184969" y="2384658"/>
                <a:ext cx="94320" cy="20160"/>
              </p14:xfrm>
            </p:contentPart>
          </mc:Choice>
          <mc:Fallback>
            <p:pic>
              <p:nvPicPr>
                <p:cNvPr id="2470" name="Input penna 2469">
                  <a:extLst>
                    <a:ext uri="{FF2B5EF4-FFF2-40B4-BE49-F238E27FC236}">
                      <a16:creationId xmlns:a16="http://schemas.microsoft.com/office/drawing/2014/main" id="{828ED36E-8AFF-8DB4-F502-1CF60E08DF07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8174169" y="2374218"/>
                  <a:ext cx="1155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2473" name="Input penna 2472">
                  <a:extLst>
                    <a:ext uri="{FF2B5EF4-FFF2-40B4-BE49-F238E27FC236}">
                      <a16:creationId xmlns:a16="http://schemas.microsoft.com/office/drawing/2014/main" id="{BF19E696-6385-69BD-7E62-F6763526E286}"/>
                    </a:ext>
                  </a:extLst>
                </p14:cNvPr>
                <p14:cNvContentPartPr/>
                <p14:nvPr/>
              </p14:nvContentPartPr>
              <p14:xfrm>
                <a:off x="6367689" y="2557098"/>
                <a:ext cx="324360" cy="283320"/>
              </p14:xfrm>
            </p:contentPart>
          </mc:Choice>
          <mc:Fallback>
            <p:pic>
              <p:nvPicPr>
                <p:cNvPr id="2473" name="Input penna 2472">
                  <a:extLst>
                    <a:ext uri="{FF2B5EF4-FFF2-40B4-BE49-F238E27FC236}">
                      <a16:creationId xmlns:a16="http://schemas.microsoft.com/office/drawing/2014/main" id="{BF19E696-6385-69BD-7E62-F6763526E286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6356889" y="2546658"/>
                  <a:ext cx="345600" cy="3045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434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44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43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3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3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3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3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4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4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4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4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4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4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4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4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449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46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45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6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6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6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464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465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79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466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67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68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69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70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71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72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73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74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75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76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77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78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493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480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81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82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83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84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85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86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87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88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89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90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91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92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494" name="Screenshot 2024-10-14 alle 22.37.12.png" descr="Screenshot 2024-10-14 alle 22.37.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442" y="644495"/>
            <a:ext cx="8873751" cy="5317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497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511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498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99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00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01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02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03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04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05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06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07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08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09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10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512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526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513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14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15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16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17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18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19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20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21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22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23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24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25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527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528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42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529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0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1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2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3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4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5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6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7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8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9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40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41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556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543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44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45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46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47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48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49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50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51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52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53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54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55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557" name="Screenshot 2024-10-14 alle 22.38.57.png" descr="Screenshot 2024-10-14 alle 22.38.5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223" y="613233"/>
            <a:ext cx="9015554" cy="538025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B86A4527-E9D0-5D3A-B6DF-097E9E47A91D}"/>
              </a:ext>
            </a:extLst>
          </p:cNvPr>
          <p:cNvGrpSpPr/>
          <p:nvPr/>
        </p:nvGrpSpPr>
        <p:grpSpPr>
          <a:xfrm>
            <a:off x="7775289" y="776178"/>
            <a:ext cx="478440" cy="632520"/>
            <a:chOff x="7775289" y="776178"/>
            <a:chExt cx="478440" cy="632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A0F0DFDB-AD3D-E144-430F-DDBF9CB82D73}"/>
                    </a:ext>
                  </a:extLst>
                </p14:cNvPr>
                <p14:cNvContentPartPr/>
                <p14:nvPr/>
              </p14:nvContentPartPr>
              <p14:xfrm>
                <a:off x="7800849" y="965898"/>
                <a:ext cx="173880" cy="37764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A0F0DFDB-AD3D-E144-430F-DDBF9CB82D7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790409" y="955458"/>
                  <a:ext cx="19512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2D788D01-90A4-C580-623C-F630C700282F}"/>
                    </a:ext>
                  </a:extLst>
                </p14:cNvPr>
                <p14:cNvContentPartPr/>
                <p14:nvPr/>
              </p14:nvContentPartPr>
              <p14:xfrm>
                <a:off x="7775289" y="776178"/>
                <a:ext cx="478440" cy="63252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2D788D01-90A4-C580-623C-F630C700282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764489" y="765378"/>
                  <a:ext cx="499680" cy="653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3124FE45-4FEC-A2C6-A5F0-EA7DC2A49B2C}"/>
              </a:ext>
            </a:extLst>
          </p:cNvPr>
          <p:cNvGrpSpPr/>
          <p:nvPr/>
        </p:nvGrpSpPr>
        <p:grpSpPr>
          <a:xfrm>
            <a:off x="6467769" y="663858"/>
            <a:ext cx="632880" cy="745560"/>
            <a:chOff x="6467769" y="663858"/>
            <a:chExt cx="632880" cy="74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FA3BE696-FED9-8292-6B3E-A88224FEC7EE}"/>
                    </a:ext>
                  </a:extLst>
                </p14:cNvPr>
                <p14:cNvContentPartPr/>
                <p14:nvPr/>
              </p14:nvContentPartPr>
              <p14:xfrm>
                <a:off x="6697089" y="985698"/>
                <a:ext cx="257760" cy="2811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FA3BE696-FED9-8292-6B3E-A88224FEC7E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686649" y="975258"/>
                  <a:ext cx="27900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698A4A00-658B-E4B7-E1C2-44842C4C8B15}"/>
                    </a:ext>
                  </a:extLst>
                </p14:cNvPr>
                <p14:cNvContentPartPr/>
                <p14:nvPr/>
              </p14:nvContentPartPr>
              <p14:xfrm>
                <a:off x="6467769" y="663858"/>
                <a:ext cx="632880" cy="7455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698A4A00-658B-E4B7-E1C2-44842C4C8B1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456969" y="653058"/>
                  <a:ext cx="654120" cy="76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E36EF134-E79E-5197-99E4-817966EDFD1C}"/>
              </a:ext>
            </a:extLst>
          </p:cNvPr>
          <p:cNvGrpSpPr/>
          <p:nvPr/>
        </p:nvGrpSpPr>
        <p:grpSpPr>
          <a:xfrm>
            <a:off x="394929" y="3632058"/>
            <a:ext cx="1231920" cy="631800"/>
            <a:chOff x="394929" y="3632058"/>
            <a:chExt cx="1231920" cy="631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4434577A-BC3A-A9B7-39D9-ED1AB78E2D32}"/>
                    </a:ext>
                  </a:extLst>
                </p14:cNvPr>
                <p14:cNvContentPartPr/>
                <p14:nvPr/>
              </p14:nvContentPartPr>
              <p14:xfrm>
                <a:off x="394929" y="3774258"/>
                <a:ext cx="498600" cy="759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4434577A-BC3A-A9B7-39D9-ED1AB78E2D3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84489" y="3763818"/>
                  <a:ext cx="51984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5A4E3BCE-DA07-144F-5965-D9550B38831E}"/>
                    </a:ext>
                  </a:extLst>
                </p14:cNvPr>
                <p14:cNvContentPartPr/>
                <p14:nvPr/>
              </p14:nvContentPartPr>
              <p14:xfrm>
                <a:off x="582129" y="3854538"/>
                <a:ext cx="23760" cy="2764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5A4E3BCE-DA07-144F-5965-D9550B38831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71329" y="3844098"/>
                  <a:ext cx="4500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BDBBF4C7-9D91-1353-2F86-0E1A5408AF51}"/>
                    </a:ext>
                  </a:extLst>
                </p14:cNvPr>
                <p14:cNvContentPartPr/>
                <p14:nvPr/>
              </p14:nvContentPartPr>
              <p14:xfrm>
                <a:off x="667089" y="3810258"/>
                <a:ext cx="28440" cy="4093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BDBBF4C7-9D91-1353-2F86-0E1A5408AF5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56289" y="3799818"/>
                  <a:ext cx="49680" cy="43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99D8CC48-BAE4-A5B4-8BB8-9B1A3A753846}"/>
                    </a:ext>
                  </a:extLst>
                </p14:cNvPr>
                <p14:cNvContentPartPr/>
                <p14:nvPr/>
              </p14:nvContentPartPr>
              <p14:xfrm>
                <a:off x="465489" y="4162338"/>
                <a:ext cx="464760" cy="435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99D8CC48-BAE4-A5B4-8BB8-9B1A3A75384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55049" y="4151538"/>
                  <a:ext cx="48600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7F6AC6C4-566C-61A8-9CBE-CB03ABD9388F}"/>
                    </a:ext>
                  </a:extLst>
                </p14:cNvPr>
                <p14:cNvContentPartPr/>
                <p14:nvPr/>
              </p14:nvContentPartPr>
              <p14:xfrm>
                <a:off x="957969" y="3690378"/>
                <a:ext cx="33120" cy="57348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7F6AC6C4-566C-61A8-9CBE-CB03ABD9388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47529" y="3679938"/>
                  <a:ext cx="54360" cy="59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C997C2EE-57AB-4845-689F-08A7C853AA1C}"/>
                    </a:ext>
                  </a:extLst>
                </p14:cNvPr>
                <p14:cNvContentPartPr/>
                <p14:nvPr/>
              </p14:nvContentPartPr>
              <p14:xfrm>
                <a:off x="1004049" y="3992058"/>
                <a:ext cx="168120" cy="39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C997C2EE-57AB-4845-689F-08A7C853AA1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93249" y="3981618"/>
                  <a:ext cx="1893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C73E2066-1669-74C9-107D-858B3EE4CAD8}"/>
                    </a:ext>
                  </a:extLst>
                </p14:cNvPr>
                <p14:cNvContentPartPr/>
                <p14:nvPr/>
              </p14:nvContentPartPr>
              <p14:xfrm>
                <a:off x="1258209" y="3632058"/>
                <a:ext cx="238680" cy="3765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C73E2066-1669-74C9-107D-858B3EE4CAD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247409" y="3621618"/>
                  <a:ext cx="25992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42C619C4-3228-16B4-8461-4248DD1C6EF5}"/>
                    </a:ext>
                  </a:extLst>
                </p14:cNvPr>
                <p14:cNvContentPartPr/>
                <p14:nvPr/>
              </p14:nvContentPartPr>
              <p14:xfrm>
                <a:off x="1247049" y="3838338"/>
                <a:ext cx="213120" cy="154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42C619C4-3228-16B4-8461-4248DD1C6EF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236249" y="3827898"/>
                  <a:ext cx="2343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E3D59DB7-191A-F38A-F0F6-25B71B4363BC}"/>
                    </a:ext>
                  </a:extLst>
                </p14:cNvPr>
                <p14:cNvContentPartPr/>
                <p14:nvPr/>
              </p14:nvContentPartPr>
              <p14:xfrm>
                <a:off x="1416969" y="4043538"/>
                <a:ext cx="13680" cy="15048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E3D59DB7-191A-F38A-F0F6-25B71B4363BC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406529" y="4032738"/>
                  <a:ext cx="349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C8FB9CBA-8D5F-5248-8574-A857F48C233F}"/>
                    </a:ext>
                  </a:extLst>
                </p14:cNvPr>
                <p14:cNvContentPartPr/>
                <p14:nvPr/>
              </p14:nvContentPartPr>
              <p14:xfrm>
                <a:off x="1241289" y="4236858"/>
                <a:ext cx="385560" cy="133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C8FB9CBA-8D5F-5248-8574-A857F48C233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230849" y="4226058"/>
                  <a:ext cx="406800" cy="3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18D00726-A2E8-6CD0-4CB8-2DAD26F5872A}"/>
              </a:ext>
            </a:extLst>
          </p:cNvPr>
          <p:cNvGrpSpPr/>
          <p:nvPr/>
        </p:nvGrpSpPr>
        <p:grpSpPr>
          <a:xfrm>
            <a:off x="190809" y="699138"/>
            <a:ext cx="2589840" cy="2127240"/>
            <a:chOff x="190809" y="699138"/>
            <a:chExt cx="2589840" cy="212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AA0912F4-A9E1-6471-D2C7-DDFC4237AC24}"/>
                    </a:ext>
                  </a:extLst>
                </p14:cNvPr>
                <p14:cNvContentPartPr/>
                <p14:nvPr/>
              </p14:nvContentPartPr>
              <p14:xfrm>
                <a:off x="756729" y="1166418"/>
                <a:ext cx="10440" cy="57240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AA0912F4-A9E1-6471-D2C7-DDFC4237AC2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45929" y="1155618"/>
                  <a:ext cx="31680" cy="59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D558FB54-0435-A506-9F96-64424AB2A535}"/>
                    </a:ext>
                  </a:extLst>
                </p14:cNvPr>
                <p14:cNvContentPartPr/>
                <p14:nvPr/>
              </p14:nvContentPartPr>
              <p14:xfrm>
                <a:off x="772209" y="1193058"/>
                <a:ext cx="324000" cy="53964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D558FB54-0435-A506-9F96-64424AB2A53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61769" y="1182618"/>
                  <a:ext cx="345240" cy="56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74615B1C-AFE8-1F16-8B55-781778AE1C66}"/>
                    </a:ext>
                  </a:extLst>
                </p14:cNvPr>
                <p14:cNvContentPartPr/>
                <p14:nvPr/>
              </p14:nvContentPartPr>
              <p14:xfrm>
                <a:off x="708489" y="1474938"/>
                <a:ext cx="435960" cy="4104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74615B1C-AFE8-1F16-8B55-781778AE1C66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98049" y="1464498"/>
                  <a:ext cx="45720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B60647B6-7729-4925-A5C5-B67BD531AEAE}"/>
                    </a:ext>
                  </a:extLst>
                </p14:cNvPr>
                <p14:cNvContentPartPr/>
                <p14:nvPr/>
              </p14:nvContentPartPr>
              <p14:xfrm>
                <a:off x="1274769" y="1107378"/>
                <a:ext cx="48600" cy="57060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B60647B6-7729-4925-A5C5-B67BD531AEA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264329" y="1096938"/>
                  <a:ext cx="69840" cy="59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591C50F9-C42A-2A27-8E7B-5EFED0C78732}"/>
                    </a:ext>
                  </a:extLst>
                </p14:cNvPr>
                <p14:cNvContentPartPr/>
                <p14:nvPr/>
              </p14:nvContentPartPr>
              <p14:xfrm>
                <a:off x="1315089" y="1421298"/>
                <a:ext cx="188280" cy="1188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591C50F9-C42A-2A27-8E7B-5EFED0C7873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304649" y="1410858"/>
                  <a:ext cx="20952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BEC4BF4E-313C-7564-B6D5-B2946D742376}"/>
                    </a:ext>
                  </a:extLst>
                </p14:cNvPr>
                <p14:cNvContentPartPr/>
                <p14:nvPr/>
              </p14:nvContentPartPr>
              <p14:xfrm>
                <a:off x="1586169" y="1103418"/>
                <a:ext cx="298080" cy="35784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BEC4BF4E-313C-7564-B6D5-B2946D74237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575369" y="1092978"/>
                  <a:ext cx="31932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10970144-62CD-02EC-E1F3-B8685D74CF3E}"/>
                    </a:ext>
                  </a:extLst>
                </p14:cNvPr>
                <p14:cNvContentPartPr/>
                <p14:nvPr/>
              </p14:nvContentPartPr>
              <p14:xfrm>
                <a:off x="1572489" y="1294578"/>
                <a:ext cx="264600" cy="504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10970144-62CD-02EC-E1F3-B8685D74CF3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562049" y="1283778"/>
                  <a:ext cx="2858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FA036906-B80B-FAC4-6672-6858007BC693}"/>
                    </a:ext>
                  </a:extLst>
                </p14:cNvPr>
                <p14:cNvContentPartPr/>
                <p14:nvPr/>
              </p14:nvContentPartPr>
              <p14:xfrm>
                <a:off x="1732329" y="1473858"/>
                <a:ext cx="13320" cy="14580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FA036906-B80B-FAC4-6672-6858007BC69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721529" y="1463418"/>
                  <a:ext cx="3456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B321EF13-EE29-2696-BEBD-B9366E80F579}"/>
                    </a:ext>
                  </a:extLst>
                </p14:cNvPr>
                <p14:cNvContentPartPr/>
                <p14:nvPr/>
              </p14:nvContentPartPr>
              <p14:xfrm>
                <a:off x="1544409" y="1597338"/>
                <a:ext cx="523080" cy="10512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B321EF13-EE29-2696-BEBD-B9366E80F579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533969" y="1586898"/>
                  <a:ext cx="5443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3AAABB9F-E006-B7AC-8F17-83FF12629491}"/>
                    </a:ext>
                  </a:extLst>
                </p14:cNvPr>
                <p14:cNvContentPartPr/>
                <p14:nvPr/>
              </p14:nvContentPartPr>
              <p14:xfrm>
                <a:off x="808209" y="2175138"/>
                <a:ext cx="171720" cy="47340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3AAABB9F-E006-B7AC-8F17-83FF1262949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97409" y="2164338"/>
                  <a:ext cx="192960" cy="49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5E6223D2-76F8-E0D7-CDDC-65744C01AC7A}"/>
                    </a:ext>
                  </a:extLst>
                </p14:cNvPr>
                <p14:cNvContentPartPr/>
                <p14:nvPr/>
              </p14:nvContentPartPr>
              <p14:xfrm>
                <a:off x="1057689" y="2023578"/>
                <a:ext cx="124560" cy="53676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5E6223D2-76F8-E0D7-CDDC-65744C01AC7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47249" y="2013138"/>
                  <a:ext cx="145800" cy="55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53DADAF8-414D-4995-8A3C-858E9BE119B7}"/>
                    </a:ext>
                  </a:extLst>
                </p14:cNvPr>
                <p14:cNvContentPartPr/>
                <p14:nvPr/>
              </p14:nvContentPartPr>
              <p14:xfrm>
                <a:off x="1226889" y="2064258"/>
                <a:ext cx="99000" cy="38808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53DADAF8-414D-4995-8A3C-858E9BE119B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216089" y="2053818"/>
                  <a:ext cx="12024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22E0919C-DB39-1EB7-AAD6-5247498583A9}"/>
                    </a:ext>
                  </a:extLst>
                </p14:cNvPr>
                <p14:cNvContentPartPr/>
                <p14:nvPr/>
              </p14:nvContentPartPr>
              <p14:xfrm>
                <a:off x="1588329" y="2233098"/>
                <a:ext cx="212040" cy="20088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22E0919C-DB39-1EB7-AAD6-5247498583A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577889" y="2222298"/>
                  <a:ext cx="2332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CBD8CB16-5E65-45E2-3A34-D799A21198DC}"/>
                    </a:ext>
                  </a:extLst>
                </p14:cNvPr>
                <p14:cNvContentPartPr/>
                <p14:nvPr/>
              </p14:nvContentPartPr>
              <p14:xfrm>
                <a:off x="1882809" y="2051658"/>
                <a:ext cx="99000" cy="39060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CBD8CB16-5E65-45E2-3A34-D799A21198D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872009" y="2040858"/>
                  <a:ext cx="120240" cy="41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D8A3D43D-9901-54A4-F7EE-05467AC062E1}"/>
                    </a:ext>
                  </a:extLst>
                </p14:cNvPr>
                <p14:cNvContentPartPr/>
                <p14:nvPr/>
              </p14:nvContentPartPr>
              <p14:xfrm>
                <a:off x="2100969" y="2265858"/>
                <a:ext cx="127800" cy="23112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D8A3D43D-9901-54A4-F7EE-05467AC062E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090529" y="2255418"/>
                  <a:ext cx="14904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3D994B2D-72F4-E9E1-A4B9-B92AE0B893E3}"/>
                    </a:ext>
                  </a:extLst>
                </p14:cNvPr>
                <p14:cNvContentPartPr/>
                <p14:nvPr/>
              </p14:nvContentPartPr>
              <p14:xfrm>
                <a:off x="690489" y="2763018"/>
                <a:ext cx="703440" cy="633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3D994B2D-72F4-E9E1-A4B9-B92AE0B893E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80049" y="2752578"/>
                  <a:ext cx="72468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65A7DD20-FF10-1D24-BE48-B09F03662CEE}"/>
                    </a:ext>
                  </a:extLst>
                </p14:cNvPr>
                <p14:cNvContentPartPr/>
                <p14:nvPr/>
              </p14:nvContentPartPr>
              <p14:xfrm>
                <a:off x="190809" y="699138"/>
                <a:ext cx="2589840" cy="135432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65A7DD20-FF10-1D24-BE48-B09F03662CE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80009" y="688698"/>
                  <a:ext cx="2611080" cy="1375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7">
            <p14:nvContentPartPr>
              <p14:cNvPr id="47" name="Input penna 46">
                <a:extLst>
                  <a:ext uri="{FF2B5EF4-FFF2-40B4-BE49-F238E27FC236}">
                    <a16:creationId xmlns:a16="http://schemas.microsoft.com/office/drawing/2014/main" id="{A048FF5E-8503-BE09-15CD-89BE87CD89F8}"/>
                  </a:ext>
                </a:extLst>
              </p14:cNvPr>
              <p14:cNvContentPartPr/>
              <p14:nvPr/>
            </p14:nvContentPartPr>
            <p14:xfrm>
              <a:off x="6625449" y="300258"/>
              <a:ext cx="17280" cy="144360"/>
            </p14:xfrm>
          </p:contentPart>
        </mc:Choice>
        <mc:Fallback>
          <p:pic>
            <p:nvPicPr>
              <p:cNvPr id="47" name="Input penna 46">
                <a:extLst>
                  <a:ext uri="{FF2B5EF4-FFF2-40B4-BE49-F238E27FC236}">
                    <a16:creationId xmlns:a16="http://schemas.microsoft.com/office/drawing/2014/main" id="{A048FF5E-8503-BE09-15CD-89BE87CD89F8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6615009" y="289458"/>
                <a:ext cx="3852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9">
            <p14:nvContentPartPr>
              <p14:cNvPr id="48" name="Input penna 47">
                <a:extLst>
                  <a:ext uri="{FF2B5EF4-FFF2-40B4-BE49-F238E27FC236}">
                    <a16:creationId xmlns:a16="http://schemas.microsoft.com/office/drawing/2014/main" id="{57F77F98-F2E3-AFFB-C071-8EF3192F46D9}"/>
                  </a:ext>
                </a:extLst>
              </p14:cNvPr>
              <p14:cNvContentPartPr/>
              <p14:nvPr/>
            </p14:nvContentPartPr>
            <p14:xfrm>
              <a:off x="6559569" y="690138"/>
              <a:ext cx="25920" cy="2520"/>
            </p14:xfrm>
          </p:contentPart>
        </mc:Choice>
        <mc:Fallback>
          <p:pic>
            <p:nvPicPr>
              <p:cNvPr id="48" name="Input penna 47">
                <a:extLst>
                  <a:ext uri="{FF2B5EF4-FFF2-40B4-BE49-F238E27FC236}">
                    <a16:creationId xmlns:a16="http://schemas.microsoft.com/office/drawing/2014/main" id="{57F77F98-F2E3-AFFB-C071-8EF3192F46D9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6549129" y="679338"/>
                <a:ext cx="47160" cy="237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9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560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574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561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62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63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64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65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66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67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68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69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70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71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72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73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575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589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576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77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78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79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80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81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82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83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84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85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86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87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88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590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591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05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592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93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94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95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96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97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98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99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00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01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02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03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04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619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606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07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08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09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10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11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12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13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14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15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16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17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18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620" name="Screenshot 2024-10-14 alle 22.39.15.png" descr="Screenshot 2024-10-14 alle 22.39.1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335" y="680705"/>
            <a:ext cx="7441330" cy="5496590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954D43C1-1F88-E1BA-DB29-42B8E733B4E4}"/>
                  </a:ext>
                </a:extLst>
              </p14:cNvPr>
              <p14:cNvContentPartPr/>
              <p14:nvPr/>
            </p14:nvContentPartPr>
            <p14:xfrm>
              <a:off x="4611969" y="4114458"/>
              <a:ext cx="851040" cy="10872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954D43C1-1F88-E1BA-DB29-42B8E733B4E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01169" y="4103658"/>
                <a:ext cx="872280" cy="12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FFD51D84-FD7B-064C-1C59-CF5315331620}"/>
                  </a:ext>
                </a:extLst>
              </p14:cNvPr>
              <p14:cNvContentPartPr/>
              <p14:nvPr/>
            </p14:nvContentPartPr>
            <p14:xfrm>
              <a:off x="561969" y="340578"/>
              <a:ext cx="43920" cy="645480"/>
            </p14:xfrm>
          </p:contentPart>
        </mc:Choice>
        <mc:Fallback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FFD51D84-FD7B-064C-1C59-CF531533162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1169" y="329778"/>
                <a:ext cx="65160" cy="66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2E52DEBF-5516-3FD6-3ADF-67440A32CFC1}"/>
                  </a:ext>
                </a:extLst>
              </p14:cNvPr>
              <p14:cNvContentPartPr/>
              <p14:nvPr/>
            </p14:nvContentPartPr>
            <p14:xfrm>
              <a:off x="1178649" y="574578"/>
              <a:ext cx="228600" cy="38880"/>
            </p14:xfrm>
          </p:contentPart>
        </mc:Choice>
        <mc:Fallback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2E52DEBF-5516-3FD6-3ADF-67440A32CFC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67849" y="564138"/>
                <a:ext cx="249840" cy="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886F6A98-C5E0-4892-6139-1B49C71EEBA2}"/>
                  </a:ext>
                </a:extLst>
              </p14:cNvPr>
              <p14:cNvContentPartPr/>
              <p14:nvPr/>
            </p14:nvContentPartPr>
            <p14:xfrm>
              <a:off x="1747449" y="403578"/>
              <a:ext cx="56160" cy="41148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886F6A98-C5E0-4892-6139-1B49C71EEBA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736649" y="392778"/>
                <a:ext cx="77400" cy="43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C9E41186-E8C0-DE8E-7275-F50D73CDF35D}"/>
                  </a:ext>
                </a:extLst>
              </p14:cNvPr>
              <p14:cNvContentPartPr/>
              <p14:nvPr/>
            </p14:nvContentPartPr>
            <p14:xfrm>
              <a:off x="1914129" y="578178"/>
              <a:ext cx="176040" cy="17964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C9E41186-E8C0-DE8E-7275-F50D73CDF35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903329" y="567738"/>
                <a:ext cx="19728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C94119BD-E113-5F2E-9A35-5A394C1415A2}"/>
                  </a:ext>
                </a:extLst>
              </p14:cNvPr>
              <p14:cNvContentPartPr/>
              <p14:nvPr/>
            </p14:nvContentPartPr>
            <p14:xfrm>
              <a:off x="2127969" y="550098"/>
              <a:ext cx="152640" cy="27288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C94119BD-E113-5F2E-9A35-5A394C1415A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117169" y="539658"/>
                <a:ext cx="173880" cy="29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BE32B0CA-7781-6F0F-3001-F165BD0095E5}"/>
                  </a:ext>
                </a:extLst>
              </p14:cNvPr>
              <p14:cNvContentPartPr/>
              <p14:nvPr/>
            </p14:nvContentPartPr>
            <p14:xfrm>
              <a:off x="2374209" y="551538"/>
              <a:ext cx="37440" cy="187920"/>
            </p14:xfrm>
          </p:contentPart>
        </mc:Choice>
        <mc:Fallback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BE32B0CA-7781-6F0F-3001-F165BD0095E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363409" y="540738"/>
                <a:ext cx="58680" cy="20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DBDC01B-F51B-632B-5953-97FECFAC6E04}"/>
                  </a:ext>
                </a:extLst>
              </p14:cNvPr>
              <p14:cNvContentPartPr/>
              <p14:nvPr/>
            </p14:nvContentPartPr>
            <p14:xfrm>
              <a:off x="2482569" y="518778"/>
              <a:ext cx="124560" cy="20664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DBDC01B-F51B-632B-5953-97FECFAC6E0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472129" y="508338"/>
                <a:ext cx="145800" cy="22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9693C86A-E7E2-37A5-7753-DA76E7F1D62B}"/>
                  </a:ext>
                </a:extLst>
              </p14:cNvPr>
              <p14:cNvContentPartPr/>
              <p14:nvPr/>
            </p14:nvContentPartPr>
            <p14:xfrm>
              <a:off x="2685249" y="538578"/>
              <a:ext cx="134640" cy="162360"/>
            </p14:xfrm>
          </p:contentPart>
        </mc:Choice>
        <mc:Fallback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9693C86A-E7E2-37A5-7753-DA76E7F1D62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674809" y="528138"/>
                <a:ext cx="15588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4361FC5C-AC5C-C98F-3DEE-1EF94C729466}"/>
                  </a:ext>
                </a:extLst>
              </p14:cNvPr>
              <p14:cNvContentPartPr/>
              <p14:nvPr/>
            </p14:nvContentPartPr>
            <p14:xfrm>
              <a:off x="2892609" y="497898"/>
              <a:ext cx="152640" cy="24480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4361FC5C-AC5C-C98F-3DEE-1EF94C72946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881809" y="487098"/>
                <a:ext cx="173880" cy="26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F9213E69-570B-B7D9-1F41-DEEEBBDF156C}"/>
                  </a:ext>
                </a:extLst>
              </p14:cNvPr>
              <p14:cNvContentPartPr/>
              <p14:nvPr/>
            </p14:nvContentPartPr>
            <p14:xfrm>
              <a:off x="3145329" y="295218"/>
              <a:ext cx="23760" cy="387000"/>
            </p14:xfrm>
          </p:contentPart>
        </mc:Choice>
        <mc:Fallback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F9213E69-570B-B7D9-1F41-DEEEBBDF156C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3134889" y="284418"/>
                <a:ext cx="45000" cy="40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89AA76B0-9A17-2E37-F4DC-4AB75377D100}"/>
                  </a:ext>
                </a:extLst>
              </p14:cNvPr>
              <p14:cNvContentPartPr/>
              <p14:nvPr/>
            </p14:nvContentPartPr>
            <p14:xfrm>
              <a:off x="3153249" y="507258"/>
              <a:ext cx="104400" cy="30600"/>
            </p14:xfrm>
          </p:contentPart>
        </mc:Choice>
        <mc:Fallback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89AA76B0-9A17-2E37-F4DC-4AB75377D100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142449" y="496458"/>
                <a:ext cx="12564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9736BF39-CF72-F2F6-EB11-4E6CD07983FA}"/>
                  </a:ext>
                </a:extLst>
              </p14:cNvPr>
              <p14:cNvContentPartPr/>
              <p14:nvPr/>
            </p14:nvContentPartPr>
            <p14:xfrm>
              <a:off x="3239289" y="488538"/>
              <a:ext cx="200880" cy="306720"/>
            </p14:xfrm>
          </p:contentPart>
        </mc:Choice>
        <mc:Fallback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9736BF39-CF72-F2F6-EB11-4E6CD07983F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228849" y="477738"/>
                <a:ext cx="222120" cy="32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916CC07D-5551-6952-4833-BF9771D66487}"/>
                  </a:ext>
                </a:extLst>
              </p14:cNvPr>
              <p14:cNvContentPartPr/>
              <p14:nvPr/>
            </p14:nvContentPartPr>
            <p14:xfrm>
              <a:off x="504729" y="955098"/>
              <a:ext cx="6093360" cy="396720"/>
            </p14:xfrm>
          </p:contentPart>
        </mc:Choice>
        <mc:Fallback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916CC07D-5551-6952-4833-BF9771D66487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94289" y="944298"/>
                <a:ext cx="6114600" cy="41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31" name="Input penna 30">
                <a:extLst>
                  <a:ext uri="{FF2B5EF4-FFF2-40B4-BE49-F238E27FC236}">
                    <a16:creationId xmlns:a16="http://schemas.microsoft.com/office/drawing/2014/main" id="{618EB2C8-7E9B-7962-AF26-6AA83F72E6E7}"/>
                  </a:ext>
                </a:extLst>
              </p14:cNvPr>
              <p14:cNvContentPartPr/>
              <p14:nvPr/>
            </p14:nvContentPartPr>
            <p14:xfrm>
              <a:off x="6781329" y="329058"/>
              <a:ext cx="4680" cy="266760"/>
            </p14:xfrm>
          </p:contentPart>
        </mc:Choice>
        <mc:Fallback>
          <p:pic>
            <p:nvPicPr>
              <p:cNvPr id="31" name="Input penna 30">
                <a:extLst>
                  <a:ext uri="{FF2B5EF4-FFF2-40B4-BE49-F238E27FC236}">
                    <a16:creationId xmlns:a16="http://schemas.microsoft.com/office/drawing/2014/main" id="{618EB2C8-7E9B-7962-AF26-6AA83F72E6E7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6770529" y="318618"/>
                <a:ext cx="2592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32" name="Input penna 31">
                <a:extLst>
                  <a:ext uri="{FF2B5EF4-FFF2-40B4-BE49-F238E27FC236}">
                    <a16:creationId xmlns:a16="http://schemas.microsoft.com/office/drawing/2014/main" id="{68F3298E-4A77-A913-828F-C1E6D0551144}"/>
                  </a:ext>
                </a:extLst>
              </p14:cNvPr>
              <p14:cNvContentPartPr/>
              <p14:nvPr/>
            </p14:nvContentPartPr>
            <p14:xfrm>
              <a:off x="6768729" y="707418"/>
              <a:ext cx="37440" cy="14400"/>
            </p14:xfrm>
          </p:contentPart>
        </mc:Choice>
        <mc:Fallback>
          <p:pic>
            <p:nvPicPr>
              <p:cNvPr id="32" name="Input penna 31">
                <a:extLst>
                  <a:ext uri="{FF2B5EF4-FFF2-40B4-BE49-F238E27FC236}">
                    <a16:creationId xmlns:a16="http://schemas.microsoft.com/office/drawing/2014/main" id="{68F3298E-4A77-A913-828F-C1E6D0551144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758289" y="696978"/>
                <a:ext cx="58680" cy="3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33" name="Input penna 32">
                <a:extLst>
                  <a:ext uri="{FF2B5EF4-FFF2-40B4-BE49-F238E27FC236}">
                    <a16:creationId xmlns:a16="http://schemas.microsoft.com/office/drawing/2014/main" id="{D0E38EE2-C56C-A903-1CE3-6474787F7DDC}"/>
                  </a:ext>
                </a:extLst>
              </p14:cNvPr>
              <p14:cNvContentPartPr/>
              <p14:nvPr/>
            </p14:nvContentPartPr>
            <p14:xfrm>
              <a:off x="6442569" y="-57582"/>
              <a:ext cx="721080" cy="995760"/>
            </p14:xfrm>
          </p:contentPart>
        </mc:Choice>
        <mc:Fallback>
          <p:pic>
            <p:nvPicPr>
              <p:cNvPr id="33" name="Input penna 32">
                <a:extLst>
                  <a:ext uri="{FF2B5EF4-FFF2-40B4-BE49-F238E27FC236}">
                    <a16:creationId xmlns:a16="http://schemas.microsoft.com/office/drawing/2014/main" id="{D0E38EE2-C56C-A903-1CE3-6474787F7DDC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6431769" y="-68022"/>
                <a:ext cx="742320" cy="101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4" name="Gruppo 53">
            <a:extLst>
              <a:ext uri="{FF2B5EF4-FFF2-40B4-BE49-F238E27FC236}">
                <a16:creationId xmlns:a16="http://schemas.microsoft.com/office/drawing/2014/main" id="{EB723C6C-A41F-5916-EB74-A07767F3BB87}"/>
              </a:ext>
            </a:extLst>
          </p:cNvPr>
          <p:cNvGrpSpPr/>
          <p:nvPr/>
        </p:nvGrpSpPr>
        <p:grpSpPr>
          <a:xfrm>
            <a:off x="457569" y="1678698"/>
            <a:ext cx="576000" cy="457200"/>
            <a:chOff x="457569" y="1678698"/>
            <a:chExt cx="576000" cy="457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1455D350-2B6D-AF65-7292-B7EEF25EE199}"/>
                    </a:ext>
                  </a:extLst>
                </p14:cNvPr>
                <p14:cNvContentPartPr/>
                <p14:nvPr/>
              </p14:nvContentPartPr>
              <p14:xfrm>
                <a:off x="457569" y="1690578"/>
                <a:ext cx="119160" cy="44532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1455D350-2B6D-AF65-7292-B7EEF25EE19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47129" y="1679778"/>
                  <a:ext cx="140400" cy="46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5FC40FA7-E08A-0849-0349-BEB1FD3A10E8}"/>
                    </a:ext>
                  </a:extLst>
                </p14:cNvPr>
                <p14:cNvContentPartPr/>
                <p14:nvPr/>
              </p14:nvContentPartPr>
              <p14:xfrm>
                <a:off x="502569" y="1848618"/>
                <a:ext cx="139320" cy="2674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5FC40FA7-E08A-0849-0349-BEB1FD3A10E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91769" y="1838178"/>
                  <a:ext cx="16056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40685B72-F7BF-0869-BD62-57DA12F907BC}"/>
                    </a:ext>
                  </a:extLst>
                </p14:cNvPr>
                <p14:cNvContentPartPr/>
                <p14:nvPr/>
              </p14:nvContentPartPr>
              <p14:xfrm>
                <a:off x="755649" y="1678698"/>
                <a:ext cx="13680" cy="4453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40685B72-F7BF-0869-BD62-57DA12F907B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44849" y="1668258"/>
                  <a:ext cx="34920" cy="46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C0858792-A34B-8934-954E-0E26DB2DCFC6}"/>
                    </a:ext>
                  </a:extLst>
                </p14:cNvPr>
                <p14:cNvContentPartPr/>
                <p14:nvPr/>
              </p14:nvContentPartPr>
              <p14:xfrm>
                <a:off x="800289" y="1868778"/>
                <a:ext cx="233280" cy="8676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C0858792-A34B-8934-954E-0E26DB2DCFC6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89489" y="1857978"/>
                  <a:ext cx="254520" cy="10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EEBF31E7-77F3-41CF-3EB2-43FB95784696}"/>
              </a:ext>
            </a:extLst>
          </p:cNvPr>
          <p:cNvGrpSpPr/>
          <p:nvPr/>
        </p:nvGrpSpPr>
        <p:grpSpPr>
          <a:xfrm>
            <a:off x="1264689" y="1554138"/>
            <a:ext cx="1482840" cy="514080"/>
            <a:chOff x="1264689" y="1554138"/>
            <a:chExt cx="1482840" cy="514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6216611F-B085-302C-4424-F58F241FDBDE}"/>
                    </a:ext>
                  </a:extLst>
                </p14:cNvPr>
                <p14:cNvContentPartPr/>
                <p14:nvPr/>
              </p14:nvContentPartPr>
              <p14:xfrm>
                <a:off x="1264689" y="1824498"/>
                <a:ext cx="246600" cy="6192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6216611F-B085-302C-4424-F58F241FDBD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254249" y="1814058"/>
                  <a:ext cx="26784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883CC59E-3A30-017C-CBB2-5F3A16556140}"/>
                    </a:ext>
                  </a:extLst>
                </p14:cNvPr>
                <p14:cNvContentPartPr/>
                <p14:nvPr/>
              </p14:nvContentPartPr>
              <p14:xfrm>
                <a:off x="1561329" y="1578618"/>
                <a:ext cx="126720" cy="3927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883CC59E-3A30-017C-CBB2-5F3A1655614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550889" y="1568178"/>
                  <a:ext cx="14796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E736E9C6-BE0C-B8BA-E643-FB98B78D28BF}"/>
                    </a:ext>
                  </a:extLst>
                </p14:cNvPr>
                <p14:cNvContentPartPr/>
                <p14:nvPr/>
              </p14:nvContentPartPr>
              <p14:xfrm>
                <a:off x="1641969" y="1769778"/>
                <a:ext cx="124560" cy="9360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E736E9C6-BE0C-B8BA-E643-FB98B78D28BF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631529" y="1758978"/>
                  <a:ext cx="14580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34CE4973-CBE0-47AC-F7E2-282F26036CAB}"/>
                    </a:ext>
                  </a:extLst>
                </p14:cNvPr>
                <p14:cNvContentPartPr/>
                <p14:nvPr/>
              </p14:nvContentPartPr>
              <p14:xfrm>
                <a:off x="1661049" y="1916658"/>
                <a:ext cx="9360" cy="10512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34CE4973-CBE0-47AC-F7E2-282F26036CAB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650609" y="1905858"/>
                  <a:ext cx="306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A7D6BCC6-211E-B100-0DA2-B0CA740BDF1C}"/>
                    </a:ext>
                  </a:extLst>
                </p14:cNvPr>
                <p14:cNvContentPartPr/>
                <p14:nvPr/>
              </p14:nvContentPartPr>
              <p14:xfrm>
                <a:off x="1559169" y="1994418"/>
                <a:ext cx="334080" cy="7380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A7D6BCC6-211E-B100-0DA2-B0CA740BDF1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548729" y="1983978"/>
                  <a:ext cx="35532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C95C2CEF-A335-2382-1BF0-02F962CC2C5C}"/>
                    </a:ext>
                  </a:extLst>
                </p14:cNvPr>
                <p14:cNvContentPartPr/>
                <p14:nvPr/>
              </p14:nvContentPartPr>
              <p14:xfrm>
                <a:off x="1952289" y="1765098"/>
                <a:ext cx="224280" cy="3528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C95C2CEF-A335-2382-1BF0-02F962CC2C5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941489" y="1754298"/>
                  <a:ext cx="24552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6" name="Input penna 45">
                  <a:extLst>
                    <a:ext uri="{FF2B5EF4-FFF2-40B4-BE49-F238E27FC236}">
                      <a16:creationId xmlns:a16="http://schemas.microsoft.com/office/drawing/2014/main" id="{81DE936B-5206-D480-CEFA-0CB5B2803B3B}"/>
                    </a:ext>
                  </a:extLst>
                </p14:cNvPr>
                <p14:cNvContentPartPr/>
                <p14:nvPr/>
              </p14:nvContentPartPr>
              <p14:xfrm>
                <a:off x="2271249" y="1554138"/>
                <a:ext cx="137880" cy="361440"/>
              </p14:xfrm>
            </p:contentPart>
          </mc:Choice>
          <mc:Fallback>
            <p:pic>
              <p:nvPicPr>
                <p:cNvPr id="46" name="Input penna 45">
                  <a:extLst>
                    <a:ext uri="{FF2B5EF4-FFF2-40B4-BE49-F238E27FC236}">
                      <a16:creationId xmlns:a16="http://schemas.microsoft.com/office/drawing/2014/main" id="{81DE936B-5206-D480-CEFA-0CB5B2803B3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260449" y="1543698"/>
                  <a:ext cx="159120" cy="38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18C8BA94-0C9F-57EF-71C8-8860DD2014BB}"/>
                    </a:ext>
                  </a:extLst>
                </p14:cNvPr>
                <p14:cNvContentPartPr/>
                <p14:nvPr/>
              </p14:nvContentPartPr>
              <p14:xfrm>
                <a:off x="2345049" y="1709298"/>
                <a:ext cx="182880" cy="110880"/>
              </p14:xfrm>
            </p:contentPart>
          </mc:Choice>
          <mc:Fallback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18C8BA94-0C9F-57EF-71C8-8860DD2014BB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334609" y="1698498"/>
                  <a:ext cx="2041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99E246EC-8472-A59F-808C-0BFFFBBABA1F}"/>
                    </a:ext>
                  </a:extLst>
                </p14:cNvPr>
                <p14:cNvContentPartPr/>
                <p14:nvPr/>
              </p14:nvContentPartPr>
              <p14:xfrm>
                <a:off x="2489409" y="1713978"/>
                <a:ext cx="118080" cy="37800"/>
              </p14:xfrm>
            </p:contentPart>
          </mc:Choice>
          <mc:Fallback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99E246EC-8472-A59F-808C-0BFFFBBABA1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478969" y="1703178"/>
                  <a:ext cx="13932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22BB99AE-5654-7CCE-F5EE-DBE1E39DABDC}"/>
                    </a:ext>
                  </a:extLst>
                </p14:cNvPr>
                <p14:cNvContentPartPr/>
                <p14:nvPr/>
              </p14:nvContentPartPr>
              <p14:xfrm>
                <a:off x="2606049" y="1562418"/>
                <a:ext cx="29520" cy="325440"/>
              </p14:xfrm>
            </p:contentPart>
          </mc:Choice>
          <mc:Fallback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22BB99AE-5654-7CCE-F5EE-DBE1E39DABD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595249" y="1551618"/>
                  <a:ext cx="5076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63B41595-224F-F9AE-4DB6-F14D91BFDBCC}"/>
                    </a:ext>
                  </a:extLst>
                </p14:cNvPr>
                <p14:cNvContentPartPr/>
                <p14:nvPr/>
              </p14:nvContentPartPr>
              <p14:xfrm>
                <a:off x="2719089" y="1555578"/>
                <a:ext cx="28440" cy="37548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63B41595-224F-F9AE-4DB6-F14D91BFDBC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708289" y="1544778"/>
                  <a:ext cx="49680" cy="39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uppo 56">
            <a:extLst>
              <a:ext uri="{FF2B5EF4-FFF2-40B4-BE49-F238E27FC236}">
                <a16:creationId xmlns:a16="http://schemas.microsoft.com/office/drawing/2014/main" id="{3D3F75F2-F6DC-818E-F9A9-86B7AC5096CD}"/>
              </a:ext>
            </a:extLst>
          </p:cNvPr>
          <p:cNvGrpSpPr/>
          <p:nvPr/>
        </p:nvGrpSpPr>
        <p:grpSpPr>
          <a:xfrm>
            <a:off x="4002849" y="-46782"/>
            <a:ext cx="1987560" cy="1112040"/>
            <a:chOff x="4002849" y="-46782"/>
            <a:chExt cx="1987560" cy="1112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B6BC1366-7E2E-F621-2274-B0454724D0B3}"/>
                    </a:ext>
                  </a:extLst>
                </p14:cNvPr>
                <p14:cNvContentPartPr/>
                <p14:nvPr/>
              </p14:nvContentPartPr>
              <p14:xfrm>
                <a:off x="4002849" y="538578"/>
                <a:ext cx="225360" cy="2844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B6BC1366-7E2E-F621-2274-B0454724D0B3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992409" y="528138"/>
                  <a:ext cx="24660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B1D9F842-CFE9-3F13-E8F1-0F0CEC3CBD67}"/>
                    </a:ext>
                  </a:extLst>
                </p14:cNvPr>
                <p14:cNvContentPartPr/>
                <p14:nvPr/>
              </p14:nvContentPartPr>
              <p14:xfrm>
                <a:off x="4250169" y="398898"/>
                <a:ext cx="82080" cy="3312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B1D9F842-CFE9-3F13-E8F1-0F0CEC3CBD67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4239729" y="388098"/>
                  <a:ext cx="103320" cy="35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1AC9EABA-3F8A-B63C-65DA-B6C4194F5369}"/>
                    </a:ext>
                  </a:extLst>
                </p14:cNvPr>
                <p14:cNvContentPartPr/>
                <p14:nvPr/>
              </p14:nvContentPartPr>
              <p14:xfrm>
                <a:off x="4987809" y="320058"/>
                <a:ext cx="240840" cy="41436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1AC9EABA-3F8A-B63C-65DA-B6C4194F5369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977369" y="309618"/>
                  <a:ext cx="262080" cy="43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FB4983AA-35E7-C4D8-4A85-F2326EB29C90}"/>
                    </a:ext>
                  </a:extLst>
                </p14:cNvPr>
                <p14:cNvContentPartPr/>
                <p14:nvPr/>
              </p14:nvContentPartPr>
              <p14:xfrm>
                <a:off x="5294529" y="183258"/>
                <a:ext cx="160560" cy="60948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FB4983AA-35E7-C4D8-4A85-F2326EB29C9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284089" y="172818"/>
                  <a:ext cx="181800" cy="63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AB077E6F-6965-98AB-6571-B12AB1D186F7}"/>
                    </a:ext>
                  </a:extLst>
                </p14:cNvPr>
                <p14:cNvContentPartPr/>
                <p14:nvPr/>
              </p14:nvContentPartPr>
              <p14:xfrm>
                <a:off x="4367169" y="-46782"/>
                <a:ext cx="1623240" cy="1112040"/>
              </p14:xfrm>
            </p:contentPart>
          </mc:Choice>
          <mc:Fallback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AB077E6F-6965-98AB-6571-B12AB1D186F7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356369" y="-57222"/>
                  <a:ext cx="1644480" cy="113328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623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637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624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25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26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27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28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29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30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31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32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33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34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35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36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638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652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639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40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41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42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43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44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45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46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47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48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49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50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51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653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654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68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655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56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57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58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59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60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61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62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63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64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65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66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67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682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669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0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1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2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3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4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5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6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7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8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9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80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81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683" name="Screenshot 2024-10-14 alle 22.39.32.png" descr="Screenshot 2024-10-14 alle 22.39.3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8363" y="764212"/>
            <a:ext cx="8855274" cy="507829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24ED7EBD-F580-A262-5A42-C5758820861A}"/>
              </a:ext>
            </a:extLst>
          </p:cNvPr>
          <p:cNvGrpSpPr/>
          <p:nvPr/>
        </p:nvGrpSpPr>
        <p:grpSpPr>
          <a:xfrm>
            <a:off x="6041169" y="387018"/>
            <a:ext cx="587520" cy="813600"/>
            <a:chOff x="6041169" y="387018"/>
            <a:chExt cx="587520" cy="813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1C052A7A-8453-B75C-D08E-66D466FF46BB}"/>
                    </a:ext>
                  </a:extLst>
                </p14:cNvPr>
                <p14:cNvContentPartPr/>
                <p14:nvPr/>
              </p14:nvContentPartPr>
              <p14:xfrm>
                <a:off x="6165729" y="709938"/>
                <a:ext cx="191880" cy="3650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1C052A7A-8453-B75C-D08E-66D466FF46B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154929" y="699138"/>
                  <a:ext cx="213120" cy="38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2898AFCD-0955-1DC2-F907-3848870A616C}"/>
                    </a:ext>
                  </a:extLst>
                </p14:cNvPr>
                <p14:cNvContentPartPr/>
                <p14:nvPr/>
              </p14:nvContentPartPr>
              <p14:xfrm>
                <a:off x="6041169" y="387018"/>
                <a:ext cx="587520" cy="8136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2898AFCD-0955-1DC2-F907-3848870A616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030729" y="376218"/>
                  <a:ext cx="608760" cy="83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8FC8E310-36F0-1689-B75B-2AD616132E4C}"/>
              </a:ext>
            </a:extLst>
          </p:cNvPr>
          <p:cNvGrpSpPr/>
          <p:nvPr/>
        </p:nvGrpSpPr>
        <p:grpSpPr>
          <a:xfrm>
            <a:off x="7274889" y="510498"/>
            <a:ext cx="675720" cy="696960"/>
            <a:chOff x="7274889" y="510498"/>
            <a:chExt cx="675720" cy="69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67F730C7-D589-317A-6181-E0203C4897BB}"/>
                    </a:ext>
                  </a:extLst>
                </p14:cNvPr>
                <p14:cNvContentPartPr/>
                <p14:nvPr/>
              </p14:nvContentPartPr>
              <p14:xfrm>
                <a:off x="7499889" y="751338"/>
                <a:ext cx="267840" cy="35712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67F730C7-D589-317A-6181-E0203C4897B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89089" y="740898"/>
                  <a:ext cx="28908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CA4D7360-709B-52D9-EA78-08549C19E790}"/>
                    </a:ext>
                  </a:extLst>
                </p14:cNvPr>
                <p14:cNvContentPartPr/>
                <p14:nvPr/>
              </p14:nvContentPartPr>
              <p14:xfrm>
                <a:off x="7274889" y="510498"/>
                <a:ext cx="675720" cy="6969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CA4D7360-709B-52D9-EA78-08549C19E79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264089" y="500058"/>
                  <a:ext cx="696960" cy="71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9375D0CE-4A8F-F4BD-4924-0B50EF70F3E8}"/>
              </a:ext>
            </a:extLst>
          </p:cNvPr>
          <p:cNvGrpSpPr/>
          <p:nvPr/>
        </p:nvGrpSpPr>
        <p:grpSpPr>
          <a:xfrm>
            <a:off x="8290089" y="995778"/>
            <a:ext cx="1544040" cy="1143720"/>
            <a:chOff x="8290089" y="995778"/>
            <a:chExt cx="1544040" cy="1143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4CF8F208-36CF-F4ED-5610-BE96DFAAB93C}"/>
                    </a:ext>
                  </a:extLst>
                </p14:cNvPr>
                <p14:cNvContentPartPr/>
                <p14:nvPr/>
              </p14:nvContentPartPr>
              <p14:xfrm>
                <a:off x="8472609" y="1118538"/>
                <a:ext cx="15840" cy="3531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4CF8F208-36CF-F4ED-5610-BE96DFAAB93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462169" y="1108098"/>
                  <a:ext cx="37080" cy="37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5BCFB8DE-94FC-F0AB-7E60-1CB70431D95D}"/>
                    </a:ext>
                  </a:extLst>
                </p14:cNvPr>
                <p14:cNvContentPartPr/>
                <p14:nvPr/>
              </p14:nvContentPartPr>
              <p14:xfrm>
                <a:off x="8421129" y="1582218"/>
                <a:ext cx="25920" cy="388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5BCFB8DE-94FC-F0AB-7E60-1CB70431D95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410329" y="1571418"/>
                  <a:ext cx="4716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DC885B59-E105-3718-2813-DD3ADC298F88}"/>
                    </a:ext>
                  </a:extLst>
                </p14:cNvPr>
                <p14:cNvContentPartPr/>
                <p14:nvPr/>
              </p14:nvContentPartPr>
              <p14:xfrm>
                <a:off x="8290089" y="995778"/>
                <a:ext cx="411840" cy="7437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DC885B59-E105-3718-2813-DD3ADC298F8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279649" y="984978"/>
                  <a:ext cx="433080" cy="76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B08A43BC-2470-904A-3216-4740BBDF1114}"/>
                    </a:ext>
                  </a:extLst>
                </p14:cNvPr>
                <p14:cNvContentPartPr/>
                <p14:nvPr/>
              </p14:nvContentPartPr>
              <p14:xfrm>
                <a:off x="8846649" y="1326978"/>
                <a:ext cx="87840" cy="31680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B08A43BC-2470-904A-3216-4740BBDF111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835849" y="1316538"/>
                  <a:ext cx="10908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E623A7E2-824B-F03B-3906-8D7CA987FE72}"/>
                    </a:ext>
                  </a:extLst>
                </p14:cNvPr>
                <p14:cNvContentPartPr/>
                <p14:nvPr/>
              </p14:nvContentPartPr>
              <p14:xfrm>
                <a:off x="8949609" y="1428498"/>
                <a:ext cx="63000" cy="19944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E623A7E2-824B-F03B-3906-8D7CA987FE7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938809" y="1417698"/>
                  <a:ext cx="8424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76BBFE9F-F10E-5BE9-CC2E-1CB829C09951}"/>
                    </a:ext>
                  </a:extLst>
                </p14:cNvPr>
                <p14:cNvContentPartPr/>
                <p14:nvPr/>
              </p14:nvContentPartPr>
              <p14:xfrm>
                <a:off x="9079209" y="1456578"/>
                <a:ext cx="84240" cy="15660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76BBFE9F-F10E-5BE9-CC2E-1CB829C0995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068769" y="1445778"/>
                  <a:ext cx="1054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D672872A-D74B-B4BF-85F7-A9A38D8E6C90}"/>
                    </a:ext>
                  </a:extLst>
                </p14:cNvPr>
                <p14:cNvContentPartPr/>
                <p14:nvPr/>
              </p14:nvContentPartPr>
              <p14:xfrm>
                <a:off x="9173169" y="1325898"/>
                <a:ext cx="123480" cy="10764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D672872A-D74B-B4BF-85F7-A9A38D8E6C9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162729" y="1315458"/>
                  <a:ext cx="1447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48FEB967-705C-6EF5-E04E-5D7EAE80C64C}"/>
                    </a:ext>
                  </a:extLst>
                </p14:cNvPr>
                <p14:cNvContentPartPr/>
                <p14:nvPr/>
              </p14:nvContentPartPr>
              <p14:xfrm>
                <a:off x="8682129" y="1860498"/>
                <a:ext cx="147960" cy="25488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48FEB967-705C-6EF5-E04E-5D7EAE80C64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671329" y="1850058"/>
                  <a:ext cx="16920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12D3F7BA-B12F-0AD7-4AEA-0A2E9E2DE4F5}"/>
                    </a:ext>
                  </a:extLst>
                </p14:cNvPr>
                <p14:cNvContentPartPr/>
                <p14:nvPr/>
              </p14:nvContentPartPr>
              <p14:xfrm>
                <a:off x="8856729" y="1956258"/>
                <a:ext cx="145800" cy="18324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12D3F7BA-B12F-0AD7-4AEA-0A2E9E2DE4F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845929" y="1945458"/>
                  <a:ext cx="16704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5C91EDD6-1215-4AB6-B59D-57CC44FFC9C2}"/>
                    </a:ext>
                  </a:extLst>
                </p14:cNvPr>
                <p14:cNvContentPartPr/>
                <p14:nvPr/>
              </p14:nvContentPartPr>
              <p14:xfrm>
                <a:off x="9063729" y="1823418"/>
                <a:ext cx="10440" cy="25560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5C91EDD6-1215-4AB6-B59D-57CC44FFC9C2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052929" y="1812618"/>
                  <a:ext cx="3168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E03F70F1-8DF8-38F2-037E-64D68F2FDD8D}"/>
                    </a:ext>
                  </a:extLst>
                </p14:cNvPr>
                <p14:cNvContentPartPr/>
                <p14:nvPr/>
              </p14:nvContentPartPr>
              <p14:xfrm>
                <a:off x="9120609" y="1888578"/>
                <a:ext cx="49680" cy="17172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E03F70F1-8DF8-38F2-037E-64D68F2FDD8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10169" y="1877778"/>
                  <a:ext cx="709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45EF6FD1-A903-A9F2-A245-E2090255862A}"/>
                    </a:ext>
                  </a:extLst>
                </p14:cNvPr>
                <p14:cNvContentPartPr/>
                <p14:nvPr/>
              </p14:nvContentPartPr>
              <p14:xfrm>
                <a:off x="9221409" y="1894338"/>
                <a:ext cx="112320" cy="1854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45EF6FD1-A903-A9F2-A245-E2090255862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210969" y="1883898"/>
                  <a:ext cx="13356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DDC8F660-6A98-3E6C-B9EA-32BC0B0DA245}"/>
                    </a:ext>
                  </a:extLst>
                </p14:cNvPr>
                <p14:cNvContentPartPr/>
                <p14:nvPr/>
              </p14:nvContentPartPr>
              <p14:xfrm>
                <a:off x="9382689" y="1911978"/>
                <a:ext cx="132480" cy="14004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DDC8F660-6A98-3E6C-B9EA-32BC0B0DA24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371889" y="1901178"/>
                  <a:ext cx="1537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21546622-AB53-208B-BEE2-DC6F180CBE24}"/>
                    </a:ext>
                  </a:extLst>
                </p14:cNvPr>
                <p14:cNvContentPartPr/>
                <p14:nvPr/>
              </p14:nvContentPartPr>
              <p14:xfrm>
                <a:off x="9581769" y="1734858"/>
                <a:ext cx="360" cy="26820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21546622-AB53-208B-BEE2-DC6F180CBE24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571329" y="1724058"/>
                  <a:ext cx="2160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84B4DFE8-F7F7-4E5C-30F3-6EB27F893079}"/>
                    </a:ext>
                  </a:extLst>
                </p14:cNvPr>
                <p14:cNvContentPartPr/>
                <p14:nvPr/>
              </p14:nvContentPartPr>
              <p14:xfrm>
                <a:off x="9581769" y="1911978"/>
                <a:ext cx="48600" cy="3996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84B4DFE8-F7F7-4E5C-30F3-6EB27F89307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571329" y="1901178"/>
                  <a:ext cx="6984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5AB56DDF-3C97-1ECB-1C69-7332B60C74F8}"/>
                    </a:ext>
                  </a:extLst>
                </p14:cNvPr>
                <p14:cNvContentPartPr/>
                <p14:nvPr/>
              </p14:nvContentPartPr>
              <p14:xfrm>
                <a:off x="9694809" y="1899018"/>
                <a:ext cx="139320" cy="16920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5AB56DDF-3C97-1ECB-1C69-7332B60C74F8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684369" y="1888218"/>
                  <a:ext cx="160560" cy="1904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686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700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687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88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89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0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1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2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3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4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5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6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7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8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9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701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715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702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03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04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05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06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07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08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09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10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11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12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13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14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716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717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31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718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19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20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21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22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23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24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25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26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27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28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29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30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745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732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33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34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35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36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37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38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39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40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41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42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43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44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746" name="Screenshot 2024-10-14 alle 22.39.50.png" descr="Screenshot 2024-10-14 alle 22.39.5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619" y="639271"/>
            <a:ext cx="7325397" cy="52596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" name="Gruppo 34">
            <a:extLst>
              <a:ext uri="{FF2B5EF4-FFF2-40B4-BE49-F238E27FC236}">
                <a16:creationId xmlns:a16="http://schemas.microsoft.com/office/drawing/2014/main" id="{4D2343D0-CD91-63C7-AB85-9F0A8A03D447}"/>
              </a:ext>
            </a:extLst>
          </p:cNvPr>
          <p:cNvGrpSpPr/>
          <p:nvPr/>
        </p:nvGrpSpPr>
        <p:grpSpPr>
          <a:xfrm>
            <a:off x="694089" y="465138"/>
            <a:ext cx="332640" cy="734040"/>
            <a:chOff x="694089" y="465138"/>
            <a:chExt cx="332640" cy="734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17D538A4-6214-C942-36A3-6A81E3593B61}"/>
                    </a:ext>
                  </a:extLst>
                </p14:cNvPr>
                <p14:cNvContentPartPr/>
                <p14:nvPr/>
              </p14:nvContentPartPr>
              <p14:xfrm>
                <a:off x="694089" y="465138"/>
                <a:ext cx="35280" cy="73404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17D538A4-6214-C942-36A3-6A81E3593B6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83289" y="454698"/>
                  <a:ext cx="56520" cy="75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4FFFC03A-A33E-B128-6AE7-A6F437B78273}"/>
                    </a:ext>
                  </a:extLst>
                </p14:cNvPr>
                <p14:cNvContentPartPr/>
                <p14:nvPr/>
              </p14:nvContentPartPr>
              <p14:xfrm>
                <a:off x="757809" y="833418"/>
                <a:ext cx="268920" cy="1800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4FFFC03A-A33E-B128-6AE7-A6F437B7827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47009" y="822618"/>
                  <a:ext cx="290160" cy="3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52FD9C63-F9A3-5E55-4E5F-598500E14AB3}"/>
              </a:ext>
            </a:extLst>
          </p:cNvPr>
          <p:cNvGrpSpPr/>
          <p:nvPr/>
        </p:nvGrpSpPr>
        <p:grpSpPr>
          <a:xfrm>
            <a:off x="1451889" y="426618"/>
            <a:ext cx="772560" cy="688680"/>
            <a:chOff x="1451889" y="426618"/>
            <a:chExt cx="772560" cy="688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BB68CBE8-F652-D698-F5D5-CE64832EB1CD}"/>
                    </a:ext>
                  </a:extLst>
                </p14:cNvPr>
                <p14:cNvContentPartPr/>
                <p14:nvPr/>
              </p14:nvContentPartPr>
              <p14:xfrm>
                <a:off x="1451889" y="686538"/>
                <a:ext cx="163800" cy="388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BB68CBE8-F652-D698-F5D5-CE64832EB1C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441089" y="675738"/>
                  <a:ext cx="18504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BB166BC8-1702-FBE1-4699-1C434715838D}"/>
                    </a:ext>
                  </a:extLst>
                </p14:cNvPr>
                <p14:cNvContentPartPr/>
                <p14:nvPr/>
              </p14:nvContentPartPr>
              <p14:xfrm>
                <a:off x="1467369" y="866898"/>
                <a:ext cx="335160" cy="644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BB166BC8-1702-FBE1-4699-1C434715838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456929" y="856458"/>
                  <a:ext cx="35640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18FB7C88-C3EA-89C0-29CC-AE08E296B4AC}"/>
                    </a:ext>
                  </a:extLst>
                </p14:cNvPr>
                <p14:cNvContentPartPr/>
                <p14:nvPr/>
              </p14:nvContentPartPr>
              <p14:xfrm>
                <a:off x="1950849" y="508338"/>
                <a:ext cx="273600" cy="30096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18FB7C88-C3EA-89C0-29CC-AE08E296B4A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940409" y="497538"/>
                  <a:ext cx="29484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EBC1C4D4-5109-9DF3-9BCD-82107F6BEAF5}"/>
                    </a:ext>
                  </a:extLst>
                </p14:cNvPr>
                <p14:cNvContentPartPr/>
                <p14:nvPr/>
              </p14:nvContentPartPr>
              <p14:xfrm>
                <a:off x="1853649" y="426618"/>
                <a:ext cx="330480" cy="68868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EBC1C4D4-5109-9DF3-9BCD-82107F6BEAF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842849" y="416178"/>
                  <a:ext cx="351720" cy="70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uppo 44">
            <a:extLst>
              <a:ext uri="{FF2B5EF4-FFF2-40B4-BE49-F238E27FC236}">
                <a16:creationId xmlns:a16="http://schemas.microsoft.com/office/drawing/2014/main" id="{9C62976B-F2AA-C331-753F-CD39F068898C}"/>
              </a:ext>
            </a:extLst>
          </p:cNvPr>
          <p:cNvGrpSpPr/>
          <p:nvPr/>
        </p:nvGrpSpPr>
        <p:grpSpPr>
          <a:xfrm>
            <a:off x="353529" y="1756818"/>
            <a:ext cx="520920" cy="668880"/>
            <a:chOff x="353529" y="1756818"/>
            <a:chExt cx="520920" cy="668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02EF55E1-85F6-FC84-9165-D5A4A2D870DF}"/>
                    </a:ext>
                  </a:extLst>
                </p14:cNvPr>
                <p14:cNvContentPartPr/>
                <p14:nvPr/>
              </p14:nvContentPartPr>
              <p14:xfrm>
                <a:off x="353529" y="1805778"/>
                <a:ext cx="301320" cy="5094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02EF55E1-85F6-FC84-9165-D5A4A2D870D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43089" y="1795338"/>
                  <a:ext cx="322560" cy="53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7C4F1EF8-63DA-B234-BA1B-8530270A9C48}"/>
                    </a:ext>
                  </a:extLst>
                </p14:cNvPr>
                <p14:cNvContentPartPr/>
                <p14:nvPr/>
              </p14:nvContentPartPr>
              <p14:xfrm>
                <a:off x="682929" y="1756818"/>
                <a:ext cx="18360" cy="6688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7C4F1EF8-63DA-B234-BA1B-8530270A9C4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72129" y="1746378"/>
                  <a:ext cx="39600" cy="69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163CE8A2-B6F4-4761-ECD2-0BE1C3FB088A}"/>
                    </a:ext>
                  </a:extLst>
                </p14:cNvPr>
                <p14:cNvContentPartPr/>
                <p14:nvPr/>
              </p14:nvContentPartPr>
              <p14:xfrm>
                <a:off x="724689" y="2091258"/>
                <a:ext cx="149760" cy="399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163CE8A2-B6F4-4761-ECD2-0BE1C3FB088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13889" y="2080458"/>
                  <a:ext cx="171000" cy="6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1E929F57-0706-E004-8041-BF57F484E0E7}"/>
              </a:ext>
            </a:extLst>
          </p:cNvPr>
          <p:cNvGrpSpPr/>
          <p:nvPr/>
        </p:nvGrpSpPr>
        <p:grpSpPr>
          <a:xfrm>
            <a:off x="1195569" y="1414458"/>
            <a:ext cx="964080" cy="690840"/>
            <a:chOff x="1195569" y="1414458"/>
            <a:chExt cx="964080" cy="69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B8F172A3-1616-DD01-8C25-40B0B1EDFC08}"/>
                    </a:ext>
                  </a:extLst>
                </p14:cNvPr>
                <p14:cNvContentPartPr/>
                <p14:nvPr/>
              </p14:nvContentPartPr>
              <p14:xfrm>
                <a:off x="1195569" y="1910538"/>
                <a:ext cx="168120" cy="133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B8F172A3-1616-DD01-8C25-40B0B1EDFC0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84769" y="1900098"/>
                  <a:ext cx="1893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FF8E119F-83BF-7AB1-68A7-23C28281203D}"/>
                    </a:ext>
                  </a:extLst>
                </p14:cNvPr>
                <p14:cNvContentPartPr/>
                <p14:nvPr/>
              </p14:nvContentPartPr>
              <p14:xfrm>
                <a:off x="1230129" y="2022498"/>
                <a:ext cx="219960" cy="4176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FF8E119F-83BF-7AB1-68A7-23C28281203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219329" y="2011698"/>
                  <a:ext cx="24120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49B082D3-0213-3278-8F62-80445022C125}"/>
                    </a:ext>
                  </a:extLst>
                </p14:cNvPr>
                <p14:cNvContentPartPr/>
                <p14:nvPr/>
              </p14:nvContentPartPr>
              <p14:xfrm>
                <a:off x="1654569" y="1414458"/>
                <a:ext cx="505080" cy="69084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49B082D3-0213-3278-8F62-80445022C12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643769" y="1404018"/>
                  <a:ext cx="526320" cy="712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46" name="Input penna 45">
                <a:extLst>
                  <a:ext uri="{FF2B5EF4-FFF2-40B4-BE49-F238E27FC236}">
                    <a16:creationId xmlns:a16="http://schemas.microsoft.com/office/drawing/2014/main" id="{6C6EF510-1F72-4371-4C41-0E5C05BEAA39}"/>
                  </a:ext>
                </a:extLst>
              </p14:cNvPr>
              <p14:cNvContentPartPr/>
              <p14:nvPr/>
            </p14:nvContentPartPr>
            <p14:xfrm>
              <a:off x="687249" y="3066138"/>
              <a:ext cx="18360" cy="632160"/>
            </p14:xfrm>
          </p:contentPart>
        </mc:Choice>
        <mc:Fallback>
          <p:pic>
            <p:nvPicPr>
              <p:cNvPr id="46" name="Input penna 45">
                <a:extLst>
                  <a:ext uri="{FF2B5EF4-FFF2-40B4-BE49-F238E27FC236}">
                    <a16:creationId xmlns:a16="http://schemas.microsoft.com/office/drawing/2014/main" id="{6C6EF510-1F72-4371-4C41-0E5C05BEAA39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76449" y="3055338"/>
                <a:ext cx="39600" cy="653400"/>
              </a:xfrm>
              <a:prstGeom prst="rect">
                <a:avLst/>
              </a:prstGeom>
            </p:spPr>
          </p:pic>
        </mc:Fallback>
      </mc:AlternateContent>
      <p:grpSp>
        <p:nvGrpSpPr>
          <p:cNvPr id="52" name="Gruppo 51">
            <a:extLst>
              <a:ext uri="{FF2B5EF4-FFF2-40B4-BE49-F238E27FC236}">
                <a16:creationId xmlns:a16="http://schemas.microsoft.com/office/drawing/2014/main" id="{B9D9A510-977D-0F6B-B46A-40749297D1F6}"/>
              </a:ext>
            </a:extLst>
          </p:cNvPr>
          <p:cNvGrpSpPr/>
          <p:nvPr/>
        </p:nvGrpSpPr>
        <p:grpSpPr>
          <a:xfrm>
            <a:off x="1188729" y="2952018"/>
            <a:ext cx="781920" cy="569880"/>
            <a:chOff x="1188729" y="2952018"/>
            <a:chExt cx="781920" cy="569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888EAACD-57DE-E3DC-211F-EB7BB2E8EFB6}"/>
                    </a:ext>
                  </a:extLst>
                </p14:cNvPr>
                <p14:cNvContentPartPr/>
                <p14:nvPr/>
              </p14:nvContentPartPr>
              <p14:xfrm>
                <a:off x="1188729" y="3198978"/>
                <a:ext cx="206280" cy="21240"/>
              </p14:xfrm>
            </p:contentPart>
          </mc:Choice>
          <mc:Fallback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888EAACD-57DE-E3DC-211F-EB7BB2E8EFB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77929" y="3188178"/>
                  <a:ext cx="2275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57CEE4B5-7528-7737-91AE-A6CD83E3048B}"/>
                    </a:ext>
                  </a:extLst>
                </p14:cNvPr>
                <p14:cNvContentPartPr/>
                <p14:nvPr/>
              </p14:nvContentPartPr>
              <p14:xfrm>
                <a:off x="1305009" y="3358458"/>
                <a:ext cx="234360" cy="28440"/>
              </p14:xfrm>
            </p:contentPart>
          </mc:Choice>
          <mc:Fallback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57CEE4B5-7528-7737-91AE-A6CD83E3048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294569" y="3348018"/>
                  <a:ext cx="25560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419152DD-68F8-F7CA-2107-6BE352DA0C22}"/>
                    </a:ext>
                  </a:extLst>
                </p14:cNvPr>
                <p14:cNvContentPartPr/>
                <p14:nvPr/>
              </p14:nvContentPartPr>
              <p14:xfrm>
                <a:off x="1728369" y="3057858"/>
                <a:ext cx="242280" cy="236880"/>
              </p14:xfrm>
            </p:contentPart>
          </mc:Choice>
          <mc:Fallback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419152DD-68F8-F7CA-2107-6BE352DA0C22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717569" y="3047418"/>
                  <a:ext cx="2635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2266D72E-A69B-59E3-253E-05594CD50A40}"/>
                    </a:ext>
                  </a:extLst>
                </p14:cNvPr>
                <p14:cNvContentPartPr/>
                <p14:nvPr/>
              </p14:nvContentPartPr>
              <p14:xfrm>
                <a:off x="1614249" y="2952018"/>
                <a:ext cx="336240" cy="56988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2266D72E-A69B-59E3-253E-05594CD50A4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603449" y="2941218"/>
                  <a:ext cx="357480" cy="591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53" name="Input penna 52">
                <a:extLst>
                  <a:ext uri="{FF2B5EF4-FFF2-40B4-BE49-F238E27FC236}">
                    <a16:creationId xmlns:a16="http://schemas.microsoft.com/office/drawing/2014/main" id="{4D4B8EDD-E88E-0010-0324-9BC8634ACE8A}"/>
                  </a:ext>
                </a:extLst>
              </p14:cNvPr>
              <p14:cNvContentPartPr/>
              <p14:nvPr/>
            </p14:nvContentPartPr>
            <p14:xfrm>
              <a:off x="356049" y="4294818"/>
              <a:ext cx="303840" cy="444240"/>
            </p14:xfrm>
          </p:contentPart>
        </mc:Choice>
        <mc:Fallback>
          <p:pic>
            <p:nvPicPr>
              <p:cNvPr id="53" name="Input penna 52">
                <a:extLst>
                  <a:ext uri="{FF2B5EF4-FFF2-40B4-BE49-F238E27FC236}">
                    <a16:creationId xmlns:a16="http://schemas.microsoft.com/office/drawing/2014/main" id="{4D4B8EDD-E88E-0010-0324-9BC8634ACE8A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345249" y="4284378"/>
                <a:ext cx="325080" cy="46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54" name="Input penna 53">
                <a:extLst>
                  <a:ext uri="{FF2B5EF4-FFF2-40B4-BE49-F238E27FC236}">
                    <a16:creationId xmlns:a16="http://schemas.microsoft.com/office/drawing/2014/main" id="{E2E6DF1E-9CAA-EA3A-E72D-6BE33EB29A1B}"/>
                  </a:ext>
                </a:extLst>
              </p14:cNvPr>
              <p14:cNvContentPartPr/>
              <p14:nvPr/>
            </p14:nvContentPartPr>
            <p14:xfrm>
              <a:off x="759969" y="4257738"/>
              <a:ext cx="18360" cy="566280"/>
            </p14:xfrm>
          </p:contentPart>
        </mc:Choice>
        <mc:Fallback>
          <p:pic>
            <p:nvPicPr>
              <p:cNvPr id="54" name="Input penna 53">
                <a:extLst>
                  <a:ext uri="{FF2B5EF4-FFF2-40B4-BE49-F238E27FC236}">
                    <a16:creationId xmlns:a16="http://schemas.microsoft.com/office/drawing/2014/main" id="{E2E6DF1E-9CAA-EA3A-E72D-6BE33EB29A1B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49529" y="4246938"/>
                <a:ext cx="39600" cy="58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55" name="Input penna 54">
                <a:extLst>
                  <a:ext uri="{FF2B5EF4-FFF2-40B4-BE49-F238E27FC236}">
                    <a16:creationId xmlns:a16="http://schemas.microsoft.com/office/drawing/2014/main" id="{468728DA-E44F-54DA-61AC-34E5A461B878}"/>
                  </a:ext>
                </a:extLst>
              </p14:cNvPr>
              <p14:cNvContentPartPr/>
              <p14:nvPr/>
            </p14:nvContentPartPr>
            <p14:xfrm>
              <a:off x="1074609" y="4347378"/>
              <a:ext cx="213120" cy="30600"/>
            </p14:xfrm>
          </p:contentPart>
        </mc:Choice>
        <mc:Fallback>
          <p:pic>
            <p:nvPicPr>
              <p:cNvPr id="55" name="Input penna 54">
                <a:extLst>
                  <a:ext uri="{FF2B5EF4-FFF2-40B4-BE49-F238E27FC236}">
                    <a16:creationId xmlns:a16="http://schemas.microsoft.com/office/drawing/2014/main" id="{468728DA-E44F-54DA-61AC-34E5A461B878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063809" y="4336938"/>
                <a:ext cx="23436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56" name="Input penna 55">
                <a:extLst>
                  <a:ext uri="{FF2B5EF4-FFF2-40B4-BE49-F238E27FC236}">
                    <a16:creationId xmlns:a16="http://schemas.microsoft.com/office/drawing/2014/main" id="{3F413148-4C3D-0EC9-B5DC-0CF89B033842}"/>
                  </a:ext>
                </a:extLst>
              </p14:cNvPr>
              <p14:cNvContentPartPr/>
              <p14:nvPr/>
            </p14:nvContentPartPr>
            <p14:xfrm>
              <a:off x="1167489" y="4509378"/>
              <a:ext cx="178200" cy="9720"/>
            </p14:xfrm>
          </p:contentPart>
        </mc:Choice>
        <mc:Fallback>
          <p:pic>
            <p:nvPicPr>
              <p:cNvPr id="56" name="Input penna 55">
                <a:extLst>
                  <a:ext uri="{FF2B5EF4-FFF2-40B4-BE49-F238E27FC236}">
                    <a16:creationId xmlns:a16="http://schemas.microsoft.com/office/drawing/2014/main" id="{3F413148-4C3D-0EC9-B5DC-0CF89B033842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156689" y="4498578"/>
                <a:ext cx="199440" cy="3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2750" name="Input penna 2749">
                <a:extLst>
                  <a:ext uri="{FF2B5EF4-FFF2-40B4-BE49-F238E27FC236}">
                    <a16:creationId xmlns:a16="http://schemas.microsoft.com/office/drawing/2014/main" id="{62A2496F-A8A8-92AF-7EB2-27AD4CA0D1B5}"/>
                  </a:ext>
                </a:extLst>
              </p14:cNvPr>
              <p14:cNvContentPartPr/>
              <p14:nvPr/>
            </p14:nvContentPartPr>
            <p14:xfrm>
              <a:off x="1638009" y="4014018"/>
              <a:ext cx="324360" cy="526320"/>
            </p14:xfrm>
          </p:contentPart>
        </mc:Choice>
        <mc:Fallback>
          <p:pic>
            <p:nvPicPr>
              <p:cNvPr id="2750" name="Input penna 2749">
                <a:extLst>
                  <a:ext uri="{FF2B5EF4-FFF2-40B4-BE49-F238E27FC236}">
                    <a16:creationId xmlns:a16="http://schemas.microsoft.com/office/drawing/2014/main" id="{62A2496F-A8A8-92AF-7EB2-27AD4CA0D1B5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1627569" y="4003218"/>
                <a:ext cx="345600" cy="547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646" name="Gruppo 2645">
            <a:extLst>
              <a:ext uri="{FF2B5EF4-FFF2-40B4-BE49-F238E27FC236}">
                <a16:creationId xmlns:a16="http://schemas.microsoft.com/office/drawing/2014/main" id="{2BE9EE89-BFC3-6CBD-4C72-EA58E06E844A}"/>
              </a:ext>
            </a:extLst>
          </p:cNvPr>
          <p:cNvGrpSpPr/>
          <p:nvPr/>
        </p:nvGrpSpPr>
        <p:grpSpPr>
          <a:xfrm>
            <a:off x="405009" y="2487313"/>
            <a:ext cx="242280" cy="319680"/>
            <a:chOff x="405009" y="2487313"/>
            <a:chExt cx="242280" cy="319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642" name="Input penna 2641">
                  <a:extLst>
                    <a:ext uri="{FF2B5EF4-FFF2-40B4-BE49-F238E27FC236}">
                      <a16:creationId xmlns:a16="http://schemas.microsoft.com/office/drawing/2014/main" id="{840C1A71-ABD7-3D81-E9C8-882712488DC9}"/>
                    </a:ext>
                  </a:extLst>
                </p14:cNvPr>
                <p14:cNvContentPartPr/>
                <p14:nvPr/>
              </p14:nvContentPartPr>
              <p14:xfrm>
                <a:off x="405009" y="2487313"/>
                <a:ext cx="200880" cy="319680"/>
              </p14:xfrm>
            </p:contentPart>
          </mc:Choice>
          <mc:Fallback>
            <p:pic>
              <p:nvPicPr>
                <p:cNvPr id="2642" name="Input penna 2641">
                  <a:extLst>
                    <a:ext uri="{FF2B5EF4-FFF2-40B4-BE49-F238E27FC236}">
                      <a16:creationId xmlns:a16="http://schemas.microsoft.com/office/drawing/2014/main" id="{840C1A71-ABD7-3D81-E9C8-882712488DC9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94569" y="2476513"/>
                  <a:ext cx="22212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2643" name="Input penna 2642">
                  <a:extLst>
                    <a:ext uri="{FF2B5EF4-FFF2-40B4-BE49-F238E27FC236}">
                      <a16:creationId xmlns:a16="http://schemas.microsoft.com/office/drawing/2014/main" id="{7145699F-5730-A352-4178-AB1CDDA502D3}"/>
                    </a:ext>
                  </a:extLst>
                </p14:cNvPr>
                <p14:cNvContentPartPr/>
                <p14:nvPr/>
              </p14:nvContentPartPr>
              <p14:xfrm>
                <a:off x="453249" y="2631673"/>
                <a:ext cx="194040" cy="35280"/>
              </p14:xfrm>
            </p:contentPart>
          </mc:Choice>
          <mc:Fallback>
            <p:pic>
              <p:nvPicPr>
                <p:cNvPr id="2643" name="Input penna 2642">
                  <a:extLst>
                    <a:ext uri="{FF2B5EF4-FFF2-40B4-BE49-F238E27FC236}">
                      <a16:creationId xmlns:a16="http://schemas.microsoft.com/office/drawing/2014/main" id="{7145699F-5730-A352-4178-AB1CDDA502D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42809" y="2620873"/>
                  <a:ext cx="215280" cy="56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3">
            <p14:nvContentPartPr>
              <p14:cNvPr id="2644" name="Input penna 2643">
                <a:extLst>
                  <a:ext uri="{FF2B5EF4-FFF2-40B4-BE49-F238E27FC236}">
                    <a16:creationId xmlns:a16="http://schemas.microsoft.com/office/drawing/2014/main" id="{05203996-B964-AB5F-2872-DB469941AA33}"/>
                  </a:ext>
                </a:extLst>
              </p14:cNvPr>
              <p14:cNvContentPartPr/>
              <p14:nvPr/>
            </p14:nvContentPartPr>
            <p14:xfrm>
              <a:off x="547209" y="5056633"/>
              <a:ext cx="28440" cy="236880"/>
            </p14:xfrm>
          </p:contentPart>
        </mc:Choice>
        <mc:Fallback>
          <p:pic>
            <p:nvPicPr>
              <p:cNvPr id="2644" name="Input penna 2643">
                <a:extLst>
                  <a:ext uri="{FF2B5EF4-FFF2-40B4-BE49-F238E27FC236}">
                    <a16:creationId xmlns:a16="http://schemas.microsoft.com/office/drawing/2014/main" id="{05203996-B964-AB5F-2872-DB469941AA33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536769" y="5046193"/>
                <a:ext cx="49680" cy="25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5">
            <p14:nvContentPartPr>
              <p14:cNvPr id="2647" name="Input penna 2646">
                <a:extLst>
                  <a:ext uri="{FF2B5EF4-FFF2-40B4-BE49-F238E27FC236}">
                    <a16:creationId xmlns:a16="http://schemas.microsoft.com/office/drawing/2014/main" id="{2AAA57CE-ADC5-5400-818D-2E5818B8B9B7}"/>
                  </a:ext>
                </a:extLst>
              </p14:cNvPr>
              <p14:cNvContentPartPr/>
              <p14:nvPr/>
            </p14:nvContentPartPr>
            <p14:xfrm>
              <a:off x="4584969" y="629353"/>
              <a:ext cx="1766880" cy="1229040"/>
            </p14:xfrm>
          </p:contentPart>
        </mc:Choice>
        <mc:Fallback>
          <p:pic>
            <p:nvPicPr>
              <p:cNvPr id="2647" name="Input penna 2646">
                <a:extLst>
                  <a:ext uri="{FF2B5EF4-FFF2-40B4-BE49-F238E27FC236}">
                    <a16:creationId xmlns:a16="http://schemas.microsoft.com/office/drawing/2014/main" id="{2AAA57CE-ADC5-5400-818D-2E5818B8B9B7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4574529" y="618553"/>
                <a:ext cx="1788120" cy="12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7">
            <p14:nvContentPartPr>
              <p14:cNvPr id="2648" name="Input penna 2647">
                <a:extLst>
                  <a:ext uri="{FF2B5EF4-FFF2-40B4-BE49-F238E27FC236}">
                    <a16:creationId xmlns:a16="http://schemas.microsoft.com/office/drawing/2014/main" id="{3DAE23E0-16F4-210E-14B8-0F9C01410D13}"/>
                  </a:ext>
                </a:extLst>
              </p14:cNvPr>
              <p14:cNvContentPartPr/>
              <p14:nvPr/>
            </p14:nvContentPartPr>
            <p14:xfrm>
              <a:off x="5033889" y="179713"/>
              <a:ext cx="186120" cy="388080"/>
            </p14:xfrm>
          </p:contentPart>
        </mc:Choice>
        <mc:Fallback>
          <p:pic>
            <p:nvPicPr>
              <p:cNvPr id="2648" name="Input penna 2647">
                <a:extLst>
                  <a:ext uri="{FF2B5EF4-FFF2-40B4-BE49-F238E27FC236}">
                    <a16:creationId xmlns:a16="http://schemas.microsoft.com/office/drawing/2014/main" id="{3DAE23E0-16F4-210E-14B8-0F9C01410D13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5023089" y="169273"/>
                <a:ext cx="207360" cy="409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677" name="Gruppo 2676">
            <a:extLst>
              <a:ext uri="{FF2B5EF4-FFF2-40B4-BE49-F238E27FC236}">
                <a16:creationId xmlns:a16="http://schemas.microsoft.com/office/drawing/2014/main" id="{D7824BDB-1D65-EE2F-0A02-4932129A952D}"/>
              </a:ext>
            </a:extLst>
          </p:cNvPr>
          <p:cNvGrpSpPr/>
          <p:nvPr/>
        </p:nvGrpSpPr>
        <p:grpSpPr>
          <a:xfrm>
            <a:off x="9057969" y="3845233"/>
            <a:ext cx="1539720" cy="772920"/>
            <a:chOff x="9057969" y="3845233"/>
            <a:chExt cx="1539720" cy="772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2663" name="Input penna 2662">
                  <a:extLst>
                    <a:ext uri="{FF2B5EF4-FFF2-40B4-BE49-F238E27FC236}">
                      <a16:creationId xmlns:a16="http://schemas.microsoft.com/office/drawing/2014/main" id="{F174EDB1-2333-2CF7-EE37-F060B6148554}"/>
                    </a:ext>
                  </a:extLst>
                </p14:cNvPr>
                <p14:cNvContentPartPr/>
                <p14:nvPr/>
              </p14:nvContentPartPr>
              <p14:xfrm>
                <a:off x="9057969" y="4031713"/>
                <a:ext cx="604800" cy="80640"/>
              </p14:xfrm>
            </p:contentPart>
          </mc:Choice>
          <mc:Fallback>
            <p:pic>
              <p:nvPicPr>
                <p:cNvPr id="2663" name="Input penna 2662">
                  <a:extLst>
                    <a:ext uri="{FF2B5EF4-FFF2-40B4-BE49-F238E27FC236}">
                      <a16:creationId xmlns:a16="http://schemas.microsoft.com/office/drawing/2014/main" id="{F174EDB1-2333-2CF7-EE37-F060B614855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47529" y="4020913"/>
                  <a:ext cx="62604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2664" name="Input penna 2663">
                  <a:extLst>
                    <a:ext uri="{FF2B5EF4-FFF2-40B4-BE49-F238E27FC236}">
                      <a16:creationId xmlns:a16="http://schemas.microsoft.com/office/drawing/2014/main" id="{9B3C5D0B-02DC-A363-4456-62B834BCBF7B}"/>
                    </a:ext>
                  </a:extLst>
                </p14:cNvPr>
                <p14:cNvContentPartPr/>
                <p14:nvPr/>
              </p14:nvContentPartPr>
              <p14:xfrm>
                <a:off x="9320049" y="4093273"/>
                <a:ext cx="12600" cy="216000"/>
              </p14:xfrm>
            </p:contentPart>
          </mc:Choice>
          <mc:Fallback>
            <p:pic>
              <p:nvPicPr>
                <p:cNvPr id="2664" name="Input penna 2663">
                  <a:extLst>
                    <a:ext uri="{FF2B5EF4-FFF2-40B4-BE49-F238E27FC236}">
                      <a16:creationId xmlns:a16="http://schemas.microsoft.com/office/drawing/2014/main" id="{9B3C5D0B-02DC-A363-4456-62B834BCBF7B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309249" y="4082833"/>
                  <a:ext cx="3384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2665" name="Input penna 2664">
                  <a:extLst>
                    <a:ext uri="{FF2B5EF4-FFF2-40B4-BE49-F238E27FC236}">
                      <a16:creationId xmlns:a16="http://schemas.microsoft.com/office/drawing/2014/main" id="{5BEBDCEA-12AD-6DFB-D10C-8645951018B3}"/>
                    </a:ext>
                  </a:extLst>
                </p14:cNvPr>
                <p14:cNvContentPartPr/>
                <p14:nvPr/>
              </p14:nvContentPartPr>
              <p14:xfrm>
                <a:off x="9424089" y="4039993"/>
                <a:ext cx="28440" cy="253080"/>
              </p14:xfrm>
            </p:contentPart>
          </mc:Choice>
          <mc:Fallback>
            <p:pic>
              <p:nvPicPr>
                <p:cNvPr id="2665" name="Input penna 2664">
                  <a:extLst>
                    <a:ext uri="{FF2B5EF4-FFF2-40B4-BE49-F238E27FC236}">
                      <a16:creationId xmlns:a16="http://schemas.microsoft.com/office/drawing/2014/main" id="{5BEBDCEA-12AD-6DFB-D10C-8645951018B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413649" y="4029193"/>
                  <a:ext cx="4968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2666" name="Input penna 2665">
                  <a:extLst>
                    <a:ext uri="{FF2B5EF4-FFF2-40B4-BE49-F238E27FC236}">
                      <a16:creationId xmlns:a16="http://schemas.microsoft.com/office/drawing/2014/main" id="{716DC244-39BF-AE09-5C9F-B53ADF353D83}"/>
                    </a:ext>
                  </a:extLst>
                </p14:cNvPr>
                <p14:cNvContentPartPr/>
                <p14:nvPr/>
              </p14:nvContentPartPr>
              <p14:xfrm>
                <a:off x="9160929" y="4243753"/>
                <a:ext cx="526320" cy="68040"/>
              </p14:xfrm>
            </p:contentPart>
          </mc:Choice>
          <mc:Fallback>
            <p:pic>
              <p:nvPicPr>
                <p:cNvPr id="2666" name="Input penna 2665">
                  <a:extLst>
                    <a:ext uri="{FF2B5EF4-FFF2-40B4-BE49-F238E27FC236}">
                      <a16:creationId xmlns:a16="http://schemas.microsoft.com/office/drawing/2014/main" id="{716DC244-39BF-AE09-5C9F-B53ADF353D8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150489" y="4232953"/>
                  <a:ext cx="54756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2667" name="Input penna 2666">
                  <a:extLst>
                    <a:ext uri="{FF2B5EF4-FFF2-40B4-BE49-F238E27FC236}">
                      <a16:creationId xmlns:a16="http://schemas.microsoft.com/office/drawing/2014/main" id="{DF696FD1-810B-846D-26A3-58BD87BF21D7}"/>
                    </a:ext>
                  </a:extLst>
                </p14:cNvPr>
                <p14:cNvContentPartPr/>
                <p14:nvPr/>
              </p14:nvContentPartPr>
              <p14:xfrm>
                <a:off x="9704889" y="4038553"/>
                <a:ext cx="132480" cy="20160"/>
              </p14:xfrm>
            </p:contentPart>
          </mc:Choice>
          <mc:Fallback>
            <p:pic>
              <p:nvPicPr>
                <p:cNvPr id="2667" name="Input penna 2666">
                  <a:extLst>
                    <a:ext uri="{FF2B5EF4-FFF2-40B4-BE49-F238E27FC236}">
                      <a16:creationId xmlns:a16="http://schemas.microsoft.com/office/drawing/2014/main" id="{DF696FD1-810B-846D-26A3-58BD87BF21D7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694449" y="4028113"/>
                  <a:ext cx="15372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2668" name="Input penna 2667">
                  <a:extLst>
                    <a:ext uri="{FF2B5EF4-FFF2-40B4-BE49-F238E27FC236}">
                      <a16:creationId xmlns:a16="http://schemas.microsoft.com/office/drawing/2014/main" id="{6AA59187-8E97-99B4-8C6E-B4505A29F56D}"/>
                    </a:ext>
                  </a:extLst>
                </p14:cNvPr>
                <p14:cNvContentPartPr/>
                <p14:nvPr/>
              </p14:nvContentPartPr>
              <p14:xfrm>
                <a:off x="9667089" y="4160953"/>
                <a:ext cx="140400" cy="36360"/>
              </p14:xfrm>
            </p:contentPart>
          </mc:Choice>
          <mc:Fallback>
            <p:pic>
              <p:nvPicPr>
                <p:cNvPr id="2668" name="Input penna 2667">
                  <a:extLst>
                    <a:ext uri="{FF2B5EF4-FFF2-40B4-BE49-F238E27FC236}">
                      <a16:creationId xmlns:a16="http://schemas.microsoft.com/office/drawing/2014/main" id="{6AA59187-8E97-99B4-8C6E-B4505A29F56D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656289" y="4150513"/>
                  <a:ext cx="1616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2669" name="Input penna 2668">
                  <a:extLst>
                    <a:ext uri="{FF2B5EF4-FFF2-40B4-BE49-F238E27FC236}">
                      <a16:creationId xmlns:a16="http://schemas.microsoft.com/office/drawing/2014/main" id="{3DE1FD19-3114-4B66-C966-C6345D829FD8}"/>
                    </a:ext>
                  </a:extLst>
                </p14:cNvPr>
                <p14:cNvContentPartPr/>
                <p14:nvPr/>
              </p14:nvContentPartPr>
              <p14:xfrm>
                <a:off x="9858249" y="3868633"/>
                <a:ext cx="57600" cy="404640"/>
              </p14:xfrm>
            </p:contentPart>
          </mc:Choice>
          <mc:Fallback>
            <p:pic>
              <p:nvPicPr>
                <p:cNvPr id="2669" name="Input penna 2668">
                  <a:extLst>
                    <a:ext uri="{FF2B5EF4-FFF2-40B4-BE49-F238E27FC236}">
                      <a16:creationId xmlns:a16="http://schemas.microsoft.com/office/drawing/2014/main" id="{3DE1FD19-3114-4B66-C966-C6345D829FD8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847809" y="3857833"/>
                  <a:ext cx="7884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2670" name="Input penna 2669">
                  <a:extLst>
                    <a:ext uri="{FF2B5EF4-FFF2-40B4-BE49-F238E27FC236}">
                      <a16:creationId xmlns:a16="http://schemas.microsoft.com/office/drawing/2014/main" id="{4E27144E-307B-D59C-3820-CDFC65722840}"/>
                    </a:ext>
                  </a:extLst>
                </p14:cNvPr>
                <p14:cNvContentPartPr/>
                <p14:nvPr/>
              </p14:nvContentPartPr>
              <p14:xfrm>
                <a:off x="9595449" y="4312513"/>
                <a:ext cx="251280" cy="305640"/>
              </p14:xfrm>
            </p:contentPart>
          </mc:Choice>
          <mc:Fallback>
            <p:pic>
              <p:nvPicPr>
                <p:cNvPr id="2670" name="Input penna 2669">
                  <a:extLst>
                    <a:ext uri="{FF2B5EF4-FFF2-40B4-BE49-F238E27FC236}">
                      <a16:creationId xmlns:a16="http://schemas.microsoft.com/office/drawing/2014/main" id="{4E27144E-307B-D59C-3820-CDFC6572284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9584649" y="4301713"/>
                  <a:ext cx="27252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2671" name="Input penna 2670">
                  <a:extLst>
                    <a:ext uri="{FF2B5EF4-FFF2-40B4-BE49-F238E27FC236}">
                      <a16:creationId xmlns:a16="http://schemas.microsoft.com/office/drawing/2014/main" id="{E7E91B5B-E6C2-6B61-2D76-21DC5FE05A27}"/>
                    </a:ext>
                  </a:extLst>
                </p14:cNvPr>
                <p14:cNvContentPartPr/>
                <p14:nvPr/>
              </p14:nvContentPartPr>
              <p14:xfrm>
                <a:off x="10122489" y="3974473"/>
                <a:ext cx="209520" cy="278280"/>
              </p14:xfrm>
            </p:contentPart>
          </mc:Choice>
          <mc:Fallback>
            <p:pic>
              <p:nvPicPr>
                <p:cNvPr id="2671" name="Input penna 2670">
                  <a:extLst>
                    <a:ext uri="{FF2B5EF4-FFF2-40B4-BE49-F238E27FC236}">
                      <a16:creationId xmlns:a16="http://schemas.microsoft.com/office/drawing/2014/main" id="{E7E91B5B-E6C2-6B61-2D76-21DC5FE05A2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112049" y="3964033"/>
                  <a:ext cx="23076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2672" name="Input penna 2671">
                  <a:extLst>
                    <a:ext uri="{FF2B5EF4-FFF2-40B4-BE49-F238E27FC236}">
                      <a16:creationId xmlns:a16="http://schemas.microsoft.com/office/drawing/2014/main" id="{8E030820-0DE8-207B-70DE-E2758AB3A6C3}"/>
                    </a:ext>
                  </a:extLst>
                </p14:cNvPr>
                <p14:cNvContentPartPr/>
                <p14:nvPr/>
              </p14:nvContentPartPr>
              <p14:xfrm>
                <a:off x="10446129" y="3845233"/>
                <a:ext cx="31680" cy="388080"/>
              </p14:xfrm>
            </p:contentPart>
          </mc:Choice>
          <mc:Fallback>
            <p:pic>
              <p:nvPicPr>
                <p:cNvPr id="2672" name="Input penna 2671">
                  <a:extLst>
                    <a:ext uri="{FF2B5EF4-FFF2-40B4-BE49-F238E27FC236}">
                      <a16:creationId xmlns:a16="http://schemas.microsoft.com/office/drawing/2014/main" id="{8E030820-0DE8-207B-70DE-E2758AB3A6C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0435329" y="3834793"/>
                  <a:ext cx="5292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2673" name="Input penna 2672">
                  <a:extLst>
                    <a:ext uri="{FF2B5EF4-FFF2-40B4-BE49-F238E27FC236}">
                      <a16:creationId xmlns:a16="http://schemas.microsoft.com/office/drawing/2014/main" id="{5C0A82BB-4B6B-9F9C-B24C-77BCC41E1D39}"/>
                    </a:ext>
                  </a:extLst>
                </p14:cNvPr>
                <p14:cNvContentPartPr/>
                <p14:nvPr/>
              </p14:nvContentPartPr>
              <p14:xfrm>
                <a:off x="10443969" y="3978073"/>
                <a:ext cx="130320" cy="34200"/>
              </p14:xfrm>
            </p:contentPart>
          </mc:Choice>
          <mc:Fallback>
            <p:pic>
              <p:nvPicPr>
                <p:cNvPr id="2673" name="Input penna 2672">
                  <a:extLst>
                    <a:ext uri="{FF2B5EF4-FFF2-40B4-BE49-F238E27FC236}">
                      <a16:creationId xmlns:a16="http://schemas.microsoft.com/office/drawing/2014/main" id="{5C0A82BB-4B6B-9F9C-B24C-77BCC41E1D39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433169" y="3967633"/>
                  <a:ext cx="1515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2674" name="Input penna 2673">
                  <a:extLst>
                    <a:ext uri="{FF2B5EF4-FFF2-40B4-BE49-F238E27FC236}">
                      <a16:creationId xmlns:a16="http://schemas.microsoft.com/office/drawing/2014/main" id="{9C0B9894-2508-CD75-7ED0-703FDE36DE35}"/>
                    </a:ext>
                  </a:extLst>
                </p14:cNvPr>
                <p14:cNvContentPartPr/>
                <p14:nvPr/>
              </p14:nvContentPartPr>
              <p14:xfrm>
                <a:off x="10485369" y="4101553"/>
                <a:ext cx="112320" cy="10800"/>
              </p14:xfrm>
            </p:contentPart>
          </mc:Choice>
          <mc:Fallback>
            <p:pic>
              <p:nvPicPr>
                <p:cNvPr id="2674" name="Input penna 2673">
                  <a:extLst>
                    <a:ext uri="{FF2B5EF4-FFF2-40B4-BE49-F238E27FC236}">
                      <a16:creationId xmlns:a16="http://schemas.microsoft.com/office/drawing/2014/main" id="{9C0B9894-2508-CD75-7ED0-703FDE36DE35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0474569" y="4091113"/>
                  <a:ext cx="1335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2675" name="Input penna 2674">
                  <a:extLst>
                    <a:ext uri="{FF2B5EF4-FFF2-40B4-BE49-F238E27FC236}">
                      <a16:creationId xmlns:a16="http://schemas.microsoft.com/office/drawing/2014/main" id="{BAD6B00B-4134-5F05-EB5B-0390544FAF18}"/>
                    </a:ext>
                  </a:extLst>
                </p14:cNvPr>
                <p14:cNvContentPartPr/>
                <p14:nvPr/>
              </p14:nvContentPartPr>
              <p14:xfrm>
                <a:off x="10209969" y="4289113"/>
                <a:ext cx="255600" cy="297360"/>
              </p14:xfrm>
            </p:contentPart>
          </mc:Choice>
          <mc:Fallback>
            <p:pic>
              <p:nvPicPr>
                <p:cNvPr id="2675" name="Input penna 2674">
                  <a:extLst>
                    <a:ext uri="{FF2B5EF4-FFF2-40B4-BE49-F238E27FC236}">
                      <a16:creationId xmlns:a16="http://schemas.microsoft.com/office/drawing/2014/main" id="{BAD6B00B-4134-5F05-EB5B-0390544FAF18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0199169" y="4278313"/>
                  <a:ext cx="276840" cy="31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77" name="Gruppo 2776">
            <a:extLst>
              <a:ext uri="{FF2B5EF4-FFF2-40B4-BE49-F238E27FC236}">
                <a16:creationId xmlns:a16="http://schemas.microsoft.com/office/drawing/2014/main" id="{349D8E69-1801-1903-1926-3435E504701C}"/>
              </a:ext>
            </a:extLst>
          </p:cNvPr>
          <p:cNvGrpSpPr/>
          <p:nvPr/>
        </p:nvGrpSpPr>
        <p:grpSpPr>
          <a:xfrm>
            <a:off x="5675049" y="4142233"/>
            <a:ext cx="2031120" cy="960120"/>
            <a:chOff x="5675049" y="4142233"/>
            <a:chExt cx="2031120" cy="960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2678" name="Input penna 2677">
                  <a:extLst>
                    <a:ext uri="{FF2B5EF4-FFF2-40B4-BE49-F238E27FC236}">
                      <a16:creationId xmlns:a16="http://schemas.microsoft.com/office/drawing/2014/main" id="{218B73B5-FB41-C07F-E181-70653D06E114}"/>
                    </a:ext>
                  </a:extLst>
                </p14:cNvPr>
                <p14:cNvContentPartPr/>
                <p14:nvPr/>
              </p14:nvContentPartPr>
              <p14:xfrm>
                <a:off x="5675049" y="4142233"/>
                <a:ext cx="208800" cy="362160"/>
              </p14:xfrm>
            </p:contentPart>
          </mc:Choice>
          <mc:Fallback>
            <p:pic>
              <p:nvPicPr>
                <p:cNvPr id="2678" name="Input penna 2677">
                  <a:extLst>
                    <a:ext uri="{FF2B5EF4-FFF2-40B4-BE49-F238E27FC236}">
                      <a16:creationId xmlns:a16="http://schemas.microsoft.com/office/drawing/2014/main" id="{218B73B5-FB41-C07F-E181-70653D06E11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664249" y="4131793"/>
                  <a:ext cx="230040" cy="38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2679" name="Input penna 2678">
                  <a:extLst>
                    <a:ext uri="{FF2B5EF4-FFF2-40B4-BE49-F238E27FC236}">
                      <a16:creationId xmlns:a16="http://schemas.microsoft.com/office/drawing/2014/main" id="{03E5C20A-74B4-A95B-65A5-B36FAF15F5E9}"/>
                    </a:ext>
                  </a:extLst>
                </p14:cNvPr>
                <p14:cNvContentPartPr/>
                <p14:nvPr/>
              </p14:nvContentPartPr>
              <p14:xfrm>
                <a:off x="5700969" y="4326193"/>
                <a:ext cx="207360" cy="37440"/>
              </p14:xfrm>
            </p:contentPart>
          </mc:Choice>
          <mc:Fallback>
            <p:pic>
              <p:nvPicPr>
                <p:cNvPr id="2679" name="Input penna 2678">
                  <a:extLst>
                    <a:ext uri="{FF2B5EF4-FFF2-40B4-BE49-F238E27FC236}">
                      <a16:creationId xmlns:a16="http://schemas.microsoft.com/office/drawing/2014/main" id="{03E5C20A-74B4-A95B-65A5-B36FAF15F5E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690529" y="4315753"/>
                  <a:ext cx="2286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2680" name="Input penna 2679">
                  <a:extLst>
                    <a:ext uri="{FF2B5EF4-FFF2-40B4-BE49-F238E27FC236}">
                      <a16:creationId xmlns:a16="http://schemas.microsoft.com/office/drawing/2014/main" id="{A7A68CD6-E6A1-3768-AFFB-6E9A000AC0BD}"/>
                    </a:ext>
                  </a:extLst>
                </p14:cNvPr>
                <p14:cNvContentPartPr/>
                <p14:nvPr/>
              </p14:nvContentPartPr>
              <p14:xfrm>
                <a:off x="5959449" y="4176073"/>
                <a:ext cx="27360" cy="303120"/>
              </p14:xfrm>
            </p:contentPart>
          </mc:Choice>
          <mc:Fallback>
            <p:pic>
              <p:nvPicPr>
                <p:cNvPr id="2680" name="Input penna 2679">
                  <a:extLst>
                    <a:ext uri="{FF2B5EF4-FFF2-40B4-BE49-F238E27FC236}">
                      <a16:creationId xmlns:a16="http://schemas.microsoft.com/office/drawing/2014/main" id="{A7A68CD6-E6A1-3768-AFFB-6E9A000AC0BD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949009" y="4165633"/>
                  <a:ext cx="4860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2681" name="Input penna 2680">
                  <a:extLst>
                    <a:ext uri="{FF2B5EF4-FFF2-40B4-BE49-F238E27FC236}">
                      <a16:creationId xmlns:a16="http://schemas.microsoft.com/office/drawing/2014/main" id="{70C7B932-8CA2-E809-6F31-A41290613C2B}"/>
                    </a:ext>
                  </a:extLst>
                </p14:cNvPr>
                <p14:cNvContentPartPr/>
                <p14:nvPr/>
              </p14:nvContentPartPr>
              <p14:xfrm>
                <a:off x="5934969" y="4367233"/>
                <a:ext cx="132480" cy="42120"/>
              </p14:xfrm>
            </p:contentPart>
          </mc:Choice>
          <mc:Fallback>
            <p:pic>
              <p:nvPicPr>
                <p:cNvPr id="2681" name="Input penna 2680">
                  <a:extLst>
                    <a:ext uri="{FF2B5EF4-FFF2-40B4-BE49-F238E27FC236}">
                      <a16:creationId xmlns:a16="http://schemas.microsoft.com/office/drawing/2014/main" id="{70C7B932-8CA2-E809-6F31-A41290613C2B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924169" y="4356433"/>
                  <a:ext cx="15372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2682" name="Input penna 2681">
                  <a:extLst>
                    <a:ext uri="{FF2B5EF4-FFF2-40B4-BE49-F238E27FC236}">
                      <a16:creationId xmlns:a16="http://schemas.microsoft.com/office/drawing/2014/main" id="{12FDDA74-D2CE-2E56-44FA-45FA7460FC17}"/>
                    </a:ext>
                  </a:extLst>
                </p14:cNvPr>
                <p14:cNvContentPartPr/>
                <p14:nvPr/>
              </p14:nvContentPartPr>
              <p14:xfrm>
                <a:off x="5803929" y="4538233"/>
                <a:ext cx="196200" cy="56160"/>
              </p14:xfrm>
            </p:contentPart>
          </mc:Choice>
          <mc:Fallback>
            <p:pic>
              <p:nvPicPr>
                <p:cNvPr id="2682" name="Input penna 2681">
                  <a:extLst>
                    <a:ext uri="{FF2B5EF4-FFF2-40B4-BE49-F238E27FC236}">
                      <a16:creationId xmlns:a16="http://schemas.microsoft.com/office/drawing/2014/main" id="{12FDDA74-D2CE-2E56-44FA-45FA7460FC1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793489" y="4527793"/>
                  <a:ext cx="21744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2683" name="Input penna 2682">
                  <a:extLst>
                    <a:ext uri="{FF2B5EF4-FFF2-40B4-BE49-F238E27FC236}">
                      <a16:creationId xmlns:a16="http://schemas.microsoft.com/office/drawing/2014/main" id="{639869B1-C275-4F34-9830-3E944FBF47A2}"/>
                    </a:ext>
                  </a:extLst>
                </p14:cNvPr>
                <p14:cNvContentPartPr/>
                <p14:nvPr/>
              </p14:nvContentPartPr>
              <p14:xfrm>
                <a:off x="5842089" y="4569913"/>
                <a:ext cx="187200" cy="190080"/>
              </p14:xfrm>
            </p:contentPart>
          </mc:Choice>
          <mc:Fallback>
            <p:pic>
              <p:nvPicPr>
                <p:cNvPr id="2683" name="Input penna 2682">
                  <a:extLst>
                    <a:ext uri="{FF2B5EF4-FFF2-40B4-BE49-F238E27FC236}">
                      <a16:creationId xmlns:a16="http://schemas.microsoft.com/office/drawing/2014/main" id="{639869B1-C275-4F34-9830-3E944FBF47A2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831289" y="4559113"/>
                  <a:ext cx="20844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2684" name="Input penna 2683">
                  <a:extLst>
                    <a:ext uri="{FF2B5EF4-FFF2-40B4-BE49-F238E27FC236}">
                      <a16:creationId xmlns:a16="http://schemas.microsoft.com/office/drawing/2014/main" id="{03878E26-93B2-A232-0BAF-2034BAEDE32B}"/>
                    </a:ext>
                  </a:extLst>
                </p14:cNvPr>
                <p14:cNvContentPartPr/>
                <p14:nvPr/>
              </p14:nvContentPartPr>
              <p14:xfrm>
                <a:off x="6191289" y="4213513"/>
                <a:ext cx="10440" cy="168120"/>
              </p14:xfrm>
            </p:contentPart>
          </mc:Choice>
          <mc:Fallback>
            <p:pic>
              <p:nvPicPr>
                <p:cNvPr id="2684" name="Input penna 2683">
                  <a:extLst>
                    <a:ext uri="{FF2B5EF4-FFF2-40B4-BE49-F238E27FC236}">
                      <a16:creationId xmlns:a16="http://schemas.microsoft.com/office/drawing/2014/main" id="{03878E26-93B2-A232-0BAF-2034BAEDE32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6180489" y="4202713"/>
                  <a:ext cx="3168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2752" name="Input penna 2751">
                  <a:extLst>
                    <a:ext uri="{FF2B5EF4-FFF2-40B4-BE49-F238E27FC236}">
                      <a16:creationId xmlns:a16="http://schemas.microsoft.com/office/drawing/2014/main" id="{2DCC7DB8-08CB-5B61-95DA-9E1A57AA5C5A}"/>
                    </a:ext>
                  </a:extLst>
                </p14:cNvPr>
                <p14:cNvContentPartPr/>
                <p14:nvPr/>
              </p14:nvContentPartPr>
              <p14:xfrm>
                <a:off x="6035769" y="4361473"/>
                <a:ext cx="299160" cy="23760"/>
              </p14:xfrm>
            </p:contentPart>
          </mc:Choice>
          <mc:Fallback>
            <p:pic>
              <p:nvPicPr>
                <p:cNvPr id="2752" name="Input penna 2751">
                  <a:extLst>
                    <a:ext uri="{FF2B5EF4-FFF2-40B4-BE49-F238E27FC236}">
                      <a16:creationId xmlns:a16="http://schemas.microsoft.com/office/drawing/2014/main" id="{2DCC7DB8-08CB-5B61-95DA-9E1A57AA5C5A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6024969" y="4350673"/>
                  <a:ext cx="3204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2753" name="Input penna 2752">
                  <a:extLst>
                    <a:ext uri="{FF2B5EF4-FFF2-40B4-BE49-F238E27FC236}">
                      <a16:creationId xmlns:a16="http://schemas.microsoft.com/office/drawing/2014/main" id="{1606A397-DF4C-6AF9-303F-9AECFD8240B0}"/>
                    </a:ext>
                  </a:extLst>
                </p14:cNvPr>
                <p14:cNvContentPartPr/>
                <p14:nvPr/>
              </p14:nvContentPartPr>
              <p14:xfrm>
                <a:off x="6121809" y="4374073"/>
                <a:ext cx="91080" cy="154080"/>
              </p14:xfrm>
            </p:contentPart>
          </mc:Choice>
          <mc:Fallback>
            <p:pic>
              <p:nvPicPr>
                <p:cNvPr id="2753" name="Input penna 2752">
                  <a:extLst>
                    <a:ext uri="{FF2B5EF4-FFF2-40B4-BE49-F238E27FC236}">
                      <a16:creationId xmlns:a16="http://schemas.microsoft.com/office/drawing/2014/main" id="{1606A397-DF4C-6AF9-303F-9AECFD8240B0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6111369" y="4363633"/>
                  <a:ext cx="11232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2754" name="Input penna 2753">
                  <a:extLst>
                    <a:ext uri="{FF2B5EF4-FFF2-40B4-BE49-F238E27FC236}">
                      <a16:creationId xmlns:a16="http://schemas.microsoft.com/office/drawing/2014/main" id="{D5A1F4E9-8810-EE86-88DE-D244E7E07597}"/>
                    </a:ext>
                  </a:extLst>
                </p14:cNvPr>
                <p14:cNvContentPartPr/>
                <p14:nvPr/>
              </p14:nvContentPartPr>
              <p14:xfrm>
                <a:off x="6164289" y="4462633"/>
                <a:ext cx="111240" cy="49320"/>
              </p14:xfrm>
            </p:contentPart>
          </mc:Choice>
          <mc:Fallback>
            <p:pic>
              <p:nvPicPr>
                <p:cNvPr id="2754" name="Input penna 2753">
                  <a:extLst>
                    <a:ext uri="{FF2B5EF4-FFF2-40B4-BE49-F238E27FC236}">
                      <a16:creationId xmlns:a16="http://schemas.microsoft.com/office/drawing/2014/main" id="{D5A1F4E9-8810-EE86-88DE-D244E7E07597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6153849" y="4451833"/>
                  <a:ext cx="1324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2755" name="Input penna 2754">
                  <a:extLst>
                    <a:ext uri="{FF2B5EF4-FFF2-40B4-BE49-F238E27FC236}">
                      <a16:creationId xmlns:a16="http://schemas.microsoft.com/office/drawing/2014/main" id="{3407C872-1F32-3DFB-0C22-AFB39967F2B4}"/>
                    </a:ext>
                  </a:extLst>
                </p14:cNvPr>
                <p14:cNvContentPartPr/>
                <p14:nvPr/>
              </p14:nvContentPartPr>
              <p14:xfrm>
                <a:off x="6400449" y="4353193"/>
                <a:ext cx="17280" cy="219240"/>
              </p14:xfrm>
            </p:contentPart>
          </mc:Choice>
          <mc:Fallback>
            <p:pic>
              <p:nvPicPr>
                <p:cNvPr id="2755" name="Input penna 2754">
                  <a:extLst>
                    <a:ext uri="{FF2B5EF4-FFF2-40B4-BE49-F238E27FC236}">
                      <a16:creationId xmlns:a16="http://schemas.microsoft.com/office/drawing/2014/main" id="{3407C872-1F32-3DFB-0C22-AFB39967F2B4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390009" y="4342393"/>
                  <a:ext cx="3852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2756" name="Input penna 2755">
                  <a:extLst>
                    <a:ext uri="{FF2B5EF4-FFF2-40B4-BE49-F238E27FC236}">
                      <a16:creationId xmlns:a16="http://schemas.microsoft.com/office/drawing/2014/main" id="{233C0CB9-BBDF-F7A9-8518-EDDF44E06195}"/>
                    </a:ext>
                  </a:extLst>
                </p14:cNvPr>
                <p14:cNvContentPartPr/>
                <p14:nvPr/>
              </p14:nvContentPartPr>
              <p14:xfrm>
                <a:off x="6185529" y="4616353"/>
                <a:ext cx="30600" cy="180720"/>
              </p14:xfrm>
            </p:contentPart>
          </mc:Choice>
          <mc:Fallback>
            <p:pic>
              <p:nvPicPr>
                <p:cNvPr id="2756" name="Input penna 2755">
                  <a:extLst>
                    <a:ext uri="{FF2B5EF4-FFF2-40B4-BE49-F238E27FC236}">
                      <a16:creationId xmlns:a16="http://schemas.microsoft.com/office/drawing/2014/main" id="{233C0CB9-BBDF-F7A9-8518-EDDF44E0619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6175089" y="4605913"/>
                  <a:ext cx="518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2757" name="Input penna 2756">
                  <a:extLst>
                    <a:ext uri="{FF2B5EF4-FFF2-40B4-BE49-F238E27FC236}">
                      <a16:creationId xmlns:a16="http://schemas.microsoft.com/office/drawing/2014/main" id="{7FEAA636-0ACC-4270-BB44-91815438A661}"/>
                    </a:ext>
                  </a:extLst>
                </p14:cNvPr>
                <p14:cNvContentPartPr/>
                <p14:nvPr/>
              </p14:nvContentPartPr>
              <p14:xfrm>
                <a:off x="6183369" y="4602313"/>
                <a:ext cx="197280" cy="235440"/>
              </p14:xfrm>
            </p:contentPart>
          </mc:Choice>
          <mc:Fallback>
            <p:pic>
              <p:nvPicPr>
                <p:cNvPr id="2757" name="Input penna 2756">
                  <a:extLst>
                    <a:ext uri="{FF2B5EF4-FFF2-40B4-BE49-F238E27FC236}">
                      <a16:creationId xmlns:a16="http://schemas.microsoft.com/office/drawing/2014/main" id="{7FEAA636-0ACC-4270-BB44-91815438A661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172929" y="4591873"/>
                  <a:ext cx="21852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2760" name="Input penna 2759">
                  <a:extLst>
                    <a:ext uri="{FF2B5EF4-FFF2-40B4-BE49-F238E27FC236}">
                      <a16:creationId xmlns:a16="http://schemas.microsoft.com/office/drawing/2014/main" id="{351AC6E2-A719-67A7-1AFE-E1488DE76EA7}"/>
                    </a:ext>
                  </a:extLst>
                </p14:cNvPr>
                <p14:cNvContentPartPr/>
                <p14:nvPr/>
              </p14:nvContentPartPr>
              <p14:xfrm>
                <a:off x="6652449" y="4218913"/>
                <a:ext cx="239760" cy="431640"/>
              </p14:xfrm>
            </p:contentPart>
          </mc:Choice>
          <mc:Fallback>
            <p:pic>
              <p:nvPicPr>
                <p:cNvPr id="2760" name="Input penna 2759">
                  <a:extLst>
                    <a:ext uri="{FF2B5EF4-FFF2-40B4-BE49-F238E27FC236}">
                      <a16:creationId xmlns:a16="http://schemas.microsoft.com/office/drawing/2014/main" id="{351AC6E2-A719-67A7-1AFE-E1488DE76EA7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642009" y="4208113"/>
                  <a:ext cx="261000" cy="45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2761" name="Input penna 2760">
                  <a:extLst>
                    <a:ext uri="{FF2B5EF4-FFF2-40B4-BE49-F238E27FC236}">
                      <a16:creationId xmlns:a16="http://schemas.microsoft.com/office/drawing/2014/main" id="{1806D0B0-6D4A-E6F3-547A-3358CB55ACA4}"/>
                    </a:ext>
                  </a:extLst>
                </p14:cNvPr>
                <p14:cNvContentPartPr/>
                <p14:nvPr/>
              </p14:nvContentPartPr>
              <p14:xfrm>
                <a:off x="6821649" y="4441753"/>
                <a:ext cx="82080" cy="214560"/>
              </p14:xfrm>
            </p:contentPart>
          </mc:Choice>
          <mc:Fallback>
            <p:pic>
              <p:nvPicPr>
                <p:cNvPr id="2761" name="Input penna 2760">
                  <a:extLst>
                    <a:ext uri="{FF2B5EF4-FFF2-40B4-BE49-F238E27FC236}">
                      <a16:creationId xmlns:a16="http://schemas.microsoft.com/office/drawing/2014/main" id="{1806D0B0-6D4A-E6F3-547A-3358CB55ACA4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810849" y="4430953"/>
                  <a:ext cx="10332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2762" name="Input penna 2761">
                  <a:extLst>
                    <a:ext uri="{FF2B5EF4-FFF2-40B4-BE49-F238E27FC236}">
                      <a16:creationId xmlns:a16="http://schemas.microsoft.com/office/drawing/2014/main" id="{FA801AF2-92D0-469A-B999-1D84F2D0F3F4}"/>
                    </a:ext>
                  </a:extLst>
                </p14:cNvPr>
                <p14:cNvContentPartPr/>
                <p14:nvPr/>
              </p14:nvContentPartPr>
              <p14:xfrm>
                <a:off x="6967089" y="4473073"/>
                <a:ext cx="97560" cy="153720"/>
              </p14:xfrm>
            </p:contentPart>
          </mc:Choice>
          <mc:Fallback>
            <p:pic>
              <p:nvPicPr>
                <p:cNvPr id="2762" name="Input penna 2761">
                  <a:extLst>
                    <a:ext uri="{FF2B5EF4-FFF2-40B4-BE49-F238E27FC236}">
                      <a16:creationId xmlns:a16="http://schemas.microsoft.com/office/drawing/2014/main" id="{FA801AF2-92D0-469A-B999-1D84F2D0F3F4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6956289" y="4462633"/>
                  <a:ext cx="11880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2763" name="Input penna 2762">
                  <a:extLst>
                    <a:ext uri="{FF2B5EF4-FFF2-40B4-BE49-F238E27FC236}">
                      <a16:creationId xmlns:a16="http://schemas.microsoft.com/office/drawing/2014/main" id="{EBB227DC-BEBB-38C6-82EC-FE0413B7EA0C}"/>
                    </a:ext>
                  </a:extLst>
                </p14:cNvPr>
                <p14:cNvContentPartPr/>
                <p14:nvPr/>
              </p14:nvContentPartPr>
              <p14:xfrm>
                <a:off x="7142769" y="4281913"/>
                <a:ext cx="18360" cy="299880"/>
              </p14:xfrm>
            </p:contentPart>
          </mc:Choice>
          <mc:Fallback>
            <p:pic>
              <p:nvPicPr>
                <p:cNvPr id="2763" name="Input penna 2762">
                  <a:extLst>
                    <a:ext uri="{FF2B5EF4-FFF2-40B4-BE49-F238E27FC236}">
                      <a16:creationId xmlns:a16="http://schemas.microsoft.com/office/drawing/2014/main" id="{EBB227DC-BEBB-38C6-82EC-FE0413B7EA0C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7131969" y="4271473"/>
                  <a:ext cx="3960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2764" name="Input penna 2763">
                  <a:extLst>
                    <a:ext uri="{FF2B5EF4-FFF2-40B4-BE49-F238E27FC236}">
                      <a16:creationId xmlns:a16="http://schemas.microsoft.com/office/drawing/2014/main" id="{EEF7368A-64E9-080D-F551-226E822285F6}"/>
                    </a:ext>
                  </a:extLst>
                </p14:cNvPr>
                <p14:cNvContentPartPr/>
                <p14:nvPr/>
              </p14:nvContentPartPr>
              <p14:xfrm>
                <a:off x="7142769" y="4437073"/>
                <a:ext cx="101160" cy="51480"/>
              </p14:xfrm>
            </p:contentPart>
          </mc:Choice>
          <mc:Fallback>
            <p:pic>
              <p:nvPicPr>
                <p:cNvPr id="2764" name="Input penna 2763">
                  <a:extLst>
                    <a:ext uri="{FF2B5EF4-FFF2-40B4-BE49-F238E27FC236}">
                      <a16:creationId xmlns:a16="http://schemas.microsoft.com/office/drawing/2014/main" id="{EEF7368A-64E9-080D-F551-226E822285F6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7131969" y="4426273"/>
                  <a:ext cx="12240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2765" name="Input penna 2764">
                  <a:extLst>
                    <a:ext uri="{FF2B5EF4-FFF2-40B4-BE49-F238E27FC236}">
                      <a16:creationId xmlns:a16="http://schemas.microsoft.com/office/drawing/2014/main" id="{D53E39FD-FBF3-8DB9-2ACC-801D0F90B916}"/>
                    </a:ext>
                  </a:extLst>
                </p14:cNvPr>
                <p14:cNvContentPartPr/>
                <p14:nvPr/>
              </p14:nvContentPartPr>
              <p14:xfrm>
                <a:off x="7297209" y="4290193"/>
                <a:ext cx="12600" cy="257760"/>
              </p14:xfrm>
            </p:contentPart>
          </mc:Choice>
          <mc:Fallback>
            <p:pic>
              <p:nvPicPr>
                <p:cNvPr id="2765" name="Input penna 2764">
                  <a:extLst>
                    <a:ext uri="{FF2B5EF4-FFF2-40B4-BE49-F238E27FC236}">
                      <a16:creationId xmlns:a16="http://schemas.microsoft.com/office/drawing/2014/main" id="{D53E39FD-FBF3-8DB9-2ACC-801D0F90B916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7286769" y="4279753"/>
                  <a:ext cx="3384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2766" name="Input penna 2765">
                  <a:extLst>
                    <a:ext uri="{FF2B5EF4-FFF2-40B4-BE49-F238E27FC236}">
                      <a16:creationId xmlns:a16="http://schemas.microsoft.com/office/drawing/2014/main" id="{A8CCDB40-EEEB-4A77-712C-9DD661A95FCB}"/>
                    </a:ext>
                  </a:extLst>
                </p14:cNvPr>
                <p14:cNvContentPartPr/>
                <p14:nvPr/>
              </p14:nvContentPartPr>
              <p14:xfrm>
                <a:off x="7277049" y="4461553"/>
                <a:ext cx="111240" cy="41040"/>
              </p14:xfrm>
            </p:contentPart>
          </mc:Choice>
          <mc:Fallback>
            <p:pic>
              <p:nvPicPr>
                <p:cNvPr id="2766" name="Input penna 2765">
                  <a:extLst>
                    <a:ext uri="{FF2B5EF4-FFF2-40B4-BE49-F238E27FC236}">
                      <a16:creationId xmlns:a16="http://schemas.microsoft.com/office/drawing/2014/main" id="{A8CCDB40-EEEB-4A77-712C-9DD661A95FCB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7266609" y="4450753"/>
                  <a:ext cx="13248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2767" name="Input penna 2766">
                  <a:extLst>
                    <a:ext uri="{FF2B5EF4-FFF2-40B4-BE49-F238E27FC236}">
                      <a16:creationId xmlns:a16="http://schemas.microsoft.com/office/drawing/2014/main" id="{08FB59C7-54D5-4AF2-162F-30A8E9E12BC1}"/>
                    </a:ext>
                  </a:extLst>
                </p14:cNvPr>
                <p14:cNvContentPartPr/>
                <p14:nvPr/>
              </p14:nvContentPartPr>
              <p14:xfrm>
                <a:off x="7417089" y="4438153"/>
                <a:ext cx="113400" cy="173520"/>
              </p14:xfrm>
            </p:contentPart>
          </mc:Choice>
          <mc:Fallback>
            <p:pic>
              <p:nvPicPr>
                <p:cNvPr id="2767" name="Input penna 2766">
                  <a:extLst>
                    <a:ext uri="{FF2B5EF4-FFF2-40B4-BE49-F238E27FC236}">
                      <a16:creationId xmlns:a16="http://schemas.microsoft.com/office/drawing/2014/main" id="{08FB59C7-54D5-4AF2-162F-30A8E9E12BC1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406289" y="4427713"/>
                  <a:ext cx="1346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2768" name="Input penna 2767">
                  <a:extLst>
                    <a:ext uri="{FF2B5EF4-FFF2-40B4-BE49-F238E27FC236}">
                      <a16:creationId xmlns:a16="http://schemas.microsoft.com/office/drawing/2014/main" id="{A0ADB725-8924-5ACA-E008-0660559F1084}"/>
                    </a:ext>
                  </a:extLst>
                </p14:cNvPr>
                <p14:cNvContentPartPr/>
                <p14:nvPr/>
              </p14:nvContentPartPr>
              <p14:xfrm>
                <a:off x="7605009" y="4259593"/>
                <a:ext cx="101160" cy="384840"/>
              </p14:xfrm>
            </p:contentPart>
          </mc:Choice>
          <mc:Fallback>
            <p:pic>
              <p:nvPicPr>
                <p:cNvPr id="2768" name="Input penna 2767">
                  <a:extLst>
                    <a:ext uri="{FF2B5EF4-FFF2-40B4-BE49-F238E27FC236}">
                      <a16:creationId xmlns:a16="http://schemas.microsoft.com/office/drawing/2014/main" id="{A0ADB725-8924-5ACA-E008-0660559F1084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7594569" y="4249153"/>
                  <a:ext cx="122400" cy="40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2769" name="Input penna 2768">
                  <a:extLst>
                    <a:ext uri="{FF2B5EF4-FFF2-40B4-BE49-F238E27FC236}">
                      <a16:creationId xmlns:a16="http://schemas.microsoft.com/office/drawing/2014/main" id="{9BCFC4F1-2311-3525-F087-176D02D65CF5}"/>
                    </a:ext>
                  </a:extLst>
                </p14:cNvPr>
                <p14:cNvContentPartPr/>
                <p14:nvPr/>
              </p14:nvContentPartPr>
              <p14:xfrm>
                <a:off x="5858649" y="4796353"/>
                <a:ext cx="1677960" cy="191880"/>
              </p14:xfrm>
            </p:contentPart>
          </mc:Choice>
          <mc:Fallback>
            <p:pic>
              <p:nvPicPr>
                <p:cNvPr id="2769" name="Input penna 2768">
                  <a:extLst>
                    <a:ext uri="{FF2B5EF4-FFF2-40B4-BE49-F238E27FC236}">
                      <a16:creationId xmlns:a16="http://schemas.microsoft.com/office/drawing/2014/main" id="{9BCFC4F1-2311-3525-F087-176D02D65CF5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848209" y="4785553"/>
                  <a:ext cx="169920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2770" name="Input penna 2769">
                  <a:extLst>
                    <a:ext uri="{FF2B5EF4-FFF2-40B4-BE49-F238E27FC236}">
                      <a16:creationId xmlns:a16="http://schemas.microsoft.com/office/drawing/2014/main" id="{89AC4CA8-5713-2A4F-C668-D6359908327A}"/>
                    </a:ext>
                  </a:extLst>
                </p14:cNvPr>
                <p14:cNvContentPartPr/>
                <p14:nvPr/>
              </p14:nvContentPartPr>
              <p14:xfrm>
                <a:off x="6725169" y="4817953"/>
                <a:ext cx="11520" cy="176400"/>
              </p14:xfrm>
            </p:contentPart>
          </mc:Choice>
          <mc:Fallback>
            <p:pic>
              <p:nvPicPr>
                <p:cNvPr id="2770" name="Input penna 2769">
                  <a:extLst>
                    <a:ext uri="{FF2B5EF4-FFF2-40B4-BE49-F238E27FC236}">
                      <a16:creationId xmlns:a16="http://schemas.microsoft.com/office/drawing/2014/main" id="{89AC4CA8-5713-2A4F-C668-D6359908327A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6714729" y="4807153"/>
                  <a:ext cx="3276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2771" name="Input penna 2770">
                  <a:extLst>
                    <a:ext uri="{FF2B5EF4-FFF2-40B4-BE49-F238E27FC236}">
                      <a16:creationId xmlns:a16="http://schemas.microsoft.com/office/drawing/2014/main" id="{67823F74-23C1-5345-5727-46BFF5A9993A}"/>
                    </a:ext>
                  </a:extLst>
                </p14:cNvPr>
                <p14:cNvContentPartPr/>
                <p14:nvPr/>
              </p14:nvContentPartPr>
              <p14:xfrm>
                <a:off x="6630129" y="5027473"/>
                <a:ext cx="200880" cy="74880"/>
              </p14:xfrm>
            </p:contentPart>
          </mc:Choice>
          <mc:Fallback>
            <p:pic>
              <p:nvPicPr>
                <p:cNvPr id="2771" name="Input penna 2770">
                  <a:extLst>
                    <a:ext uri="{FF2B5EF4-FFF2-40B4-BE49-F238E27FC236}">
                      <a16:creationId xmlns:a16="http://schemas.microsoft.com/office/drawing/2014/main" id="{67823F74-23C1-5345-5727-46BFF5A9993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619329" y="5017033"/>
                  <a:ext cx="222120" cy="96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95" name="Gruppo 2794">
            <a:extLst>
              <a:ext uri="{FF2B5EF4-FFF2-40B4-BE49-F238E27FC236}">
                <a16:creationId xmlns:a16="http://schemas.microsoft.com/office/drawing/2014/main" id="{02E48BFC-7280-A27B-31C3-6A03DDF115A2}"/>
              </a:ext>
            </a:extLst>
          </p:cNvPr>
          <p:cNvGrpSpPr/>
          <p:nvPr/>
        </p:nvGrpSpPr>
        <p:grpSpPr>
          <a:xfrm>
            <a:off x="8890929" y="4833073"/>
            <a:ext cx="2208960" cy="594360"/>
            <a:chOff x="8890929" y="4833073"/>
            <a:chExt cx="2208960" cy="594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2778" name="Input penna 2777">
                  <a:extLst>
                    <a:ext uri="{FF2B5EF4-FFF2-40B4-BE49-F238E27FC236}">
                      <a16:creationId xmlns:a16="http://schemas.microsoft.com/office/drawing/2014/main" id="{84F5DE16-CC4F-3090-63FB-0D4BFB8333BA}"/>
                    </a:ext>
                  </a:extLst>
                </p14:cNvPr>
                <p14:cNvContentPartPr/>
                <p14:nvPr/>
              </p14:nvContentPartPr>
              <p14:xfrm>
                <a:off x="8890929" y="4833073"/>
                <a:ext cx="234720" cy="508320"/>
              </p14:xfrm>
            </p:contentPart>
          </mc:Choice>
          <mc:Fallback>
            <p:pic>
              <p:nvPicPr>
                <p:cNvPr id="2778" name="Input penna 2777">
                  <a:extLst>
                    <a:ext uri="{FF2B5EF4-FFF2-40B4-BE49-F238E27FC236}">
                      <a16:creationId xmlns:a16="http://schemas.microsoft.com/office/drawing/2014/main" id="{84F5DE16-CC4F-3090-63FB-0D4BFB8333BA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8880489" y="4822273"/>
                  <a:ext cx="255960" cy="52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2779" name="Input penna 2778">
                  <a:extLst>
                    <a:ext uri="{FF2B5EF4-FFF2-40B4-BE49-F238E27FC236}">
                      <a16:creationId xmlns:a16="http://schemas.microsoft.com/office/drawing/2014/main" id="{6C72E728-7AE1-9731-3BB9-538E4E47C6A5}"/>
                    </a:ext>
                  </a:extLst>
                </p14:cNvPr>
                <p14:cNvContentPartPr/>
                <p14:nvPr/>
              </p14:nvContentPartPr>
              <p14:xfrm>
                <a:off x="9129609" y="5075353"/>
                <a:ext cx="112320" cy="117000"/>
              </p14:xfrm>
            </p:contentPart>
          </mc:Choice>
          <mc:Fallback>
            <p:pic>
              <p:nvPicPr>
                <p:cNvPr id="2779" name="Input penna 2778">
                  <a:extLst>
                    <a:ext uri="{FF2B5EF4-FFF2-40B4-BE49-F238E27FC236}">
                      <a16:creationId xmlns:a16="http://schemas.microsoft.com/office/drawing/2014/main" id="{6C72E728-7AE1-9731-3BB9-538E4E47C6A5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9119169" y="5064553"/>
                  <a:ext cx="1335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2780" name="Input penna 2779">
                  <a:extLst>
                    <a:ext uri="{FF2B5EF4-FFF2-40B4-BE49-F238E27FC236}">
                      <a16:creationId xmlns:a16="http://schemas.microsoft.com/office/drawing/2014/main" id="{1D4F24BB-BE2B-05C3-079A-ED5C03749350}"/>
                    </a:ext>
                  </a:extLst>
                </p14:cNvPr>
                <p14:cNvContentPartPr/>
                <p14:nvPr/>
              </p14:nvContentPartPr>
              <p14:xfrm>
                <a:off x="9173169" y="5023873"/>
                <a:ext cx="147960" cy="400680"/>
              </p14:xfrm>
            </p:contentPart>
          </mc:Choice>
          <mc:Fallback>
            <p:pic>
              <p:nvPicPr>
                <p:cNvPr id="2780" name="Input penna 2779">
                  <a:extLst>
                    <a:ext uri="{FF2B5EF4-FFF2-40B4-BE49-F238E27FC236}">
                      <a16:creationId xmlns:a16="http://schemas.microsoft.com/office/drawing/2014/main" id="{1D4F24BB-BE2B-05C3-079A-ED5C03749350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9162729" y="5013433"/>
                  <a:ext cx="169200" cy="42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2781" name="Input penna 2780">
                  <a:extLst>
                    <a:ext uri="{FF2B5EF4-FFF2-40B4-BE49-F238E27FC236}">
                      <a16:creationId xmlns:a16="http://schemas.microsoft.com/office/drawing/2014/main" id="{C33C195B-6432-E276-00A0-D097588B40E5}"/>
                    </a:ext>
                  </a:extLst>
                </p14:cNvPr>
                <p14:cNvContentPartPr/>
                <p14:nvPr/>
              </p14:nvContentPartPr>
              <p14:xfrm>
                <a:off x="9345609" y="5055553"/>
                <a:ext cx="194040" cy="223920"/>
              </p14:xfrm>
            </p:contentPart>
          </mc:Choice>
          <mc:Fallback>
            <p:pic>
              <p:nvPicPr>
                <p:cNvPr id="2781" name="Input penna 2780">
                  <a:extLst>
                    <a:ext uri="{FF2B5EF4-FFF2-40B4-BE49-F238E27FC236}">
                      <a16:creationId xmlns:a16="http://schemas.microsoft.com/office/drawing/2014/main" id="{C33C195B-6432-E276-00A0-D097588B40E5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9335169" y="5044753"/>
                  <a:ext cx="21528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2782" name="Input penna 2781">
                  <a:extLst>
                    <a:ext uri="{FF2B5EF4-FFF2-40B4-BE49-F238E27FC236}">
                      <a16:creationId xmlns:a16="http://schemas.microsoft.com/office/drawing/2014/main" id="{23F8B4E6-354B-A792-670D-F5CB715E4AE6}"/>
                    </a:ext>
                  </a:extLst>
                </p14:cNvPr>
                <p14:cNvContentPartPr/>
                <p14:nvPr/>
              </p14:nvContentPartPr>
              <p14:xfrm>
                <a:off x="9601929" y="5080033"/>
                <a:ext cx="105480" cy="141120"/>
              </p14:xfrm>
            </p:contentPart>
          </mc:Choice>
          <mc:Fallback>
            <p:pic>
              <p:nvPicPr>
                <p:cNvPr id="2782" name="Input penna 2781">
                  <a:extLst>
                    <a:ext uri="{FF2B5EF4-FFF2-40B4-BE49-F238E27FC236}">
                      <a16:creationId xmlns:a16="http://schemas.microsoft.com/office/drawing/2014/main" id="{23F8B4E6-354B-A792-670D-F5CB715E4AE6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9591489" y="5069233"/>
                  <a:ext cx="1267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2783" name="Input penna 2782">
                  <a:extLst>
                    <a:ext uri="{FF2B5EF4-FFF2-40B4-BE49-F238E27FC236}">
                      <a16:creationId xmlns:a16="http://schemas.microsoft.com/office/drawing/2014/main" id="{D81372B7-CC26-CED6-94C4-BDA01AF83DA0}"/>
                    </a:ext>
                  </a:extLst>
                </p14:cNvPr>
                <p14:cNvContentPartPr/>
                <p14:nvPr/>
              </p14:nvContentPartPr>
              <p14:xfrm>
                <a:off x="9726489" y="5063833"/>
                <a:ext cx="151560" cy="140040"/>
              </p14:xfrm>
            </p:contentPart>
          </mc:Choice>
          <mc:Fallback>
            <p:pic>
              <p:nvPicPr>
                <p:cNvPr id="2783" name="Input penna 2782">
                  <a:extLst>
                    <a:ext uri="{FF2B5EF4-FFF2-40B4-BE49-F238E27FC236}">
                      <a16:creationId xmlns:a16="http://schemas.microsoft.com/office/drawing/2014/main" id="{D81372B7-CC26-CED6-94C4-BDA01AF83DA0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9715689" y="5053033"/>
                  <a:ext cx="17280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2784" name="Input penna 2783">
                  <a:extLst>
                    <a:ext uri="{FF2B5EF4-FFF2-40B4-BE49-F238E27FC236}">
                      <a16:creationId xmlns:a16="http://schemas.microsoft.com/office/drawing/2014/main" id="{18231226-3CDF-5CD9-2DD1-66FB2E9553BB}"/>
                    </a:ext>
                  </a:extLst>
                </p14:cNvPr>
                <p14:cNvContentPartPr/>
                <p14:nvPr/>
              </p14:nvContentPartPr>
              <p14:xfrm>
                <a:off x="9935649" y="5080033"/>
                <a:ext cx="123480" cy="211320"/>
              </p14:xfrm>
            </p:contentPart>
          </mc:Choice>
          <mc:Fallback>
            <p:pic>
              <p:nvPicPr>
                <p:cNvPr id="2784" name="Input penna 2783">
                  <a:extLst>
                    <a:ext uri="{FF2B5EF4-FFF2-40B4-BE49-F238E27FC236}">
                      <a16:creationId xmlns:a16="http://schemas.microsoft.com/office/drawing/2014/main" id="{18231226-3CDF-5CD9-2DD1-66FB2E9553BB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9924849" y="5069233"/>
                  <a:ext cx="14472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2785" name="Input penna 2784">
                  <a:extLst>
                    <a:ext uri="{FF2B5EF4-FFF2-40B4-BE49-F238E27FC236}">
                      <a16:creationId xmlns:a16="http://schemas.microsoft.com/office/drawing/2014/main" id="{0A432966-05A6-DB67-156C-85156274A0A4}"/>
                    </a:ext>
                  </a:extLst>
                </p14:cNvPr>
                <p14:cNvContentPartPr/>
                <p14:nvPr/>
              </p14:nvContentPartPr>
              <p14:xfrm>
                <a:off x="10227969" y="5047273"/>
                <a:ext cx="69840" cy="122760"/>
              </p14:xfrm>
            </p:contentPart>
          </mc:Choice>
          <mc:Fallback>
            <p:pic>
              <p:nvPicPr>
                <p:cNvPr id="2785" name="Input penna 2784">
                  <a:extLst>
                    <a:ext uri="{FF2B5EF4-FFF2-40B4-BE49-F238E27FC236}">
                      <a16:creationId xmlns:a16="http://schemas.microsoft.com/office/drawing/2014/main" id="{0A432966-05A6-DB67-156C-85156274A0A4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0217169" y="5036833"/>
                  <a:ext cx="910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2786" name="Input penna 2785">
                  <a:extLst>
                    <a:ext uri="{FF2B5EF4-FFF2-40B4-BE49-F238E27FC236}">
                      <a16:creationId xmlns:a16="http://schemas.microsoft.com/office/drawing/2014/main" id="{0100577B-C9B6-92EA-9BFF-A15EFAD3E9CF}"/>
                    </a:ext>
                  </a:extLst>
                </p14:cNvPr>
                <p14:cNvContentPartPr/>
                <p14:nvPr/>
              </p14:nvContentPartPr>
              <p14:xfrm>
                <a:off x="10227969" y="5018113"/>
                <a:ext cx="167040" cy="341640"/>
              </p14:xfrm>
            </p:contentPart>
          </mc:Choice>
          <mc:Fallback>
            <p:pic>
              <p:nvPicPr>
                <p:cNvPr id="2786" name="Input penna 2785">
                  <a:extLst>
                    <a:ext uri="{FF2B5EF4-FFF2-40B4-BE49-F238E27FC236}">
                      <a16:creationId xmlns:a16="http://schemas.microsoft.com/office/drawing/2014/main" id="{0100577B-C9B6-92EA-9BFF-A15EFAD3E9CF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0217169" y="5007673"/>
                  <a:ext cx="18828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2787" name="Input penna 2786">
                  <a:extLst>
                    <a:ext uri="{FF2B5EF4-FFF2-40B4-BE49-F238E27FC236}">
                      <a16:creationId xmlns:a16="http://schemas.microsoft.com/office/drawing/2014/main" id="{E4E0EEA6-96D8-6DEA-EDD9-BA77D3A8AC8A}"/>
                    </a:ext>
                  </a:extLst>
                </p14:cNvPr>
                <p14:cNvContentPartPr/>
                <p14:nvPr/>
              </p14:nvContentPartPr>
              <p14:xfrm>
                <a:off x="10407969" y="5078953"/>
                <a:ext cx="174960" cy="196200"/>
              </p14:xfrm>
            </p:contentPart>
          </mc:Choice>
          <mc:Fallback>
            <p:pic>
              <p:nvPicPr>
                <p:cNvPr id="2787" name="Input penna 2786">
                  <a:extLst>
                    <a:ext uri="{FF2B5EF4-FFF2-40B4-BE49-F238E27FC236}">
                      <a16:creationId xmlns:a16="http://schemas.microsoft.com/office/drawing/2014/main" id="{E4E0EEA6-96D8-6DEA-EDD9-BA77D3A8AC8A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0397529" y="5068153"/>
                  <a:ext cx="19620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2788" name="Input penna 2787">
                  <a:extLst>
                    <a:ext uri="{FF2B5EF4-FFF2-40B4-BE49-F238E27FC236}">
                      <a16:creationId xmlns:a16="http://schemas.microsoft.com/office/drawing/2014/main" id="{261DFAB0-B3B0-01A6-C2CF-4AFCC0460CE6}"/>
                    </a:ext>
                  </a:extLst>
                </p14:cNvPr>
                <p14:cNvContentPartPr/>
                <p14:nvPr/>
              </p14:nvContentPartPr>
              <p14:xfrm>
                <a:off x="10625049" y="5064913"/>
                <a:ext cx="106560" cy="130680"/>
              </p14:xfrm>
            </p:contentPart>
          </mc:Choice>
          <mc:Fallback>
            <p:pic>
              <p:nvPicPr>
                <p:cNvPr id="2788" name="Input penna 2787">
                  <a:extLst>
                    <a:ext uri="{FF2B5EF4-FFF2-40B4-BE49-F238E27FC236}">
                      <a16:creationId xmlns:a16="http://schemas.microsoft.com/office/drawing/2014/main" id="{261DFAB0-B3B0-01A6-C2CF-4AFCC0460CE6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0614609" y="5054113"/>
                  <a:ext cx="1278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2789" name="Input penna 2788">
                  <a:extLst>
                    <a:ext uri="{FF2B5EF4-FFF2-40B4-BE49-F238E27FC236}">
                      <a16:creationId xmlns:a16="http://schemas.microsoft.com/office/drawing/2014/main" id="{36A1C939-812A-79F1-5F2A-8B0F39E2CBF3}"/>
                    </a:ext>
                  </a:extLst>
                </p14:cNvPr>
                <p14:cNvContentPartPr/>
                <p14:nvPr/>
              </p14:nvContentPartPr>
              <p14:xfrm>
                <a:off x="10841409" y="5022793"/>
                <a:ext cx="104400" cy="281160"/>
              </p14:xfrm>
            </p:contentPart>
          </mc:Choice>
          <mc:Fallback>
            <p:pic>
              <p:nvPicPr>
                <p:cNvPr id="2789" name="Input penna 2788">
                  <a:extLst>
                    <a:ext uri="{FF2B5EF4-FFF2-40B4-BE49-F238E27FC236}">
                      <a16:creationId xmlns:a16="http://schemas.microsoft.com/office/drawing/2014/main" id="{36A1C939-812A-79F1-5F2A-8B0F39E2CBF3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0830609" y="5012353"/>
                  <a:ext cx="12564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2792" name="Input penna 2791">
                  <a:extLst>
                    <a:ext uri="{FF2B5EF4-FFF2-40B4-BE49-F238E27FC236}">
                      <a16:creationId xmlns:a16="http://schemas.microsoft.com/office/drawing/2014/main" id="{F583B2C5-9EF7-B25A-55B6-F6C234B041C5}"/>
                    </a:ext>
                  </a:extLst>
                </p14:cNvPr>
                <p14:cNvContentPartPr/>
                <p14:nvPr/>
              </p14:nvContentPartPr>
              <p14:xfrm>
                <a:off x="9777969" y="5365153"/>
                <a:ext cx="355320" cy="60840"/>
              </p14:xfrm>
            </p:contentPart>
          </mc:Choice>
          <mc:Fallback>
            <p:pic>
              <p:nvPicPr>
                <p:cNvPr id="2792" name="Input penna 2791">
                  <a:extLst>
                    <a:ext uri="{FF2B5EF4-FFF2-40B4-BE49-F238E27FC236}">
                      <a16:creationId xmlns:a16="http://schemas.microsoft.com/office/drawing/2014/main" id="{F583B2C5-9EF7-B25A-55B6-F6C234B041C5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9767169" y="5354713"/>
                  <a:ext cx="37656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2793" name="Input penna 2792">
                  <a:extLst>
                    <a:ext uri="{FF2B5EF4-FFF2-40B4-BE49-F238E27FC236}">
                      <a16:creationId xmlns:a16="http://schemas.microsoft.com/office/drawing/2014/main" id="{4F2DE8FB-2D55-AC07-212E-C41767DDD182}"/>
                    </a:ext>
                  </a:extLst>
                </p14:cNvPr>
                <p14:cNvContentPartPr/>
                <p14:nvPr/>
              </p14:nvContentPartPr>
              <p14:xfrm>
                <a:off x="10729449" y="5394313"/>
                <a:ext cx="370440" cy="33120"/>
              </p14:xfrm>
            </p:contentPart>
          </mc:Choice>
          <mc:Fallback>
            <p:pic>
              <p:nvPicPr>
                <p:cNvPr id="2793" name="Input penna 2792">
                  <a:extLst>
                    <a:ext uri="{FF2B5EF4-FFF2-40B4-BE49-F238E27FC236}">
                      <a16:creationId xmlns:a16="http://schemas.microsoft.com/office/drawing/2014/main" id="{4F2DE8FB-2D55-AC07-212E-C41767DDD182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0718649" y="5383873"/>
                  <a:ext cx="391680" cy="5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98" name="Gruppo 2797">
            <a:extLst>
              <a:ext uri="{FF2B5EF4-FFF2-40B4-BE49-F238E27FC236}">
                <a16:creationId xmlns:a16="http://schemas.microsoft.com/office/drawing/2014/main" id="{79E57578-599F-30C9-DA89-D96CE4641979}"/>
              </a:ext>
            </a:extLst>
          </p:cNvPr>
          <p:cNvGrpSpPr/>
          <p:nvPr/>
        </p:nvGrpSpPr>
        <p:grpSpPr>
          <a:xfrm>
            <a:off x="5846409" y="5284873"/>
            <a:ext cx="1211040" cy="685440"/>
            <a:chOff x="5846409" y="5284873"/>
            <a:chExt cx="1211040" cy="685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2772" name="Input penna 2771">
                  <a:extLst>
                    <a:ext uri="{FF2B5EF4-FFF2-40B4-BE49-F238E27FC236}">
                      <a16:creationId xmlns:a16="http://schemas.microsoft.com/office/drawing/2014/main" id="{7F37BC12-BD93-66CA-9415-540D895EAC27}"/>
                    </a:ext>
                  </a:extLst>
                </p14:cNvPr>
                <p14:cNvContentPartPr/>
                <p14:nvPr/>
              </p14:nvContentPartPr>
              <p14:xfrm>
                <a:off x="6212529" y="5368753"/>
                <a:ext cx="262440" cy="341640"/>
              </p14:xfrm>
            </p:contentPart>
          </mc:Choice>
          <mc:Fallback>
            <p:pic>
              <p:nvPicPr>
                <p:cNvPr id="2772" name="Input penna 2771">
                  <a:extLst>
                    <a:ext uri="{FF2B5EF4-FFF2-40B4-BE49-F238E27FC236}">
                      <a16:creationId xmlns:a16="http://schemas.microsoft.com/office/drawing/2014/main" id="{7F37BC12-BD93-66CA-9415-540D895EAC27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202089" y="5358313"/>
                  <a:ext cx="28368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2773" name="Input penna 2772">
                  <a:extLst>
                    <a:ext uri="{FF2B5EF4-FFF2-40B4-BE49-F238E27FC236}">
                      <a16:creationId xmlns:a16="http://schemas.microsoft.com/office/drawing/2014/main" id="{1F98803A-227E-E047-9911-93118A5EDFC1}"/>
                    </a:ext>
                  </a:extLst>
                </p14:cNvPr>
                <p14:cNvContentPartPr/>
                <p14:nvPr/>
              </p14:nvContentPartPr>
              <p14:xfrm>
                <a:off x="6496929" y="5382793"/>
                <a:ext cx="243360" cy="370800"/>
              </p14:xfrm>
            </p:contentPart>
          </mc:Choice>
          <mc:Fallback>
            <p:pic>
              <p:nvPicPr>
                <p:cNvPr id="2773" name="Input penna 2772">
                  <a:extLst>
                    <a:ext uri="{FF2B5EF4-FFF2-40B4-BE49-F238E27FC236}">
                      <a16:creationId xmlns:a16="http://schemas.microsoft.com/office/drawing/2014/main" id="{1F98803A-227E-E047-9911-93118A5EDFC1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6486129" y="5372353"/>
                  <a:ext cx="26460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2796" name="Input penna 2795">
                  <a:extLst>
                    <a:ext uri="{FF2B5EF4-FFF2-40B4-BE49-F238E27FC236}">
                      <a16:creationId xmlns:a16="http://schemas.microsoft.com/office/drawing/2014/main" id="{0C087DC1-8730-4B26-5D64-FC4BF6BF70B7}"/>
                    </a:ext>
                  </a:extLst>
                </p14:cNvPr>
                <p14:cNvContentPartPr/>
                <p14:nvPr/>
              </p14:nvContentPartPr>
              <p14:xfrm>
                <a:off x="5846409" y="5284873"/>
                <a:ext cx="1211040" cy="685440"/>
              </p14:xfrm>
            </p:contentPart>
          </mc:Choice>
          <mc:Fallback>
            <p:pic>
              <p:nvPicPr>
                <p:cNvPr id="2796" name="Input penna 2795">
                  <a:extLst>
                    <a:ext uri="{FF2B5EF4-FFF2-40B4-BE49-F238E27FC236}">
                      <a16:creationId xmlns:a16="http://schemas.microsoft.com/office/drawing/2014/main" id="{0C087DC1-8730-4B26-5D64-FC4BF6BF70B7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5835969" y="5274433"/>
                  <a:ext cx="1232280" cy="70668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8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749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763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750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51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52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53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54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55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56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57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58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59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60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61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62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764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778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765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66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67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68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69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0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1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2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3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4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5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6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7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779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780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94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781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82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83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84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85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86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87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88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89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90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91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92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93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808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795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96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97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98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99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00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01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02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03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04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05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06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07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809" name="Screenshot 2024-10-14 alle 22.41.22.png" descr="Screenshot 2024-10-14 alle 22.41.2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5885" y="285361"/>
            <a:ext cx="8060230" cy="628727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FA61F26A-CBDD-5890-0E12-D78FE790C269}"/>
              </a:ext>
            </a:extLst>
          </p:cNvPr>
          <p:cNvGrpSpPr/>
          <p:nvPr/>
        </p:nvGrpSpPr>
        <p:grpSpPr>
          <a:xfrm>
            <a:off x="1355409" y="2969353"/>
            <a:ext cx="1449000" cy="574200"/>
            <a:chOff x="1355409" y="2969353"/>
            <a:chExt cx="1449000" cy="574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A59926B7-87B1-7A7C-18BC-0194A3F904C3}"/>
                    </a:ext>
                  </a:extLst>
                </p14:cNvPr>
                <p14:cNvContentPartPr/>
                <p14:nvPr/>
              </p14:nvContentPartPr>
              <p14:xfrm>
                <a:off x="1355409" y="2969353"/>
                <a:ext cx="524160" cy="57420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A59926B7-87B1-7A7C-18BC-0194A3F904C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344969" y="2958913"/>
                  <a:ext cx="545400" cy="59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30752D40-E871-82E4-FD28-6A15F18AE182}"/>
                    </a:ext>
                  </a:extLst>
                </p14:cNvPr>
                <p14:cNvContentPartPr/>
                <p14:nvPr/>
              </p14:nvContentPartPr>
              <p14:xfrm>
                <a:off x="2102409" y="3109033"/>
                <a:ext cx="185760" cy="2592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30752D40-E871-82E4-FD28-6A15F18AE18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091969" y="3098593"/>
                  <a:ext cx="2070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A3C18DFC-3F5C-CAD0-D7EE-12BEECF05785}"/>
                    </a:ext>
                  </a:extLst>
                </p14:cNvPr>
                <p14:cNvContentPartPr/>
                <p14:nvPr/>
              </p14:nvContentPartPr>
              <p14:xfrm>
                <a:off x="2163609" y="3245473"/>
                <a:ext cx="266760" cy="6084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A3C18DFC-3F5C-CAD0-D7EE-12BEECF0578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53169" y="3234673"/>
                  <a:ext cx="28800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8DB710CB-75BE-69C5-AFA1-3AD95DC4DBB1}"/>
                    </a:ext>
                  </a:extLst>
                </p14:cNvPr>
                <p14:cNvContentPartPr/>
                <p14:nvPr/>
              </p14:nvContentPartPr>
              <p14:xfrm>
                <a:off x="2395449" y="2978353"/>
                <a:ext cx="408960" cy="53244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8DB710CB-75BE-69C5-AFA1-3AD95DC4DBB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384649" y="2967553"/>
                  <a:ext cx="430200" cy="553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DA426572-37D2-A798-1FE0-E855EDD19E0D}"/>
                  </a:ext>
                </a:extLst>
              </p14:cNvPr>
              <p14:cNvContentPartPr/>
              <p14:nvPr/>
            </p14:nvContentPartPr>
            <p14:xfrm>
              <a:off x="5833089" y="3503953"/>
              <a:ext cx="1368360" cy="14580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DA426572-37D2-A798-1FE0-E855EDD19E0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822649" y="3493513"/>
                <a:ext cx="1389600" cy="167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1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812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826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813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14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15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16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17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18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19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20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21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22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23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24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25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827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841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828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29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30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31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32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33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34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35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36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37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38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39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40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842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843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57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844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45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46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47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48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49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50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51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52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53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54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55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56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871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858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59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0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1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2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3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4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5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6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7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8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9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0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872" name="Screenshot 2024-10-14 alle 22.41.38.png" descr="Screenshot 2024-10-14 alle 22.41.3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5881" y="875263"/>
            <a:ext cx="8920238" cy="4856191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FAE75051-F255-D196-63D0-3D08CA49E284}"/>
                  </a:ext>
                </a:extLst>
              </p14:cNvPr>
              <p14:cNvContentPartPr/>
              <p14:nvPr/>
            </p14:nvContentPartPr>
            <p14:xfrm>
              <a:off x="3227769" y="1072513"/>
              <a:ext cx="1566360" cy="116964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FAE75051-F255-D196-63D0-3D08CA49E28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16969" y="1061713"/>
                <a:ext cx="1587600" cy="1190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uppo 14">
            <a:extLst>
              <a:ext uri="{FF2B5EF4-FFF2-40B4-BE49-F238E27FC236}">
                <a16:creationId xmlns:a16="http://schemas.microsoft.com/office/drawing/2014/main" id="{8EAA558C-60CE-A14D-8570-19113EF8C1DF}"/>
              </a:ext>
            </a:extLst>
          </p:cNvPr>
          <p:cNvGrpSpPr/>
          <p:nvPr/>
        </p:nvGrpSpPr>
        <p:grpSpPr>
          <a:xfrm>
            <a:off x="324729" y="1248913"/>
            <a:ext cx="1470960" cy="663120"/>
            <a:chOff x="324729" y="1248913"/>
            <a:chExt cx="1470960" cy="663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A4661A2B-E708-C49B-5D76-982200249F43}"/>
                    </a:ext>
                  </a:extLst>
                </p14:cNvPr>
                <p14:cNvContentPartPr/>
                <p14:nvPr/>
              </p14:nvContentPartPr>
              <p14:xfrm>
                <a:off x="324729" y="1382833"/>
                <a:ext cx="960840" cy="8784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A4661A2B-E708-C49B-5D76-982200249F4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13929" y="1372393"/>
                  <a:ext cx="9820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960C767E-A045-A9A3-4BE6-431D850D09A5}"/>
                    </a:ext>
                  </a:extLst>
                </p14:cNvPr>
                <p14:cNvContentPartPr/>
                <p14:nvPr/>
              </p14:nvContentPartPr>
              <p14:xfrm>
                <a:off x="653769" y="1411993"/>
                <a:ext cx="134640" cy="37656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960C767E-A045-A9A3-4BE6-431D850D09A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42969" y="1401553"/>
                  <a:ext cx="15588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A73BABB5-3A0A-8542-7134-B2674A7AA9B3}"/>
                    </a:ext>
                  </a:extLst>
                </p14:cNvPr>
                <p14:cNvContentPartPr/>
                <p14:nvPr/>
              </p14:nvContentPartPr>
              <p14:xfrm>
                <a:off x="768969" y="1416673"/>
                <a:ext cx="317160" cy="42768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A73BABB5-3A0A-8542-7134-B2674A7AA9B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58169" y="1406233"/>
                  <a:ext cx="33840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39F9399D-27FA-EFD0-4DCF-BF7925778992}"/>
                    </a:ext>
                  </a:extLst>
                </p14:cNvPr>
                <p14:cNvContentPartPr/>
                <p14:nvPr/>
              </p14:nvContentPartPr>
              <p14:xfrm>
                <a:off x="1428129" y="1494793"/>
                <a:ext cx="169560" cy="2952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39F9399D-27FA-EFD0-4DCF-BF792577899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417689" y="1483993"/>
                  <a:ext cx="19080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A1D2C7E5-1E2D-6CED-FBB3-62DF5A17E331}"/>
                    </a:ext>
                  </a:extLst>
                </p14:cNvPr>
                <p14:cNvContentPartPr/>
                <p14:nvPr/>
              </p14:nvContentPartPr>
              <p14:xfrm>
                <a:off x="1430649" y="1720873"/>
                <a:ext cx="203040" cy="154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A1D2C7E5-1E2D-6CED-FBB3-62DF5A17E33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19849" y="1710073"/>
                  <a:ext cx="2242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4F408F5F-F972-D7DE-5FE2-C0B632F6C6D0}"/>
                    </a:ext>
                  </a:extLst>
                </p14:cNvPr>
                <p14:cNvContentPartPr/>
                <p14:nvPr/>
              </p14:nvContentPartPr>
              <p14:xfrm>
                <a:off x="1608489" y="1390033"/>
                <a:ext cx="187200" cy="52200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4F408F5F-F972-D7DE-5FE2-C0B632F6C6D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597689" y="1379233"/>
                  <a:ext cx="208440" cy="54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F94AF058-3988-CEAC-7CDF-3E78E4F43163}"/>
                    </a:ext>
                  </a:extLst>
                </p14:cNvPr>
                <p14:cNvContentPartPr/>
                <p14:nvPr/>
              </p14:nvContentPartPr>
              <p14:xfrm>
                <a:off x="761049" y="1248913"/>
                <a:ext cx="31680" cy="17028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F94AF058-3988-CEAC-7CDF-3E78E4F4316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50609" y="1238473"/>
                  <a:ext cx="52920" cy="19152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4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875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889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876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7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8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9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80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81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82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83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84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85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86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87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88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890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904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891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92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93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94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95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96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97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98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99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00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01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02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03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905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906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20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907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08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09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0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1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2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3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4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5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6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7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8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9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934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921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22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23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24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25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26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27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28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29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30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31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32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33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935" name="Screenshot 2024-10-14 alle 22.41.53.png" descr="Screenshot 2024-10-14 alle 22.41.5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736" y="465698"/>
            <a:ext cx="9624528" cy="524334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7BB08B02-6DE4-F647-D579-AAB54DAA448D}"/>
              </a:ext>
            </a:extLst>
          </p:cNvPr>
          <p:cNvGrpSpPr/>
          <p:nvPr/>
        </p:nvGrpSpPr>
        <p:grpSpPr>
          <a:xfrm>
            <a:off x="1360089" y="1308313"/>
            <a:ext cx="357120" cy="487440"/>
            <a:chOff x="1360089" y="1308313"/>
            <a:chExt cx="357120" cy="487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CE055C87-3EF2-87B6-F5FB-B94672BF4412}"/>
                    </a:ext>
                  </a:extLst>
                </p14:cNvPr>
                <p14:cNvContentPartPr/>
                <p14:nvPr/>
              </p14:nvContentPartPr>
              <p14:xfrm>
                <a:off x="1375569" y="1314073"/>
                <a:ext cx="336240" cy="6084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CE055C87-3EF2-87B6-F5FB-B94672BF441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364769" y="1303633"/>
                  <a:ext cx="3574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D52B1045-8000-1056-C6BE-02286A49A04C}"/>
                    </a:ext>
                  </a:extLst>
                </p14:cNvPr>
                <p14:cNvContentPartPr/>
                <p14:nvPr/>
              </p14:nvContentPartPr>
              <p14:xfrm>
                <a:off x="1360089" y="1308313"/>
                <a:ext cx="336240" cy="48744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D52B1045-8000-1056-C6BE-02286A49A04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349289" y="1297873"/>
                  <a:ext cx="357480" cy="50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96BBBBE6-C1E9-0741-BFDD-0B900F9844AB}"/>
                    </a:ext>
                  </a:extLst>
                </p14:cNvPr>
                <p14:cNvContentPartPr/>
                <p14:nvPr/>
              </p14:nvContentPartPr>
              <p14:xfrm>
                <a:off x="1386729" y="1533313"/>
                <a:ext cx="330480" cy="3996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96BBBBE6-C1E9-0741-BFDD-0B900F9844A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376289" y="1522513"/>
                  <a:ext cx="351720" cy="6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940F2E38-D668-B3A0-5942-C31BAFFCB9A7}"/>
              </a:ext>
            </a:extLst>
          </p:cNvPr>
          <p:cNvGrpSpPr/>
          <p:nvPr/>
        </p:nvGrpSpPr>
        <p:grpSpPr>
          <a:xfrm>
            <a:off x="2376009" y="2381113"/>
            <a:ext cx="478800" cy="477720"/>
            <a:chOff x="2376009" y="2381113"/>
            <a:chExt cx="478800" cy="477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588B7E52-5583-9FAB-BEE1-775C75B5421F}"/>
                    </a:ext>
                  </a:extLst>
                </p14:cNvPr>
                <p14:cNvContentPartPr/>
                <p14:nvPr/>
              </p14:nvContentPartPr>
              <p14:xfrm>
                <a:off x="2376009" y="2381113"/>
                <a:ext cx="477000" cy="306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588B7E52-5583-9FAB-BEE1-775C75B5421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365569" y="2370673"/>
                  <a:ext cx="4982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626A6E56-7471-3743-0AC1-A7BDC9E8AF3D}"/>
                    </a:ext>
                  </a:extLst>
                </p14:cNvPr>
                <p14:cNvContentPartPr/>
                <p14:nvPr/>
              </p14:nvContentPartPr>
              <p14:xfrm>
                <a:off x="2410929" y="2382193"/>
                <a:ext cx="357480" cy="47664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626A6E56-7471-3743-0AC1-A7BDC9E8AF3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400489" y="2371753"/>
                  <a:ext cx="378720" cy="49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69A3CD14-F361-305A-CDA8-31B391FA4988}"/>
                    </a:ext>
                  </a:extLst>
                </p14:cNvPr>
                <p14:cNvContentPartPr/>
                <p14:nvPr/>
              </p14:nvContentPartPr>
              <p14:xfrm>
                <a:off x="2418849" y="2568673"/>
                <a:ext cx="435960" cy="2700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69A3CD14-F361-305A-CDA8-31B391FA498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408409" y="2558233"/>
                  <a:ext cx="457200" cy="4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192DF509-4BE7-9CA6-DBFD-68A27D824147}"/>
              </a:ext>
            </a:extLst>
          </p:cNvPr>
          <p:cNvGrpSpPr/>
          <p:nvPr/>
        </p:nvGrpSpPr>
        <p:grpSpPr>
          <a:xfrm>
            <a:off x="352449" y="2220553"/>
            <a:ext cx="1153440" cy="1587960"/>
            <a:chOff x="352449" y="2220553"/>
            <a:chExt cx="1153440" cy="1587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D48944B6-6BD3-98C3-1586-BA1C3265C949}"/>
                    </a:ext>
                  </a:extLst>
                </p14:cNvPr>
                <p14:cNvContentPartPr/>
                <p14:nvPr/>
              </p14:nvContentPartPr>
              <p14:xfrm>
                <a:off x="398529" y="2220553"/>
                <a:ext cx="150480" cy="65628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D48944B6-6BD3-98C3-1586-BA1C3265C94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87729" y="2209753"/>
                  <a:ext cx="171720" cy="67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11D51E7D-0FE8-1578-E9B0-5B5E573EBA0E}"/>
                    </a:ext>
                  </a:extLst>
                </p14:cNvPr>
                <p14:cNvContentPartPr/>
                <p14:nvPr/>
              </p14:nvContentPartPr>
              <p14:xfrm>
                <a:off x="394929" y="2479033"/>
                <a:ext cx="112320" cy="3996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11D51E7D-0FE8-1578-E9B0-5B5E573EBA0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84489" y="2468233"/>
                  <a:ext cx="13356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88A32E9E-D2F4-69BC-4ECC-EFE4B1188681}"/>
                    </a:ext>
                  </a:extLst>
                </p14:cNvPr>
                <p14:cNvContentPartPr/>
                <p14:nvPr/>
              </p14:nvContentPartPr>
              <p14:xfrm>
                <a:off x="420849" y="2241433"/>
                <a:ext cx="178200" cy="2124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88A32E9E-D2F4-69BC-4ECC-EFE4B118868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10049" y="2230633"/>
                  <a:ext cx="1994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02EF9CE5-0FFB-18C3-0219-3BD7CB491FD0}"/>
                    </a:ext>
                  </a:extLst>
                </p14:cNvPr>
                <p14:cNvContentPartPr/>
                <p14:nvPr/>
              </p14:nvContentPartPr>
              <p14:xfrm>
                <a:off x="744129" y="2287873"/>
                <a:ext cx="136800" cy="33012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02EF9CE5-0FFB-18C3-0219-3BD7CB491FD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33689" y="2277433"/>
                  <a:ext cx="158040" cy="35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C49A6005-761E-F4DF-90FF-BD7E0B6217CD}"/>
                    </a:ext>
                  </a:extLst>
                </p14:cNvPr>
                <p14:cNvContentPartPr/>
                <p14:nvPr/>
              </p14:nvContentPartPr>
              <p14:xfrm>
                <a:off x="633609" y="2341513"/>
                <a:ext cx="244440" cy="53136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C49A6005-761E-F4DF-90FF-BD7E0B6217C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22809" y="2331073"/>
                  <a:ext cx="265680" cy="55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E3447C40-5A68-96E4-60AC-F05525412BE1}"/>
                    </a:ext>
                  </a:extLst>
                </p14:cNvPr>
                <p14:cNvContentPartPr/>
                <p14:nvPr/>
              </p14:nvContentPartPr>
              <p14:xfrm>
                <a:off x="352449" y="3200113"/>
                <a:ext cx="611640" cy="5508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E3447C40-5A68-96E4-60AC-F05525412BE1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42009" y="3189313"/>
                  <a:ext cx="63288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98173468-AE57-E3EA-1DA1-6D14BD9CA3FD}"/>
                    </a:ext>
                  </a:extLst>
                </p14:cNvPr>
                <p14:cNvContentPartPr/>
                <p14:nvPr/>
              </p14:nvContentPartPr>
              <p14:xfrm>
                <a:off x="400689" y="3258793"/>
                <a:ext cx="529920" cy="54972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98173468-AE57-E3EA-1DA1-6D14BD9CA3F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89889" y="3247993"/>
                  <a:ext cx="551160" cy="57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F6F579F7-FDD4-59C9-971A-9EC1F9EF7457}"/>
                    </a:ext>
                  </a:extLst>
                </p14:cNvPr>
                <p14:cNvContentPartPr/>
                <p14:nvPr/>
              </p14:nvContentPartPr>
              <p14:xfrm>
                <a:off x="444249" y="3454993"/>
                <a:ext cx="468360" cy="10872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F6F579F7-FDD4-59C9-971A-9EC1F9EF745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33809" y="3444553"/>
                  <a:ext cx="48960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E03378FB-774C-51C0-2A71-66264C8C8E69}"/>
                    </a:ext>
                  </a:extLst>
                </p14:cNvPr>
                <p14:cNvContentPartPr/>
                <p14:nvPr/>
              </p14:nvContentPartPr>
              <p14:xfrm>
                <a:off x="1154169" y="2920393"/>
                <a:ext cx="351720" cy="56592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E03378FB-774C-51C0-2A71-66264C8C8E6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43369" y="2909953"/>
                  <a:ext cx="372960" cy="5871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665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679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66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7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8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9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0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1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2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3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4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5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6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7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8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680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694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681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2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3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4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5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6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7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8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9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0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1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2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3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695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696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10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97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8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9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0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1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2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3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4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5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6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7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8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9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724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711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2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3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4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5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6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7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8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9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0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1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2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3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725" name="Screenshot 2024-10-14 alle 21.49.26.png" descr="Screenshot 2024-10-14 alle 21.49.2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427" y="1244122"/>
            <a:ext cx="10213146" cy="41184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93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95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93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5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5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95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96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95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5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5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5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5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5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6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6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6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6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6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6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6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96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96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8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97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8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8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8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99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98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8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8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8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8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8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9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9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9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9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9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9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9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998" name="Screenshot 2024-10-14 alle 22.42.07.png" descr="Screenshot 2024-10-14 alle 22.42.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781" y="755615"/>
            <a:ext cx="9535073" cy="5346770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F8F758E1-D324-3920-C345-C0276FA86872}"/>
                  </a:ext>
                </a:extLst>
              </p14:cNvPr>
              <p14:cNvContentPartPr/>
              <p14:nvPr/>
            </p14:nvContentPartPr>
            <p14:xfrm>
              <a:off x="3087369" y="1244953"/>
              <a:ext cx="1345680" cy="112068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F8F758E1-D324-3920-C345-C0276FA8687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76929" y="1234153"/>
                <a:ext cx="1366920" cy="1141920"/>
              </a:xfrm>
              <a:prstGeom prst="rect">
                <a:avLst/>
              </a:prstGeom>
            </p:spPr>
          </p:pic>
        </mc:Fallback>
      </mc:AlternateContent>
      <p:grpSp>
        <p:nvGrpSpPr>
          <p:cNvPr id="8" name="Gruppo 7">
            <a:extLst>
              <a:ext uri="{FF2B5EF4-FFF2-40B4-BE49-F238E27FC236}">
                <a16:creationId xmlns:a16="http://schemas.microsoft.com/office/drawing/2014/main" id="{6EA2706D-92C6-8FCF-1E1E-39134EE645B8}"/>
              </a:ext>
            </a:extLst>
          </p:cNvPr>
          <p:cNvGrpSpPr/>
          <p:nvPr/>
        </p:nvGrpSpPr>
        <p:grpSpPr>
          <a:xfrm>
            <a:off x="624609" y="872713"/>
            <a:ext cx="1168920" cy="471240"/>
            <a:chOff x="624609" y="872713"/>
            <a:chExt cx="1168920" cy="471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E97626D1-181E-73EA-C21A-E10885CD2D0A}"/>
                    </a:ext>
                  </a:extLst>
                </p14:cNvPr>
                <p14:cNvContentPartPr/>
                <p14:nvPr/>
              </p14:nvContentPartPr>
              <p14:xfrm>
                <a:off x="624609" y="872713"/>
                <a:ext cx="876960" cy="7488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E97626D1-181E-73EA-C21A-E10885CD2D0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13809" y="862273"/>
                  <a:ext cx="89820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EFC73DD7-0F2E-9E65-00E6-22AE6EF36BFB}"/>
                    </a:ext>
                  </a:extLst>
                </p14:cNvPr>
                <p14:cNvContentPartPr/>
                <p14:nvPr/>
              </p14:nvContentPartPr>
              <p14:xfrm>
                <a:off x="963729" y="873793"/>
                <a:ext cx="36000" cy="3103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EFC73DD7-0F2E-9E65-00E6-22AE6EF36BF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52929" y="863353"/>
                  <a:ext cx="5724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E2B08F36-8A28-4532-8097-43D747C08E36}"/>
                    </a:ext>
                  </a:extLst>
                </p14:cNvPr>
                <p14:cNvContentPartPr/>
                <p14:nvPr/>
              </p14:nvContentPartPr>
              <p14:xfrm>
                <a:off x="1128249" y="924193"/>
                <a:ext cx="31680" cy="31716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E2B08F36-8A28-4532-8097-43D747C08E3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17809" y="913393"/>
                  <a:ext cx="5292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56BC46CF-8E91-2622-C549-7C148669FE72}"/>
                    </a:ext>
                  </a:extLst>
                </p14:cNvPr>
                <p14:cNvContentPartPr/>
                <p14:nvPr/>
              </p14:nvContentPartPr>
              <p14:xfrm>
                <a:off x="686169" y="1192033"/>
                <a:ext cx="1107360" cy="15192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56BC46CF-8E91-2622-C549-7C148669FE7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75369" y="1181233"/>
                  <a:ext cx="1128600" cy="17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21AC2742-BEE9-CBED-530C-E32BBE754FB5}"/>
              </a:ext>
            </a:extLst>
          </p:cNvPr>
          <p:cNvGrpSpPr/>
          <p:nvPr/>
        </p:nvGrpSpPr>
        <p:grpSpPr>
          <a:xfrm>
            <a:off x="513729" y="2254393"/>
            <a:ext cx="1296360" cy="514800"/>
            <a:chOff x="513729" y="2254393"/>
            <a:chExt cx="1296360" cy="514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485ECF08-EF99-9BE1-B120-403308232339}"/>
                    </a:ext>
                  </a:extLst>
                </p14:cNvPr>
                <p14:cNvContentPartPr/>
                <p14:nvPr/>
              </p14:nvContentPartPr>
              <p14:xfrm>
                <a:off x="513729" y="2254393"/>
                <a:ext cx="428040" cy="4582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485ECF08-EF99-9BE1-B120-40330823233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02929" y="2243593"/>
                  <a:ext cx="449280" cy="47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5F9D6C70-1A4D-E8F3-FF48-A0B26690C020}"/>
                    </a:ext>
                  </a:extLst>
                </p14:cNvPr>
                <p14:cNvContentPartPr/>
                <p14:nvPr/>
              </p14:nvContentPartPr>
              <p14:xfrm>
                <a:off x="561969" y="2477953"/>
                <a:ext cx="422280" cy="3060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5F9D6C70-1A4D-E8F3-FF48-A0B26690C02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51169" y="2467153"/>
                  <a:ext cx="4435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DE8A513A-4876-B7D4-6355-1199E28E0CF7}"/>
                    </a:ext>
                  </a:extLst>
                </p14:cNvPr>
                <p14:cNvContentPartPr/>
                <p14:nvPr/>
              </p14:nvContentPartPr>
              <p14:xfrm>
                <a:off x="1240209" y="2363833"/>
                <a:ext cx="233280" cy="4932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DE8A513A-4876-B7D4-6355-1199E28E0CF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229769" y="2353033"/>
                  <a:ext cx="25452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97C8DC6C-2DC0-F8C6-A520-04C02BBD7A8C}"/>
                    </a:ext>
                  </a:extLst>
                </p14:cNvPr>
                <p14:cNvContentPartPr/>
                <p14:nvPr/>
              </p14:nvContentPartPr>
              <p14:xfrm>
                <a:off x="1328769" y="2558233"/>
                <a:ext cx="198360" cy="1656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97C8DC6C-2DC0-F8C6-A520-04C02BBD7A8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317969" y="2547433"/>
                  <a:ext cx="2196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EAD05E26-6D13-239B-D1A9-0F44896BC158}"/>
                    </a:ext>
                  </a:extLst>
                </p14:cNvPr>
                <p14:cNvContentPartPr/>
                <p14:nvPr/>
              </p14:nvContentPartPr>
              <p14:xfrm>
                <a:off x="1573929" y="2263393"/>
                <a:ext cx="236160" cy="50580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EAD05E26-6D13-239B-D1A9-0F44896BC15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563129" y="2252953"/>
                  <a:ext cx="257400" cy="527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1B9342EE-DF03-36D1-8C1A-084F573EF1AA}"/>
              </a:ext>
            </a:extLst>
          </p:cNvPr>
          <p:cNvGrpSpPr/>
          <p:nvPr/>
        </p:nvGrpSpPr>
        <p:grpSpPr>
          <a:xfrm>
            <a:off x="317889" y="2989153"/>
            <a:ext cx="1206360" cy="411480"/>
            <a:chOff x="317889" y="2989153"/>
            <a:chExt cx="1206360" cy="41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0086C96A-F2BC-834C-0F10-E5F9093E1BBC}"/>
                    </a:ext>
                  </a:extLst>
                </p14:cNvPr>
                <p14:cNvContentPartPr/>
                <p14:nvPr/>
              </p14:nvContentPartPr>
              <p14:xfrm>
                <a:off x="317889" y="2989153"/>
                <a:ext cx="632880" cy="9468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0086C96A-F2BC-834C-0F10-E5F9093E1BB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07089" y="2978713"/>
                  <a:ext cx="6541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85150020-0352-F4EB-C3CB-C8407D153978}"/>
                    </a:ext>
                  </a:extLst>
                </p14:cNvPr>
                <p14:cNvContentPartPr/>
                <p14:nvPr/>
              </p14:nvContentPartPr>
              <p14:xfrm>
                <a:off x="558369" y="3082393"/>
                <a:ext cx="17280" cy="14832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85150020-0352-F4EB-C3CB-C8407D15397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47929" y="3071953"/>
                  <a:ext cx="385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B6958D0E-E26B-4582-24BD-2C176B2D16FC}"/>
                    </a:ext>
                  </a:extLst>
                </p14:cNvPr>
                <p14:cNvContentPartPr/>
                <p14:nvPr/>
              </p14:nvContentPartPr>
              <p14:xfrm>
                <a:off x="658089" y="3011473"/>
                <a:ext cx="46080" cy="31824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B6958D0E-E26B-4582-24BD-2C176B2D16FC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47649" y="3000673"/>
                  <a:ext cx="6732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921EDBFE-FB24-59AD-0CD0-06722986CEF8}"/>
                    </a:ext>
                  </a:extLst>
                </p14:cNvPr>
                <p14:cNvContentPartPr/>
                <p14:nvPr/>
              </p14:nvContentPartPr>
              <p14:xfrm>
                <a:off x="381609" y="3266353"/>
                <a:ext cx="636120" cy="1800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921EDBFE-FB24-59AD-0CD0-06722986CEF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71169" y="3255913"/>
                  <a:ext cx="6573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EE89C5A5-939F-6E92-CD77-4E9F8EC61D74}"/>
                    </a:ext>
                  </a:extLst>
                </p14:cNvPr>
                <p14:cNvContentPartPr/>
                <p14:nvPr/>
              </p14:nvContentPartPr>
              <p14:xfrm>
                <a:off x="1007289" y="3070873"/>
                <a:ext cx="219960" cy="3528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EE89C5A5-939F-6E92-CD77-4E9F8EC61D7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96849" y="3060073"/>
                  <a:ext cx="24120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62C26984-CFC9-46F3-E3FF-167505B7D95C}"/>
                    </a:ext>
                  </a:extLst>
                </p14:cNvPr>
                <p14:cNvContentPartPr/>
                <p14:nvPr/>
              </p14:nvContentPartPr>
              <p14:xfrm>
                <a:off x="1034289" y="3277873"/>
                <a:ext cx="235440" cy="2268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62C26984-CFC9-46F3-E3FF-167505B7D95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23489" y="3267433"/>
                  <a:ext cx="2566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3C79F655-D2F8-DB24-1850-3CC7635491A9}"/>
                    </a:ext>
                  </a:extLst>
                </p14:cNvPr>
                <p14:cNvContentPartPr/>
                <p14:nvPr/>
              </p14:nvContentPartPr>
              <p14:xfrm>
                <a:off x="1324089" y="2990233"/>
                <a:ext cx="200160" cy="41040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3C79F655-D2F8-DB24-1850-3CC7635491A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313649" y="2979793"/>
                  <a:ext cx="221400" cy="431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7" name="Input penna 26">
                <a:extLst>
                  <a:ext uri="{FF2B5EF4-FFF2-40B4-BE49-F238E27FC236}">
                    <a16:creationId xmlns:a16="http://schemas.microsoft.com/office/drawing/2014/main" id="{FB02147B-1A40-B716-D7CA-6F9CE9ED7353}"/>
                  </a:ext>
                </a:extLst>
              </p14:cNvPr>
              <p14:cNvContentPartPr/>
              <p14:nvPr/>
            </p14:nvContentPartPr>
            <p14:xfrm>
              <a:off x="2167209" y="2281033"/>
              <a:ext cx="261000" cy="568440"/>
            </p14:xfrm>
          </p:contentPart>
        </mc:Choice>
        <mc:Fallback>
          <p:pic>
            <p:nvPicPr>
              <p:cNvPr id="27" name="Input penna 26">
                <a:extLst>
                  <a:ext uri="{FF2B5EF4-FFF2-40B4-BE49-F238E27FC236}">
                    <a16:creationId xmlns:a16="http://schemas.microsoft.com/office/drawing/2014/main" id="{FB02147B-1A40-B716-D7CA-6F9CE9ED7353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2156409" y="2270233"/>
                <a:ext cx="282240" cy="5896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00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01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00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0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0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0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0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0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0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0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1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1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1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1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1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01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03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01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1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1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03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03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04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03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3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3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3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3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3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3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4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4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4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4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4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4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06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04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4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4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061" name="Screenshot 2024-10-14 alle 22.42.22.png" descr="Screenshot 2024-10-14 alle 22.42.2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597" y="1055806"/>
            <a:ext cx="10422806" cy="40631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5B4C13D0-F35C-288D-1A9A-071C4814F329}"/>
              </a:ext>
            </a:extLst>
          </p:cNvPr>
          <p:cNvGrpSpPr/>
          <p:nvPr/>
        </p:nvGrpSpPr>
        <p:grpSpPr>
          <a:xfrm>
            <a:off x="2408049" y="1462393"/>
            <a:ext cx="696960" cy="1019520"/>
            <a:chOff x="2408049" y="1462393"/>
            <a:chExt cx="696960" cy="1019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F5CCCEAB-D9B4-00DC-EAF2-059E398F8C53}"/>
                    </a:ext>
                  </a:extLst>
                </p14:cNvPr>
                <p14:cNvContentPartPr/>
                <p14:nvPr/>
              </p14:nvContentPartPr>
              <p14:xfrm>
                <a:off x="2838609" y="1643833"/>
                <a:ext cx="19440" cy="35208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F5CCCEAB-D9B4-00DC-EAF2-059E398F8C5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828169" y="1633393"/>
                  <a:ext cx="4068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C8A1C5CD-25D0-ED07-A937-C9D25FD7D5DC}"/>
                    </a:ext>
                  </a:extLst>
                </p14:cNvPr>
                <p14:cNvContentPartPr/>
                <p14:nvPr/>
              </p14:nvContentPartPr>
              <p14:xfrm>
                <a:off x="2796849" y="2215873"/>
                <a:ext cx="9720" cy="7380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C8A1C5CD-25D0-ED07-A937-C9D25FD7D5D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786049" y="2205073"/>
                  <a:ext cx="3096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7FDA91D7-2E16-8D75-ECC2-B69865ABCD7C}"/>
                    </a:ext>
                  </a:extLst>
                </p14:cNvPr>
                <p14:cNvContentPartPr/>
                <p14:nvPr/>
              </p14:nvContentPartPr>
              <p14:xfrm>
                <a:off x="2408049" y="1462393"/>
                <a:ext cx="696960" cy="10195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7FDA91D7-2E16-8D75-ECC2-B69865ABCD7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397609" y="1451953"/>
                  <a:ext cx="718200" cy="10407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064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07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06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6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6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6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6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7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7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7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7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7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7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7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7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079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09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08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8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8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8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8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8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8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8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8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8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9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9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9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094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095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09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096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97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98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99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00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01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02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03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04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05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06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07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08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123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110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1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2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3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4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5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6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7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8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9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20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21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22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124" name="TextBox 1"/>
          <p:cNvSpPr txBox="1"/>
          <p:nvPr/>
        </p:nvSpPr>
        <p:spPr>
          <a:xfrm>
            <a:off x="3523560" y="460761"/>
            <a:ext cx="5144880" cy="1417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3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 infine, abbiamo le 5 doppie consonanti e abbiamo finito!</a:t>
            </a:r>
          </a:p>
          <a:p>
            <a:pPr algn="ctr"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3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Che sono: ㄲ - ㄸ - ㅃ - ㅉ - ㅆ</a:t>
            </a:r>
          </a:p>
        </p:txBody>
      </p:sp>
      <p:pic>
        <p:nvPicPr>
          <p:cNvPr id="3125" name="Screenshot 2024-10-14 alle 22.49.35.png" descr="Screenshot 2024-10-14 alle 22.49.3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0943" y="1979894"/>
            <a:ext cx="8718749" cy="4167050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41B75A5E-BF84-6268-41DF-A9344F84E19F}"/>
                  </a:ext>
                </a:extLst>
              </p14:cNvPr>
              <p14:cNvContentPartPr/>
              <p14:nvPr/>
            </p14:nvContentPartPr>
            <p14:xfrm>
              <a:off x="5974209" y="1030033"/>
              <a:ext cx="340560" cy="3312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41B75A5E-BF84-6268-41DF-A9344F84E19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63409" y="1019233"/>
                <a:ext cx="361800" cy="54360"/>
              </a:xfrm>
              <a:prstGeom prst="rect">
                <a:avLst/>
              </a:prstGeom>
            </p:spPr>
          </p:pic>
        </mc:Fallback>
      </mc:AlternateContent>
      <p:grpSp>
        <p:nvGrpSpPr>
          <p:cNvPr id="8" name="Gruppo 7">
            <a:extLst>
              <a:ext uri="{FF2B5EF4-FFF2-40B4-BE49-F238E27FC236}">
                <a16:creationId xmlns:a16="http://schemas.microsoft.com/office/drawing/2014/main" id="{49157FD8-C905-AF75-D2B3-2D6155DA5294}"/>
              </a:ext>
            </a:extLst>
          </p:cNvPr>
          <p:cNvGrpSpPr/>
          <p:nvPr/>
        </p:nvGrpSpPr>
        <p:grpSpPr>
          <a:xfrm>
            <a:off x="297729" y="1109233"/>
            <a:ext cx="1354680" cy="529200"/>
            <a:chOff x="297729" y="1109233"/>
            <a:chExt cx="1354680" cy="529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7D82E121-DAD6-5C92-C6E7-AFFF6ED54512}"/>
                    </a:ext>
                  </a:extLst>
                </p14:cNvPr>
                <p14:cNvContentPartPr/>
                <p14:nvPr/>
              </p14:nvContentPartPr>
              <p14:xfrm>
                <a:off x="297729" y="1143073"/>
                <a:ext cx="367560" cy="4896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7D82E121-DAD6-5C92-C6E7-AFFF6ED5451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86929" y="1132273"/>
                  <a:ext cx="388800" cy="51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EE0D1E07-657F-B20A-F6B5-0D1A7ED284B2}"/>
                    </a:ext>
                  </a:extLst>
                </p14:cNvPr>
                <p14:cNvContentPartPr/>
                <p14:nvPr/>
              </p14:nvContentPartPr>
              <p14:xfrm>
                <a:off x="891009" y="1199953"/>
                <a:ext cx="171720" cy="3060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EE0D1E07-657F-B20A-F6B5-0D1A7ED284B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80209" y="1189513"/>
                  <a:ext cx="1929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794A1822-3F3A-C002-1CDF-A0EA41CE7C91}"/>
                    </a:ext>
                  </a:extLst>
                </p14:cNvPr>
                <p14:cNvContentPartPr/>
                <p14:nvPr/>
              </p14:nvContentPartPr>
              <p14:xfrm>
                <a:off x="875169" y="1441153"/>
                <a:ext cx="245520" cy="2124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794A1822-3F3A-C002-1CDF-A0EA41CE7C9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64729" y="1430713"/>
                  <a:ext cx="2667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D660DCE3-12A8-5CD2-7993-B3AD595BB279}"/>
                    </a:ext>
                  </a:extLst>
                </p14:cNvPr>
                <p14:cNvContentPartPr/>
                <p14:nvPr/>
              </p14:nvContentPartPr>
              <p14:xfrm>
                <a:off x="1275849" y="1109233"/>
                <a:ext cx="376560" cy="52920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D660DCE3-12A8-5CD2-7993-B3AD595BB27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265409" y="1098433"/>
                  <a:ext cx="397800" cy="55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A9E54BE6-5BC8-ADB7-DD2F-FC497649858E}"/>
              </a:ext>
            </a:extLst>
          </p:cNvPr>
          <p:cNvGrpSpPr/>
          <p:nvPr/>
        </p:nvGrpSpPr>
        <p:grpSpPr>
          <a:xfrm>
            <a:off x="247329" y="1957033"/>
            <a:ext cx="1448640" cy="749520"/>
            <a:chOff x="247329" y="1957033"/>
            <a:chExt cx="1448640" cy="749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07157DD2-0AB8-444D-C94E-DEE3FD338C39}"/>
                    </a:ext>
                  </a:extLst>
                </p14:cNvPr>
                <p14:cNvContentPartPr/>
                <p14:nvPr/>
              </p14:nvContentPartPr>
              <p14:xfrm>
                <a:off x="247329" y="2030473"/>
                <a:ext cx="428040" cy="6760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07157DD2-0AB8-444D-C94E-DEE3FD338C3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36529" y="2020033"/>
                  <a:ext cx="449280" cy="69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98CC1F42-4290-987E-9132-BD5883E8C4DA}"/>
                    </a:ext>
                  </a:extLst>
                </p14:cNvPr>
                <p14:cNvContentPartPr/>
                <p14:nvPr/>
              </p14:nvContentPartPr>
              <p14:xfrm>
                <a:off x="322209" y="2383633"/>
                <a:ext cx="229680" cy="118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98CC1F42-4290-987E-9132-BD5883E8C4D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11769" y="2372833"/>
                  <a:ext cx="25092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6A87B07C-97FD-E18F-9996-6F5887791665}"/>
                    </a:ext>
                  </a:extLst>
                </p14:cNvPr>
                <p14:cNvContentPartPr/>
                <p14:nvPr/>
              </p14:nvContentPartPr>
              <p14:xfrm>
                <a:off x="843849" y="2040913"/>
                <a:ext cx="150480" cy="133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6A87B07C-97FD-E18F-9996-6F588779166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33049" y="2030473"/>
                  <a:ext cx="1717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A65081ED-161B-FAFF-733E-5DB281AA4071}"/>
                    </a:ext>
                  </a:extLst>
                </p14:cNvPr>
                <p14:cNvContentPartPr/>
                <p14:nvPr/>
              </p14:nvContentPartPr>
              <p14:xfrm>
                <a:off x="811449" y="2299753"/>
                <a:ext cx="195120" cy="561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A65081ED-161B-FAFF-733E-5DB281AA407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01009" y="2288953"/>
                  <a:ext cx="2163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997167DF-C845-0534-88C6-D227F44E6D1C}"/>
                    </a:ext>
                  </a:extLst>
                </p14:cNvPr>
                <p14:cNvContentPartPr/>
                <p14:nvPr/>
              </p14:nvContentPartPr>
              <p14:xfrm>
                <a:off x="1184409" y="2000233"/>
                <a:ext cx="74160" cy="45684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997167DF-C845-0534-88C6-D227F44E6D1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73609" y="1989793"/>
                  <a:ext cx="95400" cy="47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5BE51E65-2192-3F05-3E43-152AE163B460}"/>
                    </a:ext>
                  </a:extLst>
                </p14:cNvPr>
                <p14:cNvContentPartPr/>
                <p14:nvPr/>
              </p14:nvContentPartPr>
              <p14:xfrm>
                <a:off x="1245969" y="2214433"/>
                <a:ext cx="167040" cy="14256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5BE51E65-2192-3F05-3E43-152AE163B46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235169" y="2203993"/>
                  <a:ext cx="1882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C34198D9-D009-33A8-03E8-10CA0D8D1B80}"/>
                    </a:ext>
                  </a:extLst>
                </p14:cNvPr>
                <p14:cNvContentPartPr/>
                <p14:nvPr/>
              </p14:nvContentPartPr>
              <p14:xfrm>
                <a:off x="1203129" y="2084113"/>
                <a:ext cx="253440" cy="19260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C34198D9-D009-33A8-03E8-10CA0D8D1B8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92689" y="2073673"/>
                  <a:ext cx="27468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1E0887DB-A0B2-581F-F272-D41C2C3D1AF4}"/>
                    </a:ext>
                  </a:extLst>
                </p14:cNvPr>
                <p14:cNvContentPartPr/>
                <p14:nvPr/>
              </p14:nvContentPartPr>
              <p14:xfrm>
                <a:off x="1494369" y="1957033"/>
                <a:ext cx="201600" cy="46872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1E0887DB-A0B2-581F-F272-D41C2C3D1AF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483569" y="1946593"/>
                  <a:ext cx="222840" cy="48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D4F4CD04-00EB-E083-627F-C7C433E35D07}"/>
              </a:ext>
            </a:extLst>
          </p:cNvPr>
          <p:cNvGrpSpPr/>
          <p:nvPr/>
        </p:nvGrpSpPr>
        <p:grpSpPr>
          <a:xfrm>
            <a:off x="306729" y="3444553"/>
            <a:ext cx="1223640" cy="437400"/>
            <a:chOff x="306729" y="3444553"/>
            <a:chExt cx="1223640" cy="43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FB1B44F8-929A-B87D-6603-8CCD4818BD93}"/>
                    </a:ext>
                  </a:extLst>
                </p14:cNvPr>
                <p14:cNvContentPartPr/>
                <p14:nvPr/>
              </p14:nvContentPartPr>
              <p14:xfrm>
                <a:off x="306729" y="3444553"/>
                <a:ext cx="246600" cy="43488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FB1B44F8-929A-B87D-6603-8CCD4818BD9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95929" y="3434113"/>
                  <a:ext cx="267840" cy="45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6533DBBF-CADC-DD19-776B-45BBD000E654}"/>
                    </a:ext>
                  </a:extLst>
                </p14:cNvPr>
                <p14:cNvContentPartPr/>
                <p14:nvPr/>
              </p14:nvContentPartPr>
              <p14:xfrm>
                <a:off x="584289" y="3472633"/>
                <a:ext cx="180720" cy="40932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6533DBBF-CADC-DD19-776B-45BBD000E65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73489" y="3461833"/>
                  <a:ext cx="201960" cy="43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7AEB9EF2-CD7B-CAA4-6B36-421DA1335FB5}"/>
                    </a:ext>
                  </a:extLst>
                </p14:cNvPr>
                <p14:cNvContentPartPr/>
                <p14:nvPr/>
              </p14:nvContentPartPr>
              <p14:xfrm>
                <a:off x="868689" y="3549313"/>
                <a:ext cx="133560" cy="144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7AEB9EF2-CD7B-CAA4-6B36-421DA1335FB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57889" y="3538873"/>
                  <a:ext cx="1548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FCCE3DC2-CF29-6CB7-8AF8-BE5F3DF5C49C}"/>
                    </a:ext>
                  </a:extLst>
                </p14:cNvPr>
                <p14:cNvContentPartPr/>
                <p14:nvPr/>
              </p14:nvContentPartPr>
              <p14:xfrm>
                <a:off x="891009" y="3731113"/>
                <a:ext cx="149040" cy="5616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FCCE3DC2-CF29-6CB7-8AF8-BE5F3DF5C49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80209" y="3720673"/>
                  <a:ext cx="1702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EFB14B1C-8A40-28E8-BDCC-8BB365B13E9E}"/>
                    </a:ext>
                  </a:extLst>
                </p14:cNvPr>
                <p14:cNvContentPartPr/>
                <p14:nvPr/>
              </p14:nvContentPartPr>
              <p14:xfrm>
                <a:off x="1155249" y="3516913"/>
                <a:ext cx="4680" cy="31248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EFB14B1C-8A40-28E8-BDCC-8BB365B13E9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44449" y="3506113"/>
                  <a:ext cx="2592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22946383-6BFC-DFC6-36DF-2E07F250A9B8}"/>
                    </a:ext>
                  </a:extLst>
                </p14:cNvPr>
                <p14:cNvContentPartPr/>
                <p14:nvPr/>
              </p14:nvContentPartPr>
              <p14:xfrm>
                <a:off x="1165329" y="3650833"/>
                <a:ext cx="128160" cy="12744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22946383-6BFC-DFC6-36DF-2E07F250A9B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54529" y="3640033"/>
                  <a:ext cx="1494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DF5877FD-E319-34EC-D73A-EB93B6752A06}"/>
                    </a:ext>
                  </a:extLst>
                </p14:cNvPr>
                <p14:cNvContentPartPr/>
                <p14:nvPr/>
              </p14:nvContentPartPr>
              <p14:xfrm>
                <a:off x="1149489" y="3564433"/>
                <a:ext cx="130320" cy="11556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DF5877FD-E319-34EC-D73A-EB93B6752A0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39049" y="3553993"/>
                  <a:ext cx="1515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88118D87-5E08-6D6B-CBB2-52D038C9554A}"/>
                    </a:ext>
                  </a:extLst>
                </p14:cNvPr>
                <p14:cNvContentPartPr/>
                <p14:nvPr/>
              </p14:nvContentPartPr>
              <p14:xfrm>
                <a:off x="1355409" y="3484153"/>
                <a:ext cx="31680" cy="28800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88118D87-5E08-6D6B-CBB2-52D038C9554A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344969" y="3473713"/>
                  <a:ext cx="5292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F5154B2C-4C08-C365-3D1D-9515DA44A9CB}"/>
                    </a:ext>
                  </a:extLst>
                </p14:cNvPr>
                <p14:cNvContentPartPr/>
                <p14:nvPr/>
              </p14:nvContentPartPr>
              <p14:xfrm>
                <a:off x="1393569" y="3622753"/>
                <a:ext cx="103320" cy="9720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F5154B2C-4C08-C365-3D1D-9515DA44A9CB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383129" y="3612313"/>
                  <a:ext cx="12456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ACC3A36B-143F-C1EB-19FE-32340BDFFE98}"/>
                    </a:ext>
                  </a:extLst>
                </p14:cNvPr>
                <p14:cNvContentPartPr/>
                <p14:nvPr/>
              </p14:nvContentPartPr>
              <p14:xfrm>
                <a:off x="1392489" y="3503233"/>
                <a:ext cx="137880" cy="16056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ACC3A36B-143F-C1EB-19FE-32340BDFFE9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381689" y="3492793"/>
                  <a:ext cx="159120" cy="18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E0F842E8-C30B-D892-36AC-6B696BA7E5AC}"/>
              </a:ext>
            </a:extLst>
          </p:cNvPr>
          <p:cNvGrpSpPr/>
          <p:nvPr/>
        </p:nvGrpSpPr>
        <p:grpSpPr>
          <a:xfrm>
            <a:off x="8247609" y="1649593"/>
            <a:ext cx="1474560" cy="496440"/>
            <a:chOff x="8247609" y="1649593"/>
            <a:chExt cx="1474560" cy="496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166FB0AD-A73B-B0C2-67BA-78B71F50D12A}"/>
                    </a:ext>
                  </a:extLst>
                </p14:cNvPr>
                <p14:cNvContentPartPr/>
                <p14:nvPr/>
              </p14:nvContentPartPr>
              <p14:xfrm>
                <a:off x="8254449" y="1770913"/>
                <a:ext cx="143640" cy="212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166FB0AD-A73B-B0C2-67BA-78B71F50D12A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243649" y="1760113"/>
                  <a:ext cx="1648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F16746F5-7F22-5C62-DC66-0978FD7B5317}"/>
                    </a:ext>
                  </a:extLst>
                </p14:cNvPr>
                <p14:cNvContentPartPr/>
                <p14:nvPr/>
              </p14:nvContentPartPr>
              <p14:xfrm>
                <a:off x="8247609" y="1899073"/>
                <a:ext cx="179280" cy="3168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F16746F5-7F22-5C62-DC66-0978FD7B5317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237169" y="1888273"/>
                  <a:ext cx="2005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04BACDCF-D09E-6E13-9684-B0A40515E31E}"/>
                    </a:ext>
                  </a:extLst>
                </p14:cNvPr>
                <p14:cNvContentPartPr/>
                <p14:nvPr/>
              </p14:nvContentPartPr>
              <p14:xfrm>
                <a:off x="8625969" y="1685953"/>
                <a:ext cx="162720" cy="2890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04BACDCF-D09E-6E13-9684-B0A40515E31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615529" y="1675153"/>
                  <a:ext cx="183960" cy="31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583071D9-0CEB-08A4-6076-5281D7A41C29}"/>
                    </a:ext>
                  </a:extLst>
                </p14:cNvPr>
                <p14:cNvContentPartPr/>
                <p14:nvPr/>
              </p14:nvContentPartPr>
              <p14:xfrm>
                <a:off x="8835129" y="1777033"/>
                <a:ext cx="123480" cy="18180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583071D9-0CEB-08A4-6076-5281D7A41C2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824689" y="1766593"/>
                  <a:ext cx="1447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EF8660C1-3D99-1FD3-0F82-E52197DDF02D}"/>
                    </a:ext>
                  </a:extLst>
                </p14:cNvPr>
                <p14:cNvContentPartPr/>
                <p14:nvPr/>
              </p14:nvContentPartPr>
              <p14:xfrm>
                <a:off x="9038889" y="1727713"/>
                <a:ext cx="102240" cy="21348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EF8660C1-3D99-1FD3-0F82-E52197DDF02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28449" y="1717273"/>
                  <a:ext cx="12348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4C968EFE-8A00-F578-21B5-1F398C36B142}"/>
                    </a:ext>
                  </a:extLst>
                </p14:cNvPr>
                <p14:cNvContentPartPr/>
                <p14:nvPr/>
              </p14:nvContentPartPr>
              <p14:xfrm>
                <a:off x="9186849" y="1649593"/>
                <a:ext cx="21600" cy="2484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4C968EFE-8A00-F578-21B5-1F398C36B14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176049" y="1639153"/>
                  <a:ext cx="4284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DBE7120A-51BE-E9A3-1EA3-14DA0A0C5238}"/>
                    </a:ext>
                  </a:extLst>
                </p14:cNvPr>
                <p14:cNvContentPartPr/>
                <p14:nvPr/>
              </p14:nvContentPartPr>
              <p14:xfrm>
                <a:off x="9180009" y="1743913"/>
                <a:ext cx="122400" cy="3780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DBE7120A-51BE-E9A3-1EA3-14DA0A0C523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169569" y="1733473"/>
                  <a:ext cx="1436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0B924ACB-B7F4-3606-1846-843D9A2D3D2C}"/>
                    </a:ext>
                  </a:extLst>
                </p14:cNvPr>
                <p14:cNvContentPartPr/>
                <p14:nvPr/>
              </p14:nvContentPartPr>
              <p14:xfrm>
                <a:off x="9313209" y="1747873"/>
                <a:ext cx="125640" cy="20340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0B924ACB-B7F4-3606-1846-843D9A2D3D2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302769" y="1737433"/>
                  <a:ext cx="14688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1381E4A2-5C4A-01E3-4540-9D25B037AF59}"/>
                    </a:ext>
                  </a:extLst>
                </p14:cNvPr>
                <p14:cNvContentPartPr/>
                <p14:nvPr/>
              </p14:nvContentPartPr>
              <p14:xfrm>
                <a:off x="8680329" y="2020033"/>
                <a:ext cx="1041840" cy="12600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1381E4A2-5C4A-01E3-4540-9D25B037AF59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669889" y="2009593"/>
                  <a:ext cx="1063080" cy="1472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12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14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12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4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4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14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15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14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4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4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4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4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4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5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5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5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5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5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5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5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15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15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7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16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6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6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6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6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6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6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6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6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6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7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7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7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18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17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7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7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7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7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7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8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8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8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8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8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8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8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188" name="Screenshot 2024-10-14 alle 22.49.59.png" descr="Screenshot 2024-10-14 alle 22.49.5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9907" y="1058708"/>
            <a:ext cx="9160821" cy="44893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" name="Gruppo 34">
            <a:extLst>
              <a:ext uri="{FF2B5EF4-FFF2-40B4-BE49-F238E27FC236}">
                <a16:creationId xmlns:a16="http://schemas.microsoft.com/office/drawing/2014/main" id="{914B18F6-9B17-2322-7E81-24CE8677B22A}"/>
              </a:ext>
            </a:extLst>
          </p:cNvPr>
          <p:cNvGrpSpPr/>
          <p:nvPr/>
        </p:nvGrpSpPr>
        <p:grpSpPr>
          <a:xfrm>
            <a:off x="619929" y="588673"/>
            <a:ext cx="4485960" cy="2603520"/>
            <a:chOff x="619929" y="588673"/>
            <a:chExt cx="4485960" cy="2603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9A152343-6A06-4041-F4BC-0C5EA357C1B4}"/>
                    </a:ext>
                  </a:extLst>
                </p14:cNvPr>
                <p14:cNvContentPartPr/>
                <p14:nvPr/>
              </p14:nvContentPartPr>
              <p14:xfrm>
                <a:off x="628929" y="588673"/>
                <a:ext cx="327240" cy="1188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9A152343-6A06-4041-F4BC-0C5EA357C1B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18489" y="577873"/>
                  <a:ext cx="34848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8C86E4A1-94C2-E33B-146F-B4EC941154A0}"/>
                    </a:ext>
                  </a:extLst>
                </p14:cNvPr>
                <p14:cNvContentPartPr/>
                <p14:nvPr/>
              </p14:nvContentPartPr>
              <p14:xfrm>
                <a:off x="650169" y="645553"/>
                <a:ext cx="321480" cy="3546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8C86E4A1-94C2-E33B-146F-B4EC941154A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39729" y="635113"/>
                  <a:ext cx="342720" cy="37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FD95FA78-34D2-A689-9390-6798E781C3A3}"/>
                    </a:ext>
                  </a:extLst>
                </p14:cNvPr>
                <p14:cNvContentPartPr/>
                <p14:nvPr/>
              </p14:nvContentPartPr>
              <p14:xfrm>
                <a:off x="619929" y="1471393"/>
                <a:ext cx="368640" cy="3060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FD95FA78-34D2-A689-9390-6798E781C3A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09489" y="1460953"/>
                  <a:ext cx="3898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68448322-A272-E893-9C6C-EF6E70FEED56}"/>
                    </a:ext>
                  </a:extLst>
                </p14:cNvPr>
                <p14:cNvContentPartPr/>
                <p14:nvPr/>
              </p14:nvContentPartPr>
              <p14:xfrm>
                <a:off x="659169" y="1522873"/>
                <a:ext cx="402120" cy="41040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68448322-A272-E893-9C6C-EF6E70FEED5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48729" y="1512073"/>
                  <a:ext cx="423360" cy="43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E2FF5C14-D9AE-AE45-B542-2D8A7983AE81}"/>
                    </a:ext>
                  </a:extLst>
                </p14:cNvPr>
                <p14:cNvContentPartPr/>
                <p14:nvPr/>
              </p14:nvContentPartPr>
              <p14:xfrm>
                <a:off x="684009" y="1717273"/>
                <a:ext cx="371880" cy="3744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E2FF5C14-D9AE-AE45-B542-2D8A7983AE8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73209" y="1706473"/>
                  <a:ext cx="39312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E09A05AD-3F2D-94FD-C8F5-D313FB9C656F}"/>
                    </a:ext>
                  </a:extLst>
                </p14:cNvPr>
                <p14:cNvContentPartPr/>
                <p14:nvPr/>
              </p14:nvContentPartPr>
              <p14:xfrm>
                <a:off x="636849" y="2589553"/>
                <a:ext cx="309240" cy="4824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E09A05AD-3F2D-94FD-C8F5-D313FB9C656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6409" y="2579113"/>
                  <a:ext cx="33048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78CADE6C-FF06-7EBA-3483-1F8F2117E5B5}"/>
                    </a:ext>
                  </a:extLst>
                </p14:cNvPr>
                <p14:cNvContentPartPr/>
                <p14:nvPr/>
              </p14:nvContentPartPr>
              <p14:xfrm>
                <a:off x="708489" y="2629153"/>
                <a:ext cx="262440" cy="2869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78CADE6C-FF06-7EBA-3483-1F8F2117E5B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98049" y="2618713"/>
                  <a:ext cx="28368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FBE2473A-748E-515B-F379-743197EBCB58}"/>
                    </a:ext>
                  </a:extLst>
                </p14:cNvPr>
                <p14:cNvContentPartPr/>
                <p14:nvPr/>
              </p14:nvContentPartPr>
              <p14:xfrm>
                <a:off x="1014129" y="2638513"/>
                <a:ext cx="178200" cy="118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FBE2473A-748E-515B-F379-743197EBCB5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03329" y="2628073"/>
                  <a:ext cx="19944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E874FA9A-5EDB-7EBA-6D6F-3329986D6605}"/>
                    </a:ext>
                  </a:extLst>
                </p14:cNvPr>
                <p14:cNvContentPartPr/>
                <p14:nvPr/>
              </p14:nvContentPartPr>
              <p14:xfrm>
                <a:off x="1004049" y="2621233"/>
                <a:ext cx="309240" cy="3859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E874FA9A-5EDB-7EBA-6D6F-3329986D660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93249" y="2610433"/>
                  <a:ext cx="330480" cy="40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AE6A5FF9-734C-00BD-62E8-0D1ADF5EEA00}"/>
                    </a:ext>
                  </a:extLst>
                </p14:cNvPr>
                <p14:cNvContentPartPr/>
                <p14:nvPr/>
              </p14:nvContentPartPr>
              <p14:xfrm>
                <a:off x="1478529" y="1431073"/>
                <a:ext cx="556920" cy="146412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AE6A5FF9-734C-00BD-62E8-0D1ADF5EEA0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468089" y="1420633"/>
                  <a:ext cx="578160" cy="148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01A12074-D4DA-1B33-BB05-E9D681F49C3C}"/>
                    </a:ext>
                  </a:extLst>
                </p14:cNvPr>
                <p14:cNvContentPartPr/>
                <p14:nvPr/>
              </p14:nvContentPartPr>
              <p14:xfrm>
                <a:off x="2197449" y="1774153"/>
                <a:ext cx="171720" cy="41400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01A12074-D4DA-1B33-BB05-E9D681F49C3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186649" y="1763713"/>
                  <a:ext cx="192960" cy="43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A968668D-02EE-102A-3CC8-16C126436A99}"/>
                    </a:ext>
                  </a:extLst>
                </p14:cNvPr>
                <p14:cNvContentPartPr/>
                <p14:nvPr/>
              </p14:nvContentPartPr>
              <p14:xfrm>
                <a:off x="2423529" y="2269513"/>
                <a:ext cx="360" cy="1908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A968668D-02EE-102A-3CC8-16C126436A9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412729" y="2258713"/>
                  <a:ext cx="216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BAF3894B-FDA2-FBA7-4C10-D4FD6082C03E}"/>
                    </a:ext>
                  </a:extLst>
                </p14:cNvPr>
                <p14:cNvContentPartPr/>
                <p14:nvPr/>
              </p14:nvContentPartPr>
              <p14:xfrm>
                <a:off x="2748969" y="1379593"/>
                <a:ext cx="394560" cy="5040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BAF3894B-FDA2-FBA7-4C10-D4FD6082C03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738529" y="1368793"/>
                  <a:ext cx="41580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3435090B-E66C-E31D-EDBA-46FCF2E88302}"/>
                    </a:ext>
                  </a:extLst>
                </p14:cNvPr>
                <p14:cNvContentPartPr/>
                <p14:nvPr/>
              </p14:nvContentPartPr>
              <p14:xfrm>
                <a:off x="2932569" y="1374913"/>
                <a:ext cx="32760" cy="41832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3435090B-E66C-E31D-EDBA-46FCF2E88302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922129" y="1364113"/>
                  <a:ext cx="54000" cy="43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1ADFB76D-49EC-BE8C-AC08-29E88F435E90}"/>
                    </a:ext>
                  </a:extLst>
                </p14:cNvPr>
                <p14:cNvContentPartPr/>
                <p14:nvPr/>
              </p14:nvContentPartPr>
              <p14:xfrm>
                <a:off x="2572569" y="1073953"/>
                <a:ext cx="846000" cy="91404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1ADFB76D-49EC-BE8C-AC08-29E88F435E9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562129" y="1063153"/>
                  <a:ext cx="867240" cy="9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1C00AB96-F4E9-F623-7BF5-1A5D5FE913A8}"/>
                    </a:ext>
                  </a:extLst>
                </p14:cNvPr>
                <p14:cNvContentPartPr/>
                <p14:nvPr/>
              </p14:nvContentPartPr>
              <p14:xfrm>
                <a:off x="2433609" y="2607193"/>
                <a:ext cx="284760" cy="6444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1C00AB96-F4E9-F623-7BF5-1A5D5FE913A8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422809" y="2596393"/>
                  <a:ext cx="30600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8454934D-229E-9C1D-9642-4252705D8E36}"/>
                    </a:ext>
                  </a:extLst>
                </p14:cNvPr>
                <p14:cNvContentPartPr/>
                <p14:nvPr/>
              </p14:nvContentPartPr>
              <p14:xfrm>
                <a:off x="2555289" y="2661913"/>
                <a:ext cx="24120" cy="29736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8454934D-229E-9C1D-9642-4252705D8E36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544849" y="2651113"/>
                  <a:ext cx="4536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B6F9BF67-1CF8-AC23-7635-873A5D9A0AD2}"/>
                    </a:ext>
                  </a:extLst>
                </p14:cNvPr>
                <p14:cNvContentPartPr/>
                <p14:nvPr/>
              </p14:nvContentPartPr>
              <p14:xfrm>
                <a:off x="2692089" y="2614033"/>
                <a:ext cx="283680" cy="6228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B6F9BF67-1CF8-AC23-7635-873A5D9A0AD2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681289" y="2603593"/>
                  <a:ext cx="30492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FD1BCDF8-CFE8-8E30-8B8D-391D2421D806}"/>
                    </a:ext>
                  </a:extLst>
                </p14:cNvPr>
                <p14:cNvContentPartPr/>
                <p14:nvPr/>
              </p14:nvContentPartPr>
              <p14:xfrm>
                <a:off x="2834289" y="2650393"/>
                <a:ext cx="68760" cy="36036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FD1BCDF8-CFE8-8E30-8B8D-391D2421D80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823489" y="2639593"/>
                  <a:ext cx="90000" cy="38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D6476885-5451-AE1A-FA87-2771E55C30E4}"/>
                    </a:ext>
                  </a:extLst>
                </p14:cNvPr>
                <p14:cNvContentPartPr/>
                <p14:nvPr/>
              </p14:nvContentPartPr>
              <p14:xfrm>
                <a:off x="3220569" y="2434753"/>
                <a:ext cx="21600" cy="29736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D6476885-5451-AE1A-FA87-2771E55C30E4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209769" y="2424313"/>
                  <a:ext cx="4284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37544B4E-D199-8385-F958-440B490F94BC}"/>
                    </a:ext>
                  </a:extLst>
                </p14:cNvPr>
                <p14:cNvContentPartPr/>
                <p14:nvPr/>
              </p14:nvContentPartPr>
              <p14:xfrm>
                <a:off x="3216969" y="2970433"/>
                <a:ext cx="12600" cy="176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37544B4E-D199-8385-F958-440B490F94BC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206529" y="2959993"/>
                  <a:ext cx="338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E1C54124-B764-139E-C282-C10E66EC6C63}"/>
                    </a:ext>
                  </a:extLst>
                </p14:cNvPr>
                <p14:cNvContentPartPr/>
                <p14:nvPr/>
              </p14:nvContentPartPr>
              <p14:xfrm>
                <a:off x="2333889" y="2392993"/>
                <a:ext cx="831960" cy="79920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E1C54124-B764-139E-C282-C10E66EC6C6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323089" y="2382193"/>
                  <a:ext cx="853200" cy="82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7037414F-8A2C-A91D-364F-49351E4C70F4}"/>
                    </a:ext>
                  </a:extLst>
                </p14:cNvPr>
                <p14:cNvContentPartPr/>
                <p14:nvPr/>
              </p14:nvContentPartPr>
              <p14:xfrm>
                <a:off x="3663729" y="2520793"/>
                <a:ext cx="1442160" cy="1227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7037414F-8A2C-A91D-364F-49351E4C70F4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652929" y="2510353"/>
                  <a:ext cx="14634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F6012080-1584-1238-99B1-688D9E3021EC}"/>
                    </a:ext>
                  </a:extLst>
                </p14:cNvPr>
                <p14:cNvContentPartPr/>
                <p14:nvPr/>
              </p14:nvContentPartPr>
              <p14:xfrm>
                <a:off x="3630249" y="1436473"/>
                <a:ext cx="1471320" cy="13366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F6012080-1584-1238-99B1-688D9E3021E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619449" y="1425673"/>
                  <a:ext cx="1492560" cy="135792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19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20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19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9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9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9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9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9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9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9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0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0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0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0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0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20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22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20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0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0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1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1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1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1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1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1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1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1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1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1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22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22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3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22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2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2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2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2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2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2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3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3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3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3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3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3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25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23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3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3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251" name="Screenshot 2024-10-14 alle 22.50.14.png" descr="Screenshot 2024-10-14 alle 22.50.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799" y="981692"/>
            <a:ext cx="10469037" cy="489461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B67E1D2C-E350-C8A1-8139-32519630E2FC}"/>
              </a:ext>
            </a:extLst>
          </p:cNvPr>
          <p:cNvGrpSpPr/>
          <p:nvPr/>
        </p:nvGrpSpPr>
        <p:grpSpPr>
          <a:xfrm>
            <a:off x="733329" y="347473"/>
            <a:ext cx="348480" cy="454680"/>
            <a:chOff x="733329" y="347473"/>
            <a:chExt cx="348480" cy="45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52DC0975-D845-D4E7-EAB8-5BFBBA6BA7EB}"/>
                    </a:ext>
                  </a:extLst>
                </p14:cNvPr>
                <p14:cNvContentPartPr/>
                <p14:nvPr/>
              </p14:nvContentPartPr>
              <p14:xfrm>
                <a:off x="761049" y="347473"/>
                <a:ext cx="320760" cy="45468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52DC0975-D845-D4E7-EAB8-5BFBBA6BA7E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50609" y="336673"/>
                  <a:ext cx="342000" cy="47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E7E65FB1-3328-78B6-8911-DCAB4568BA1B}"/>
                    </a:ext>
                  </a:extLst>
                </p14:cNvPr>
                <p14:cNvContentPartPr/>
                <p14:nvPr/>
              </p14:nvContentPartPr>
              <p14:xfrm>
                <a:off x="733329" y="583993"/>
                <a:ext cx="326880" cy="4572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E7E65FB1-3328-78B6-8911-DCAB4568BA1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22889" y="573193"/>
                  <a:ext cx="348120" cy="66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775C76F4-11DC-7E3D-5BB8-2545C558FCAB}"/>
                  </a:ext>
                </a:extLst>
              </p14:cNvPr>
              <p14:cNvContentPartPr/>
              <p14:nvPr/>
            </p14:nvContentPartPr>
            <p14:xfrm>
              <a:off x="1472049" y="330193"/>
              <a:ext cx="141480" cy="6912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775C76F4-11DC-7E3D-5BB8-2545C558FCA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61249" y="319393"/>
                <a:ext cx="16272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57B0291A-8D8F-C27F-662E-1B08446BA5C2}"/>
                  </a:ext>
                </a:extLst>
              </p14:cNvPr>
              <p14:cNvContentPartPr/>
              <p14:nvPr/>
            </p14:nvContentPartPr>
            <p14:xfrm>
              <a:off x="1477449" y="623593"/>
              <a:ext cx="235440" cy="435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57B0291A-8D8F-C27F-662E-1B08446BA5C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467009" y="612793"/>
                <a:ext cx="256680" cy="64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uppo 10">
            <a:extLst>
              <a:ext uri="{FF2B5EF4-FFF2-40B4-BE49-F238E27FC236}">
                <a16:creationId xmlns:a16="http://schemas.microsoft.com/office/drawing/2014/main" id="{D6FA8F17-BC35-47C6-B1AF-449F830B12D2}"/>
              </a:ext>
            </a:extLst>
          </p:cNvPr>
          <p:cNvGrpSpPr/>
          <p:nvPr/>
        </p:nvGrpSpPr>
        <p:grpSpPr>
          <a:xfrm>
            <a:off x="1998009" y="320833"/>
            <a:ext cx="203040" cy="553680"/>
            <a:chOff x="1998009" y="320833"/>
            <a:chExt cx="203040" cy="55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6B122C32-B744-28B7-65C6-F140AC759C0A}"/>
                    </a:ext>
                  </a:extLst>
                </p14:cNvPr>
                <p14:cNvContentPartPr/>
                <p14:nvPr/>
              </p14:nvContentPartPr>
              <p14:xfrm>
                <a:off x="2004849" y="430273"/>
                <a:ext cx="7200" cy="36432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6B122C32-B744-28B7-65C6-F140AC759C0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994049" y="419473"/>
                  <a:ext cx="28440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34D93A88-2AD2-6B4B-4B89-5952AA0C7A26}"/>
                    </a:ext>
                  </a:extLst>
                </p14:cNvPr>
                <p14:cNvContentPartPr/>
                <p14:nvPr/>
              </p14:nvContentPartPr>
              <p14:xfrm>
                <a:off x="1998009" y="320833"/>
                <a:ext cx="203040" cy="5536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34D93A88-2AD2-6B4B-4B89-5952AA0C7A2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987569" y="310033"/>
                  <a:ext cx="224280" cy="57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875F1AEC-B15B-F60B-CC26-A35D9DEFBC5D}"/>
              </a:ext>
            </a:extLst>
          </p:cNvPr>
          <p:cNvGrpSpPr/>
          <p:nvPr/>
        </p:nvGrpSpPr>
        <p:grpSpPr>
          <a:xfrm>
            <a:off x="546489" y="1182673"/>
            <a:ext cx="1652040" cy="595800"/>
            <a:chOff x="546489" y="1182673"/>
            <a:chExt cx="1652040" cy="595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7C367EB5-3D3C-3A67-6B66-D3FF9AA9FCA4}"/>
                    </a:ext>
                  </a:extLst>
                </p14:cNvPr>
                <p14:cNvContentPartPr/>
                <p14:nvPr/>
              </p14:nvContentPartPr>
              <p14:xfrm>
                <a:off x="546489" y="1341073"/>
                <a:ext cx="599040" cy="352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7C367EB5-3D3C-3A67-6B66-D3FF9AA9FCA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35689" y="1330273"/>
                  <a:ext cx="62028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E06195C0-B986-074F-EA0F-475E7BACA83B}"/>
                    </a:ext>
                  </a:extLst>
                </p14:cNvPr>
                <p14:cNvContentPartPr/>
                <p14:nvPr/>
              </p14:nvContentPartPr>
              <p14:xfrm>
                <a:off x="780129" y="1378153"/>
                <a:ext cx="24840" cy="23796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E06195C0-B986-074F-EA0F-475E7BACA83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69689" y="1367713"/>
                  <a:ext cx="4608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FCA3050A-9E01-2215-E847-6BFB47DE599D}"/>
                    </a:ext>
                  </a:extLst>
                </p14:cNvPr>
                <p14:cNvContentPartPr/>
                <p14:nvPr/>
              </p14:nvContentPartPr>
              <p14:xfrm>
                <a:off x="920169" y="1311913"/>
                <a:ext cx="47520" cy="31608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FCA3050A-9E01-2215-E847-6BFB47DE599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09369" y="1301473"/>
                  <a:ext cx="6876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1DF67373-D267-D671-EBBC-8E74CB067356}"/>
                    </a:ext>
                  </a:extLst>
                </p14:cNvPr>
                <p14:cNvContentPartPr/>
                <p14:nvPr/>
              </p14:nvContentPartPr>
              <p14:xfrm>
                <a:off x="589689" y="1550593"/>
                <a:ext cx="611640" cy="2952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1DF67373-D267-D671-EBBC-8E74CB06735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79249" y="1540153"/>
                  <a:ext cx="63288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4CC277F1-406F-78CA-B1D1-ECCAEBC28035}"/>
                    </a:ext>
                  </a:extLst>
                </p14:cNvPr>
                <p14:cNvContentPartPr/>
                <p14:nvPr/>
              </p14:nvContentPartPr>
              <p14:xfrm>
                <a:off x="1354329" y="1348273"/>
                <a:ext cx="165960" cy="2016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4CC277F1-406F-78CA-B1D1-ECCAEBC2803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343889" y="1337473"/>
                  <a:ext cx="1872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CAF82B26-99B1-84AB-9E37-5BD057334D8C}"/>
                    </a:ext>
                  </a:extLst>
                </p14:cNvPr>
                <p14:cNvContentPartPr/>
                <p14:nvPr/>
              </p14:nvContentPartPr>
              <p14:xfrm>
                <a:off x="1400409" y="1515673"/>
                <a:ext cx="162720" cy="1656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CAF82B26-99B1-84AB-9E37-5BD057334D8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389609" y="1505233"/>
                  <a:ext cx="1839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F8C72D45-DA81-FA01-8A17-443A680C0B1D}"/>
                    </a:ext>
                  </a:extLst>
                </p14:cNvPr>
                <p14:cNvContentPartPr/>
                <p14:nvPr/>
              </p14:nvContentPartPr>
              <p14:xfrm>
                <a:off x="1780929" y="1320193"/>
                <a:ext cx="150480" cy="45828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F8C72D45-DA81-FA01-8A17-443A680C0B1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770129" y="1309393"/>
                  <a:ext cx="171720" cy="47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FE722550-1E92-FAB8-B129-379284773FFF}"/>
                    </a:ext>
                  </a:extLst>
                </p14:cNvPr>
                <p14:cNvContentPartPr/>
                <p14:nvPr/>
              </p14:nvContentPartPr>
              <p14:xfrm>
                <a:off x="2019249" y="1182673"/>
                <a:ext cx="179280" cy="37080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FE722550-1E92-FAB8-B129-379284773FF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008809" y="1171873"/>
                  <a:ext cx="200520" cy="39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D53A1F1A-27CE-D343-FC5F-EB6B57EB723F}"/>
              </a:ext>
            </a:extLst>
          </p:cNvPr>
          <p:cNvGrpSpPr/>
          <p:nvPr/>
        </p:nvGrpSpPr>
        <p:grpSpPr>
          <a:xfrm>
            <a:off x="782289" y="2112193"/>
            <a:ext cx="1422000" cy="481320"/>
            <a:chOff x="782289" y="2112193"/>
            <a:chExt cx="1422000" cy="481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9908EA7E-F8CC-69C2-B192-83DAA4F0E887}"/>
                    </a:ext>
                  </a:extLst>
                </p14:cNvPr>
                <p14:cNvContentPartPr/>
                <p14:nvPr/>
              </p14:nvContentPartPr>
              <p14:xfrm>
                <a:off x="782289" y="2226313"/>
                <a:ext cx="290160" cy="36720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9908EA7E-F8CC-69C2-B192-83DAA4F0E88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71849" y="2215513"/>
                  <a:ext cx="311400" cy="38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301B3CC5-381A-A43E-5FFF-CF0A62F28F9F}"/>
                    </a:ext>
                  </a:extLst>
                </p14:cNvPr>
                <p14:cNvContentPartPr/>
                <p14:nvPr/>
              </p14:nvContentPartPr>
              <p14:xfrm>
                <a:off x="811449" y="2368513"/>
                <a:ext cx="271080" cy="2232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301B3CC5-381A-A43E-5FFF-CF0A62F28F9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01009" y="2357713"/>
                  <a:ext cx="2923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DA51BC01-0947-FB6E-1FA1-1D22F68A68E9}"/>
                    </a:ext>
                  </a:extLst>
                </p14:cNvPr>
                <p14:cNvContentPartPr/>
                <p14:nvPr/>
              </p14:nvContentPartPr>
              <p14:xfrm>
                <a:off x="1180809" y="2174833"/>
                <a:ext cx="203040" cy="33012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DA51BC01-0947-FB6E-1FA1-1D22F68A68E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70369" y="2164393"/>
                  <a:ext cx="224280" cy="35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D6D8EC2E-A055-1CE3-A44C-66431CCE91C6}"/>
                    </a:ext>
                  </a:extLst>
                </p14:cNvPr>
                <p14:cNvContentPartPr/>
                <p14:nvPr/>
              </p14:nvContentPartPr>
              <p14:xfrm>
                <a:off x="1177569" y="2331073"/>
                <a:ext cx="189360" cy="2484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D6D8EC2E-A055-1CE3-A44C-66431CCE91C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66769" y="2320633"/>
                  <a:ext cx="21060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273BEA54-FBBE-3AE6-9065-7928F9384D30}"/>
                    </a:ext>
                  </a:extLst>
                </p14:cNvPr>
                <p14:cNvContentPartPr/>
                <p14:nvPr/>
              </p14:nvContentPartPr>
              <p14:xfrm>
                <a:off x="1506609" y="2223793"/>
                <a:ext cx="110160" cy="2484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273BEA54-FBBE-3AE6-9065-7928F9384D3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95809" y="2213353"/>
                  <a:ext cx="13140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712EFD31-A439-55D8-2BAE-351E254A0254}"/>
                    </a:ext>
                  </a:extLst>
                </p14:cNvPr>
                <p14:cNvContentPartPr/>
                <p14:nvPr/>
              </p14:nvContentPartPr>
              <p14:xfrm>
                <a:off x="1536849" y="2397673"/>
                <a:ext cx="111240" cy="612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712EFD31-A439-55D8-2BAE-351E254A0254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526409" y="2386873"/>
                  <a:ext cx="1324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EA687E48-7334-D7A2-09AF-33E8B38C1C15}"/>
                    </a:ext>
                  </a:extLst>
                </p14:cNvPr>
                <p14:cNvContentPartPr/>
                <p14:nvPr/>
              </p14:nvContentPartPr>
              <p14:xfrm>
                <a:off x="1820169" y="2112193"/>
                <a:ext cx="160560" cy="44172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EA687E48-7334-D7A2-09AF-33E8B38C1C1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809369" y="2101393"/>
                  <a:ext cx="181800" cy="46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3E867A9F-40BA-6D6B-2BC5-31854952B919}"/>
                    </a:ext>
                  </a:extLst>
                </p14:cNvPr>
                <p14:cNvContentPartPr/>
                <p14:nvPr/>
              </p14:nvContentPartPr>
              <p14:xfrm>
                <a:off x="2014929" y="2131993"/>
                <a:ext cx="189360" cy="4474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3E867A9F-40BA-6D6B-2BC5-31854952B919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004129" y="2121193"/>
                  <a:ext cx="210600" cy="46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1AA62040-B953-DA8F-6E6A-58C665157215}"/>
              </a:ext>
            </a:extLst>
          </p:cNvPr>
          <p:cNvGrpSpPr/>
          <p:nvPr/>
        </p:nvGrpSpPr>
        <p:grpSpPr>
          <a:xfrm>
            <a:off x="5738049" y="301033"/>
            <a:ext cx="1062720" cy="730080"/>
            <a:chOff x="5738049" y="301033"/>
            <a:chExt cx="1062720" cy="730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0039E42E-0168-9EB5-BACF-227765407FD4}"/>
                    </a:ext>
                  </a:extLst>
                </p14:cNvPr>
                <p14:cNvContentPartPr/>
                <p14:nvPr/>
              </p14:nvContentPartPr>
              <p14:xfrm>
                <a:off x="5738049" y="549073"/>
                <a:ext cx="206640" cy="48204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0039E42E-0168-9EB5-BACF-227765407FD4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727609" y="538273"/>
                  <a:ext cx="227880" cy="50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DEC54B70-3931-BE42-FD4B-0FEB7E8A1386}"/>
                    </a:ext>
                  </a:extLst>
                </p14:cNvPr>
                <p14:cNvContentPartPr/>
                <p14:nvPr/>
              </p14:nvContentPartPr>
              <p14:xfrm>
                <a:off x="5937129" y="629353"/>
                <a:ext cx="125640" cy="1321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DEC54B70-3931-BE42-FD4B-0FEB7E8A1386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926689" y="618553"/>
                  <a:ext cx="1468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C7A1B27E-F73E-895E-2AEC-439538569A46}"/>
                    </a:ext>
                  </a:extLst>
                </p14:cNvPr>
                <p14:cNvContentPartPr/>
                <p14:nvPr/>
              </p14:nvContentPartPr>
              <p14:xfrm>
                <a:off x="6164289" y="334513"/>
                <a:ext cx="34920" cy="3859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C7A1B27E-F73E-895E-2AEC-439538569A4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153849" y="324073"/>
                  <a:ext cx="56160" cy="40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94E55222-3D4F-0876-2643-C9C6D0702300}"/>
                    </a:ext>
                  </a:extLst>
                </p14:cNvPr>
                <p14:cNvContentPartPr/>
                <p14:nvPr/>
              </p14:nvContentPartPr>
              <p14:xfrm>
                <a:off x="6213609" y="301033"/>
                <a:ext cx="63000" cy="46620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94E55222-3D4F-0876-2643-C9C6D0702300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203169" y="290233"/>
                  <a:ext cx="84240" cy="48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E789F3BA-10BB-8E23-43FB-77D68574C04E}"/>
                    </a:ext>
                  </a:extLst>
                </p14:cNvPr>
                <p14:cNvContentPartPr/>
                <p14:nvPr/>
              </p14:nvContentPartPr>
              <p14:xfrm>
                <a:off x="6273009" y="627193"/>
                <a:ext cx="170640" cy="15876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E789F3BA-10BB-8E23-43FB-77D68574C04E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262569" y="616393"/>
                  <a:ext cx="1918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B763D8F8-D591-C4D5-9509-897C542D566E}"/>
                    </a:ext>
                  </a:extLst>
                </p14:cNvPr>
                <p14:cNvContentPartPr/>
                <p14:nvPr/>
              </p14:nvContentPartPr>
              <p14:xfrm>
                <a:off x="6622209" y="605953"/>
                <a:ext cx="84240" cy="4572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B763D8F8-D591-C4D5-9509-897C542D566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611769" y="595513"/>
                  <a:ext cx="1054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C183C1CD-81B7-D5FD-B127-232975A5131C}"/>
                    </a:ext>
                  </a:extLst>
                </p14:cNvPr>
                <p14:cNvContentPartPr/>
                <p14:nvPr/>
              </p14:nvContentPartPr>
              <p14:xfrm>
                <a:off x="6751089" y="552313"/>
                <a:ext cx="49680" cy="1389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C183C1CD-81B7-D5FD-B127-232975A5131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740289" y="541873"/>
                  <a:ext cx="70920" cy="16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48D892F2-4973-038C-2276-E1FBE8B27D26}"/>
              </a:ext>
            </a:extLst>
          </p:cNvPr>
          <p:cNvGrpSpPr/>
          <p:nvPr/>
        </p:nvGrpSpPr>
        <p:grpSpPr>
          <a:xfrm>
            <a:off x="7063209" y="375553"/>
            <a:ext cx="1248480" cy="636120"/>
            <a:chOff x="7063209" y="375553"/>
            <a:chExt cx="1248480" cy="636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7EA7E697-9AAD-0471-CD7D-205A70F9AAE6}"/>
                    </a:ext>
                  </a:extLst>
                </p14:cNvPr>
                <p14:cNvContentPartPr/>
                <p14:nvPr/>
              </p14:nvContentPartPr>
              <p14:xfrm>
                <a:off x="7063209" y="433513"/>
                <a:ext cx="491400" cy="4356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7EA7E697-9AAD-0471-CD7D-205A70F9AAE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052769" y="423073"/>
                  <a:ext cx="51264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48120C37-CC65-D77B-71EA-A2AE25B47BAD}"/>
                    </a:ext>
                  </a:extLst>
                </p14:cNvPr>
                <p14:cNvContentPartPr/>
                <p14:nvPr/>
              </p14:nvContentPartPr>
              <p14:xfrm>
                <a:off x="7203249" y="444313"/>
                <a:ext cx="14760" cy="16452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48120C37-CC65-D77B-71EA-A2AE25B47BAD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192449" y="433513"/>
                  <a:ext cx="360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26678AB5-4B8F-C650-5B05-0E17DCC0D9C1}"/>
                    </a:ext>
                  </a:extLst>
                </p14:cNvPr>
                <p14:cNvContentPartPr/>
                <p14:nvPr/>
              </p14:nvContentPartPr>
              <p14:xfrm>
                <a:off x="7316289" y="454753"/>
                <a:ext cx="13680" cy="1821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26678AB5-4B8F-C650-5B05-0E17DCC0D9C1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305489" y="443953"/>
                  <a:ext cx="349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2A647039-7A7D-709D-43A4-D6D922A71000}"/>
                    </a:ext>
                  </a:extLst>
                </p14:cNvPr>
                <p14:cNvContentPartPr/>
                <p14:nvPr/>
              </p14:nvContentPartPr>
              <p14:xfrm>
                <a:off x="7108209" y="611713"/>
                <a:ext cx="371880" cy="3744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2A647039-7A7D-709D-43A4-D6D922A7100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097409" y="601273"/>
                  <a:ext cx="39312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7AA523DB-0E05-9BFA-48BE-AAEC005BB0B0}"/>
                    </a:ext>
                  </a:extLst>
                </p14:cNvPr>
                <p14:cNvContentPartPr/>
                <p14:nvPr/>
              </p14:nvContentPartPr>
              <p14:xfrm>
                <a:off x="7605009" y="375553"/>
                <a:ext cx="21600" cy="3160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7AA523DB-0E05-9BFA-48BE-AAEC005BB0B0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594569" y="364753"/>
                  <a:ext cx="4284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A92B0E1D-5C75-4E62-28A0-0D1835D81D03}"/>
                    </a:ext>
                  </a:extLst>
                </p14:cNvPr>
                <p14:cNvContentPartPr/>
                <p14:nvPr/>
              </p14:nvContentPartPr>
              <p14:xfrm>
                <a:off x="7608609" y="554833"/>
                <a:ext cx="167040" cy="2376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A92B0E1D-5C75-4E62-28A0-0D1835D81D03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597809" y="544033"/>
                  <a:ext cx="1882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F96824D7-7001-8C8D-8A41-8957CEFD719A}"/>
                    </a:ext>
                  </a:extLst>
                </p14:cNvPr>
                <p14:cNvContentPartPr/>
                <p14:nvPr/>
              </p14:nvContentPartPr>
              <p14:xfrm>
                <a:off x="7302969" y="758593"/>
                <a:ext cx="430200" cy="25308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F96824D7-7001-8C8D-8A41-8957CEFD719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292169" y="748153"/>
                  <a:ext cx="45144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46" name="Input penna 45">
                  <a:extLst>
                    <a:ext uri="{FF2B5EF4-FFF2-40B4-BE49-F238E27FC236}">
                      <a16:creationId xmlns:a16="http://schemas.microsoft.com/office/drawing/2014/main" id="{AD4A8129-07E9-D216-3284-56D98CD5CC6F}"/>
                    </a:ext>
                  </a:extLst>
                </p14:cNvPr>
                <p14:cNvContentPartPr/>
                <p14:nvPr/>
              </p14:nvContentPartPr>
              <p14:xfrm>
                <a:off x="7861329" y="477793"/>
                <a:ext cx="110160" cy="308880"/>
              </p14:xfrm>
            </p:contentPart>
          </mc:Choice>
          <mc:Fallback>
            <p:pic>
              <p:nvPicPr>
                <p:cNvPr id="46" name="Input penna 45">
                  <a:extLst>
                    <a:ext uri="{FF2B5EF4-FFF2-40B4-BE49-F238E27FC236}">
                      <a16:creationId xmlns:a16="http://schemas.microsoft.com/office/drawing/2014/main" id="{AD4A8129-07E9-D216-3284-56D98CD5CC6F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850889" y="467353"/>
                  <a:ext cx="13140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68F2211F-B13F-67A6-F370-908316F76CDF}"/>
                    </a:ext>
                  </a:extLst>
                </p14:cNvPr>
                <p14:cNvContentPartPr/>
                <p14:nvPr/>
              </p14:nvContentPartPr>
              <p14:xfrm>
                <a:off x="8066169" y="483913"/>
                <a:ext cx="41760" cy="333360"/>
              </p14:xfrm>
            </p:contentPart>
          </mc:Choice>
          <mc:Fallback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68F2211F-B13F-67A6-F370-908316F76CD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055729" y="473113"/>
                  <a:ext cx="6300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C6FF7A94-7BFC-AADD-B149-DE81644829B2}"/>
                    </a:ext>
                  </a:extLst>
                </p14:cNvPr>
                <p14:cNvContentPartPr/>
                <p14:nvPr/>
              </p14:nvContentPartPr>
              <p14:xfrm>
                <a:off x="8125569" y="677233"/>
                <a:ext cx="186120" cy="36360"/>
              </p14:xfrm>
            </p:contentPart>
          </mc:Choice>
          <mc:Fallback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C6FF7A94-7BFC-AADD-B149-DE81644829B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115129" y="666433"/>
                  <a:ext cx="207360" cy="5760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254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26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25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5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5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5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5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269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28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27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7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7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7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7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7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7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7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7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7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8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8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8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284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285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99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286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87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88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89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90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91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92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93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94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95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96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97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98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313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300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01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02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03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04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05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06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07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08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09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10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11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12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314" name="Screenshot 2024-10-14 alle 22.50.30.png" descr="Screenshot 2024-10-14 alle 22.50.3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55" y="402836"/>
            <a:ext cx="11455490" cy="580104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B9F50B66-9C0A-0358-7A92-41D15A858DCD}"/>
              </a:ext>
            </a:extLst>
          </p:cNvPr>
          <p:cNvGrpSpPr/>
          <p:nvPr/>
        </p:nvGrpSpPr>
        <p:grpSpPr>
          <a:xfrm>
            <a:off x="639009" y="267193"/>
            <a:ext cx="655200" cy="588600"/>
            <a:chOff x="639009" y="267193"/>
            <a:chExt cx="655200" cy="588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C60B1763-1AB6-345C-7C08-447C354DDEC1}"/>
                    </a:ext>
                  </a:extLst>
                </p14:cNvPr>
                <p14:cNvContentPartPr/>
                <p14:nvPr/>
              </p14:nvContentPartPr>
              <p14:xfrm>
                <a:off x="896409" y="267193"/>
                <a:ext cx="9360" cy="24156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C60B1763-1AB6-345C-7C08-447C354DDEC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85969" y="256393"/>
                  <a:ext cx="3060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EA028FFA-74D0-895C-7DF9-62432169F303}"/>
                    </a:ext>
                  </a:extLst>
                </p14:cNvPr>
                <p14:cNvContentPartPr/>
                <p14:nvPr/>
              </p14:nvContentPartPr>
              <p14:xfrm>
                <a:off x="639009" y="401113"/>
                <a:ext cx="655200" cy="1062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EA028FFA-74D0-895C-7DF9-62432169F30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28569" y="390313"/>
                  <a:ext cx="6764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0A410D69-7138-3D93-1CAA-E53A68A3D15F}"/>
                    </a:ext>
                  </a:extLst>
                </p14:cNvPr>
                <p14:cNvContentPartPr/>
                <p14:nvPr/>
              </p14:nvContentPartPr>
              <p14:xfrm>
                <a:off x="770049" y="425593"/>
                <a:ext cx="160560" cy="2869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0A410D69-7138-3D93-1CAA-E53A68A3D15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59609" y="414793"/>
                  <a:ext cx="18180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900B0FD6-E054-D3AD-BC59-9A5860460FCD}"/>
                    </a:ext>
                  </a:extLst>
                </p14:cNvPr>
                <p14:cNvContentPartPr/>
                <p14:nvPr/>
              </p14:nvContentPartPr>
              <p14:xfrm>
                <a:off x="929169" y="518833"/>
                <a:ext cx="189720" cy="33696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900B0FD6-E054-D3AD-BC59-9A5860460FC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18369" y="508033"/>
                  <a:ext cx="210960" cy="35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A8526F97-959D-464D-F2E7-770DA59463A0}"/>
              </a:ext>
            </a:extLst>
          </p:cNvPr>
          <p:cNvGrpSpPr/>
          <p:nvPr/>
        </p:nvGrpSpPr>
        <p:grpSpPr>
          <a:xfrm>
            <a:off x="1457289" y="209953"/>
            <a:ext cx="1020240" cy="700560"/>
            <a:chOff x="1457289" y="209953"/>
            <a:chExt cx="1020240" cy="700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E949DA41-F1F7-D95F-CF87-555DAF6B8ED0}"/>
                    </a:ext>
                  </a:extLst>
                </p14:cNvPr>
                <p14:cNvContentPartPr/>
                <p14:nvPr/>
              </p14:nvContentPartPr>
              <p14:xfrm>
                <a:off x="1457289" y="477793"/>
                <a:ext cx="249840" cy="1332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E949DA41-F1F7-D95F-CF87-555DAF6B8ED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446849" y="467353"/>
                  <a:ext cx="27108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BEB14F21-B4BD-C028-1128-A14A77174990}"/>
                    </a:ext>
                  </a:extLst>
                </p14:cNvPr>
                <p14:cNvContentPartPr/>
                <p14:nvPr/>
              </p14:nvContentPartPr>
              <p14:xfrm>
                <a:off x="1487529" y="634033"/>
                <a:ext cx="282600" cy="748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BEB14F21-B4BD-C028-1128-A14A7717499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77089" y="623233"/>
                  <a:ext cx="30384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B68D3566-C8AB-8014-F090-76759CC4D7D3}"/>
                    </a:ext>
                  </a:extLst>
                </p14:cNvPr>
                <p14:cNvContentPartPr/>
                <p14:nvPr/>
              </p14:nvContentPartPr>
              <p14:xfrm>
                <a:off x="1916289" y="347833"/>
                <a:ext cx="235440" cy="4539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B68D3566-C8AB-8014-F090-76759CC4D7D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05849" y="337393"/>
                  <a:ext cx="256680" cy="47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E0E921A3-8051-8FA8-CDCF-35BEDB5F2828}"/>
                    </a:ext>
                  </a:extLst>
                </p14:cNvPr>
                <p14:cNvContentPartPr/>
                <p14:nvPr/>
              </p14:nvContentPartPr>
              <p14:xfrm>
                <a:off x="2256489" y="209953"/>
                <a:ext cx="221040" cy="7005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E0E921A3-8051-8FA8-CDCF-35BEDB5F282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246049" y="199513"/>
                  <a:ext cx="242280" cy="72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4DF40F7E-37F8-E576-E92B-B45AD569FE01}"/>
              </a:ext>
            </a:extLst>
          </p:cNvPr>
          <p:cNvGrpSpPr/>
          <p:nvPr/>
        </p:nvGrpSpPr>
        <p:grpSpPr>
          <a:xfrm>
            <a:off x="118449" y="1849033"/>
            <a:ext cx="1441080" cy="595440"/>
            <a:chOff x="118449" y="1849033"/>
            <a:chExt cx="1441080" cy="595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8094184F-D6AC-041E-73DF-0EC6EAE5E960}"/>
                    </a:ext>
                  </a:extLst>
                </p14:cNvPr>
                <p14:cNvContentPartPr/>
                <p14:nvPr/>
              </p14:nvContentPartPr>
              <p14:xfrm>
                <a:off x="118449" y="1938673"/>
                <a:ext cx="551880" cy="3888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8094184F-D6AC-041E-73DF-0EC6EAE5E96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8009" y="1927873"/>
                  <a:ext cx="57312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E1615FEC-B445-C960-1778-7DA5CF1CE58F}"/>
                    </a:ext>
                  </a:extLst>
                </p14:cNvPr>
                <p14:cNvContentPartPr/>
                <p14:nvPr/>
              </p14:nvContentPartPr>
              <p14:xfrm>
                <a:off x="298809" y="2012113"/>
                <a:ext cx="83160" cy="16452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E1615FEC-B445-C960-1778-7DA5CF1CE58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88369" y="2001313"/>
                  <a:ext cx="1044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FDED658C-7DFD-D9F4-B7A1-277C818090C1}"/>
                    </a:ext>
                  </a:extLst>
                </p14:cNvPr>
                <p14:cNvContentPartPr/>
                <p14:nvPr/>
              </p14:nvContentPartPr>
              <p14:xfrm>
                <a:off x="348129" y="2003113"/>
                <a:ext cx="140400" cy="19332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FDED658C-7DFD-D9F4-B7A1-277C818090C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37329" y="1992673"/>
                  <a:ext cx="16164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0B2768A6-ADD9-892E-7EE2-B096F9176898}"/>
                    </a:ext>
                  </a:extLst>
                </p14:cNvPr>
                <p14:cNvContentPartPr/>
                <p14:nvPr/>
              </p14:nvContentPartPr>
              <p14:xfrm>
                <a:off x="591129" y="1849033"/>
                <a:ext cx="52920" cy="31608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0B2768A6-ADD9-892E-7EE2-B096F917689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80329" y="1838233"/>
                  <a:ext cx="7416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C0E36112-3623-5A8D-B9B0-3C3FF2FBDC2A}"/>
                    </a:ext>
                  </a:extLst>
                </p14:cNvPr>
                <p14:cNvContentPartPr/>
                <p14:nvPr/>
              </p14:nvContentPartPr>
              <p14:xfrm>
                <a:off x="459009" y="2286793"/>
                <a:ext cx="253440" cy="15768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C0E36112-3623-5A8D-B9B0-3C3FF2FBDC2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48209" y="2276353"/>
                  <a:ext cx="2746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51480B20-2CA8-D9D3-C143-7CD7795C0556}"/>
                    </a:ext>
                  </a:extLst>
                </p14:cNvPr>
                <p14:cNvContentPartPr/>
                <p14:nvPr/>
              </p14:nvContentPartPr>
              <p14:xfrm>
                <a:off x="783369" y="1950193"/>
                <a:ext cx="262440" cy="4248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51480B20-2CA8-D9D3-C143-7CD7795C055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72929" y="1939753"/>
                  <a:ext cx="2836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A9BFE004-AC7B-CDE8-B2F9-50AF0C523E26}"/>
                    </a:ext>
                  </a:extLst>
                </p14:cNvPr>
                <p14:cNvContentPartPr/>
                <p14:nvPr/>
              </p14:nvContentPartPr>
              <p14:xfrm>
                <a:off x="768969" y="2015353"/>
                <a:ext cx="118080" cy="21456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A9BFE004-AC7B-CDE8-B2F9-50AF0C523E2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58169" y="2004913"/>
                  <a:ext cx="13932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226D6E1C-9B7C-E8FD-93D0-A998DC06D8AC}"/>
                    </a:ext>
                  </a:extLst>
                </p14:cNvPr>
                <p14:cNvContentPartPr/>
                <p14:nvPr/>
              </p14:nvContentPartPr>
              <p14:xfrm>
                <a:off x="848529" y="2049193"/>
                <a:ext cx="132480" cy="15876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226D6E1C-9B7C-E8FD-93D0-A998DC06D8A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37729" y="2038753"/>
                  <a:ext cx="1537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E511AA27-2D48-2CD7-034A-31BC24001C66}"/>
                    </a:ext>
                  </a:extLst>
                </p14:cNvPr>
                <p14:cNvContentPartPr/>
                <p14:nvPr/>
              </p14:nvContentPartPr>
              <p14:xfrm>
                <a:off x="1019529" y="1989793"/>
                <a:ext cx="140400" cy="396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E511AA27-2D48-2CD7-034A-31BC24001C66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09089" y="1979353"/>
                  <a:ext cx="16164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9D811480-09DD-AC5D-98A8-CD194AEFDFE0}"/>
                    </a:ext>
                  </a:extLst>
                </p14:cNvPr>
                <p14:cNvContentPartPr/>
                <p14:nvPr/>
              </p14:nvContentPartPr>
              <p14:xfrm>
                <a:off x="993969" y="2030473"/>
                <a:ext cx="73080" cy="15660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9D811480-09DD-AC5D-98A8-CD194AEFDFE0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83169" y="2020033"/>
                  <a:ext cx="943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F36B7F0A-92E5-F26B-E947-9FDD74D703C9}"/>
                    </a:ext>
                  </a:extLst>
                </p14:cNvPr>
                <p14:cNvContentPartPr/>
                <p14:nvPr/>
              </p14:nvContentPartPr>
              <p14:xfrm>
                <a:off x="1085769" y="2058553"/>
                <a:ext cx="39600" cy="13536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F36B7F0A-92E5-F26B-E947-9FDD74D703C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74969" y="2047753"/>
                  <a:ext cx="608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ABB03B99-E1FF-B04D-E7B8-D1861181281E}"/>
                    </a:ext>
                  </a:extLst>
                </p14:cNvPr>
                <p14:cNvContentPartPr/>
                <p14:nvPr/>
              </p14:nvContentPartPr>
              <p14:xfrm>
                <a:off x="1209969" y="1955953"/>
                <a:ext cx="17280" cy="32760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ABB03B99-E1FF-B04D-E7B8-D1861181281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99529" y="1945513"/>
                  <a:ext cx="3852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93191108-86E3-35F1-BF0A-23EEB1F57821}"/>
                    </a:ext>
                  </a:extLst>
                </p14:cNvPr>
                <p14:cNvContentPartPr/>
                <p14:nvPr/>
              </p14:nvContentPartPr>
              <p14:xfrm>
                <a:off x="1244529" y="2071153"/>
                <a:ext cx="118080" cy="4572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93191108-86E3-35F1-BF0A-23EEB1F5782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234089" y="2060713"/>
                  <a:ext cx="13932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37B6B8F0-5C6B-7775-9128-E4BC91D8893E}"/>
                    </a:ext>
                  </a:extLst>
                </p14:cNvPr>
                <p14:cNvContentPartPr/>
                <p14:nvPr/>
              </p14:nvContentPartPr>
              <p14:xfrm>
                <a:off x="1446129" y="1852273"/>
                <a:ext cx="113400" cy="26352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37B6B8F0-5C6B-7775-9128-E4BC91D8893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435689" y="1841833"/>
                  <a:ext cx="13464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34F68876-237D-2DEB-0019-A2E00C454EE9}"/>
                    </a:ext>
                  </a:extLst>
                </p14:cNvPr>
                <p14:cNvContentPartPr/>
                <p14:nvPr/>
              </p14:nvContentPartPr>
              <p14:xfrm>
                <a:off x="1549089" y="2291473"/>
                <a:ext cx="1440" cy="180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34F68876-237D-2DEB-0019-A2E00C454EE9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538649" y="2280673"/>
                  <a:ext cx="22680" cy="3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CD6E4AB1-ABB8-9A55-8A0D-E74E54799E7B}"/>
              </a:ext>
            </a:extLst>
          </p:cNvPr>
          <p:cNvGrpSpPr/>
          <p:nvPr/>
        </p:nvGrpSpPr>
        <p:grpSpPr>
          <a:xfrm>
            <a:off x="1793169" y="1896553"/>
            <a:ext cx="2892960" cy="734400"/>
            <a:chOff x="1793169" y="1896553"/>
            <a:chExt cx="2892960" cy="734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7651D987-1D5B-7C78-077F-B68CEEE2A5D5}"/>
                    </a:ext>
                  </a:extLst>
                </p14:cNvPr>
                <p14:cNvContentPartPr/>
                <p14:nvPr/>
              </p14:nvContentPartPr>
              <p14:xfrm>
                <a:off x="1793169" y="1896553"/>
                <a:ext cx="203040" cy="47232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7651D987-1D5B-7C78-077F-B68CEEE2A5D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782729" y="1886113"/>
                  <a:ext cx="224280" cy="49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8F4CAF46-F0AB-9C44-8FF2-DEA7F38DB5B2}"/>
                    </a:ext>
                  </a:extLst>
                </p14:cNvPr>
                <p14:cNvContentPartPr/>
                <p14:nvPr/>
              </p14:nvContentPartPr>
              <p14:xfrm>
                <a:off x="2013849" y="2211193"/>
                <a:ext cx="153720" cy="17028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8F4CAF46-F0AB-9C44-8FF2-DEA7F38DB5B2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003049" y="2200393"/>
                  <a:ext cx="1749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A79117FE-36D8-2514-D0E0-929D016927BB}"/>
                    </a:ext>
                  </a:extLst>
                </p14:cNvPr>
                <p14:cNvContentPartPr/>
                <p14:nvPr/>
              </p14:nvContentPartPr>
              <p14:xfrm>
                <a:off x="2163609" y="2188873"/>
                <a:ext cx="130320" cy="2048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A79117FE-36D8-2514-D0E0-929D016927B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153169" y="2178433"/>
                  <a:ext cx="15156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CC986780-8881-48F6-B45D-492C5AF7CE64}"/>
                    </a:ext>
                  </a:extLst>
                </p14:cNvPr>
                <p14:cNvContentPartPr/>
                <p14:nvPr/>
              </p14:nvContentPartPr>
              <p14:xfrm>
                <a:off x="2293569" y="2216953"/>
                <a:ext cx="150480" cy="1551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CC986780-8881-48F6-B45D-492C5AF7CE6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282769" y="2206513"/>
                  <a:ext cx="1717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188ADC61-6B85-0B79-8525-85B81A8E4446}"/>
                    </a:ext>
                  </a:extLst>
                </p14:cNvPr>
                <p14:cNvContentPartPr/>
                <p14:nvPr/>
              </p14:nvContentPartPr>
              <p14:xfrm>
                <a:off x="2472849" y="2194633"/>
                <a:ext cx="73080" cy="1249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188ADC61-6B85-0B79-8525-85B81A8E444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462049" y="2184193"/>
                  <a:ext cx="9432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A8BCD3F7-5A1A-2F74-CE45-965A7834B6F3}"/>
                    </a:ext>
                  </a:extLst>
                </p14:cNvPr>
                <p14:cNvContentPartPr/>
                <p14:nvPr/>
              </p14:nvContentPartPr>
              <p14:xfrm>
                <a:off x="2618289" y="2232073"/>
                <a:ext cx="60840" cy="7488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A8BCD3F7-5A1A-2F74-CE45-965A7834B6F3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607489" y="2221273"/>
                  <a:ext cx="820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A23F4596-B731-53E7-EFD0-1348EE75334E}"/>
                    </a:ext>
                  </a:extLst>
                </p14:cNvPr>
                <p14:cNvContentPartPr/>
                <p14:nvPr/>
              </p14:nvContentPartPr>
              <p14:xfrm>
                <a:off x="2688849" y="2210113"/>
                <a:ext cx="85320" cy="13212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A23F4596-B731-53E7-EFD0-1348EE75334E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678049" y="2199313"/>
                  <a:ext cx="1065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3CDF61DE-4728-7DDE-5F31-D6BC9E26B61E}"/>
                    </a:ext>
                  </a:extLst>
                </p14:cNvPr>
                <p14:cNvContentPartPr/>
                <p14:nvPr/>
              </p14:nvContentPartPr>
              <p14:xfrm>
                <a:off x="2871009" y="2000233"/>
                <a:ext cx="54000" cy="2160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3CDF61DE-4728-7DDE-5F31-D6BC9E26B61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860569" y="1989793"/>
                  <a:ext cx="7524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9BACBB94-DFBD-393D-CE54-8F828A3FBE75}"/>
                    </a:ext>
                  </a:extLst>
                </p14:cNvPr>
                <p14:cNvContentPartPr/>
                <p14:nvPr/>
              </p14:nvContentPartPr>
              <p14:xfrm>
                <a:off x="2900169" y="2374273"/>
                <a:ext cx="4680" cy="39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9BACBB94-DFBD-393D-CE54-8F828A3FBE75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889729" y="2363473"/>
                  <a:ext cx="2592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6E25879B-D6DD-7D48-E8D6-7173F09278DF}"/>
                    </a:ext>
                  </a:extLst>
                </p14:cNvPr>
                <p14:cNvContentPartPr/>
                <p14:nvPr/>
              </p14:nvContentPartPr>
              <p14:xfrm>
                <a:off x="3118689" y="2491633"/>
                <a:ext cx="1567440" cy="1393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6E25879B-D6DD-7D48-E8D6-7173F09278DF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107889" y="2480833"/>
                  <a:ext cx="1588680" cy="16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0D7CBA84-6F87-6BE2-600D-9BBC499EAA87}"/>
              </a:ext>
            </a:extLst>
          </p:cNvPr>
          <p:cNvGrpSpPr/>
          <p:nvPr/>
        </p:nvGrpSpPr>
        <p:grpSpPr>
          <a:xfrm>
            <a:off x="4498929" y="4509073"/>
            <a:ext cx="1247040" cy="808560"/>
            <a:chOff x="4498929" y="4509073"/>
            <a:chExt cx="1247040" cy="808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0D0CBD62-2E6B-00D2-2E8C-E0C70269A0E4}"/>
                    </a:ext>
                  </a:extLst>
                </p14:cNvPr>
                <p14:cNvContentPartPr/>
                <p14:nvPr/>
              </p14:nvContentPartPr>
              <p14:xfrm>
                <a:off x="4498929" y="4509073"/>
                <a:ext cx="1139760" cy="80856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0D0CBD62-2E6B-00D2-2E8C-E0C70269A0E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4488129" y="4498633"/>
                  <a:ext cx="1161000" cy="82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D44ADF76-20C7-09F6-987E-2F790C7FE73A}"/>
                    </a:ext>
                  </a:extLst>
                </p14:cNvPr>
                <p14:cNvContentPartPr/>
                <p14:nvPr/>
              </p14:nvContentPartPr>
              <p14:xfrm>
                <a:off x="4572729" y="5174353"/>
                <a:ext cx="1173240" cy="5292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D44ADF76-20C7-09F6-987E-2F790C7FE73A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561929" y="5163553"/>
                  <a:ext cx="1194480" cy="741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6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317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331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318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19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0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1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2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3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4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5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6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7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8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9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30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332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346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333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34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35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36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37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38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39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40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41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42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43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44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45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347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348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62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349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0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1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2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3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4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5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6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7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8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9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60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61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376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363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64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65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66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67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68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69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70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71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72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73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74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75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377" name="Screenshot 2024-10-14 alle 22.50.44.png" descr="Screenshot 2024-10-14 alle 22.50.4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54" y="939675"/>
            <a:ext cx="10725327" cy="472736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7727E1EE-8231-3DF9-8A2D-B693DE31729A}"/>
              </a:ext>
            </a:extLst>
          </p:cNvPr>
          <p:cNvGrpSpPr/>
          <p:nvPr/>
        </p:nvGrpSpPr>
        <p:grpSpPr>
          <a:xfrm>
            <a:off x="1083609" y="1406233"/>
            <a:ext cx="292680" cy="510480"/>
            <a:chOff x="1083609" y="1406233"/>
            <a:chExt cx="292680" cy="510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40906887-679E-7828-E076-9C824B5ED6AC}"/>
                    </a:ext>
                  </a:extLst>
                </p14:cNvPr>
                <p14:cNvContentPartPr/>
                <p14:nvPr/>
              </p14:nvContentPartPr>
              <p14:xfrm>
                <a:off x="1083609" y="1406233"/>
                <a:ext cx="202680" cy="51048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40906887-679E-7828-E076-9C824B5ED6A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72809" y="1395793"/>
                  <a:ext cx="223920" cy="53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0111DC0F-2A2A-C1BF-35C0-38DF8AAD944F}"/>
                    </a:ext>
                  </a:extLst>
                </p14:cNvPr>
                <p14:cNvContentPartPr/>
                <p14:nvPr/>
              </p14:nvContentPartPr>
              <p14:xfrm>
                <a:off x="1268289" y="1575073"/>
                <a:ext cx="108000" cy="28116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0111DC0F-2A2A-C1BF-35C0-38DF8AAD944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57489" y="1564633"/>
                  <a:ext cx="129240" cy="30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6A9FA123-D325-9688-D6C6-D2C58C2925C6}"/>
              </a:ext>
            </a:extLst>
          </p:cNvPr>
          <p:cNvGrpSpPr/>
          <p:nvPr/>
        </p:nvGrpSpPr>
        <p:grpSpPr>
          <a:xfrm>
            <a:off x="1549089" y="1438993"/>
            <a:ext cx="379800" cy="396360"/>
            <a:chOff x="1549089" y="1438993"/>
            <a:chExt cx="379800" cy="396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D4372EF0-0DA8-DE1F-47F2-46C577A9D972}"/>
                    </a:ext>
                  </a:extLst>
                </p14:cNvPr>
                <p14:cNvContentPartPr/>
                <p14:nvPr/>
              </p14:nvContentPartPr>
              <p14:xfrm>
                <a:off x="1585089" y="1479673"/>
                <a:ext cx="86400" cy="3888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D4372EF0-0DA8-DE1F-47F2-46C577A9D97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574289" y="1468873"/>
                  <a:ext cx="10764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EE8F5ED4-6E72-CC6B-0941-6E915CE892D2}"/>
                    </a:ext>
                  </a:extLst>
                </p14:cNvPr>
                <p14:cNvContentPartPr/>
                <p14:nvPr/>
              </p14:nvContentPartPr>
              <p14:xfrm>
                <a:off x="1549089" y="1684513"/>
                <a:ext cx="174960" cy="795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EE8F5ED4-6E72-CC6B-0941-6E915CE892D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538649" y="1674073"/>
                  <a:ext cx="19620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CCE38F45-EA5B-8B66-D6CB-8F278A210294}"/>
                    </a:ext>
                  </a:extLst>
                </p14:cNvPr>
                <p14:cNvContentPartPr/>
                <p14:nvPr/>
              </p14:nvContentPartPr>
              <p14:xfrm>
                <a:off x="1804329" y="1438993"/>
                <a:ext cx="124560" cy="39636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CCE38F45-EA5B-8B66-D6CB-8F278A21029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793889" y="1428193"/>
                  <a:ext cx="145800" cy="41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FC7F2946-8FF3-44D5-0015-032191F368EF}"/>
              </a:ext>
            </a:extLst>
          </p:cNvPr>
          <p:cNvGrpSpPr/>
          <p:nvPr/>
        </p:nvGrpSpPr>
        <p:grpSpPr>
          <a:xfrm>
            <a:off x="1030329" y="2203993"/>
            <a:ext cx="1018440" cy="452160"/>
            <a:chOff x="1030329" y="2203993"/>
            <a:chExt cx="1018440" cy="45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4021F729-900F-28AD-76C0-950C790673A7}"/>
                    </a:ext>
                  </a:extLst>
                </p14:cNvPr>
                <p14:cNvContentPartPr/>
                <p14:nvPr/>
              </p14:nvContentPartPr>
              <p14:xfrm>
                <a:off x="1030329" y="2207593"/>
                <a:ext cx="194760" cy="44856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4021F729-900F-28AD-76C0-950C790673A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19529" y="2197153"/>
                  <a:ext cx="216000" cy="46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EE5A8929-757F-EFEC-70D0-50B48B17C074}"/>
                    </a:ext>
                  </a:extLst>
                </p14:cNvPr>
                <p14:cNvContentPartPr/>
                <p14:nvPr/>
              </p14:nvContentPartPr>
              <p14:xfrm>
                <a:off x="1182969" y="2378953"/>
                <a:ext cx="135720" cy="2462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EE5A8929-757F-EFEC-70D0-50B48B17C07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72529" y="2368153"/>
                  <a:ext cx="15696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4316CCEC-83C0-BB69-4334-92BB79BCCA1E}"/>
                    </a:ext>
                  </a:extLst>
                </p14:cNvPr>
                <p14:cNvContentPartPr/>
                <p14:nvPr/>
              </p14:nvContentPartPr>
              <p14:xfrm>
                <a:off x="1288449" y="2278513"/>
                <a:ext cx="97920" cy="3135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4316CCEC-83C0-BB69-4334-92BB79BCCA1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277649" y="2268073"/>
                  <a:ext cx="11916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815F7CB5-AA50-589D-526C-C2843AAD63B8}"/>
                    </a:ext>
                  </a:extLst>
                </p14:cNvPr>
                <p14:cNvContentPartPr/>
                <p14:nvPr/>
              </p14:nvContentPartPr>
              <p14:xfrm>
                <a:off x="1373409" y="2395153"/>
                <a:ext cx="129240" cy="2332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815F7CB5-AA50-589D-526C-C2843AAD63B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362969" y="2384353"/>
                  <a:ext cx="15048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86498DDF-C4BC-3A3E-A7EB-071CA2BBEB70}"/>
                    </a:ext>
                  </a:extLst>
                </p14:cNvPr>
                <p14:cNvContentPartPr/>
                <p14:nvPr/>
              </p14:nvContentPartPr>
              <p14:xfrm>
                <a:off x="1535769" y="2290393"/>
                <a:ext cx="111240" cy="5508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86498DDF-C4BC-3A3E-A7EB-071CA2BBEB7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524969" y="2279593"/>
                  <a:ext cx="13248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075AE3AE-3D4A-24B4-2D33-01B16743A67F}"/>
                    </a:ext>
                  </a:extLst>
                </p14:cNvPr>
                <p14:cNvContentPartPr/>
                <p14:nvPr/>
              </p14:nvContentPartPr>
              <p14:xfrm>
                <a:off x="1575009" y="2476513"/>
                <a:ext cx="92160" cy="2376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075AE3AE-3D4A-24B4-2D33-01B16743A67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564209" y="2466073"/>
                  <a:ext cx="1134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F5844AC0-7FB0-DF6C-DE74-C36B3B1DD0BD}"/>
                    </a:ext>
                  </a:extLst>
                </p14:cNvPr>
                <p14:cNvContentPartPr/>
                <p14:nvPr/>
              </p14:nvContentPartPr>
              <p14:xfrm>
                <a:off x="1753929" y="2219113"/>
                <a:ext cx="96480" cy="30096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F5844AC0-7FB0-DF6C-DE74-C36B3B1DD0B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743489" y="2208673"/>
                  <a:ext cx="11772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E4176048-6450-12F9-FFA0-AB6A1942C37A}"/>
                    </a:ext>
                  </a:extLst>
                </p14:cNvPr>
                <p14:cNvContentPartPr/>
                <p14:nvPr/>
              </p14:nvContentPartPr>
              <p14:xfrm>
                <a:off x="1941129" y="2203993"/>
                <a:ext cx="107640" cy="33336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E4176048-6450-12F9-FFA0-AB6A1942C37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930329" y="2193553"/>
                  <a:ext cx="128880" cy="35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07BBC4C0-1647-A89A-5B67-C9062CEE2C3D}"/>
              </a:ext>
            </a:extLst>
          </p:cNvPr>
          <p:cNvGrpSpPr/>
          <p:nvPr/>
        </p:nvGrpSpPr>
        <p:grpSpPr>
          <a:xfrm>
            <a:off x="3831489" y="2629153"/>
            <a:ext cx="912600" cy="448920"/>
            <a:chOff x="3831489" y="2629153"/>
            <a:chExt cx="912600" cy="448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B4E8F1AE-5D18-0C9B-D495-FD29F0F192A0}"/>
                    </a:ext>
                  </a:extLst>
                </p14:cNvPr>
                <p14:cNvContentPartPr/>
                <p14:nvPr/>
              </p14:nvContentPartPr>
              <p14:xfrm>
                <a:off x="3831489" y="2641033"/>
                <a:ext cx="123480" cy="3744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B4E8F1AE-5D18-0C9B-D495-FD29F0F192A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821049" y="2630233"/>
                  <a:ext cx="14472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2306B061-178C-8DFB-5ABC-E089ACA8758A}"/>
                    </a:ext>
                  </a:extLst>
                </p14:cNvPr>
                <p14:cNvContentPartPr/>
                <p14:nvPr/>
              </p14:nvContentPartPr>
              <p14:xfrm>
                <a:off x="3908889" y="2846953"/>
                <a:ext cx="125640" cy="15228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2306B061-178C-8DFB-5ABC-E089ACA8758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898089" y="2836513"/>
                  <a:ext cx="14688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C3A15E0F-CA49-489A-BF30-8ADDF2D47785}"/>
                    </a:ext>
                  </a:extLst>
                </p14:cNvPr>
                <p14:cNvContentPartPr/>
                <p14:nvPr/>
              </p14:nvContentPartPr>
              <p14:xfrm>
                <a:off x="4096809" y="2651473"/>
                <a:ext cx="32760" cy="42660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C3A15E0F-CA49-489A-BF30-8ADDF2D4778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086369" y="2640673"/>
                  <a:ext cx="54000" cy="44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51516CFE-7148-8CB6-A815-97EBD945B33D}"/>
                    </a:ext>
                  </a:extLst>
                </p14:cNvPr>
                <p14:cNvContentPartPr/>
                <p14:nvPr/>
              </p14:nvContentPartPr>
              <p14:xfrm>
                <a:off x="4099329" y="2835433"/>
                <a:ext cx="173880" cy="8892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51516CFE-7148-8CB6-A815-97EBD945B33D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088529" y="2824993"/>
                  <a:ext cx="1951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85BE93B4-342D-FF3E-47C3-0E03165B4A08}"/>
                    </a:ext>
                  </a:extLst>
                </p14:cNvPr>
                <p14:cNvContentPartPr/>
                <p14:nvPr/>
              </p14:nvContentPartPr>
              <p14:xfrm>
                <a:off x="4275009" y="2629153"/>
                <a:ext cx="160560" cy="29736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85BE93B4-342D-FF3E-47C3-0E03165B4A0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264209" y="2618713"/>
                  <a:ext cx="18180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D1D9BAE8-D613-14E3-51E9-2824CC53884A}"/>
                    </a:ext>
                  </a:extLst>
                </p14:cNvPr>
                <p14:cNvContentPartPr/>
                <p14:nvPr/>
              </p14:nvContentPartPr>
              <p14:xfrm>
                <a:off x="4362129" y="2742193"/>
                <a:ext cx="124560" cy="12276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D1D9BAE8-D613-14E3-51E9-2824CC53884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351689" y="2731753"/>
                  <a:ext cx="1458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C71CF78D-6DE9-4D63-12EC-F98F7FCD442B}"/>
                    </a:ext>
                  </a:extLst>
                </p14:cNvPr>
                <p14:cNvContentPartPr/>
                <p14:nvPr/>
              </p14:nvContentPartPr>
              <p14:xfrm>
                <a:off x="4392369" y="2895913"/>
                <a:ext cx="3600" cy="10620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C71CF78D-6DE9-4D63-12EC-F98F7FCD442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381929" y="2885473"/>
                  <a:ext cx="248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A3C7318D-77B2-9A19-1B4B-E0705E11316C}"/>
                    </a:ext>
                  </a:extLst>
                </p14:cNvPr>
                <p14:cNvContentPartPr/>
                <p14:nvPr/>
              </p14:nvContentPartPr>
              <p14:xfrm>
                <a:off x="4280409" y="3010033"/>
                <a:ext cx="463680" cy="306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A3C7318D-77B2-9A19-1B4B-E0705E11316C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269969" y="2999593"/>
                  <a:ext cx="484920" cy="5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7DBC54B0-ECF4-A5D3-41DE-77E8A9DDC306}"/>
              </a:ext>
            </a:extLst>
          </p:cNvPr>
          <p:cNvGrpSpPr/>
          <p:nvPr/>
        </p:nvGrpSpPr>
        <p:grpSpPr>
          <a:xfrm>
            <a:off x="5264289" y="2725993"/>
            <a:ext cx="433800" cy="256680"/>
            <a:chOff x="5264289" y="2725993"/>
            <a:chExt cx="433800" cy="25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EFE2E8AA-CF0B-4475-536A-6C02D6DDEF71}"/>
                    </a:ext>
                  </a:extLst>
                </p14:cNvPr>
                <p14:cNvContentPartPr/>
                <p14:nvPr/>
              </p14:nvContentPartPr>
              <p14:xfrm>
                <a:off x="5264289" y="2782873"/>
                <a:ext cx="243360" cy="561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EFE2E8AA-CF0B-4475-536A-6C02D6DDEF7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253849" y="2772433"/>
                  <a:ext cx="2646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7E75D661-C019-E8C2-4A6C-EB69211448AB}"/>
                    </a:ext>
                  </a:extLst>
                </p14:cNvPr>
                <p14:cNvContentPartPr/>
                <p14:nvPr/>
              </p14:nvContentPartPr>
              <p14:xfrm>
                <a:off x="5566689" y="2725993"/>
                <a:ext cx="131400" cy="25668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7E75D661-C019-E8C2-4A6C-EB69211448AB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555889" y="2715193"/>
                  <a:ext cx="152640" cy="27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ACCF4A81-75CE-16DE-4873-0E47C8F948A0}"/>
              </a:ext>
            </a:extLst>
          </p:cNvPr>
          <p:cNvGrpSpPr/>
          <p:nvPr/>
        </p:nvGrpSpPr>
        <p:grpSpPr>
          <a:xfrm>
            <a:off x="6054849" y="2656153"/>
            <a:ext cx="1181880" cy="489240"/>
            <a:chOff x="6054849" y="2656153"/>
            <a:chExt cx="1181880" cy="48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9956364A-96A7-C8B8-7D60-6C164A6F9F88}"/>
                    </a:ext>
                  </a:extLst>
                </p14:cNvPr>
                <p14:cNvContentPartPr/>
                <p14:nvPr/>
              </p14:nvContentPartPr>
              <p14:xfrm>
                <a:off x="6054849" y="2670193"/>
                <a:ext cx="213120" cy="3916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9956364A-96A7-C8B8-7D60-6C164A6F9F88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044049" y="2659393"/>
                  <a:ext cx="23436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15702158-B2E6-0D3C-D9D3-A322EA6D7E35}"/>
                    </a:ext>
                  </a:extLst>
                </p14:cNvPr>
                <p14:cNvContentPartPr/>
                <p14:nvPr/>
              </p14:nvContentPartPr>
              <p14:xfrm>
                <a:off x="6163209" y="2886553"/>
                <a:ext cx="94320" cy="1015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15702158-B2E6-0D3C-D9D3-A322EA6D7E35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152769" y="2876113"/>
                  <a:ext cx="1155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C773D25B-E4B4-E1F4-3C08-CC59824A51BD}"/>
                    </a:ext>
                  </a:extLst>
                </p14:cNvPr>
                <p14:cNvContentPartPr/>
                <p14:nvPr/>
              </p14:nvContentPartPr>
              <p14:xfrm>
                <a:off x="6317649" y="2701513"/>
                <a:ext cx="91080" cy="3765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C773D25B-E4B4-E1F4-3C08-CC59824A51B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307209" y="2690713"/>
                  <a:ext cx="11232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121B3E10-107F-5616-D481-57757C5D0C8F}"/>
                    </a:ext>
                  </a:extLst>
                </p14:cNvPr>
                <p14:cNvContentPartPr/>
                <p14:nvPr/>
              </p14:nvContentPartPr>
              <p14:xfrm>
                <a:off x="6359049" y="2891233"/>
                <a:ext cx="239760" cy="2376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121B3E10-107F-5616-D481-57757C5D0C8F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348609" y="2880793"/>
                  <a:ext cx="2610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E5D643FD-B5B6-8FB8-239F-F15F3E4A7361}"/>
                    </a:ext>
                  </a:extLst>
                </p14:cNvPr>
                <p14:cNvContentPartPr/>
                <p14:nvPr/>
              </p14:nvContentPartPr>
              <p14:xfrm>
                <a:off x="6580809" y="2671273"/>
                <a:ext cx="172800" cy="2811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E5D643FD-B5B6-8FB8-239F-F15F3E4A736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570369" y="2660473"/>
                  <a:ext cx="19404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726AB28E-D3A1-739D-9218-3E118D1B879A}"/>
                    </a:ext>
                  </a:extLst>
                </p14:cNvPr>
                <p14:cNvContentPartPr/>
                <p14:nvPr/>
              </p14:nvContentPartPr>
              <p14:xfrm>
                <a:off x="6647049" y="2815633"/>
                <a:ext cx="158040" cy="9468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726AB28E-D3A1-739D-9218-3E118D1B879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636249" y="2805193"/>
                  <a:ext cx="17928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59093071-D3EA-492C-128D-68B2AED856B5}"/>
                    </a:ext>
                  </a:extLst>
                </p14:cNvPr>
                <p14:cNvContentPartPr/>
                <p14:nvPr/>
              </p14:nvContentPartPr>
              <p14:xfrm>
                <a:off x="6764409" y="2656153"/>
                <a:ext cx="147960" cy="2656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59093071-D3EA-492C-128D-68B2AED856B5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753969" y="2645713"/>
                  <a:ext cx="16920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50E67E4C-F8C9-EA6D-0F8F-245D5DB1F5DB}"/>
                    </a:ext>
                  </a:extLst>
                </p14:cNvPr>
                <p14:cNvContentPartPr/>
                <p14:nvPr/>
              </p14:nvContentPartPr>
              <p14:xfrm>
                <a:off x="6834969" y="2769193"/>
                <a:ext cx="81000" cy="12852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50E67E4C-F8C9-EA6D-0F8F-245D5DB1F5D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824169" y="2758393"/>
                  <a:ext cx="1022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B621074A-29F7-2915-DFC3-73B1BA90C73C}"/>
                    </a:ext>
                  </a:extLst>
                </p14:cNvPr>
                <p14:cNvContentPartPr/>
                <p14:nvPr/>
              </p14:nvContentPartPr>
              <p14:xfrm>
                <a:off x="6744249" y="2961073"/>
                <a:ext cx="360" cy="12168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B621074A-29F7-2915-DFC3-73B1BA90C73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733809" y="2950633"/>
                  <a:ext cx="216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8F6E6329-157D-0C6A-0890-65D8410EA98D}"/>
                    </a:ext>
                  </a:extLst>
                </p14:cNvPr>
                <p14:cNvContentPartPr/>
                <p14:nvPr/>
              </p14:nvContentPartPr>
              <p14:xfrm>
                <a:off x="6492249" y="3041353"/>
                <a:ext cx="744480" cy="10404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8F6E6329-157D-0C6A-0890-65D8410EA98D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481809" y="3030913"/>
                  <a:ext cx="765720" cy="12528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380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394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381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82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83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84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85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86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87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88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89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90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91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92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93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395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409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396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97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98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99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0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1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2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3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4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5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6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7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8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410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411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25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412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13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14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15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16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17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18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19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20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21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22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23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24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439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426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27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28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29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30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31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32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33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34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35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36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37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38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440" name="TextBox 1"/>
          <p:cNvSpPr txBox="1"/>
          <p:nvPr/>
        </p:nvSpPr>
        <p:spPr>
          <a:xfrm>
            <a:off x="308012" y="1266591"/>
            <a:ext cx="5988160" cy="1671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Ottimo! Abbiamo concluso con tutte le lettere coreane!</a:t>
            </a:r>
          </a:p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 aspetta un attimo…</a:t>
            </a:r>
          </a:p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 la “F” - “V” - “Z”?</a:t>
            </a:r>
          </a:p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Come lo dicono in coreano?</a:t>
            </a:r>
          </a:p>
        </p:txBody>
      </p:sp>
      <p:sp>
        <p:nvSpPr>
          <p:cNvPr id="3441" name="È molto semplice, non esistono.…"/>
          <p:cNvSpPr txBox="1"/>
          <p:nvPr/>
        </p:nvSpPr>
        <p:spPr>
          <a:xfrm>
            <a:off x="287916" y="3550280"/>
            <a:ext cx="5091144" cy="1238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È molto semplice, non esistono.</a:t>
            </a:r>
          </a:p>
          <a:p>
            <a:pPr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In coreano, infatti, queste lettere vengono pronunciate tramite i suoni più vicini ad esse.</a:t>
            </a:r>
          </a:p>
        </p:txBody>
      </p:sp>
      <p:pic>
        <p:nvPicPr>
          <p:cNvPr id="3442" name="Screenshot 2024-10-15 alle 09.22.00.png" descr="Screenshot 2024-10-15 alle 09.22.0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313" y="1372869"/>
            <a:ext cx="5295901" cy="3429001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DF3F6F74-4FA3-49D1-0C92-EDAB8F866089}"/>
                  </a:ext>
                </a:extLst>
              </p14:cNvPr>
              <p14:cNvContentPartPr/>
              <p14:nvPr/>
            </p14:nvContentPartPr>
            <p14:xfrm>
              <a:off x="7027569" y="2252953"/>
              <a:ext cx="613800" cy="1800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DF3F6F74-4FA3-49D1-0C92-EDAB8F8660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16769" y="2242513"/>
                <a:ext cx="63504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902AD314-895C-722C-997F-67D4ADB5190A}"/>
                  </a:ext>
                </a:extLst>
              </p14:cNvPr>
              <p14:cNvContentPartPr/>
              <p14:nvPr/>
            </p14:nvContentPartPr>
            <p14:xfrm>
              <a:off x="7062129" y="3578473"/>
              <a:ext cx="545400" cy="17964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902AD314-895C-722C-997F-67D4ADB5190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051689" y="3568033"/>
                <a:ext cx="56664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468F9D57-4D09-22C1-0959-3A1B3307C093}"/>
                  </a:ext>
                </a:extLst>
              </p14:cNvPr>
              <p14:cNvContentPartPr/>
              <p14:nvPr/>
            </p14:nvContentPartPr>
            <p14:xfrm>
              <a:off x="7040889" y="4804993"/>
              <a:ext cx="562320" cy="87840"/>
            </p14:xfrm>
          </p:contentPart>
        </mc:Choice>
        <mc:Fallback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468F9D57-4D09-22C1-0959-3A1B3307C09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030449" y="4794553"/>
                <a:ext cx="583560" cy="1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5C659F5D-812E-6653-A72D-23DFDB9FAC83}"/>
                  </a:ext>
                </a:extLst>
              </p14:cNvPr>
              <p14:cNvContentPartPr/>
              <p14:nvPr/>
            </p14:nvContentPartPr>
            <p14:xfrm>
              <a:off x="9912249" y="2236753"/>
              <a:ext cx="1842840" cy="78480"/>
            </p14:xfrm>
          </p:contentPart>
        </mc:Choice>
        <mc:Fallback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5C659F5D-812E-6653-A72D-23DFDB9FAC8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901449" y="2225953"/>
                <a:ext cx="186408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F80CFD93-18D5-D9ED-33A8-AAECA80BB846}"/>
                  </a:ext>
                </a:extLst>
              </p14:cNvPr>
              <p14:cNvContentPartPr/>
              <p14:nvPr/>
            </p14:nvContentPartPr>
            <p14:xfrm>
              <a:off x="9717849" y="3456433"/>
              <a:ext cx="1880280" cy="9108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F80CFD93-18D5-D9ED-33A8-AAECA80BB84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707409" y="3445633"/>
                <a:ext cx="1901520" cy="112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uppo 23">
            <a:extLst>
              <a:ext uri="{FF2B5EF4-FFF2-40B4-BE49-F238E27FC236}">
                <a16:creationId xmlns:a16="http://schemas.microsoft.com/office/drawing/2014/main" id="{7A6063C0-DD6B-6A1D-8D56-ED188425C2E5}"/>
              </a:ext>
            </a:extLst>
          </p:cNvPr>
          <p:cNvGrpSpPr/>
          <p:nvPr/>
        </p:nvGrpSpPr>
        <p:grpSpPr>
          <a:xfrm>
            <a:off x="1455129" y="299593"/>
            <a:ext cx="1371600" cy="575640"/>
            <a:chOff x="1455129" y="299593"/>
            <a:chExt cx="1371600" cy="57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31424AE6-CA9F-4C78-DDF4-7860FD1D2A00}"/>
                    </a:ext>
                  </a:extLst>
                </p14:cNvPr>
                <p14:cNvContentPartPr/>
                <p14:nvPr/>
              </p14:nvContentPartPr>
              <p14:xfrm>
                <a:off x="1455129" y="299593"/>
                <a:ext cx="262440" cy="57564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31424AE6-CA9F-4C78-DDF4-7860FD1D2A0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44329" y="289153"/>
                  <a:ext cx="283680" cy="59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AF3FA109-678E-0FEC-4716-DAA05B7FB2A8}"/>
                    </a:ext>
                  </a:extLst>
                </p14:cNvPr>
                <p14:cNvContentPartPr/>
                <p14:nvPr/>
              </p14:nvContentPartPr>
              <p14:xfrm>
                <a:off x="1798929" y="596593"/>
                <a:ext cx="133560" cy="17640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AF3FA109-678E-0FEC-4716-DAA05B7FB2A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788129" y="586153"/>
                  <a:ext cx="15480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113489A6-EDA0-63D0-EEA8-69191BDE3DF1}"/>
                    </a:ext>
                  </a:extLst>
                </p14:cNvPr>
                <p14:cNvContentPartPr/>
                <p14:nvPr/>
              </p14:nvContentPartPr>
              <p14:xfrm>
                <a:off x="1969929" y="567433"/>
                <a:ext cx="112320" cy="20196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113489A6-EDA0-63D0-EEA8-69191BDE3DF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959489" y="556993"/>
                  <a:ext cx="13356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D863F318-8E84-BA1F-01E8-74AF53067CAA}"/>
                    </a:ext>
                  </a:extLst>
                </p14:cNvPr>
                <p14:cNvContentPartPr/>
                <p14:nvPr/>
              </p14:nvContentPartPr>
              <p14:xfrm>
                <a:off x="2127969" y="625753"/>
                <a:ext cx="124560" cy="14580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D863F318-8E84-BA1F-01E8-74AF53067CA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117169" y="615313"/>
                  <a:ext cx="14580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58432B55-D4A9-CB2E-1E5D-E4473B4B48CA}"/>
                    </a:ext>
                  </a:extLst>
                </p14:cNvPr>
                <p14:cNvContentPartPr/>
                <p14:nvPr/>
              </p14:nvContentPartPr>
              <p14:xfrm>
                <a:off x="2375289" y="357913"/>
                <a:ext cx="23040" cy="39996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58432B55-D4A9-CB2E-1E5D-E4473B4B48C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364849" y="347473"/>
                  <a:ext cx="44280" cy="42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C916A49E-EDF9-8954-651B-64E88F659AAD}"/>
                    </a:ext>
                  </a:extLst>
                </p14:cNvPr>
                <p14:cNvContentPartPr/>
                <p14:nvPr/>
              </p14:nvContentPartPr>
              <p14:xfrm>
                <a:off x="2423529" y="343873"/>
                <a:ext cx="191880" cy="46548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C916A49E-EDF9-8954-651B-64E88F659AA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412729" y="333433"/>
                  <a:ext cx="213120" cy="48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7EEE015B-B707-9C0B-251B-175590DD0B46}"/>
                    </a:ext>
                  </a:extLst>
                </p14:cNvPr>
                <p14:cNvContentPartPr/>
                <p14:nvPr/>
              </p14:nvContentPartPr>
              <p14:xfrm>
                <a:off x="2642769" y="599473"/>
                <a:ext cx="183960" cy="20592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7EEE015B-B707-9C0B-251B-175590DD0B4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632329" y="589033"/>
                  <a:ext cx="205200" cy="22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ECE6CD10-82ED-B0B2-DE40-425A5B6BED26}"/>
              </a:ext>
            </a:extLst>
          </p:cNvPr>
          <p:cNvGrpSpPr/>
          <p:nvPr/>
        </p:nvGrpSpPr>
        <p:grpSpPr>
          <a:xfrm>
            <a:off x="3344769" y="555913"/>
            <a:ext cx="293760" cy="229320"/>
            <a:chOff x="3344769" y="555913"/>
            <a:chExt cx="293760" cy="229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657D01EE-E7B5-F0B4-B33A-5A7D9B4807AA}"/>
                    </a:ext>
                  </a:extLst>
                </p14:cNvPr>
                <p14:cNvContentPartPr/>
                <p14:nvPr/>
              </p14:nvContentPartPr>
              <p14:xfrm>
                <a:off x="3344769" y="615313"/>
                <a:ext cx="160560" cy="2124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657D01EE-E7B5-F0B4-B33A-5A7D9B4807A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333969" y="604873"/>
                  <a:ext cx="1818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E4FCAEA1-716B-B8CF-C658-DE21B331A6F0}"/>
                    </a:ext>
                  </a:extLst>
                </p14:cNvPr>
                <p14:cNvContentPartPr/>
                <p14:nvPr/>
              </p14:nvContentPartPr>
              <p14:xfrm>
                <a:off x="3540609" y="555913"/>
                <a:ext cx="97920" cy="22932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E4FCAEA1-716B-B8CF-C658-DE21B331A6F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529809" y="545473"/>
                  <a:ext cx="119160" cy="25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39736B10-DA5C-4D75-CDD2-CE945157868A}"/>
              </a:ext>
            </a:extLst>
          </p:cNvPr>
          <p:cNvGrpSpPr/>
          <p:nvPr/>
        </p:nvGrpSpPr>
        <p:grpSpPr>
          <a:xfrm>
            <a:off x="4356729" y="355753"/>
            <a:ext cx="1237320" cy="582120"/>
            <a:chOff x="4356729" y="355753"/>
            <a:chExt cx="1237320" cy="582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61D67703-82CE-2ACA-60F6-4D2ADF836B8A}"/>
                    </a:ext>
                  </a:extLst>
                </p14:cNvPr>
                <p14:cNvContentPartPr/>
                <p14:nvPr/>
              </p14:nvContentPartPr>
              <p14:xfrm>
                <a:off x="4356729" y="355753"/>
                <a:ext cx="300240" cy="34416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61D67703-82CE-2ACA-60F6-4D2ADF836B8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345929" y="344953"/>
                  <a:ext cx="32148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F00458F4-77F2-357B-095C-9BF22D12B50A}"/>
                    </a:ext>
                  </a:extLst>
                </p14:cNvPr>
                <p14:cNvContentPartPr/>
                <p14:nvPr/>
              </p14:nvContentPartPr>
              <p14:xfrm>
                <a:off x="4506489" y="763273"/>
                <a:ext cx="33840" cy="10620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F00458F4-77F2-357B-095C-9BF22D12B50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496049" y="752833"/>
                  <a:ext cx="550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505E5B56-68F7-1A62-F331-857C9B0ADB8B}"/>
                    </a:ext>
                  </a:extLst>
                </p14:cNvPr>
                <p14:cNvContentPartPr/>
                <p14:nvPr/>
              </p14:nvContentPartPr>
              <p14:xfrm>
                <a:off x="4382289" y="847153"/>
                <a:ext cx="421200" cy="572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505E5B56-68F7-1A62-F331-857C9B0ADB8B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371489" y="836713"/>
                  <a:ext cx="44244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E7E5ADB7-111B-8A3F-0DEB-2BDD0F9E0606}"/>
                    </a:ext>
                  </a:extLst>
                </p14:cNvPr>
                <p14:cNvContentPartPr/>
                <p14:nvPr/>
              </p14:nvContentPartPr>
              <p14:xfrm>
                <a:off x="4902849" y="371953"/>
                <a:ext cx="196200" cy="3625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E7E5ADB7-111B-8A3F-0DEB-2BDD0F9E060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892409" y="361153"/>
                  <a:ext cx="217440" cy="38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C53D954D-E35D-C180-B8D7-D5569284A8AB}"/>
                    </a:ext>
                  </a:extLst>
                </p14:cNvPr>
                <p14:cNvContentPartPr/>
                <p14:nvPr/>
              </p14:nvContentPartPr>
              <p14:xfrm>
                <a:off x="5151249" y="407953"/>
                <a:ext cx="2520" cy="2890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C53D954D-E35D-C180-B8D7-D5569284A8A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140809" y="397513"/>
                  <a:ext cx="23760" cy="31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03DEE532-120D-BA9A-E104-DFF017C12029}"/>
                    </a:ext>
                  </a:extLst>
                </p14:cNvPr>
                <p14:cNvContentPartPr/>
                <p14:nvPr/>
              </p14:nvContentPartPr>
              <p14:xfrm>
                <a:off x="5157009" y="565273"/>
                <a:ext cx="79920" cy="3420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03DEE532-120D-BA9A-E104-DFF017C1202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146209" y="554833"/>
                  <a:ext cx="1011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2B7401CA-4264-44A7-CB44-F8A4B5822635}"/>
                    </a:ext>
                  </a:extLst>
                </p14:cNvPr>
                <p14:cNvContentPartPr/>
                <p14:nvPr/>
              </p14:nvContentPartPr>
              <p14:xfrm>
                <a:off x="5011569" y="743473"/>
                <a:ext cx="236520" cy="19440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2B7401CA-4264-44A7-CB44-F8A4B582263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000769" y="733033"/>
                  <a:ext cx="25776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536B8C8D-B33F-8BB7-E740-B90FCFC265C4}"/>
                    </a:ext>
                  </a:extLst>
                </p14:cNvPr>
                <p14:cNvContentPartPr/>
                <p14:nvPr/>
              </p14:nvContentPartPr>
              <p14:xfrm>
                <a:off x="5373009" y="469873"/>
                <a:ext cx="179280" cy="972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536B8C8D-B33F-8BB7-E740-B90FCFC265C4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362569" y="459073"/>
                  <a:ext cx="20052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893522EF-E2CA-4A55-A9FF-33A2C8096E23}"/>
                    </a:ext>
                  </a:extLst>
                </p14:cNvPr>
                <p14:cNvContentPartPr/>
                <p14:nvPr/>
              </p14:nvContentPartPr>
              <p14:xfrm>
                <a:off x="5335929" y="469873"/>
                <a:ext cx="154800" cy="2098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893522EF-E2CA-4A55-A9FF-33A2C8096E2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325489" y="459073"/>
                  <a:ext cx="17604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891827A3-0C59-3A5F-D5BA-FBA16C63C7C5}"/>
                    </a:ext>
                  </a:extLst>
                </p14:cNvPr>
                <p14:cNvContentPartPr/>
                <p14:nvPr/>
              </p14:nvContentPartPr>
              <p14:xfrm>
                <a:off x="5461569" y="663193"/>
                <a:ext cx="21600" cy="1076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891827A3-0C59-3A5F-D5BA-FBA16C63C7C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450769" y="652393"/>
                  <a:ext cx="428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C807D994-1DC2-C746-FFB3-9963B0DF5F92}"/>
                    </a:ext>
                  </a:extLst>
                </p14:cNvPr>
                <p14:cNvContentPartPr/>
                <p14:nvPr/>
              </p14:nvContentPartPr>
              <p14:xfrm>
                <a:off x="5318289" y="813313"/>
                <a:ext cx="275760" cy="2376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C807D994-1DC2-C746-FFB3-9963B0DF5F92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5307489" y="802873"/>
                  <a:ext cx="29700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uppo 53">
            <a:extLst>
              <a:ext uri="{FF2B5EF4-FFF2-40B4-BE49-F238E27FC236}">
                <a16:creationId xmlns:a16="http://schemas.microsoft.com/office/drawing/2014/main" id="{F4969BF2-6AA3-69B6-DFD8-44E787C6D396}"/>
              </a:ext>
            </a:extLst>
          </p:cNvPr>
          <p:cNvGrpSpPr/>
          <p:nvPr/>
        </p:nvGrpSpPr>
        <p:grpSpPr>
          <a:xfrm>
            <a:off x="6075009" y="554833"/>
            <a:ext cx="158040" cy="158760"/>
            <a:chOff x="6075009" y="554833"/>
            <a:chExt cx="158040" cy="158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B3C71A41-926B-2E9E-417E-78130235903D}"/>
                    </a:ext>
                  </a:extLst>
                </p14:cNvPr>
                <p14:cNvContentPartPr/>
                <p14:nvPr/>
              </p14:nvContentPartPr>
              <p14:xfrm>
                <a:off x="6075009" y="595513"/>
                <a:ext cx="128160" cy="1908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B3C71A41-926B-2E9E-417E-78130235903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064209" y="585073"/>
                  <a:ext cx="1494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DF95F2BF-55DC-B15F-E893-73DA31A5F353}"/>
                    </a:ext>
                  </a:extLst>
                </p14:cNvPr>
                <p14:cNvContentPartPr/>
                <p14:nvPr/>
              </p14:nvContentPartPr>
              <p14:xfrm>
                <a:off x="6183369" y="554833"/>
                <a:ext cx="49680" cy="15876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DF95F2BF-55DC-B15F-E893-73DA31A5F35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172929" y="544033"/>
                  <a:ext cx="70920" cy="180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9B837173-E9B3-5BF5-A585-70452C63805C}"/>
              </a:ext>
            </a:extLst>
          </p:cNvPr>
          <p:cNvGrpSpPr/>
          <p:nvPr/>
        </p:nvGrpSpPr>
        <p:grpSpPr>
          <a:xfrm>
            <a:off x="6562809" y="358993"/>
            <a:ext cx="1222920" cy="398880"/>
            <a:chOff x="6562809" y="358993"/>
            <a:chExt cx="1222920" cy="398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6BB3B772-CBFE-9B09-168F-36789DCA467C}"/>
                    </a:ext>
                  </a:extLst>
                </p14:cNvPr>
                <p14:cNvContentPartPr/>
                <p14:nvPr/>
              </p14:nvContentPartPr>
              <p14:xfrm>
                <a:off x="6562809" y="397513"/>
                <a:ext cx="235440" cy="30672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6BB3B772-CBFE-9B09-168F-36789DCA467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552369" y="387073"/>
                  <a:ext cx="25668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D6E3C09E-88D4-F9DE-8FA1-DCA900ABBA1E}"/>
                    </a:ext>
                  </a:extLst>
                </p14:cNvPr>
                <p14:cNvContentPartPr/>
                <p14:nvPr/>
              </p14:nvContentPartPr>
              <p14:xfrm>
                <a:off x="6801489" y="579313"/>
                <a:ext cx="144720" cy="17856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D6E3C09E-88D4-F9DE-8FA1-DCA900ABBA1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790689" y="568513"/>
                  <a:ext cx="1659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6" name="Input penna 45">
                  <a:extLst>
                    <a:ext uri="{FF2B5EF4-FFF2-40B4-BE49-F238E27FC236}">
                      <a16:creationId xmlns:a16="http://schemas.microsoft.com/office/drawing/2014/main" id="{CAE3D7A0-F4C6-85FA-55F0-FA917B4532D2}"/>
                    </a:ext>
                  </a:extLst>
                </p14:cNvPr>
                <p14:cNvContentPartPr/>
                <p14:nvPr/>
              </p14:nvContentPartPr>
              <p14:xfrm>
                <a:off x="6989409" y="560593"/>
                <a:ext cx="105480" cy="169200"/>
              </p14:xfrm>
            </p:contentPart>
          </mc:Choice>
          <mc:Fallback>
            <p:pic>
              <p:nvPicPr>
                <p:cNvPr id="46" name="Input penna 45">
                  <a:extLst>
                    <a:ext uri="{FF2B5EF4-FFF2-40B4-BE49-F238E27FC236}">
                      <a16:creationId xmlns:a16="http://schemas.microsoft.com/office/drawing/2014/main" id="{CAE3D7A0-F4C6-85FA-55F0-FA917B4532D2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978969" y="550153"/>
                  <a:ext cx="12672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4B535655-9F87-94D3-F970-184934DE4F8A}"/>
                    </a:ext>
                  </a:extLst>
                </p14:cNvPr>
                <p14:cNvContentPartPr/>
                <p14:nvPr/>
              </p14:nvContentPartPr>
              <p14:xfrm>
                <a:off x="7159689" y="573553"/>
                <a:ext cx="127800" cy="127440"/>
              </p14:xfrm>
            </p:contentPart>
          </mc:Choice>
          <mc:Fallback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4B535655-9F87-94D3-F970-184934DE4F8A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148889" y="562753"/>
                  <a:ext cx="1490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8B3125B2-937A-460A-CAEF-F7828500F026}"/>
                    </a:ext>
                  </a:extLst>
                </p14:cNvPr>
                <p14:cNvContentPartPr/>
                <p14:nvPr/>
              </p14:nvContentPartPr>
              <p14:xfrm>
                <a:off x="7390089" y="397513"/>
                <a:ext cx="17280" cy="268200"/>
              </p14:xfrm>
            </p:contentPart>
          </mc:Choice>
          <mc:Fallback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8B3125B2-937A-460A-CAEF-F7828500F02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379649" y="387073"/>
                  <a:ext cx="3852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E48223BD-5721-9F3E-686C-7EB348EFEE9C}"/>
                    </a:ext>
                  </a:extLst>
                </p14:cNvPr>
                <p14:cNvContentPartPr/>
                <p14:nvPr/>
              </p14:nvContentPartPr>
              <p14:xfrm>
                <a:off x="7467489" y="358993"/>
                <a:ext cx="144720" cy="344160"/>
              </p14:xfrm>
            </p:contentPart>
          </mc:Choice>
          <mc:Fallback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E48223BD-5721-9F3E-686C-7EB348EFEE9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456689" y="348553"/>
                  <a:ext cx="16596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369B8F8D-06C2-CFA0-1CA1-0F6FDC7CDB2E}"/>
                    </a:ext>
                  </a:extLst>
                </p14:cNvPr>
                <p14:cNvContentPartPr/>
                <p14:nvPr/>
              </p14:nvContentPartPr>
              <p14:xfrm>
                <a:off x="7660089" y="552313"/>
                <a:ext cx="125640" cy="16596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369B8F8D-06C2-CFA0-1CA1-0F6FDC7CDB2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649289" y="541873"/>
                  <a:ext cx="146880" cy="18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33" name="Gruppo 3332">
            <a:extLst>
              <a:ext uri="{FF2B5EF4-FFF2-40B4-BE49-F238E27FC236}">
                <a16:creationId xmlns:a16="http://schemas.microsoft.com/office/drawing/2014/main" id="{961B3F2E-AB39-13A8-6C79-4734346D898F}"/>
              </a:ext>
            </a:extLst>
          </p:cNvPr>
          <p:cNvGrpSpPr/>
          <p:nvPr/>
        </p:nvGrpSpPr>
        <p:grpSpPr>
          <a:xfrm>
            <a:off x="1988289" y="5146273"/>
            <a:ext cx="1382040" cy="718200"/>
            <a:chOff x="1988289" y="5146273"/>
            <a:chExt cx="1382040" cy="718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4B12DBFA-598C-9300-7DDE-12AB99DAAE3C}"/>
                    </a:ext>
                  </a:extLst>
                </p14:cNvPr>
                <p14:cNvContentPartPr/>
                <p14:nvPr/>
              </p14:nvContentPartPr>
              <p14:xfrm>
                <a:off x="2276649" y="5146273"/>
                <a:ext cx="27360" cy="199440"/>
              </p14:xfrm>
            </p:contentPart>
          </mc:Choice>
          <mc:Fallback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4B12DBFA-598C-9300-7DDE-12AB99DAAE3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266209" y="5135833"/>
                  <a:ext cx="486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B21004D1-C27F-BB72-016D-279020E1A955}"/>
                    </a:ext>
                  </a:extLst>
                </p14:cNvPr>
                <p14:cNvContentPartPr/>
                <p14:nvPr/>
              </p14:nvContentPartPr>
              <p14:xfrm>
                <a:off x="1988289" y="5284873"/>
                <a:ext cx="547200" cy="83160"/>
              </p14:xfrm>
            </p:contentPart>
          </mc:Choice>
          <mc:Fallback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B21004D1-C27F-BB72-016D-279020E1A955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977849" y="5274433"/>
                  <a:ext cx="56844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7" name="Input penna 56">
                  <a:extLst>
                    <a:ext uri="{FF2B5EF4-FFF2-40B4-BE49-F238E27FC236}">
                      <a16:creationId xmlns:a16="http://schemas.microsoft.com/office/drawing/2014/main" id="{6E998330-B7F7-1812-A86D-D43122DBECC2}"/>
                    </a:ext>
                  </a:extLst>
                </p14:cNvPr>
                <p14:cNvContentPartPr/>
                <p14:nvPr/>
              </p14:nvContentPartPr>
              <p14:xfrm>
                <a:off x="2226249" y="5434993"/>
                <a:ext cx="104400" cy="146160"/>
              </p14:xfrm>
            </p:contentPart>
          </mc:Choice>
          <mc:Fallback>
            <p:pic>
              <p:nvPicPr>
                <p:cNvPr id="57" name="Input penna 56">
                  <a:extLst>
                    <a:ext uri="{FF2B5EF4-FFF2-40B4-BE49-F238E27FC236}">
                      <a16:creationId xmlns:a16="http://schemas.microsoft.com/office/drawing/2014/main" id="{6E998330-B7F7-1812-A86D-D43122DBECC2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215809" y="5424553"/>
                  <a:ext cx="1256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1E38DCD8-D978-5320-8240-B934A095D8AB}"/>
                    </a:ext>
                  </a:extLst>
                </p14:cNvPr>
                <p14:cNvContentPartPr/>
                <p14:nvPr/>
              </p14:nvContentPartPr>
              <p14:xfrm>
                <a:off x="2263329" y="5647753"/>
                <a:ext cx="8280" cy="92880"/>
              </p14:xfrm>
            </p:contentPart>
          </mc:Choice>
          <mc:Fallback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1E38DCD8-D978-5320-8240-B934A095D8AB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252889" y="5637313"/>
                  <a:ext cx="295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6426DCEF-F0C6-37D2-9FD0-70BEDCC09057}"/>
                    </a:ext>
                  </a:extLst>
                </p14:cNvPr>
                <p14:cNvContentPartPr/>
                <p14:nvPr/>
              </p14:nvContentPartPr>
              <p14:xfrm>
                <a:off x="2164689" y="5668273"/>
                <a:ext cx="320400" cy="12744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6426DCEF-F0C6-37D2-9FD0-70BEDCC0905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154249" y="5657473"/>
                  <a:ext cx="3416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F0022482-12B6-972B-FB82-87E3BAC6909F}"/>
                    </a:ext>
                  </a:extLst>
                </p14:cNvPr>
                <p14:cNvContentPartPr/>
                <p14:nvPr/>
              </p14:nvContentPartPr>
              <p14:xfrm>
                <a:off x="2550969" y="5331673"/>
                <a:ext cx="199440" cy="3369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F0022482-12B6-972B-FB82-87E3BAC6909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540529" y="5320873"/>
                  <a:ext cx="22068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453B8CE7-99CA-B7D8-A40F-ED70E8FB0FEE}"/>
                    </a:ext>
                  </a:extLst>
                </p14:cNvPr>
                <p14:cNvContentPartPr/>
                <p14:nvPr/>
              </p14:nvContentPartPr>
              <p14:xfrm>
                <a:off x="2787129" y="5326993"/>
                <a:ext cx="33840" cy="3171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453B8CE7-99CA-B7D8-A40F-ED70E8FB0FEE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776689" y="5316193"/>
                  <a:ext cx="5508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B1FABEB0-8368-3E70-D730-9712602A6ED4}"/>
                    </a:ext>
                  </a:extLst>
                </p14:cNvPr>
                <p14:cNvContentPartPr/>
                <p14:nvPr/>
              </p14:nvContentPartPr>
              <p14:xfrm>
                <a:off x="2806209" y="5472433"/>
                <a:ext cx="135720" cy="6912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B1FABEB0-8368-3E70-D730-9712602A6ED4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795769" y="5461993"/>
                  <a:ext cx="15696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B42858DD-4041-1FAF-CDAB-E46553BBAB8F}"/>
                    </a:ext>
                  </a:extLst>
                </p14:cNvPr>
                <p14:cNvContentPartPr/>
                <p14:nvPr/>
              </p14:nvContentPartPr>
              <p14:xfrm>
                <a:off x="2673009" y="5702113"/>
                <a:ext cx="251280" cy="16236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B42858DD-4041-1FAF-CDAB-E46553BBAB8F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662569" y="5691313"/>
                  <a:ext cx="27252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3328" name="Input penna 3327">
                  <a:extLst>
                    <a:ext uri="{FF2B5EF4-FFF2-40B4-BE49-F238E27FC236}">
                      <a16:creationId xmlns:a16="http://schemas.microsoft.com/office/drawing/2014/main" id="{69BB79E9-1EAF-63B3-A6CB-3A7D67C8BCCC}"/>
                    </a:ext>
                  </a:extLst>
                </p14:cNvPr>
                <p14:cNvContentPartPr/>
                <p14:nvPr/>
              </p14:nvContentPartPr>
              <p14:xfrm>
                <a:off x="3004569" y="5378113"/>
                <a:ext cx="172800" cy="21240"/>
              </p14:xfrm>
            </p:contentPart>
          </mc:Choice>
          <mc:Fallback>
            <p:pic>
              <p:nvPicPr>
                <p:cNvPr id="3328" name="Input penna 3327">
                  <a:extLst>
                    <a:ext uri="{FF2B5EF4-FFF2-40B4-BE49-F238E27FC236}">
                      <a16:creationId xmlns:a16="http://schemas.microsoft.com/office/drawing/2014/main" id="{69BB79E9-1EAF-63B3-A6CB-3A7D67C8BCCC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993769" y="5367673"/>
                  <a:ext cx="1940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3329" name="Input penna 3328">
                  <a:extLst>
                    <a:ext uri="{FF2B5EF4-FFF2-40B4-BE49-F238E27FC236}">
                      <a16:creationId xmlns:a16="http://schemas.microsoft.com/office/drawing/2014/main" id="{1C0E80E4-D81A-1542-C19A-9802EDF98DB9}"/>
                    </a:ext>
                  </a:extLst>
                </p14:cNvPr>
                <p14:cNvContentPartPr/>
                <p14:nvPr/>
              </p14:nvContentPartPr>
              <p14:xfrm>
                <a:off x="3004569" y="5394313"/>
                <a:ext cx="134640" cy="189000"/>
              </p14:xfrm>
            </p:contentPart>
          </mc:Choice>
          <mc:Fallback>
            <p:pic>
              <p:nvPicPr>
                <p:cNvPr id="3329" name="Input penna 3328">
                  <a:extLst>
                    <a:ext uri="{FF2B5EF4-FFF2-40B4-BE49-F238E27FC236}">
                      <a16:creationId xmlns:a16="http://schemas.microsoft.com/office/drawing/2014/main" id="{1C0E80E4-D81A-1542-C19A-9802EDF98DB9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993769" y="5383873"/>
                  <a:ext cx="15588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3330" name="Input penna 3329">
                  <a:extLst>
                    <a:ext uri="{FF2B5EF4-FFF2-40B4-BE49-F238E27FC236}">
                      <a16:creationId xmlns:a16="http://schemas.microsoft.com/office/drawing/2014/main" id="{9018D7F5-8AFE-9DEB-A3C3-F44AAD838B18}"/>
                    </a:ext>
                  </a:extLst>
                </p14:cNvPr>
                <p14:cNvContentPartPr/>
                <p14:nvPr/>
              </p14:nvContentPartPr>
              <p14:xfrm>
                <a:off x="3121929" y="5639113"/>
                <a:ext cx="11520" cy="105120"/>
              </p14:xfrm>
            </p:contentPart>
          </mc:Choice>
          <mc:Fallback>
            <p:pic>
              <p:nvPicPr>
                <p:cNvPr id="3330" name="Input penna 3329">
                  <a:extLst>
                    <a:ext uri="{FF2B5EF4-FFF2-40B4-BE49-F238E27FC236}">
                      <a16:creationId xmlns:a16="http://schemas.microsoft.com/office/drawing/2014/main" id="{9018D7F5-8AFE-9DEB-A3C3-F44AAD838B18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111129" y="5628313"/>
                  <a:ext cx="327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3331" name="Input penna 3330">
                  <a:extLst>
                    <a:ext uri="{FF2B5EF4-FFF2-40B4-BE49-F238E27FC236}">
                      <a16:creationId xmlns:a16="http://schemas.microsoft.com/office/drawing/2014/main" id="{9B6C4610-27AF-78D0-FD90-7B15ABC73106}"/>
                    </a:ext>
                  </a:extLst>
                </p14:cNvPr>
                <p14:cNvContentPartPr/>
                <p14:nvPr/>
              </p14:nvContentPartPr>
              <p14:xfrm>
                <a:off x="3017889" y="5628673"/>
                <a:ext cx="352440" cy="150480"/>
              </p14:xfrm>
            </p:contentPart>
          </mc:Choice>
          <mc:Fallback>
            <p:pic>
              <p:nvPicPr>
                <p:cNvPr id="3331" name="Input penna 3330">
                  <a:extLst>
                    <a:ext uri="{FF2B5EF4-FFF2-40B4-BE49-F238E27FC236}">
                      <a16:creationId xmlns:a16="http://schemas.microsoft.com/office/drawing/2014/main" id="{9B6C4610-27AF-78D0-FD90-7B15ABC73106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007089" y="5617873"/>
                  <a:ext cx="373680" cy="17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47" name="Gruppo 3346">
            <a:extLst>
              <a:ext uri="{FF2B5EF4-FFF2-40B4-BE49-F238E27FC236}">
                <a16:creationId xmlns:a16="http://schemas.microsoft.com/office/drawing/2014/main" id="{DB6AE732-03FC-4E24-B9CA-4B723A516232}"/>
              </a:ext>
            </a:extLst>
          </p:cNvPr>
          <p:cNvGrpSpPr/>
          <p:nvPr/>
        </p:nvGrpSpPr>
        <p:grpSpPr>
          <a:xfrm>
            <a:off x="5760369" y="5273353"/>
            <a:ext cx="1419480" cy="404640"/>
            <a:chOff x="5760369" y="5273353"/>
            <a:chExt cx="1419480" cy="404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3334" name="Input penna 3333">
                  <a:extLst>
                    <a:ext uri="{FF2B5EF4-FFF2-40B4-BE49-F238E27FC236}">
                      <a16:creationId xmlns:a16="http://schemas.microsoft.com/office/drawing/2014/main" id="{62407100-BAA9-282C-74BC-A7CD26EC9FAE}"/>
                    </a:ext>
                  </a:extLst>
                </p14:cNvPr>
                <p14:cNvContentPartPr/>
                <p14:nvPr/>
              </p14:nvContentPartPr>
              <p14:xfrm>
                <a:off x="5760369" y="5296753"/>
                <a:ext cx="492840" cy="48240"/>
              </p14:xfrm>
            </p:contentPart>
          </mc:Choice>
          <mc:Fallback>
            <p:pic>
              <p:nvPicPr>
                <p:cNvPr id="3334" name="Input penna 3333">
                  <a:extLst>
                    <a:ext uri="{FF2B5EF4-FFF2-40B4-BE49-F238E27FC236}">
                      <a16:creationId xmlns:a16="http://schemas.microsoft.com/office/drawing/2014/main" id="{62407100-BAA9-282C-74BC-A7CD26EC9FA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5749569" y="5285953"/>
                  <a:ext cx="51408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3335" name="Input penna 3334">
                  <a:extLst>
                    <a:ext uri="{FF2B5EF4-FFF2-40B4-BE49-F238E27FC236}">
                      <a16:creationId xmlns:a16="http://schemas.microsoft.com/office/drawing/2014/main" id="{1EE50BBE-FFF1-2FBF-0648-B208ABFC71B4}"/>
                    </a:ext>
                  </a:extLst>
                </p14:cNvPr>
                <p14:cNvContentPartPr/>
                <p14:nvPr/>
              </p14:nvContentPartPr>
              <p14:xfrm>
                <a:off x="5968449" y="5325913"/>
                <a:ext cx="30960" cy="167040"/>
              </p14:xfrm>
            </p:contentPart>
          </mc:Choice>
          <mc:Fallback>
            <p:pic>
              <p:nvPicPr>
                <p:cNvPr id="3335" name="Input penna 3334">
                  <a:extLst>
                    <a:ext uri="{FF2B5EF4-FFF2-40B4-BE49-F238E27FC236}">
                      <a16:creationId xmlns:a16="http://schemas.microsoft.com/office/drawing/2014/main" id="{1EE50BBE-FFF1-2FBF-0648-B208ABFC71B4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5957649" y="5315113"/>
                  <a:ext cx="5220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3336" name="Input penna 3335">
                  <a:extLst>
                    <a:ext uri="{FF2B5EF4-FFF2-40B4-BE49-F238E27FC236}">
                      <a16:creationId xmlns:a16="http://schemas.microsoft.com/office/drawing/2014/main" id="{CABE1D97-9386-575A-5956-2D4C9EAEDB90}"/>
                    </a:ext>
                  </a:extLst>
                </p14:cNvPr>
                <p14:cNvContentPartPr/>
                <p14:nvPr/>
              </p14:nvContentPartPr>
              <p14:xfrm>
                <a:off x="6070329" y="5310433"/>
                <a:ext cx="14760" cy="171720"/>
              </p14:xfrm>
            </p:contentPart>
          </mc:Choice>
          <mc:Fallback>
            <p:pic>
              <p:nvPicPr>
                <p:cNvPr id="3336" name="Input penna 3335">
                  <a:extLst>
                    <a:ext uri="{FF2B5EF4-FFF2-40B4-BE49-F238E27FC236}">
                      <a16:creationId xmlns:a16="http://schemas.microsoft.com/office/drawing/2014/main" id="{CABE1D97-9386-575A-5956-2D4C9EAEDB9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6059889" y="5299993"/>
                  <a:ext cx="360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3337" name="Input penna 3336">
                  <a:extLst>
                    <a:ext uri="{FF2B5EF4-FFF2-40B4-BE49-F238E27FC236}">
                      <a16:creationId xmlns:a16="http://schemas.microsoft.com/office/drawing/2014/main" id="{EB171DAE-868C-4549-23AF-F9B0FEDBCD49}"/>
                    </a:ext>
                  </a:extLst>
                </p14:cNvPr>
                <p14:cNvContentPartPr/>
                <p14:nvPr/>
              </p14:nvContentPartPr>
              <p14:xfrm>
                <a:off x="5841009" y="5521393"/>
                <a:ext cx="363240" cy="65520"/>
              </p14:xfrm>
            </p:contentPart>
          </mc:Choice>
          <mc:Fallback>
            <p:pic>
              <p:nvPicPr>
                <p:cNvPr id="3337" name="Input penna 3336">
                  <a:extLst>
                    <a:ext uri="{FF2B5EF4-FFF2-40B4-BE49-F238E27FC236}">
                      <a16:creationId xmlns:a16="http://schemas.microsoft.com/office/drawing/2014/main" id="{EB171DAE-868C-4549-23AF-F9B0FEDBCD4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5830209" y="5510953"/>
                  <a:ext cx="3844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3338" name="Input penna 3337">
                  <a:extLst>
                    <a:ext uri="{FF2B5EF4-FFF2-40B4-BE49-F238E27FC236}">
                      <a16:creationId xmlns:a16="http://schemas.microsoft.com/office/drawing/2014/main" id="{0ECBF44C-0810-997F-E307-A57F571FB798}"/>
                    </a:ext>
                  </a:extLst>
                </p14:cNvPr>
                <p14:cNvContentPartPr/>
                <p14:nvPr/>
              </p14:nvContentPartPr>
              <p14:xfrm>
                <a:off x="6253929" y="5273353"/>
                <a:ext cx="91080" cy="404640"/>
              </p14:xfrm>
            </p:contentPart>
          </mc:Choice>
          <mc:Fallback>
            <p:pic>
              <p:nvPicPr>
                <p:cNvPr id="3338" name="Input penna 3337">
                  <a:extLst>
                    <a:ext uri="{FF2B5EF4-FFF2-40B4-BE49-F238E27FC236}">
                      <a16:creationId xmlns:a16="http://schemas.microsoft.com/office/drawing/2014/main" id="{0ECBF44C-0810-997F-E307-A57F571FB798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6243489" y="5262553"/>
                  <a:ext cx="11232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3341" name="Input penna 3340">
                  <a:extLst>
                    <a:ext uri="{FF2B5EF4-FFF2-40B4-BE49-F238E27FC236}">
                      <a16:creationId xmlns:a16="http://schemas.microsoft.com/office/drawing/2014/main" id="{B6A02725-C4A4-CE41-F1DC-3C99A7435C43}"/>
                    </a:ext>
                  </a:extLst>
                </p14:cNvPr>
                <p14:cNvContentPartPr/>
                <p14:nvPr/>
              </p14:nvContentPartPr>
              <p14:xfrm>
                <a:off x="6466329" y="5353633"/>
                <a:ext cx="333000" cy="16560"/>
              </p14:xfrm>
            </p:contentPart>
          </mc:Choice>
          <mc:Fallback>
            <p:pic>
              <p:nvPicPr>
                <p:cNvPr id="3341" name="Input penna 3340">
                  <a:extLst>
                    <a:ext uri="{FF2B5EF4-FFF2-40B4-BE49-F238E27FC236}">
                      <a16:creationId xmlns:a16="http://schemas.microsoft.com/office/drawing/2014/main" id="{B6A02725-C4A4-CE41-F1DC-3C99A7435C43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455889" y="5343193"/>
                  <a:ext cx="3542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3342" name="Input penna 3341">
                  <a:extLst>
                    <a:ext uri="{FF2B5EF4-FFF2-40B4-BE49-F238E27FC236}">
                      <a16:creationId xmlns:a16="http://schemas.microsoft.com/office/drawing/2014/main" id="{A71B1EDC-74D5-3443-50D3-40EE627A8AC6}"/>
                    </a:ext>
                  </a:extLst>
                </p14:cNvPr>
                <p14:cNvContentPartPr/>
                <p14:nvPr/>
              </p14:nvContentPartPr>
              <p14:xfrm>
                <a:off x="6536169" y="5351473"/>
                <a:ext cx="129240" cy="280080"/>
              </p14:xfrm>
            </p:contentPart>
          </mc:Choice>
          <mc:Fallback>
            <p:pic>
              <p:nvPicPr>
                <p:cNvPr id="3342" name="Input penna 3341">
                  <a:extLst>
                    <a:ext uri="{FF2B5EF4-FFF2-40B4-BE49-F238E27FC236}">
                      <a16:creationId xmlns:a16="http://schemas.microsoft.com/office/drawing/2014/main" id="{A71B1EDC-74D5-3443-50D3-40EE627A8AC6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525369" y="5340673"/>
                  <a:ext cx="15048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3343" name="Input penna 3342">
                  <a:extLst>
                    <a:ext uri="{FF2B5EF4-FFF2-40B4-BE49-F238E27FC236}">
                      <a16:creationId xmlns:a16="http://schemas.microsoft.com/office/drawing/2014/main" id="{6798954B-A0AC-5E48-EAD3-AC3908C659EF}"/>
                    </a:ext>
                  </a:extLst>
                </p14:cNvPr>
                <p14:cNvContentPartPr/>
                <p14:nvPr/>
              </p14:nvContentPartPr>
              <p14:xfrm>
                <a:off x="6625449" y="5449033"/>
                <a:ext cx="66240" cy="130680"/>
              </p14:xfrm>
            </p:contentPart>
          </mc:Choice>
          <mc:Fallback>
            <p:pic>
              <p:nvPicPr>
                <p:cNvPr id="3343" name="Input penna 3342">
                  <a:extLst>
                    <a:ext uri="{FF2B5EF4-FFF2-40B4-BE49-F238E27FC236}">
                      <a16:creationId xmlns:a16="http://schemas.microsoft.com/office/drawing/2014/main" id="{6798954B-A0AC-5E48-EAD3-AC3908C659EF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615009" y="5438593"/>
                  <a:ext cx="8748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3344" name="Input penna 3343">
                  <a:extLst>
                    <a:ext uri="{FF2B5EF4-FFF2-40B4-BE49-F238E27FC236}">
                      <a16:creationId xmlns:a16="http://schemas.microsoft.com/office/drawing/2014/main" id="{BDB90B11-D519-7BF1-99CA-4AEFD013558F}"/>
                    </a:ext>
                  </a:extLst>
                </p14:cNvPr>
                <p14:cNvContentPartPr/>
                <p14:nvPr/>
              </p14:nvContentPartPr>
              <p14:xfrm>
                <a:off x="6804729" y="5375953"/>
                <a:ext cx="24840" cy="272880"/>
              </p14:xfrm>
            </p:contentPart>
          </mc:Choice>
          <mc:Fallback>
            <p:pic>
              <p:nvPicPr>
                <p:cNvPr id="3344" name="Input penna 3343">
                  <a:extLst>
                    <a:ext uri="{FF2B5EF4-FFF2-40B4-BE49-F238E27FC236}">
                      <a16:creationId xmlns:a16="http://schemas.microsoft.com/office/drawing/2014/main" id="{BDB90B11-D519-7BF1-99CA-4AEFD013558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6794289" y="5365153"/>
                  <a:ext cx="4608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3345" name="Input penna 3344">
                  <a:extLst>
                    <a:ext uri="{FF2B5EF4-FFF2-40B4-BE49-F238E27FC236}">
                      <a16:creationId xmlns:a16="http://schemas.microsoft.com/office/drawing/2014/main" id="{63174403-84A8-8B9A-76F9-C18D4B822E14}"/>
                    </a:ext>
                  </a:extLst>
                </p14:cNvPr>
                <p14:cNvContentPartPr/>
                <p14:nvPr/>
              </p14:nvContentPartPr>
              <p14:xfrm>
                <a:off x="6818049" y="5495833"/>
                <a:ext cx="361800" cy="87840"/>
              </p14:xfrm>
            </p:contentPart>
          </mc:Choice>
          <mc:Fallback>
            <p:pic>
              <p:nvPicPr>
                <p:cNvPr id="3345" name="Input penna 3344">
                  <a:extLst>
                    <a:ext uri="{FF2B5EF4-FFF2-40B4-BE49-F238E27FC236}">
                      <a16:creationId xmlns:a16="http://schemas.microsoft.com/office/drawing/2014/main" id="{63174403-84A8-8B9A-76F9-C18D4B822E14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6807609" y="5485033"/>
                  <a:ext cx="383040" cy="10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54" name="Gruppo 3353">
            <a:extLst>
              <a:ext uri="{FF2B5EF4-FFF2-40B4-BE49-F238E27FC236}">
                <a16:creationId xmlns:a16="http://schemas.microsoft.com/office/drawing/2014/main" id="{F099F14C-93C2-DBDC-824E-291E5E641CD0}"/>
              </a:ext>
            </a:extLst>
          </p:cNvPr>
          <p:cNvGrpSpPr/>
          <p:nvPr/>
        </p:nvGrpSpPr>
        <p:grpSpPr>
          <a:xfrm>
            <a:off x="5816169" y="5948713"/>
            <a:ext cx="809640" cy="443880"/>
            <a:chOff x="5816169" y="5948713"/>
            <a:chExt cx="809640" cy="443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3348" name="Input penna 3347">
                  <a:extLst>
                    <a:ext uri="{FF2B5EF4-FFF2-40B4-BE49-F238E27FC236}">
                      <a16:creationId xmlns:a16="http://schemas.microsoft.com/office/drawing/2014/main" id="{44828F3C-F593-FEBF-C6DE-9EAC57E31F02}"/>
                    </a:ext>
                  </a:extLst>
                </p14:cNvPr>
                <p14:cNvContentPartPr/>
                <p14:nvPr/>
              </p14:nvContentPartPr>
              <p14:xfrm>
                <a:off x="5816169" y="5948713"/>
                <a:ext cx="167760" cy="443880"/>
              </p14:xfrm>
            </p:contentPart>
          </mc:Choice>
          <mc:Fallback>
            <p:pic>
              <p:nvPicPr>
                <p:cNvPr id="3348" name="Input penna 3347">
                  <a:extLst>
                    <a:ext uri="{FF2B5EF4-FFF2-40B4-BE49-F238E27FC236}">
                      <a16:creationId xmlns:a16="http://schemas.microsoft.com/office/drawing/2014/main" id="{44828F3C-F593-FEBF-C6DE-9EAC57E31F02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5805729" y="5938273"/>
                  <a:ext cx="189000" cy="46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3349" name="Input penna 3348">
                  <a:extLst>
                    <a:ext uri="{FF2B5EF4-FFF2-40B4-BE49-F238E27FC236}">
                      <a16:creationId xmlns:a16="http://schemas.microsoft.com/office/drawing/2014/main" id="{CE22D6F1-1CF0-9844-032F-CB9DD779597C}"/>
                    </a:ext>
                  </a:extLst>
                </p14:cNvPr>
                <p14:cNvContentPartPr/>
                <p14:nvPr/>
              </p14:nvContentPartPr>
              <p14:xfrm>
                <a:off x="6006609" y="6004873"/>
                <a:ext cx="24840" cy="185400"/>
              </p14:xfrm>
            </p:contentPart>
          </mc:Choice>
          <mc:Fallback>
            <p:pic>
              <p:nvPicPr>
                <p:cNvPr id="3349" name="Input penna 3348">
                  <a:extLst>
                    <a:ext uri="{FF2B5EF4-FFF2-40B4-BE49-F238E27FC236}">
                      <a16:creationId xmlns:a16="http://schemas.microsoft.com/office/drawing/2014/main" id="{CE22D6F1-1CF0-9844-032F-CB9DD779597C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5995809" y="5994073"/>
                  <a:ext cx="460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3350" name="Input penna 3349">
                  <a:extLst>
                    <a:ext uri="{FF2B5EF4-FFF2-40B4-BE49-F238E27FC236}">
                      <a16:creationId xmlns:a16="http://schemas.microsoft.com/office/drawing/2014/main" id="{7C02FDF3-48A8-D211-35CF-7A51FDEEF8B5}"/>
                    </a:ext>
                  </a:extLst>
                </p14:cNvPr>
                <p14:cNvContentPartPr/>
                <p14:nvPr/>
              </p14:nvContentPartPr>
              <p14:xfrm>
                <a:off x="6085089" y="6018913"/>
                <a:ext cx="101160" cy="182160"/>
              </p14:xfrm>
            </p:contentPart>
          </mc:Choice>
          <mc:Fallback>
            <p:pic>
              <p:nvPicPr>
                <p:cNvPr id="3350" name="Input penna 3349">
                  <a:extLst>
                    <a:ext uri="{FF2B5EF4-FFF2-40B4-BE49-F238E27FC236}">
                      <a16:creationId xmlns:a16="http://schemas.microsoft.com/office/drawing/2014/main" id="{7C02FDF3-48A8-D211-35CF-7A51FDEEF8B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074289" y="6008113"/>
                  <a:ext cx="1224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3351" name="Input penna 3350">
                  <a:extLst>
                    <a:ext uri="{FF2B5EF4-FFF2-40B4-BE49-F238E27FC236}">
                      <a16:creationId xmlns:a16="http://schemas.microsoft.com/office/drawing/2014/main" id="{6E50E301-4BC6-3211-3373-DC3A365C6123}"/>
                    </a:ext>
                  </a:extLst>
                </p14:cNvPr>
                <p14:cNvContentPartPr/>
                <p14:nvPr/>
              </p14:nvContentPartPr>
              <p14:xfrm>
                <a:off x="6244929" y="6011713"/>
                <a:ext cx="133560" cy="156600"/>
              </p14:xfrm>
            </p:contentPart>
          </mc:Choice>
          <mc:Fallback>
            <p:pic>
              <p:nvPicPr>
                <p:cNvPr id="3351" name="Input penna 3350">
                  <a:extLst>
                    <a:ext uri="{FF2B5EF4-FFF2-40B4-BE49-F238E27FC236}">
                      <a16:creationId xmlns:a16="http://schemas.microsoft.com/office/drawing/2014/main" id="{6E50E301-4BC6-3211-3373-DC3A365C6123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6234489" y="6001273"/>
                  <a:ext cx="15480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3352" name="Input penna 3351">
                  <a:extLst>
                    <a:ext uri="{FF2B5EF4-FFF2-40B4-BE49-F238E27FC236}">
                      <a16:creationId xmlns:a16="http://schemas.microsoft.com/office/drawing/2014/main" id="{F7DB9303-4862-338E-B435-EB007EFF5768}"/>
                    </a:ext>
                  </a:extLst>
                </p14:cNvPr>
                <p14:cNvContentPartPr/>
                <p14:nvPr/>
              </p14:nvContentPartPr>
              <p14:xfrm>
                <a:off x="6410529" y="6032593"/>
                <a:ext cx="215280" cy="226440"/>
              </p14:xfrm>
            </p:contentPart>
          </mc:Choice>
          <mc:Fallback>
            <p:pic>
              <p:nvPicPr>
                <p:cNvPr id="3352" name="Input penna 3351">
                  <a:extLst>
                    <a:ext uri="{FF2B5EF4-FFF2-40B4-BE49-F238E27FC236}">
                      <a16:creationId xmlns:a16="http://schemas.microsoft.com/office/drawing/2014/main" id="{F7DB9303-4862-338E-B435-EB007EFF5768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6400089" y="6022153"/>
                  <a:ext cx="236520" cy="24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58" name="Gruppo 3357">
            <a:extLst>
              <a:ext uri="{FF2B5EF4-FFF2-40B4-BE49-F238E27FC236}">
                <a16:creationId xmlns:a16="http://schemas.microsoft.com/office/drawing/2014/main" id="{5E12C53B-6DFE-CDD8-1ACC-54339A95CDD9}"/>
              </a:ext>
            </a:extLst>
          </p:cNvPr>
          <p:cNvGrpSpPr/>
          <p:nvPr/>
        </p:nvGrpSpPr>
        <p:grpSpPr>
          <a:xfrm>
            <a:off x="9532449" y="4537153"/>
            <a:ext cx="2565000" cy="943920"/>
            <a:chOff x="9532449" y="4537153"/>
            <a:chExt cx="2565000" cy="943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F03B9048-1027-196C-AE87-CB1EC13E5951}"/>
                    </a:ext>
                  </a:extLst>
                </p14:cNvPr>
                <p14:cNvContentPartPr/>
                <p14:nvPr/>
              </p14:nvContentPartPr>
              <p14:xfrm>
                <a:off x="9680409" y="4633993"/>
                <a:ext cx="2089080" cy="10044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F03B9048-1027-196C-AE87-CB1EC13E5951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669969" y="4623193"/>
                  <a:ext cx="211032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654EB6D4-0FA7-7F81-01C5-E1E471EFB4DB}"/>
                    </a:ext>
                  </a:extLst>
                </p14:cNvPr>
                <p14:cNvContentPartPr/>
                <p14:nvPr/>
              </p14:nvContentPartPr>
              <p14:xfrm>
                <a:off x="9804609" y="5047273"/>
                <a:ext cx="620640" cy="3312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654EB6D4-0FA7-7F81-01C5-E1E471EFB4DB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794169" y="5036833"/>
                  <a:ext cx="6418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339BAE74-21C9-EE0E-F8B6-1D44D91EE6AB}"/>
                    </a:ext>
                  </a:extLst>
                </p14:cNvPr>
                <p14:cNvContentPartPr/>
                <p14:nvPr/>
              </p14:nvContentPartPr>
              <p14:xfrm>
                <a:off x="9993969" y="5072833"/>
                <a:ext cx="127800" cy="2134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339BAE74-21C9-EE0E-F8B6-1D44D91EE6AB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9983169" y="5062393"/>
                  <a:ext cx="14904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EAD1B08A-35A6-26A0-AB42-2717DE91E6D0}"/>
                    </a:ext>
                  </a:extLst>
                </p14:cNvPr>
                <p14:cNvContentPartPr/>
                <p14:nvPr/>
              </p14:nvContentPartPr>
              <p14:xfrm>
                <a:off x="10142649" y="5054473"/>
                <a:ext cx="213120" cy="26820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EAD1B08A-35A6-26A0-AB42-2717DE91E6D0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0132209" y="5043673"/>
                  <a:ext cx="23436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705FE668-10B9-0D15-3F47-0E8DACB51289}"/>
                    </a:ext>
                  </a:extLst>
                </p14:cNvPr>
                <p14:cNvContentPartPr/>
                <p14:nvPr/>
              </p14:nvContentPartPr>
              <p14:xfrm>
                <a:off x="10679049" y="4920193"/>
                <a:ext cx="237600" cy="4197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705FE668-10B9-0D15-3F47-0E8DACB51289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0668249" y="4909753"/>
                  <a:ext cx="258840" cy="44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17C81A39-B48D-D50A-4DED-2FBD6ECD5A09}"/>
                    </a:ext>
                  </a:extLst>
                </p14:cNvPr>
                <p14:cNvContentPartPr/>
                <p14:nvPr/>
              </p14:nvContentPartPr>
              <p14:xfrm>
                <a:off x="10935369" y="5025313"/>
                <a:ext cx="131400" cy="2602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17C81A39-B48D-D50A-4DED-2FBD6ECD5A09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0924569" y="5014513"/>
                  <a:ext cx="15264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60D44E64-CA4E-C2F8-2590-78234B0FC24D}"/>
                    </a:ext>
                  </a:extLst>
                </p14:cNvPr>
                <p14:cNvContentPartPr/>
                <p14:nvPr/>
              </p14:nvContentPartPr>
              <p14:xfrm>
                <a:off x="11184849" y="4928473"/>
                <a:ext cx="134640" cy="55260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60D44E64-CA4E-C2F8-2590-78234B0FC24D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1174409" y="4918033"/>
                  <a:ext cx="155880" cy="57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3355" name="Input penna 3354">
                  <a:extLst>
                    <a:ext uri="{FF2B5EF4-FFF2-40B4-BE49-F238E27FC236}">
                      <a16:creationId xmlns:a16="http://schemas.microsoft.com/office/drawing/2014/main" id="{E8927293-EF50-0E05-EE18-6F6F205BF4E4}"/>
                    </a:ext>
                  </a:extLst>
                </p14:cNvPr>
                <p14:cNvContentPartPr/>
                <p14:nvPr/>
              </p14:nvContentPartPr>
              <p14:xfrm>
                <a:off x="11359449" y="5126473"/>
                <a:ext cx="360" cy="360"/>
              </p14:xfrm>
            </p:contentPart>
          </mc:Choice>
          <mc:Fallback>
            <p:pic>
              <p:nvPicPr>
                <p:cNvPr id="3355" name="Input penna 3354">
                  <a:extLst>
                    <a:ext uri="{FF2B5EF4-FFF2-40B4-BE49-F238E27FC236}">
                      <a16:creationId xmlns:a16="http://schemas.microsoft.com/office/drawing/2014/main" id="{E8927293-EF50-0E05-EE18-6F6F205BF4E4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1349009" y="5116033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3356" name="Input penna 3355">
                  <a:extLst>
                    <a:ext uri="{FF2B5EF4-FFF2-40B4-BE49-F238E27FC236}">
                      <a16:creationId xmlns:a16="http://schemas.microsoft.com/office/drawing/2014/main" id="{5A67F24D-95F4-0291-EA06-83AE9A30CCF0}"/>
                    </a:ext>
                  </a:extLst>
                </p14:cNvPr>
                <p14:cNvContentPartPr/>
                <p14:nvPr/>
              </p14:nvContentPartPr>
              <p14:xfrm>
                <a:off x="9532449" y="4537153"/>
                <a:ext cx="2565000" cy="882360"/>
              </p14:xfrm>
            </p:contentPart>
          </mc:Choice>
          <mc:Fallback>
            <p:pic>
              <p:nvPicPr>
                <p:cNvPr id="3356" name="Input penna 3355">
                  <a:extLst>
                    <a:ext uri="{FF2B5EF4-FFF2-40B4-BE49-F238E27FC236}">
                      <a16:creationId xmlns:a16="http://schemas.microsoft.com/office/drawing/2014/main" id="{5A67F24D-95F4-0291-EA06-83AE9A30CCF0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9522009" y="4526713"/>
                  <a:ext cx="2586240" cy="90360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34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3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3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0"/>
                                        <p:tgtEl>
                                          <p:spTgt spid="3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4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0"/>
                                        <p:tgtEl>
                                          <p:spTgt spid="34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" grpId="1" build="p" bldLvl="5" animBg="1" advAuto="0"/>
      <p:bldP spid="3441" grpId="2" animBg="1" advAuto="0"/>
      <p:bldP spid="3442" grpId="3" animBg="1" advAuto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4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445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459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446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47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48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49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0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1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2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3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4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5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6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7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8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460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474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461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62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63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64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65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66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67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68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69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70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71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72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73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475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476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90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477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78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79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80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81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82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83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84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85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86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87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88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89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504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491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92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93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94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95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96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97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98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99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00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01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02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03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505" name="Screenshot 2024-10-15 alle 09.25.07.png" descr="Screenshot 2024-10-15 alle 09.25.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839" y="919075"/>
            <a:ext cx="10486322" cy="433659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" name="Gruppo 12">
            <a:extLst>
              <a:ext uri="{FF2B5EF4-FFF2-40B4-BE49-F238E27FC236}">
                <a16:creationId xmlns:a16="http://schemas.microsoft.com/office/drawing/2014/main" id="{F7DC4362-1A90-8380-3A6D-036276DBB8B9}"/>
              </a:ext>
            </a:extLst>
          </p:cNvPr>
          <p:cNvGrpSpPr/>
          <p:nvPr/>
        </p:nvGrpSpPr>
        <p:grpSpPr>
          <a:xfrm>
            <a:off x="6153129" y="5023873"/>
            <a:ext cx="991080" cy="421920"/>
            <a:chOff x="6153129" y="5023873"/>
            <a:chExt cx="991080" cy="421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748BA393-6F6F-DF11-0FB1-8BDAFB22DDDA}"/>
                    </a:ext>
                  </a:extLst>
                </p14:cNvPr>
                <p14:cNvContentPartPr/>
                <p14:nvPr/>
              </p14:nvContentPartPr>
              <p14:xfrm>
                <a:off x="6153129" y="5023873"/>
                <a:ext cx="524160" cy="878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748BA393-6F6F-DF11-0FB1-8BDAFB22DDD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142689" y="5013433"/>
                  <a:ext cx="54540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17688AA7-CC95-F6BA-0B52-A9B0711E3637}"/>
                    </a:ext>
                  </a:extLst>
                </p14:cNvPr>
                <p14:cNvContentPartPr/>
                <p14:nvPr/>
              </p14:nvContentPartPr>
              <p14:xfrm>
                <a:off x="6315489" y="5105593"/>
                <a:ext cx="92160" cy="1368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17688AA7-CC95-F6BA-0B52-A9B0711E363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305049" y="5095153"/>
                  <a:ext cx="1134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E4A90825-D05C-44D3-2EBA-3E94EB9B2CAA}"/>
                    </a:ext>
                  </a:extLst>
                </p14:cNvPr>
                <p14:cNvContentPartPr/>
                <p14:nvPr/>
              </p14:nvContentPartPr>
              <p14:xfrm>
                <a:off x="6437529" y="5110273"/>
                <a:ext cx="63000" cy="1609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E4A90825-D05C-44D3-2EBA-3E94EB9B2CA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427089" y="5099473"/>
                  <a:ext cx="842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8678BC45-5B44-A0CF-8091-9596086D0E65}"/>
                    </a:ext>
                  </a:extLst>
                </p14:cNvPr>
                <p14:cNvContentPartPr/>
                <p14:nvPr/>
              </p14:nvContentPartPr>
              <p14:xfrm>
                <a:off x="6415209" y="5225473"/>
                <a:ext cx="19440" cy="17388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8678BC45-5B44-A0CF-8091-9596086D0E6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404409" y="5215033"/>
                  <a:ext cx="406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5A4DA132-2CBB-4156-1D97-5D8CB90CF0F4}"/>
                    </a:ext>
                  </a:extLst>
                </p14:cNvPr>
                <p14:cNvContentPartPr/>
                <p14:nvPr/>
              </p14:nvContentPartPr>
              <p14:xfrm>
                <a:off x="6291009" y="5325913"/>
                <a:ext cx="526320" cy="9108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5A4DA132-2CBB-4156-1D97-5D8CB90CF0F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280209" y="5315113"/>
                  <a:ext cx="54756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78667AC1-8B58-9C76-EAB5-9E8E8F3F7CFB}"/>
                    </a:ext>
                  </a:extLst>
                </p14:cNvPr>
                <p14:cNvContentPartPr/>
                <p14:nvPr/>
              </p14:nvContentPartPr>
              <p14:xfrm>
                <a:off x="6741009" y="5120713"/>
                <a:ext cx="327240" cy="1440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78667AC1-8B58-9C76-EAB5-9E8E8F3F7CF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730209" y="5110273"/>
                  <a:ext cx="3484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D1ABE705-19A8-302B-D2B6-FDA46F4E87B2}"/>
                    </a:ext>
                  </a:extLst>
                </p14:cNvPr>
                <p14:cNvContentPartPr/>
                <p14:nvPr/>
              </p14:nvContentPartPr>
              <p14:xfrm>
                <a:off x="6759009" y="5156713"/>
                <a:ext cx="105480" cy="13536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D1ABE705-19A8-302B-D2B6-FDA46F4E87B2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748209" y="5146273"/>
                  <a:ext cx="12672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C5DB898B-9350-CA66-E1B7-729F90927C86}"/>
                    </a:ext>
                  </a:extLst>
                </p14:cNvPr>
                <p14:cNvContentPartPr/>
                <p14:nvPr/>
              </p14:nvContentPartPr>
              <p14:xfrm>
                <a:off x="6842889" y="5181193"/>
                <a:ext cx="128160" cy="10512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C5DB898B-9350-CA66-E1B7-729F90927C8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832089" y="5170753"/>
                  <a:ext cx="1494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8A4612BA-89C9-4427-01A7-7B8310F438A7}"/>
                    </a:ext>
                  </a:extLst>
                </p14:cNvPr>
                <p14:cNvContentPartPr/>
                <p14:nvPr/>
              </p14:nvContentPartPr>
              <p14:xfrm>
                <a:off x="6886449" y="5290633"/>
                <a:ext cx="9360" cy="946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8A4612BA-89C9-4427-01A7-7B8310F438A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875649" y="5280193"/>
                  <a:ext cx="3060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2AFD5220-C7D5-8B45-316B-D9DE43ED5340}"/>
                    </a:ext>
                  </a:extLst>
                </p14:cNvPr>
                <p14:cNvContentPartPr/>
                <p14:nvPr/>
              </p14:nvContentPartPr>
              <p14:xfrm>
                <a:off x="6702849" y="5374513"/>
                <a:ext cx="441360" cy="712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2AFD5220-C7D5-8B45-316B-D9DE43ED534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692409" y="5364073"/>
                  <a:ext cx="462600" cy="92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6D39094A-5DBD-7361-4740-C3AE929AB087}"/>
              </a:ext>
            </a:extLst>
          </p:cNvPr>
          <p:cNvGrpSpPr/>
          <p:nvPr/>
        </p:nvGrpSpPr>
        <p:grpSpPr>
          <a:xfrm>
            <a:off x="3152169" y="4788433"/>
            <a:ext cx="1766880" cy="1002600"/>
            <a:chOff x="3152169" y="4788433"/>
            <a:chExt cx="1766880" cy="100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A2731CD9-D0EA-B2DE-7E4F-16BE0C2D5744}"/>
                    </a:ext>
                  </a:extLst>
                </p14:cNvPr>
                <p14:cNvContentPartPr/>
                <p14:nvPr/>
              </p14:nvContentPartPr>
              <p14:xfrm>
                <a:off x="3152169" y="4788433"/>
                <a:ext cx="1766880" cy="10764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A2731CD9-D0EA-B2DE-7E4F-16BE0C2D574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141369" y="4777633"/>
                  <a:ext cx="17881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E23D8D60-4564-44F3-597D-4EEA0E827FE5}"/>
                    </a:ext>
                  </a:extLst>
                </p14:cNvPr>
                <p14:cNvContentPartPr/>
                <p14:nvPr/>
              </p14:nvContentPartPr>
              <p14:xfrm>
                <a:off x="3650409" y="5110273"/>
                <a:ext cx="163800" cy="57636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E23D8D60-4564-44F3-597D-4EEA0E827FE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639609" y="5099473"/>
                  <a:ext cx="185040" cy="59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1EE79A71-004A-7FE7-B071-F3BEA664404C}"/>
                    </a:ext>
                  </a:extLst>
                </p14:cNvPr>
                <p14:cNvContentPartPr/>
                <p14:nvPr/>
              </p14:nvContentPartPr>
              <p14:xfrm>
                <a:off x="4016169" y="5266513"/>
                <a:ext cx="302400" cy="31680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1EE79A71-004A-7FE7-B071-F3BEA664404C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005729" y="5255713"/>
                  <a:ext cx="32364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FFCD3CE4-7D60-7894-C50D-4F364C669E96}"/>
                    </a:ext>
                  </a:extLst>
                </p14:cNvPr>
                <p14:cNvContentPartPr/>
                <p14:nvPr/>
              </p14:nvContentPartPr>
              <p14:xfrm>
                <a:off x="4474089" y="5075353"/>
                <a:ext cx="14760" cy="30204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FFCD3CE4-7D60-7894-C50D-4F364C669E9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463649" y="5064553"/>
                  <a:ext cx="3600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57CF33E3-2C2E-39A1-BEE2-CC2D8494192E}"/>
                    </a:ext>
                  </a:extLst>
                </p14:cNvPr>
                <p14:cNvContentPartPr/>
                <p14:nvPr/>
              </p14:nvContentPartPr>
              <p14:xfrm>
                <a:off x="4470849" y="5536513"/>
                <a:ext cx="51840" cy="4464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57CF33E3-2C2E-39A1-BEE2-CC2D8494192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460049" y="5526073"/>
                  <a:ext cx="7308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3B876EC6-C9C4-907F-A7D6-C57DF6C04076}"/>
                    </a:ext>
                  </a:extLst>
                </p14:cNvPr>
                <p14:cNvContentPartPr/>
                <p14:nvPr/>
              </p14:nvContentPartPr>
              <p14:xfrm>
                <a:off x="3742209" y="4897153"/>
                <a:ext cx="1010520" cy="89388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3B876EC6-C9C4-907F-A7D6-C57DF6C0407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731769" y="4886713"/>
                  <a:ext cx="1031760" cy="91512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50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52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50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1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1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1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1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1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1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1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1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1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1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2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2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52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53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52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2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2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2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2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2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3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3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3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3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3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3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3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53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53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5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54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5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5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5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56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55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5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5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5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5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5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6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6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6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6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6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6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6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568" name="TextBox 7"/>
          <p:cNvSpPr txBox="1"/>
          <p:nvPr/>
        </p:nvSpPr>
        <p:spPr>
          <a:xfrm>
            <a:off x="3577103" y="539333"/>
            <a:ext cx="5037794" cy="507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b="1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E ora! Facciamo esercitazioni!</a:t>
            </a:r>
          </a:p>
        </p:txBody>
      </p:sp>
      <p:sp>
        <p:nvSpPr>
          <p:cNvPr id="3569" name="TextBox 1"/>
          <p:cNvSpPr txBox="1"/>
          <p:nvPr/>
        </p:nvSpPr>
        <p:spPr>
          <a:xfrm>
            <a:off x="2585986" y="1266591"/>
            <a:ext cx="6988664" cy="409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12700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300">
                <a:solidFill>
                  <a:srgbClr val="1A191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Leggiamo e scriviamo le consonanti di base dell’Hangul</a:t>
            </a:r>
          </a:p>
        </p:txBody>
      </p:sp>
      <p:pic>
        <p:nvPicPr>
          <p:cNvPr id="3570" name="자음쓰기1.png" descr="자음쓰기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359" y="1896026"/>
            <a:ext cx="3103430" cy="43898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1" name="자음쓰기2.png" descr="자음쓰기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8580" y="1896026"/>
            <a:ext cx="3051261" cy="43160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72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74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72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74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75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74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75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75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7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76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78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77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788" name="Screenshot 2024-10-14 alle 21.50.06.png" descr="Screenshot 2024-10-14 alle 21.50.0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0807" y="925714"/>
            <a:ext cx="9050386" cy="47552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574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58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57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7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7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7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7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8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8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8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8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8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8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8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8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589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60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59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9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9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9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9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9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9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9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9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9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0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0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0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604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605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19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606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07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08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09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0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1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2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3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4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5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6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7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8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633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620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1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2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3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4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5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6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7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8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9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30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31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32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634" name="모음쓰기.png" descr="모음쓰기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341" y="364666"/>
            <a:ext cx="4332696" cy="612866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35" name="이중 모음쓰기.png" descr="이중 모음쓰기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5963" y="364666"/>
            <a:ext cx="4332696" cy="61286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1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2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1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2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4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2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4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4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4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7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5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71" name="Capitolo 3…"/>
          <p:cNvSpPr txBox="1"/>
          <p:nvPr/>
        </p:nvSpPr>
        <p:spPr>
          <a:xfrm>
            <a:off x="2270919" y="471657"/>
            <a:ext cx="7650162" cy="2326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Capitolo 3 </a:t>
            </a:r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Sillabe</a:t>
            </a:r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Ora che sappiamo </a:t>
            </a:r>
            <a:r>
              <a:rPr b="1"/>
              <a:t>l’alfabeto coreano</a:t>
            </a:r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100"/>
              <a:t>siamo pronti a “comporre le parole”! Ma come si fa</a:t>
            </a:r>
            <a:r>
              <a:t>?</a:t>
            </a:r>
          </a:p>
        </p:txBody>
      </p:sp>
      <p:pic>
        <p:nvPicPr>
          <p:cNvPr id="272" name="maxresdefault.jpg" descr="maxresdefaul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1751" y="2547292"/>
            <a:ext cx="7317133" cy="41158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75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89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76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8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9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0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1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2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3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4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5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8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90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04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91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2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3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5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6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8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9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0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1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3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05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06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0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07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8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9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0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2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4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5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6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7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8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9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34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21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2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3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5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7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8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9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0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1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3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35" name="ㅏ ㅣ ㅜ ㅗ ㅜ"/>
          <p:cNvSpPr txBox="1"/>
          <p:nvPr/>
        </p:nvSpPr>
        <p:spPr>
          <a:xfrm>
            <a:off x="737080" y="1266591"/>
            <a:ext cx="3906566" cy="86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0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ㅏ ㅣ ㅜ ㅗ ㅜ</a:t>
            </a:r>
          </a:p>
        </p:txBody>
      </p:sp>
      <p:sp>
        <p:nvSpPr>
          <p:cNvPr id="336" name="❌"/>
          <p:cNvSpPr txBox="1"/>
          <p:nvPr/>
        </p:nvSpPr>
        <p:spPr>
          <a:xfrm>
            <a:off x="8352628" y="1069508"/>
            <a:ext cx="2470548" cy="125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7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❌</a:t>
            </a:r>
          </a:p>
        </p:txBody>
      </p:sp>
      <p:sp>
        <p:nvSpPr>
          <p:cNvPr id="337" name="Freccia"/>
          <p:cNvSpPr/>
          <p:nvPr/>
        </p:nvSpPr>
        <p:spPr>
          <a:xfrm>
            <a:off x="5174010" y="1036528"/>
            <a:ext cx="1840015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38" name="Freccia"/>
          <p:cNvSpPr/>
          <p:nvPr/>
        </p:nvSpPr>
        <p:spPr>
          <a:xfrm>
            <a:off x="5158328" y="3627426"/>
            <a:ext cx="1840015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39" name="ㅇ + ㅏ= 아"/>
          <p:cNvSpPr txBox="1"/>
          <p:nvPr/>
        </p:nvSpPr>
        <p:spPr>
          <a:xfrm>
            <a:off x="737080" y="3829589"/>
            <a:ext cx="3906566" cy="865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0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ㅇ + ㅏ= 아</a:t>
            </a:r>
          </a:p>
        </p:txBody>
      </p:sp>
      <p:sp>
        <p:nvSpPr>
          <p:cNvPr id="340" name="✅"/>
          <p:cNvSpPr txBox="1"/>
          <p:nvPr/>
        </p:nvSpPr>
        <p:spPr>
          <a:xfrm>
            <a:off x="8352628" y="3632506"/>
            <a:ext cx="2470548" cy="125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7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✅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042E8EB9-EB4D-04E4-DADF-5B3C528DF128}"/>
                  </a:ext>
                </a:extLst>
              </p14:cNvPr>
              <p14:cNvContentPartPr/>
              <p14:nvPr/>
            </p14:nvContentPartPr>
            <p14:xfrm>
              <a:off x="1087929" y="4673233"/>
              <a:ext cx="3387600" cy="29520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042E8EB9-EB4D-04E4-DADF-5B3C528DF1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77489" y="4662793"/>
                <a:ext cx="3408840" cy="3164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43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57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44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6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7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8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9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0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1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2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3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5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6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58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72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59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0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3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4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5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6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7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8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9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0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1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73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74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88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75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6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7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8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9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0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1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2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3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4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5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6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7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402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89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0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1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2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3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4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5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6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7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8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9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0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1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403" name="ㅊㅑㅇㅗ"/>
          <p:cNvSpPr txBox="1"/>
          <p:nvPr/>
        </p:nvSpPr>
        <p:spPr>
          <a:xfrm>
            <a:off x="737080" y="1251158"/>
            <a:ext cx="3906566" cy="840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0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ㅊㅑㅇㅗ</a:t>
            </a:r>
          </a:p>
        </p:txBody>
      </p:sp>
      <p:sp>
        <p:nvSpPr>
          <p:cNvPr id="404" name="❌"/>
          <p:cNvSpPr txBox="1"/>
          <p:nvPr/>
        </p:nvSpPr>
        <p:spPr>
          <a:xfrm>
            <a:off x="8352628" y="1069508"/>
            <a:ext cx="2470548" cy="125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7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❌</a:t>
            </a:r>
          </a:p>
        </p:txBody>
      </p:sp>
      <p:sp>
        <p:nvSpPr>
          <p:cNvPr id="405" name="Freccia"/>
          <p:cNvSpPr/>
          <p:nvPr/>
        </p:nvSpPr>
        <p:spPr>
          <a:xfrm>
            <a:off x="5174010" y="1036528"/>
            <a:ext cx="1840015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6" name="Freccia"/>
          <p:cNvSpPr/>
          <p:nvPr/>
        </p:nvSpPr>
        <p:spPr>
          <a:xfrm>
            <a:off x="5158328" y="3627426"/>
            <a:ext cx="1840015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7" name="챠오"/>
          <p:cNvSpPr txBox="1"/>
          <p:nvPr/>
        </p:nvSpPr>
        <p:spPr>
          <a:xfrm>
            <a:off x="737080" y="3829589"/>
            <a:ext cx="3906566" cy="840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0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챠오</a:t>
            </a:r>
          </a:p>
        </p:txBody>
      </p:sp>
      <p:sp>
        <p:nvSpPr>
          <p:cNvPr id="408" name="✅"/>
          <p:cNvSpPr txBox="1"/>
          <p:nvPr/>
        </p:nvSpPr>
        <p:spPr>
          <a:xfrm>
            <a:off x="8352628" y="3632506"/>
            <a:ext cx="2470548" cy="125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7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✅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AB0C584C-6212-9D0B-CAE1-E838B07F060D}"/>
                  </a:ext>
                </a:extLst>
              </p14:cNvPr>
              <p14:cNvContentPartPr/>
              <p14:nvPr/>
            </p14:nvContentPartPr>
            <p14:xfrm>
              <a:off x="1653489" y="3414313"/>
              <a:ext cx="2716200" cy="143280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AB0C584C-6212-9D0B-CAE1-E838B07F060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42689" y="3403513"/>
                <a:ext cx="2737440" cy="1454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41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42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41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42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44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42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44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44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5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44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47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45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471" name="Screenshot 2024-10-08 alle 11.55.57.png" descr="Screenshot 2024-10-08 alle 11.55.5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726" y="-32747"/>
            <a:ext cx="12221452" cy="69451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474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48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47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489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50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49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04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505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19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506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7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8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9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0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1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2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3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4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5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6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7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8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533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520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1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2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3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4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5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6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7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8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9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0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1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2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34" name="Ci sono 9 possibili Jamo che possiamo creare"/>
          <p:cNvSpPr txBox="1"/>
          <p:nvPr/>
        </p:nvSpPr>
        <p:spPr>
          <a:xfrm>
            <a:off x="2491378" y="613792"/>
            <a:ext cx="7209245" cy="562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100"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lvl1pPr>
          </a:lstStyle>
          <a:p>
            <a:r>
              <a:t>Ci sono 9 possibili Jamo che possiamo creare</a:t>
            </a:r>
          </a:p>
        </p:txBody>
      </p:sp>
      <p:pic>
        <p:nvPicPr>
          <p:cNvPr id="535" name="Screenshot 2024-10-16 alle 09.53.43.png" descr="Screenshot 2024-10-16 alle 09.53.4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076" y="2063186"/>
            <a:ext cx="9868484" cy="273162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" name="Gruppo 21">
            <a:extLst>
              <a:ext uri="{FF2B5EF4-FFF2-40B4-BE49-F238E27FC236}">
                <a16:creationId xmlns:a16="http://schemas.microsoft.com/office/drawing/2014/main" id="{A5D6CEA7-E804-4338-4260-6C49716D4722}"/>
              </a:ext>
            </a:extLst>
          </p:cNvPr>
          <p:cNvGrpSpPr/>
          <p:nvPr/>
        </p:nvGrpSpPr>
        <p:grpSpPr>
          <a:xfrm>
            <a:off x="5595129" y="4871593"/>
            <a:ext cx="918360" cy="795600"/>
            <a:chOff x="5595129" y="4871593"/>
            <a:chExt cx="918360" cy="795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C561B421-1466-7953-71A3-183F884F7747}"/>
                    </a:ext>
                  </a:extLst>
                </p14:cNvPr>
                <p14:cNvContentPartPr/>
                <p14:nvPr/>
              </p14:nvContentPartPr>
              <p14:xfrm>
                <a:off x="5595129" y="5017033"/>
                <a:ext cx="429120" cy="65016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C561B421-1466-7953-71A3-183F884F774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584329" y="5006593"/>
                  <a:ext cx="450360" cy="67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8F738AC9-EF4E-B252-F3F7-9B62D9F99280}"/>
                    </a:ext>
                  </a:extLst>
                </p14:cNvPr>
                <p14:cNvContentPartPr/>
                <p14:nvPr/>
              </p14:nvContentPartPr>
              <p14:xfrm>
                <a:off x="6127929" y="4871593"/>
                <a:ext cx="57240" cy="67716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8F738AC9-EF4E-B252-F3F7-9B62D9F9928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117129" y="4860793"/>
                  <a:ext cx="78480" cy="69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347F35E6-9F37-17E3-AD7B-2530965FF864}"/>
                    </a:ext>
                  </a:extLst>
                </p14:cNvPr>
                <p14:cNvContentPartPr/>
                <p14:nvPr/>
              </p14:nvContentPartPr>
              <p14:xfrm>
                <a:off x="6165009" y="5209273"/>
                <a:ext cx="348480" cy="4464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347F35E6-9F37-17E3-AD7B-2530965FF86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154209" y="5198833"/>
                  <a:ext cx="369720" cy="65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3" name="Input penna 22">
                <a:extLst>
                  <a:ext uri="{FF2B5EF4-FFF2-40B4-BE49-F238E27FC236}">
                    <a16:creationId xmlns:a16="http://schemas.microsoft.com/office/drawing/2014/main" id="{EF57873F-5857-A6F5-45B9-57607805740C}"/>
                  </a:ext>
                </a:extLst>
              </p14:cNvPr>
              <p14:cNvContentPartPr/>
              <p14:nvPr/>
            </p14:nvContentPartPr>
            <p14:xfrm>
              <a:off x="2485449" y="1913113"/>
              <a:ext cx="129240" cy="253080"/>
            </p14:xfrm>
          </p:contentPart>
        </mc:Choice>
        <mc:Fallback>
          <p:pic>
            <p:nvPicPr>
              <p:cNvPr id="23" name="Input penna 22">
                <a:extLst>
                  <a:ext uri="{FF2B5EF4-FFF2-40B4-BE49-F238E27FC236}">
                    <a16:creationId xmlns:a16="http://schemas.microsoft.com/office/drawing/2014/main" id="{EF57873F-5857-A6F5-45B9-5760780574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74649" y="1902313"/>
                <a:ext cx="150480" cy="2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4" name="Input penna 23">
                <a:extLst>
                  <a:ext uri="{FF2B5EF4-FFF2-40B4-BE49-F238E27FC236}">
                    <a16:creationId xmlns:a16="http://schemas.microsoft.com/office/drawing/2014/main" id="{BBEC9ECC-DD82-49E6-34F9-264EDBFCEFFC}"/>
                  </a:ext>
                </a:extLst>
              </p14:cNvPr>
              <p14:cNvContentPartPr/>
              <p14:nvPr/>
            </p14:nvContentPartPr>
            <p14:xfrm>
              <a:off x="2612889" y="1935073"/>
              <a:ext cx="190800" cy="223920"/>
            </p14:xfrm>
          </p:contentPart>
        </mc:Choice>
        <mc:Fallback>
          <p:pic>
            <p:nvPicPr>
              <p:cNvPr id="24" name="Input penna 23">
                <a:extLst>
                  <a:ext uri="{FF2B5EF4-FFF2-40B4-BE49-F238E27FC236}">
                    <a16:creationId xmlns:a16="http://schemas.microsoft.com/office/drawing/2014/main" id="{BBEC9ECC-DD82-49E6-34F9-264EDBFCEFF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602449" y="1924633"/>
                <a:ext cx="212040" cy="24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25" name="Input penna 24">
                <a:extLst>
                  <a:ext uri="{FF2B5EF4-FFF2-40B4-BE49-F238E27FC236}">
                    <a16:creationId xmlns:a16="http://schemas.microsoft.com/office/drawing/2014/main" id="{003F63B4-8D14-FCB0-2AC3-CF0ABA9794BC}"/>
                  </a:ext>
                </a:extLst>
              </p14:cNvPr>
              <p14:cNvContentPartPr/>
              <p14:nvPr/>
            </p14:nvContentPartPr>
            <p14:xfrm>
              <a:off x="2864889" y="1922473"/>
              <a:ext cx="111240" cy="194760"/>
            </p14:xfrm>
          </p:contentPart>
        </mc:Choice>
        <mc:Fallback>
          <p:pic>
            <p:nvPicPr>
              <p:cNvPr id="25" name="Input penna 24">
                <a:extLst>
                  <a:ext uri="{FF2B5EF4-FFF2-40B4-BE49-F238E27FC236}">
                    <a16:creationId xmlns:a16="http://schemas.microsoft.com/office/drawing/2014/main" id="{003F63B4-8D14-FCB0-2AC3-CF0ABA9794B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854089" y="1911673"/>
                <a:ext cx="13248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26" name="Input penna 25">
                <a:extLst>
                  <a:ext uri="{FF2B5EF4-FFF2-40B4-BE49-F238E27FC236}">
                    <a16:creationId xmlns:a16="http://schemas.microsoft.com/office/drawing/2014/main" id="{922DD4A1-68A2-CFAF-1780-05030F2B03A6}"/>
                  </a:ext>
                </a:extLst>
              </p14:cNvPr>
              <p14:cNvContentPartPr/>
              <p14:nvPr/>
            </p14:nvContentPartPr>
            <p14:xfrm>
              <a:off x="3063969" y="1755793"/>
              <a:ext cx="7200" cy="357840"/>
            </p14:xfrm>
          </p:contentPart>
        </mc:Choice>
        <mc:Fallback>
          <p:pic>
            <p:nvPicPr>
              <p:cNvPr id="26" name="Input penna 25">
                <a:extLst>
                  <a:ext uri="{FF2B5EF4-FFF2-40B4-BE49-F238E27FC236}">
                    <a16:creationId xmlns:a16="http://schemas.microsoft.com/office/drawing/2014/main" id="{922DD4A1-68A2-CFAF-1780-05030F2B03A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053529" y="1744993"/>
                <a:ext cx="28440" cy="37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27" name="Input penna 26">
                <a:extLst>
                  <a:ext uri="{FF2B5EF4-FFF2-40B4-BE49-F238E27FC236}">
                    <a16:creationId xmlns:a16="http://schemas.microsoft.com/office/drawing/2014/main" id="{7E478DC4-1892-2B86-EA54-FD3F79DD6780}"/>
                  </a:ext>
                </a:extLst>
              </p14:cNvPr>
              <p14:cNvContentPartPr/>
              <p14:nvPr/>
            </p14:nvContentPartPr>
            <p14:xfrm>
              <a:off x="3052809" y="1962073"/>
              <a:ext cx="92160" cy="63360"/>
            </p14:xfrm>
          </p:contentPart>
        </mc:Choice>
        <mc:Fallback>
          <p:pic>
            <p:nvPicPr>
              <p:cNvPr id="27" name="Input penna 26">
                <a:extLst>
                  <a:ext uri="{FF2B5EF4-FFF2-40B4-BE49-F238E27FC236}">
                    <a16:creationId xmlns:a16="http://schemas.microsoft.com/office/drawing/2014/main" id="{7E478DC4-1892-2B86-EA54-FD3F79DD678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042369" y="1951273"/>
                <a:ext cx="113400" cy="8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5CE05C23-7686-E2E6-119A-85D783946873}"/>
                  </a:ext>
                </a:extLst>
              </p14:cNvPr>
              <p14:cNvContentPartPr/>
              <p14:nvPr/>
            </p14:nvContentPartPr>
            <p14:xfrm>
              <a:off x="3179529" y="1910593"/>
              <a:ext cx="11520" cy="150480"/>
            </p14:xfrm>
          </p:contentPart>
        </mc:Choice>
        <mc:Fallback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5CE05C23-7686-E2E6-119A-85D78394687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168729" y="1900153"/>
                <a:ext cx="327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29" name="Input penna 28">
                <a:extLst>
                  <a:ext uri="{FF2B5EF4-FFF2-40B4-BE49-F238E27FC236}">
                    <a16:creationId xmlns:a16="http://schemas.microsoft.com/office/drawing/2014/main" id="{D48CC786-4912-B798-E597-C0C4055C198D}"/>
                  </a:ext>
                </a:extLst>
              </p14:cNvPr>
              <p14:cNvContentPartPr/>
              <p14:nvPr/>
            </p14:nvContentPartPr>
            <p14:xfrm>
              <a:off x="3266649" y="1937593"/>
              <a:ext cx="77760" cy="151920"/>
            </p14:xfrm>
          </p:contentPart>
        </mc:Choice>
        <mc:Fallback>
          <p:pic>
            <p:nvPicPr>
              <p:cNvPr id="29" name="Input penna 28">
                <a:extLst>
                  <a:ext uri="{FF2B5EF4-FFF2-40B4-BE49-F238E27FC236}">
                    <a16:creationId xmlns:a16="http://schemas.microsoft.com/office/drawing/2014/main" id="{D48CC786-4912-B798-E597-C0C4055C198D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256209" y="1926793"/>
                <a:ext cx="9900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30" name="Input penna 29">
                <a:extLst>
                  <a:ext uri="{FF2B5EF4-FFF2-40B4-BE49-F238E27FC236}">
                    <a16:creationId xmlns:a16="http://schemas.microsoft.com/office/drawing/2014/main" id="{873570A3-2773-D3CD-0175-4A8DC4A82A77}"/>
                  </a:ext>
                </a:extLst>
              </p14:cNvPr>
              <p14:cNvContentPartPr/>
              <p14:nvPr/>
            </p14:nvContentPartPr>
            <p14:xfrm>
              <a:off x="3376449" y="1951633"/>
              <a:ext cx="131400" cy="104040"/>
            </p14:xfrm>
          </p:contentPart>
        </mc:Choice>
        <mc:Fallback>
          <p:pic>
            <p:nvPicPr>
              <p:cNvPr id="30" name="Input penna 29">
                <a:extLst>
                  <a:ext uri="{FF2B5EF4-FFF2-40B4-BE49-F238E27FC236}">
                    <a16:creationId xmlns:a16="http://schemas.microsoft.com/office/drawing/2014/main" id="{873570A3-2773-D3CD-0175-4A8DC4A82A77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3365649" y="1940833"/>
                <a:ext cx="152640" cy="12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31" name="Input penna 30">
                <a:extLst>
                  <a:ext uri="{FF2B5EF4-FFF2-40B4-BE49-F238E27FC236}">
                    <a16:creationId xmlns:a16="http://schemas.microsoft.com/office/drawing/2014/main" id="{0D649277-72EC-5109-E7C0-9801C800C878}"/>
                  </a:ext>
                </a:extLst>
              </p14:cNvPr>
              <p14:cNvContentPartPr/>
              <p14:nvPr/>
            </p14:nvContentPartPr>
            <p14:xfrm>
              <a:off x="3564369" y="1759393"/>
              <a:ext cx="18360" cy="296280"/>
            </p14:xfrm>
          </p:contentPart>
        </mc:Choice>
        <mc:Fallback>
          <p:pic>
            <p:nvPicPr>
              <p:cNvPr id="31" name="Input penna 30">
                <a:extLst>
                  <a:ext uri="{FF2B5EF4-FFF2-40B4-BE49-F238E27FC236}">
                    <a16:creationId xmlns:a16="http://schemas.microsoft.com/office/drawing/2014/main" id="{0D649277-72EC-5109-E7C0-9801C800C87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553929" y="1748593"/>
                <a:ext cx="39600" cy="31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32" name="Input penna 31">
                <a:extLst>
                  <a:ext uri="{FF2B5EF4-FFF2-40B4-BE49-F238E27FC236}">
                    <a16:creationId xmlns:a16="http://schemas.microsoft.com/office/drawing/2014/main" id="{88697499-C859-7863-6F36-6DD6B5E39B8A}"/>
                  </a:ext>
                </a:extLst>
              </p14:cNvPr>
              <p14:cNvContentPartPr/>
              <p14:nvPr/>
            </p14:nvContentPartPr>
            <p14:xfrm>
              <a:off x="3724569" y="1943353"/>
              <a:ext cx="4680" cy="160920"/>
            </p14:xfrm>
          </p:contentPart>
        </mc:Choice>
        <mc:Fallback>
          <p:pic>
            <p:nvPicPr>
              <p:cNvPr id="32" name="Input penna 31">
                <a:extLst>
                  <a:ext uri="{FF2B5EF4-FFF2-40B4-BE49-F238E27FC236}">
                    <a16:creationId xmlns:a16="http://schemas.microsoft.com/office/drawing/2014/main" id="{88697499-C859-7863-6F36-6DD6B5E39B8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713769" y="1932553"/>
                <a:ext cx="25920" cy="18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33" name="Input penna 32">
                <a:extLst>
                  <a:ext uri="{FF2B5EF4-FFF2-40B4-BE49-F238E27FC236}">
                    <a16:creationId xmlns:a16="http://schemas.microsoft.com/office/drawing/2014/main" id="{60B589C1-5BF5-BCDC-DFA5-2254D8C13863}"/>
                  </a:ext>
                </a:extLst>
              </p14:cNvPr>
              <p14:cNvContentPartPr/>
              <p14:nvPr/>
            </p14:nvContentPartPr>
            <p14:xfrm>
              <a:off x="4030209" y="1815193"/>
              <a:ext cx="225360" cy="33120"/>
            </p14:xfrm>
          </p:contentPart>
        </mc:Choice>
        <mc:Fallback>
          <p:pic>
            <p:nvPicPr>
              <p:cNvPr id="33" name="Input penna 32">
                <a:extLst>
                  <a:ext uri="{FF2B5EF4-FFF2-40B4-BE49-F238E27FC236}">
                    <a16:creationId xmlns:a16="http://schemas.microsoft.com/office/drawing/2014/main" id="{60B589C1-5BF5-BCDC-DFA5-2254D8C13863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019409" y="1804393"/>
                <a:ext cx="246600" cy="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34" name="Input penna 33">
                <a:extLst>
                  <a:ext uri="{FF2B5EF4-FFF2-40B4-BE49-F238E27FC236}">
                    <a16:creationId xmlns:a16="http://schemas.microsoft.com/office/drawing/2014/main" id="{B175D00F-EB81-319D-FEAA-13829EABA4FD}"/>
                  </a:ext>
                </a:extLst>
              </p14:cNvPr>
              <p14:cNvContentPartPr/>
              <p14:nvPr/>
            </p14:nvContentPartPr>
            <p14:xfrm>
              <a:off x="4274289" y="1716553"/>
              <a:ext cx="100080" cy="182880"/>
            </p14:xfrm>
          </p:contentPart>
        </mc:Choice>
        <mc:Fallback>
          <p:pic>
            <p:nvPicPr>
              <p:cNvPr id="34" name="Input penna 33">
                <a:extLst>
                  <a:ext uri="{FF2B5EF4-FFF2-40B4-BE49-F238E27FC236}">
                    <a16:creationId xmlns:a16="http://schemas.microsoft.com/office/drawing/2014/main" id="{B175D00F-EB81-319D-FEAA-13829EABA4FD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4263489" y="1706113"/>
                <a:ext cx="121320" cy="20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35" name="Input penna 34">
                <a:extLst>
                  <a:ext uri="{FF2B5EF4-FFF2-40B4-BE49-F238E27FC236}">
                    <a16:creationId xmlns:a16="http://schemas.microsoft.com/office/drawing/2014/main" id="{90533C4A-B4FC-3FC5-26F5-183D70D780C6}"/>
                  </a:ext>
                </a:extLst>
              </p14:cNvPr>
              <p14:cNvContentPartPr/>
              <p14:nvPr/>
            </p14:nvContentPartPr>
            <p14:xfrm>
              <a:off x="4661649" y="1465633"/>
              <a:ext cx="19440" cy="513000"/>
            </p14:xfrm>
          </p:contentPart>
        </mc:Choice>
        <mc:Fallback>
          <p:pic>
            <p:nvPicPr>
              <p:cNvPr id="35" name="Input penna 34">
                <a:extLst>
                  <a:ext uri="{FF2B5EF4-FFF2-40B4-BE49-F238E27FC236}">
                    <a16:creationId xmlns:a16="http://schemas.microsoft.com/office/drawing/2014/main" id="{90533C4A-B4FC-3FC5-26F5-183D70D780C6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650849" y="1455193"/>
                <a:ext cx="40680" cy="53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36" name="Input penna 35">
                <a:extLst>
                  <a:ext uri="{FF2B5EF4-FFF2-40B4-BE49-F238E27FC236}">
                    <a16:creationId xmlns:a16="http://schemas.microsoft.com/office/drawing/2014/main" id="{BE86A730-3F94-4206-FE9D-E992FA379605}"/>
                  </a:ext>
                </a:extLst>
              </p14:cNvPr>
              <p14:cNvContentPartPr/>
              <p14:nvPr/>
            </p14:nvContentPartPr>
            <p14:xfrm>
              <a:off x="4705209" y="1689193"/>
              <a:ext cx="273600" cy="56160"/>
            </p14:xfrm>
          </p:contentPart>
        </mc:Choice>
        <mc:Fallback>
          <p:pic>
            <p:nvPicPr>
              <p:cNvPr id="36" name="Input penna 35">
                <a:extLst>
                  <a:ext uri="{FF2B5EF4-FFF2-40B4-BE49-F238E27FC236}">
                    <a16:creationId xmlns:a16="http://schemas.microsoft.com/office/drawing/2014/main" id="{BE86A730-3F94-4206-FE9D-E992FA379605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694409" y="1678753"/>
                <a:ext cx="29484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37" name="Input penna 36">
                <a:extLst>
                  <a:ext uri="{FF2B5EF4-FFF2-40B4-BE49-F238E27FC236}">
                    <a16:creationId xmlns:a16="http://schemas.microsoft.com/office/drawing/2014/main" id="{4CD0CD0F-8705-F1C8-2E34-609EA7610A5B}"/>
                  </a:ext>
                </a:extLst>
              </p14:cNvPr>
              <p14:cNvContentPartPr/>
              <p14:nvPr/>
            </p14:nvContentPartPr>
            <p14:xfrm>
              <a:off x="5132889" y="1721953"/>
              <a:ext cx="188280" cy="41040"/>
            </p14:xfrm>
          </p:contentPart>
        </mc:Choice>
        <mc:Fallback>
          <p:pic>
            <p:nvPicPr>
              <p:cNvPr id="37" name="Input penna 36">
                <a:extLst>
                  <a:ext uri="{FF2B5EF4-FFF2-40B4-BE49-F238E27FC236}">
                    <a16:creationId xmlns:a16="http://schemas.microsoft.com/office/drawing/2014/main" id="{4CD0CD0F-8705-F1C8-2E34-609EA7610A5B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122089" y="1711513"/>
                <a:ext cx="209520" cy="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38" name="Input penna 37">
                <a:extLst>
                  <a:ext uri="{FF2B5EF4-FFF2-40B4-BE49-F238E27FC236}">
                    <a16:creationId xmlns:a16="http://schemas.microsoft.com/office/drawing/2014/main" id="{666795F0-6119-29D7-03D5-0743A5A55239}"/>
                  </a:ext>
                </a:extLst>
              </p14:cNvPr>
              <p14:cNvContentPartPr/>
              <p14:nvPr/>
            </p14:nvContentPartPr>
            <p14:xfrm>
              <a:off x="5546889" y="1464553"/>
              <a:ext cx="63000" cy="451080"/>
            </p14:xfrm>
          </p:contentPart>
        </mc:Choice>
        <mc:Fallback>
          <p:pic>
            <p:nvPicPr>
              <p:cNvPr id="38" name="Input penna 37">
                <a:extLst>
                  <a:ext uri="{FF2B5EF4-FFF2-40B4-BE49-F238E27FC236}">
                    <a16:creationId xmlns:a16="http://schemas.microsoft.com/office/drawing/2014/main" id="{666795F0-6119-29D7-03D5-0743A5A55239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5536449" y="1454113"/>
                <a:ext cx="84240" cy="47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39" name="Input penna 38">
                <a:extLst>
                  <a:ext uri="{FF2B5EF4-FFF2-40B4-BE49-F238E27FC236}">
                    <a16:creationId xmlns:a16="http://schemas.microsoft.com/office/drawing/2014/main" id="{68B71CD7-5D09-5FA4-11D5-3012F8846E82}"/>
                  </a:ext>
                </a:extLst>
              </p14:cNvPr>
              <p14:cNvContentPartPr/>
              <p14:nvPr/>
            </p14:nvContentPartPr>
            <p14:xfrm>
              <a:off x="5890689" y="1632673"/>
              <a:ext cx="242280" cy="1080"/>
            </p14:xfrm>
          </p:contentPart>
        </mc:Choice>
        <mc:Fallback>
          <p:pic>
            <p:nvPicPr>
              <p:cNvPr id="39" name="Input penna 38">
                <a:extLst>
                  <a:ext uri="{FF2B5EF4-FFF2-40B4-BE49-F238E27FC236}">
                    <a16:creationId xmlns:a16="http://schemas.microsoft.com/office/drawing/2014/main" id="{68B71CD7-5D09-5FA4-11D5-3012F8846E82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5879889" y="1622233"/>
                <a:ext cx="263520" cy="2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40" name="Input penna 39">
                <a:extLst>
                  <a:ext uri="{FF2B5EF4-FFF2-40B4-BE49-F238E27FC236}">
                    <a16:creationId xmlns:a16="http://schemas.microsoft.com/office/drawing/2014/main" id="{69444386-BC9F-21E9-BAD0-6B9F98116E80}"/>
                  </a:ext>
                </a:extLst>
              </p14:cNvPr>
              <p14:cNvContentPartPr/>
              <p14:nvPr/>
            </p14:nvContentPartPr>
            <p14:xfrm>
              <a:off x="6665049" y="1443673"/>
              <a:ext cx="48600" cy="423360"/>
            </p14:xfrm>
          </p:contentPart>
        </mc:Choice>
        <mc:Fallback>
          <p:pic>
            <p:nvPicPr>
              <p:cNvPr id="40" name="Input penna 39">
                <a:extLst>
                  <a:ext uri="{FF2B5EF4-FFF2-40B4-BE49-F238E27FC236}">
                    <a16:creationId xmlns:a16="http://schemas.microsoft.com/office/drawing/2014/main" id="{69444386-BC9F-21E9-BAD0-6B9F98116E80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6654609" y="1432873"/>
                <a:ext cx="69840" cy="44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50" name="Input penna 49">
                <a:extLst>
                  <a:ext uri="{FF2B5EF4-FFF2-40B4-BE49-F238E27FC236}">
                    <a16:creationId xmlns:a16="http://schemas.microsoft.com/office/drawing/2014/main" id="{4BC56635-8FE2-3734-19D0-77F0C9BCD61E}"/>
                  </a:ext>
                </a:extLst>
              </p14:cNvPr>
              <p14:cNvContentPartPr/>
              <p14:nvPr/>
            </p14:nvContentPartPr>
            <p14:xfrm>
              <a:off x="6581889" y="1576153"/>
              <a:ext cx="114480" cy="21240"/>
            </p14:xfrm>
          </p:contentPart>
        </mc:Choice>
        <mc:Fallback>
          <p:pic>
            <p:nvPicPr>
              <p:cNvPr id="50" name="Input penna 49">
                <a:extLst>
                  <a:ext uri="{FF2B5EF4-FFF2-40B4-BE49-F238E27FC236}">
                    <a16:creationId xmlns:a16="http://schemas.microsoft.com/office/drawing/2014/main" id="{4BC56635-8FE2-3734-19D0-77F0C9BCD61E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6571449" y="1565713"/>
                <a:ext cx="13572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9">
            <p14:nvContentPartPr>
              <p14:cNvPr id="51" name="Input penna 50">
                <a:extLst>
                  <a:ext uri="{FF2B5EF4-FFF2-40B4-BE49-F238E27FC236}">
                    <a16:creationId xmlns:a16="http://schemas.microsoft.com/office/drawing/2014/main" id="{F4855EF3-D9A2-DC6F-B26A-D14008BF5AFD}"/>
                  </a:ext>
                </a:extLst>
              </p14:cNvPr>
              <p14:cNvContentPartPr/>
              <p14:nvPr/>
            </p14:nvContentPartPr>
            <p14:xfrm>
              <a:off x="7122609" y="1595953"/>
              <a:ext cx="143640" cy="20160"/>
            </p14:xfrm>
          </p:contentPart>
        </mc:Choice>
        <mc:Fallback>
          <p:pic>
            <p:nvPicPr>
              <p:cNvPr id="51" name="Input penna 50">
                <a:extLst>
                  <a:ext uri="{FF2B5EF4-FFF2-40B4-BE49-F238E27FC236}">
                    <a16:creationId xmlns:a16="http://schemas.microsoft.com/office/drawing/2014/main" id="{F4855EF3-D9A2-DC6F-B26A-D14008BF5AFD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7112169" y="1585513"/>
                <a:ext cx="164880" cy="41400"/>
              </a:xfrm>
              <a:prstGeom prst="rect">
                <a:avLst/>
              </a:prstGeom>
            </p:spPr>
          </p:pic>
        </mc:Fallback>
      </mc:AlternateContent>
      <p:grpSp>
        <p:nvGrpSpPr>
          <p:cNvPr id="57" name="Gruppo 56">
            <a:extLst>
              <a:ext uri="{FF2B5EF4-FFF2-40B4-BE49-F238E27FC236}">
                <a16:creationId xmlns:a16="http://schemas.microsoft.com/office/drawing/2014/main" id="{FA7EF195-62D5-971D-6F19-4E7C633BEE5E}"/>
              </a:ext>
            </a:extLst>
          </p:cNvPr>
          <p:cNvGrpSpPr/>
          <p:nvPr/>
        </p:nvGrpSpPr>
        <p:grpSpPr>
          <a:xfrm>
            <a:off x="7567209" y="1448353"/>
            <a:ext cx="622800" cy="413280"/>
            <a:chOff x="7567209" y="1448353"/>
            <a:chExt cx="622800" cy="41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0006904D-132A-9095-4797-D73C87973423}"/>
                    </a:ext>
                  </a:extLst>
                </p14:cNvPr>
                <p14:cNvContentPartPr/>
                <p14:nvPr/>
              </p14:nvContentPartPr>
              <p14:xfrm>
                <a:off x="7567209" y="1639153"/>
                <a:ext cx="162720" cy="23760"/>
              </p14:xfrm>
            </p:contentPart>
          </mc:Choice>
          <mc:Fallback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0006904D-132A-9095-4797-D73C8797342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556409" y="1628713"/>
                  <a:ext cx="18396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53" name="Input penna 52">
                  <a:extLst>
                    <a:ext uri="{FF2B5EF4-FFF2-40B4-BE49-F238E27FC236}">
                      <a16:creationId xmlns:a16="http://schemas.microsoft.com/office/drawing/2014/main" id="{2AF2459A-E11B-018C-1DFE-58977B02E068}"/>
                    </a:ext>
                  </a:extLst>
                </p14:cNvPr>
                <p14:cNvContentPartPr/>
                <p14:nvPr/>
              </p14:nvContentPartPr>
              <p14:xfrm>
                <a:off x="7736049" y="1455193"/>
                <a:ext cx="37440" cy="406440"/>
              </p14:xfrm>
            </p:contentPart>
          </mc:Choice>
          <mc:Fallback>
            <p:pic>
              <p:nvPicPr>
                <p:cNvPr id="53" name="Input penna 52">
                  <a:extLst>
                    <a:ext uri="{FF2B5EF4-FFF2-40B4-BE49-F238E27FC236}">
                      <a16:creationId xmlns:a16="http://schemas.microsoft.com/office/drawing/2014/main" id="{2AF2459A-E11B-018C-1DFE-58977B02E068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725609" y="1444393"/>
                  <a:ext cx="58680" cy="42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54" name="Input penna 53">
                  <a:extLst>
                    <a:ext uri="{FF2B5EF4-FFF2-40B4-BE49-F238E27FC236}">
                      <a16:creationId xmlns:a16="http://schemas.microsoft.com/office/drawing/2014/main" id="{3B860C18-5087-13B3-4D91-692B1CE72C08}"/>
                    </a:ext>
                  </a:extLst>
                </p14:cNvPr>
                <p14:cNvContentPartPr/>
                <p14:nvPr/>
              </p14:nvContentPartPr>
              <p14:xfrm>
                <a:off x="7850169" y="1448353"/>
                <a:ext cx="35280" cy="407880"/>
              </p14:xfrm>
            </p:contentPart>
          </mc:Choice>
          <mc:Fallback>
            <p:pic>
              <p:nvPicPr>
                <p:cNvPr id="54" name="Input penna 53">
                  <a:extLst>
                    <a:ext uri="{FF2B5EF4-FFF2-40B4-BE49-F238E27FC236}">
                      <a16:creationId xmlns:a16="http://schemas.microsoft.com/office/drawing/2014/main" id="{3B860C18-5087-13B3-4D91-692B1CE72C08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839729" y="1437553"/>
                  <a:ext cx="56520" cy="42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D382CA26-5FEB-91CD-1D7E-66E370ABA993}"/>
                    </a:ext>
                  </a:extLst>
                </p14:cNvPr>
                <p14:cNvContentPartPr/>
                <p14:nvPr/>
              </p14:nvContentPartPr>
              <p14:xfrm>
                <a:off x="8109009" y="1635913"/>
                <a:ext cx="81000" cy="9720"/>
              </p14:xfrm>
            </p:contentPart>
          </mc:Choice>
          <mc:Fallback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D382CA26-5FEB-91CD-1D7E-66E370ABA99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098209" y="1625113"/>
                  <a:ext cx="102240" cy="3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8" name="Gruppo 447">
            <a:extLst>
              <a:ext uri="{FF2B5EF4-FFF2-40B4-BE49-F238E27FC236}">
                <a16:creationId xmlns:a16="http://schemas.microsoft.com/office/drawing/2014/main" id="{A37CD21C-1C08-82FA-8D93-421597C7B3FA}"/>
              </a:ext>
            </a:extLst>
          </p:cNvPr>
          <p:cNvGrpSpPr/>
          <p:nvPr/>
        </p:nvGrpSpPr>
        <p:grpSpPr>
          <a:xfrm>
            <a:off x="8409969" y="1455193"/>
            <a:ext cx="426960" cy="300960"/>
            <a:chOff x="8409969" y="1455193"/>
            <a:chExt cx="426960" cy="300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CFAD822A-15F3-10FB-962B-F70AA54DE8D1}"/>
                    </a:ext>
                  </a:extLst>
                </p14:cNvPr>
                <p14:cNvContentPartPr/>
                <p14:nvPr/>
              </p14:nvContentPartPr>
              <p14:xfrm>
                <a:off x="8510769" y="1598473"/>
                <a:ext cx="24840" cy="142560"/>
              </p14:xfrm>
            </p:contentPart>
          </mc:Choice>
          <mc:Fallback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CFAD822A-15F3-10FB-962B-F70AA54DE8D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499969" y="1587673"/>
                  <a:ext cx="460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A980B42B-53D6-7578-E395-8F1D7C77E190}"/>
                    </a:ext>
                  </a:extLst>
                </p14:cNvPr>
                <p14:cNvContentPartPr/>
                <p14:nvPr/>
              </p14:nvContentPartPr>
              <p14:xfrm>
                <a:off x="8409969" y="1674073"/>
                <a:ext cx="248760" cy="7272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A980B42B-53D6-7578-E395-8F1D7C77E19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399169" y="1663633"/>
                  <a:ext cx="27000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D58EF6D7-009E-094A-9CC1-4ED50C8206B7}"/>
                    </a:ext>
                  </a:extLst>
                </p14:cNvPr>
                <p14:cNvContentPartPr/>
                <p14:nvPr/>
              </p14:nvContentPartPr>
              <p14:xfrm>
                <a:off x="8600409" y="1558873"/>
                <a:ext cx="121320" cy="39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D58EF6D7-009E-094A-9CC1-4ED50C8206B7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589609" y="1548073"/>
                  <a:ext cx="1425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1440CD6D-1244-F7EE-6BA9-30DD32D91E08}"/>
                    </a:ext>
                  </a:extLst>
                </p14:cNvPr>
                <p14:cNvContentPartPr/>
                <p14:nvPr/>
              </p14:nvContentPartPr>
              <p14:xfrm>
                <a:off x="8719929" y="1477153"/>
                <a:ext cx="13680" cy="26460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1440CD6D-1244-F7EE-6BA9-30DD32D91E08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709489" y="1466713"/>
                  <a:ext cx="3492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E1F45E39-2ACF-3DE9-A440-B3AF764F5C38}"/>
                    </a:ext>
                  </a:extLst>
                </p14:cNvPr>
                <p14:cNvContentPartPr/>
                <p14:nvPr/>
              </p14:nvContentPartPr>
              <p14:xfrm>
                <a:off x="8809569" y="1455193"/>
                <a:ext cx="27360" cy="30096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E1F45E39-2ACF-3DE9-A440-B3AF764F5C3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799129" y="1444393"/>
                  <a:ext cx="48600" cy="32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6" name="Gruppo 455">
            <a:extLst>
              <a:ext uri="{FF2B5EF4-FFF2-40B4-BE49-F238E27FC236}">
                <a16:creationId xmlns:a16="http://schemas.microsoft.com/office/drawing/2014/main" id="{0CB3EC53-AE92-0A3B-953A-3EA721DC3C9C}"/>
              </a:ext>
            </a:extLst>
          </p:cNvPr>
          <p:cNvGrpSpPr/>
          <p:nvPr/>
        </p:nvGrpSpPr>
        <p:grpSpPr>
          <a:xfrm>
            <a:off x="767889" y="2164033"/>
            <a:ext cx="640800" cy="757800"/>
            <a:chOff x="767889" y="2164033"/>
            <a:chExt cx="640800" cy="757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49" name="Input penna 448">
                  <a:extLst>
                    <a:ext uri="{FF2B5EF4-FFF2-40B4-BE49-F238E27FC236}">
                      <a16:creationId xmlns:a16="http://schemas.microsoft.com/office/drawing/2014/main" id="{89355E76-4267-A124-5143-ED8A04189598}"/>
                    </a:ext>
                  </a:extLst>
                </p14:cNvPr>
                <p14:cNvContentPartPr/>
                <p14:nvPr/>
              </p14:nvContentPartPr>
              <p14:xfrm>
                <a:off x="938169" y="2339353"/>
                <a:ext cx="199440" cy="394200"/>
              </p14:xfrm>
            </p:contentPart>
          </mc:Choice>
          <mc:Fallback>
            <p:pic>
              <p:nvPicPr>
                <p:cNvPr id="449" name="Input penna 448">
                  <a:extLst>
                    <a:ext uri="{FF2B5EF4-FFF2-40B4-BE49-F238E27FC236}">
                      <a16:creationId xmlns:a16="http://schemas.microsoft.com/office/drawing/2014/main" id="{89355E76-4267-A124-5143-ED8A04189598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27369" y="2328553"/>
                  <a:ext cx="220680" cy="41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50" name="Input penna 449">
                  <a:extLst>
                    <a:ext uri="{FF2B5EF4-FFF2-40B4-BE49-F238E27FC236}">
                      <a16:creationId xmlns:a16="http://schemas.microsoft.com/office/drawing/2014/main" id="{F8784B7A-B8EC-32CB-6E9E-A88B4D70B313}"/>
                    </a:ext>
                  </a:extLst>
                </p14:cNvPr>
                <p14:cNvContentPartPr/>
                <p14:nvPr/>
              </p14:nvContentPartPr>
              <p14:xfrm>
                <a:off x="767889" y="2164033"/>
                <a:ext cx="640800" cy="757800"/>
              </p14:xfrm>
            </p:contentPart>
          </mc:Choice>
          <mc:Fallback>
            <p:pic>
              <p:nvPicPr>
                <p:cNvPr id="450" name="Input penna 449">
                  <a:extLst>
                    <a:ext uri="{FF2B5EF4-FFF2-40B4-BE49-F238E27FC236}">
                      <a16:creationId xmlns:a16="http://schemas.microsoft.com/office/drawing/2014/main" id="{F8784B7A-B8EC-32CB-6E9E-A88B4D70B313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57089" y="2153593"/>
                  <a:ext cx="662040" cy="77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4" name="Gruppo 453">
            <a:extLst>
              <a:ext uri="{FF2B5EF4-FFF2-40B4-BE49-F238E27FC236}">
                <a16:creationId xmlns:a16="http://schemas.microsoft.com/office/drawing/2014/main" id="{59132789-D607-34EF-86B2-AFD6E7B261AA}"/>
              </a:ext>
            </a:extLst>
          </p:cNvPr>
          <p:cNvGrpSpPr/>
          <p:nvPr/>
        </p:nvGrpSpPr>
        <p:grpSpPr>
          <a:xfrm>
            <a:off x="2786049" y="2326393"/>
            <a:ext cx="365400" cy="426960"/>
            <a:chOff x="2786049" y="2326393"/>
            <a:chExt cx="365400" cy="42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51" name="Input penna 450">
                  <a:extLst>
                    <a:ext uri="{FF2B5EF4-FFF2-40B4-BE49-F238E27FC236}">
                      <a16:creationId xmlns:a16="http://schemas.microsoft.com/office/drawing/2014/main" id="{D9529219-D0B4-3C4C-F855-BBEF87731766}"/>
                    </a:ext>
                  </a:extLst>
                </p14:cNvPr>
                <p14:cNvContentPartPr/>
                <p14:nvPr/>
              </p14:nvContentPartPr>
              <p14:xfrm>
                <a:off x="2816289" y="2496313"/>
                <a:ext cx="164880" cy="162360"/>
              </p14:xfrm>
            </p:contentPart>
          </mc:Choice>
          <mc:Fallback>
            <p:pic>
              <p:nvPicPr>
                <p:cNvPr id="451" name="Input penna 450">
                  <a:extLst>
                    <a:ext uri="{FF2B5EF4-FFF2-40B4-BE49-F238E27FC236}">
                      <a16:creationId xmlns:a16="http://schemas.microsoft.com/office/drawing/2014/main" id="{D9529219-D0B4-3C4C-F855-BBEF87731766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805849" y="2485873"/>
                  <a:ext cx="18612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452" name="Input penna 451">
                  <a:extLst>
                    <a:ext uri="{FF2B5EF4-FFF2-40B4-BE49-F238E27FC236}">
                      <a16:creationId xmlns:a16="http://schemas.microsoft.com/office/drawing/2014/main" id="{B98DEB7A-56B7-F477-E446-F2866F4CF48D}"/>
                    </a:ext>
                  </a:extLst>
                </p14:cNvPr>
                <p14:cNvContentPartPr/>
                <p14:nvPr/>
              </p14:nvContentPartPr>
              <p14:xfrm>
                <a:off x="2786049" y="2326393"/>
                <a:ext cx="365400" cy="426960"/>
              </p14:xfrm>
            </p:contentPart>
          </mc:Choice>
          <mc:Fallback>
            <p:pic>
              <p:nvPicPr>
                <p:cNvPr id="452" name="Input penna 451">
                  <a:extLst>
                    <a:ext uri="{FF2B5EF4-FFF2-40B4-BE49-F238E27FC236}">
                      <a16:creationId xmlns:a16="http://schemas.microsoft.com/office/drawing/2014/main" id="{B98DEB7A-56B7-F477-E446-F2866F4CF48D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775609" y="2315953"/>
                  <a:ext cx="386640" cy="44820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53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55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53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55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56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55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6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56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8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57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59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58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598" name="Screenshot 2024-10-16 alle 09.54.04.png" descr="Screenshot 2024-10-16 alle 09.54.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414" y="1799070"/>
            <a:ext cx="9557172" cy="25766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" name="Gruppo 27">
            <a:extLst>
              <a:ext uri="{FF2B5EF4-FFF2-40B4-BE49-F238E27FC236}">
                <a16:creationId xmlns:a16="http://schemas.microsoft.com/office/drawing/2014/main" id="{ECF9079C-7BF8-026F-8E61-25810926E69A}"/>
              </a:ext>
            </a:extLst>
          </p:cNvPr>
          <p:cNvGrpSpPr/>
          <p:nvPr/>
        </p:nvGrpSpPr>
        <p:grpSpPr>
          <a:xfrm>
            <a:off x="3103929" y="4330873"/>
            <a:ext cx="2360160" cy="754200"/>
            <a:chOff x="3103929" y="4330873"/>
            <a:chExt cx="2360160" cy="754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2DE04EC4-6D72-0085-D8B6-BB17C9310132}"/>
                    </a:ext>
                  </a:extLst>
                </p14:cNvPr>
                <p14:cNvContentPartPr/>
                <p14:nvPr/>
              </p14:nvContentPartPr>
              <p14:xfrm>
                <a:off x="3135249" y="4330873"/>
                <a:ext cx="81000" cy="17280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2DE04EC4-6D72-0085-D8B6-BB17C931013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124809" y="4320433"/>
                  <a:ext cx="10224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FC2A5F87-36F0-B6E1-343F-130EFA56C1B8}"/>
                    </a:ext>
                  </a:extLst>
                </p14:cNvPr>
                <p14:cNvContentPartPr/>
                <p14:nvPr/>
              </p14:nvContentPartPr>
              <p14:xfrm>
                <a:off x="3103929" y="4498633"/>
                <a:ext cx="214200" cy="1530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FC2A5F87-36F0-B6E1-343F-130EFA56C1B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093489" y="4488193"/>
                  <a:ext cx="23544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4642D796-5C4F-EE05-F6D8-6A53FD20AC29}"/>
                    </a:ext>
                  </a:extLst>
                </p14:cNvPr>
                <p14:cNvContentPartPr/>
                <p14:nvPr/>
              </p14:nvContentPartPr>
              <p14:xfrm>
                <a:off x="3428649" y="4649113"/>
                <a:ext cx="234000" cy="41796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4642D796-5C4F-EE05-F6D8-6A53FD20AC2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417849" y="4638313"/>
                  <a:ext cx="255240" cy="43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642264CF-995D-0325-0CE1-58612DE3C95B}"/>
                    </a:ext>
                  </a:extLst>
                </p14:cNvPr>
                <p14:cNvContentPartPr/>
                <p14:nvPr/>
              </p14:nvContentPartPr>
              <p14:xfrm>
                <a:off x="3722049" y="4675753"/>
                <a:ext cx="95400" cy="4093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642264CF-995D-0325-0CE1-58612DE3C95B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711249" y="4665313"/>
                  <a:ext cx="116640" cy="43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E5679684-40FC-38AD-F7EC-66A3D65B3C11}"/>
                    </a:ext>
                  </a:extLst>
                </p14:cNvPr>
                <p14:cNvContentPartPr/>
                <p14:nvPr/>
              </p14:nvContentPartPr>
              <p14:xfrm>
                <a:off x="3915729" y="4744513"/>
                <a:ext cx="6120" cy="24948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E5679684-40FC-38AD-F7EC-66A3D65B3C1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904929" y="4733713"/>
                  <a:ext cx="2736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91987611-A6AB-731C-68D5-D9C5A389684C}"/>
                    </a:ext>
                  </a:extLst>
                </p14:cNvPr>
                <p14:cNvContentPartPr/>
                <p14:nvPr/>
              </p14:nvContentPartPr>
              <p14:xfrm>
                <a:off x="4012929" y="4734073"/>
                <a:ext cx="160560" cy="24264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91987611-A6AB-731C-68D5-D9C5A389684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002489" y="4723273"/>
                  <a:ext cx="18180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C166A3AA-101E-F8F2-E265-25DCAFFB2F68}"/>
                    </a:ext>
                  </a:extLst>
                </p14:cNvPr>
                <p14:cNvContentPartPr/>
                <p14:nvPr/>
              </p14:nvContentPartPr>
              <p14:xfrm>
                <a:off x="4189689" y="4801753"/>
                <a:ext cx="143640" cy="1609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C166A3AA-101E-F8F2-E265-25DCAFFB2F6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179249" y="4790953"/>
                  <a:ext cx="16488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621DF96E-9A71-EEBE-5D3B-D0A9ACC08023}"/>
                    </a:ext>
                  </a:extLst>
                </p14:cNvPr>
                <p14:cNvContentPartPr/>
                <p14:nvPr/>
              </p14:nvContentPartPr>
              <p14:xfrm>
                <a:off x="4421529" y="4812193"/>
                <a:ext cx="112320" cy="1587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621DF96E-9A71-EEBE-5D3B-D0A9ACC0802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411089" y="4801393"/>
                  <a:ext cx="1335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A1A1A683-D4F9-3BBD-F72B-AF5EE990E1C8}"/>
                    </a:ext>
                  </a:extLst>
                </p14:cNvPr>
                <p14:cNvContentPartPr/>
                <p14:nvPr/>
              </p14:nvContentPartPr>
              <p14:xfrm>
                <a:off x="4597209" y="4793473"/>
                <a:ext cx="121320" cy="1303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A1A1A683-D4F9-3BBD-F72B-AF5EE990E1C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586769" y="4782673"/>
                  <a:ext cx="14256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096774A6-5447-01F8-A97A-EF107711C231}"/>
                    </a:ext>
                  </a:extLst>
                </p14:cNvPr>
                <p14:cNvContentPartPr/>
                <p14:nvPr/>
              </p14:nvContentPartPr>
              <p14:xfrm>
                <a:off x="4778649" y="4649113"/>
                <a:ext cx="20520" cy="22968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096774A6-5447-01F8-A97A-EF107711C23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767849" y="4638313"/>
                  <a:ext cx="4176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E4924015-E3E2-CB9B-BB66-59B1D3CDEA10}"/>
                    </a:ext>
                  </a:extLst>
                </p14:cNvPr>
                <p14:cNvContentPartPr/>
                <p14:nvPr/>
              </p14:nvContentPartPr>
              <p14:xfrm>
                <a:off x="4771809" y="4820113"/>
                <a:ext cx="45000" cy="1548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E4924015-E3E2-CB9B-BB66-59B1D3CDEA1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761369" y="4809673"/>
                  <a:ext cx="662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23D27A68-1204-6EE8-F06D-2399C71B0E40}"/>
                    </a:ext>
                  </a:extLst>
                </p14:cNvPr>
                <p14:cNvContentPartPr/>
                <p14:nvPr/>
              </p14:nvContentPartPr>
              <p14:xfrm>
                <a:off x="4878369" y="4764313"/>
                <a:ext cx="87840" cy="14940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23D27A68-1204-6EE8-F06D-2399C71B0E4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867569" y="4753513"/>
                  <a:ext cx="10908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3D8B6790-0102-2C74-5984-4FE575874561}"/>
                    </a:ext>
                  </a:extLst>
                </p14:cNvPr>
                <p14:cNvContentPartPr/>
                <p14:nvPr/>
              </p14:nvContentPartPr>
              <p14:xfrm>
                <a:off x="5052969" y="4548673"/>
                <a:ext cx="34560" cy="38376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3D8B6790-0102-2C74-5984-4FE57587456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042169" y="4538233"/>
                  <a:ext cx="5580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41B2DA1A-9B78-F68A-C664-8D9A5320B9C8}"/>
                    </a:ext>
                  </a:extLst>
                </p14:cNvPr>
                <p14:cNvContentPartPr/>
                <p14:nvPr/>
              </p14:nvContentPartPr>
              <p14:xfrm>
                <a:off x="5158089" y="4792393"/>
                <a:ext cx="19440" cy="5292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41B2DA1A-9B78-F68A-C664-8D9A5320B9C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147649" y="4781593"/>
                  <a:ext cx="4068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E914557A-9D7B-2190-BE07-F16BA2B09DC7}"/>
                    </a:ext>
                  </a:extLst>
                </p14:cNvPr>
                <p14:cNvContentPartPr/>
                <p14:nvPr/>
              </p14:nvContentPartPr>
              <p14:xfrm>
                <a:off x="5355009" y="4838833"/>
                <a:ext cx="63000" cy="2016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E914557A-9D7B-2190-BE07-F16BA2B09DC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344569" y="4828393"/>
                  <a:ext cx="842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B774E5CE-6621-D465-953A-F31346261E93}"/>
                    </a:ext>
                  </a:extLst>
                </p14:cNvPr>
                <p14:cNvContentPartPr/>
                <p14:nvPr/>
              </p14:nvContentPartPr>
              <p14:xfrm>
                <a:off x="5332689" y="4942513"/>
                <a:ext cx="131400" cy="3528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B774E5CE-6621-D465-953A-F31346261E9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5322249" y="4932073"/>
                  <a:ext cx="152640" cy="56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20" name="Input penna 19">
                <a:extLst>
                  <a:ext uri="{FF2B5EF4-FFF2-40B4-BE49-F238E27FC236}">
                    <a16:creationId xmlns:a16="http://schemas.microsoft.com/office/drawing/2014/main" id="{6FCAD45F-78F0-1D13-BAB4-CBB6AAB16E4A}"/>
                  </a:ext>
                </a:extLst>
              </p14:cNvPr>
              <p14:cNvContentPartPr/>
              <p14:nvPr/>
            </p14:nvContentPartPr>
            <p14:xfrm>
              <a:off x="5828769" y="4997233"/>
              <a:ext cx="439200" cy="19080"/>
            </p14:xfrm>
          </p:contentPart>
        </mc:Choice>
        <mc:Fallback>
          <p:pic>
            <p:nvPicPr>
              <p:cNvPr id="20" name="Input penna 19">
                <a:extLst>
                  <a:ext uri="{FF2B5EF4-FFF2-40B4-BE49-F238E27FC236}">
                    <a16:creationId xmlns:a16="http://schemas.microsoft.com/office/drawing/2014/main" id="{6FCAD45F-78F0-1D13-BAB4-CBB6AAB16E4A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5817969" y="4986793"/>
                <a:ext cx="46044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1" name="Input penna 20">
                <a:extLst>
                  <a:ext uri="{FF2B5EF4-FFF2-40B4-BE49-F238E27FC236}">
                    <a16:creationId xmlns:a16="http://schemas.microsoft.com/office/drawing/2014/main" id="{4101B326-65C0-62DC-9C1D-BF773C4F2BD5}"/>
                  </a:ext>
                </a:extLst>
              </p14:cNvPr>
              <p14:cNvContentPartPr/>
              <p14:nvPr/>
            </p14:nvContentPartPr>
            <p14:xfrm>
              <a:off x="6684849" y="4941433"/>
              <a:ext cx="197280" cy="20160"/>
            </p14:xfrm>
          </p:contentPart>
        </mc:Choice>
        <mc:Fallback>
          <p:pic>
            <p:nvPicPr>
              <p:cNvPr id="21" name="Input penna 20">
                <a:extLst>
                  <a:ext uri="{FF2B5EF4-FFF2-40B4-BE49-F238E27FC236}">
                    <a16:creationId xmlns:a16="http://schemas.microsoft.com/office/drawing/2014/main" id="{4101B326-65C0-62DC-9C1D-BF773C4F2BD5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6674409" y="4930633"/>
                <a:ext cx="218520" cy="414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uppo 31">
            <a:extLst>
              <a:ext uri="{FF2B5EF4-FFF2-40B4-BE49-F238E27FC236}">
                <a16:creationId xmlns:a16="http://schemas.microsoft.com/office/drawing/2014/main" id="{A05F67A3-90E6-F295-8758-1F271CCEEA2E}"/>
              </a:ext>
            </a:extLst>
          </p:cNvPr>
          <p:cNvGrpSpPr/>
          <p:nvPr/>
        </p:nvGrpSpPr>
        <p:grpSpPr>
          <a:xfrm>
            <a:off x="7253649" y="4701313"/>
            <a:ext cx="1887480" cy="588240"/>
            <a:chOff x="7253649" y="4701313"/>
            <a:chExt cx="1887480" cy="58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3DE075DB-34EE-0D9E-D2EC-853F76E2D943}"/>
                    </a:ext>
                  </a:extLst>
                </p14:cNvPr>
                <p14:cNvContentPartPr/>
                <p14:nvPr/>
              </p14:nvContentPartPr>
              <p14:xfrm>
                <a:off x="7253649" y="4915873"/>
                <a:ext cx="630720" cy="3420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3DE075DB-34EE-0D9E-D2EC-853F76E2D94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242849" y="4905073"/>
                  <a:ext cx="6519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DD8CB574-90CE-E17C-072A-7DE1B0CACD37}"/>
                    </a:ext>
                  </a:extLst>
                </p14:cNvPr>
                <p14:cNvContentPartPr/>
                <p14:nvPr/>
              </p14:nvContentPartPr>
              <p14:xfrm>
                <a:off x="7600689" y="4913353"/>
                <a:ext cx="51840" cy="37620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DD8CB574-90CE-E17C-072A-7DE1B0CACD3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589889" y="4902913"/>
                  <a:ext cx="73080" cy="39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2211B707-2A97-8CF2-42C0-F18B0B54B2C9}"/>
                    </a:ext>
                  </a:extLst>
                </p14:cNvPr>
                <p14:cNvContentPartPr/>
                <p14:nvPr/>
              </p14:nvContentPartPr>
              <p14:xfrm>
                <a:off x="7999209" y="5006593"/>
                <a:ext cx="223200" cy="2124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2211B707-2A97-8CF2-42C0-F18B0B54B2C9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988409" y="4996153"/>
                  <a:ext cx="2444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6900F56E-ADD7-68FB-B811-4028C536C446}"/>
                    </a:ext>
                  </a:extLst>
                </p14:cNvPr>
                <p14:cNvContentPartPr/>
                <p14:nvPr/>
              </p14:nvContentPartPr>
              <p14:xfrm>
                <a:off x="8515089" y="5012353"/>
                <a:ext cx="626040" cy="316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6900F56E-ADD7-68FB-B811-4028C536C44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504649" y="5001913"/>
                  <a:ext cx="64728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02724A88-EC1B-5CB6-E852-D9656B4CF367}"/>
                    </a:ext>
                  </a:extLst>
                </p14:cNvPr>
                <p14:cNvContentPartPr/>
                <p14:nvPr/>
              </p14:nvContentPartPr>
              <p14:xfrm>
                <a:off x="8831889" y="4701313"/>
                <a:ext cx="40680" cy="30888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02724A88-EC1B-5CB6-E852-D9656B4CF36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821449" y="4690873"/>
                  <a:ext cx="61920" cy="330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1">
            <p14:nvContentPartPr>
              <p14:cNvPr id="34" name="Input penna 33">
                <a:extLst>
                  <a:ext uri="{FF2B5EF4-FFF2-40B4-BE49-F238E27FC236}">
                    <a16:creationId xmlns:a16="http://schemas.microsoft.com/office/drawing/2014/main" id="{673771C3-6ABE-7D90-5268-C0CBE092C47E}"/>
                  </a:ext>
                </a:extLst>
              </p14:cNvPr>
              <p14:cNvContentPartPr/>
              <p14:nvPr/>
            </p14:nvContentPartPr>
            <p14:xfrm>
              <a:off x="2130129" y="1891873"/>
              <a:ext cx="155880" cy="311400"/>
            </p14:xfrm>
          </p:contentPart>
        </mc:Choice>
        <mc:Fallback>
          <p:pic>
            <p:nvPicPr>
              <p:cNvPr id="34" name="Input penna 33">
                <a:extLst>
                  <a:ext uri="{FF2B5EF4-FFF2-40B4-BE49-F238E27FC236}">
                    <a16:creationId xmlns:a16="http://schemas.microsoft.com/office/drawing/2014/main" id="{673771C3-6ABE-7D90-5268-C0CBE092C47E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2119689" y="1881433"/>
                <a:ext cx="177120" cy="33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3">
            <p14:nvContentPartPr>
              <p14:cNvPr id="35" name="Input penna 34">
                <a:extLst>
                  <a:ext uri="{FF2B5EF4-FFF2-40B4-BE49-F238E27FC236}">
                    <a16:creationId xmlns:a16="http://schemas.microsoft.com/office/drawing/2014/main" id="{5A9F868E-3EDC-847A-94F2-EAC43B98516F}"/>
                  </a:ext>
                </a:extLst>
              </p14:cNvPr>
              <p14:cNvContentPartPr/>
              <p14:nvPr/>
            </p14:nvContentPartPr>
            <p14:xfrm>
              <a:off x="2028249" y="1703593"/>
              <a:ext cx="500760" cy="630360"/>
            </p14:xfrm>
          </p:contentPart>
        </mc:Choice>
        <mc:Fallback>
          <p:pic>
            <p:nvPicPr>
              <p:cNvPr id="35" name="Input penna 34">
                <a:extLst>
                  <a:ext uri="{FF2B5EF4-FFF2-40B4-BE49-F238E27FC236}">
                    <a16:creationId xmlns:a16="http://schemas.microsoft.com/office/drawing/2014/main" id="{5A9F868E-3EDC-847A-94F2-EAC43B98516F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017449" y="1693153"/>
                <a:ext cx="522000" cy="65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5">
            <p14:nvContentPartPr>
              <p14:cNvPr id="36" name="Input penna 35">
                <a:extLst>
                  <a:ext uri="{FF2B5EF4-FFF2-40B4-BE49-F238E27FC236}">
                    <a16:creationId xmlns:a16="http://schemas.microsoft.com/office/drawing/2014/main" id="{E14717F7-A93F-1019-789C-E34DD63AD40A}"/>
                  </a:ext>
                </a:extLst>
              </p14:cNvPr>
              <p14:cNvContentPartPr/>
              <p14:nvPr/>
            </p14:nvContentPartPr>
            <p14:xfrm>
              <a:off x="2194929" y="4243753"/>
              <a:ext cx="212040" cy="213480"/>
            </p14:xfrm>
          </p:contentPart>
        </mc:Choice>
        <mc:Fallback>
          <p:pic>
            <p:nvPicPr>
              <p:cNvPr id="36" name="Input penna 35">
                <a:extLst>
                  <a:ext uri="{FF2B5EF4-FFF2-40B4-BE49-F238E27FC236}">
                    <a16:creationId xmlns:a16="http://schemas.microsoft.com/office/drawing/2014/main" id="{E14717F7-A93F-1019-789C-E34DD63AD40A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2184489" y="4232953"/>
                <a:ext cx="23328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7">
            <p14:nvContentPartPr>
              <p14:cNvPr id="37" name="Input penna 36">
                <a:extLst>
                  <a:ext uri="{FF2B5EF4-FFF2-40B4-BE49-F238E27FC236}">
                    <a16:creationId xmlns:a16="http://schemas.microsoft.com/office/drawing/2014/main" id="{1038995D-9D33-A599-2602-E4883FDAD80A}"/>
                  </a:ext>
                </a:extLst>
              </p14:cNvPr>
              <p14:cNvContentPartPr/>
              <p14:nvPr/>
            </p14:nvContentPartPr>
            <p14:xfrm>
              <a:off x="2030409" y="4116673"/>
              <a:ext cx="489240" cy="537840"/>
            </p14:xfrm>
          </p:contentPart>
        </mc:Choice>
        <mc:Fallback>
          <p:pic>
            <p:nvPicPr>
              <p:cNvPr id="37" name="Input penna 36">
                <a:extLst>
                  <a:ext uri="{FF2B5EF4-FFF2-40B4-BE49-F238E27FC236}">
                    <a16:creationId xmlns:a16="http://schemas.microsoft.com/office/drawing/2014/main" id="{1038995D-9D33-A599-2602-E4883FDAD80A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2019969" y="4105873"/>
                <a:ext cx="510480" cy="5590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60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61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0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61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63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61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63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63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4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3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66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64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661" name="Screenshot 2024-10-16 alle 09.54.47.png" descr="Screenshot 2024-10-16 alle 09.54.4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1731" y="2030615"/>
            <a:ext cx="9557173" cy="2796770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29C24585-3BA3-7ED9-E7B8-69083DA33D99}"/>
                  </a:ext>
                </a:extLst>
              </p14:cNvPr>
              <p14:cNvContentPartPr/>
              <p14:nvPr/>
            </p14:nvContentPartPr>
            <p14:xfrm>
              <a:off x="1072449" y="1974673"/>
              <a:ext cx="203040" cy="32760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29C24585-3BA3-7ED9-E7B8-69083DA33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61649" y="1963873"/>
                <a:ext cx="224280" cy="34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EC15B7E3-D437-B7D8-2EEB-A3E55921547D}"/>
                  </a:ext>
                </a:extLst>
              </p14:cNvPr>
              <p14:cNvContentPartPr/>
              <p14:nvPr/>
            </p14:nvContentPartPr>
            <p14:xfrm>
              <a:off x="974889" y="1778833"/>
              <a:ext cx="576000" cy="57132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EC15B7E3-D437-B7D8-2EEB-A3E55921547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64089" y="1768393"/>
                <a:ext cx="597240" cy="592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uppo 10">
            <a:extLst>
              <a:ext uri="{FF2B5EF4-FFF2-40B4-BE49-F238E27FC236}">
                <a16:creationId xmlns:a16="http://schemas.microsoft.com/office/drawing/2014/main" id="{0D796C14-4EC0-9EF8-D1B2-AEE548E4475F}"/>
              </a:ext>
            </a:extLst>
          </p:cNvPr>
          <p:cNvGrpSpPr/>
          <p:nvPr/>
        </p:nvGrpSpPr>
        <p:grpSpPr>
          <a:xfrm>
            <a:off x="494649" y="3805633"/>
            <a:ext cx="784080" cy="901080"/>
            <a:chOff x="494649" y="3805633"/>
            <a:chExt cx="784080" cy="90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52217832-001F-C987-6F90-B1C5A21505E7}"/>
                    </a:ext>
                  </a:extLst>
                </p14:cNvPr>
                <p14:cNvContentPartPr/>
                <p14:nvPr/>
              </p14:nvContentPartPr>
              <p14:xfrm>
                <a:off x="785889" y="4136473"/>
                <a:ext cx="293400" cy="32184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52217832-001F-C987-6F90-B1C5A21505E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75449" y="4126033"/>
                  <a:ext cx="31464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6F7C663E-06E2-6078-A898-A1F91A940359}"/>
                    </a:ext>
                  </a:extLst>
                </p14:cNvPr>
                <p14:cNvContentPartPr/>
                <p14:nvPr/>
              </p14:nvContentPartPr>
              <p14:xfrm>
                <a:off x="494649" y="3805633"/>
                <a:ext cx="784080" cy="90108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6F7C663E-06E2-6078-A898-A1F91A94035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83849" y="3795193"/>
                  <a:ext cx="805320" cy="92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821092F6-B5D9-0F41-21F5-5034FEDA2352}"/>
              </a:ext>
            </a:extLst>
          </p:cNvPr>
          <p:cNvGrpSpPr/>
          <p:nvPr/>
        </p:nvGrpSpPr>
        <p:grpSpPr>
          <a:xfrm>
            <a:off x="2999889" y="1832473"/>
            <a:ext cx="405720" cy="600120"/>
            <a:chOff x="2999889" y="1832473"/>
            <a:chExt cx="405720" cy="600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3D8F0E25-B129-A080-0C2B-186197A4C60F}"/>
                    </a:ext>
                  </a:extLst>
                </p14:cNvPr>
                <p14:cNvContentPartPr/>
                <p14:nvPr/>
              </p14:nvContentPartPr>
              <p14:xfrm>
                <a:off x="3078369" y="2034073"/>
                <a:ext cx="141480" cy="37656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3D8F0E25-B129-A080-0C2B-186197A4C60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7569" y="2023273"/>
                  <a:ext cx="16272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648E4ECE-B716-6827-F33D-46ACB22FBB4B}"/>
                    </a:ext>
                  </a:extLst>
                </p14:cNvPr>
                <p14:cNvContentPartPr/>
                <p14:nvPr/>
              </p14:nvContentPartPr>
              <p14:xfrm>
                <a:off x="2999889" y="1832473"/>
                <a:ext cx="405720" cy="6001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648E4ECE-B716-6827-F33D-46ACB22FBB4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989449" y="1822033"/>
                  <a:ext cx="426960" cy="62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858BA722-0473-F270-F360-D6F3D38BE943}"/>
              </a:ext>
            </a:extLst>
          </p:cNvPr>
          <p:cNvGrpSpPr/>
          <p:nvPr/>
        </p:nvGrpSpPr>
        <p:grpSpPr>
          <a:xfrm>
            <a:off x="5784849" y="4902913"/>
            <a:ext cx="796320" cy="527040"/>
            <a:chOff x="5784849" y="4902913"/>
            <a:chExt cx="796320" cy="527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1220E7A2-BACA-A82A-ABF1-18EEE82F8D9F}"/>
                    </a:ext>
                  </a:extLst>
                </p14:cNvPr>
                <p14:cNvContentPartPr/>
                <p14:nvPr/>
              </p14:nvContentPartPr>
              <p14:xfrm>
                <a:off x="5993289" y="5171473"/>
                <a:ext cx="45000" cy="2584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1220E7A2-BACA-A82A-ABF1-18EEE82F8D9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982489" y="5160673"/>
                  <a:ext cx="6624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0095194E-1CCD-97B6-521B-965E740034FF}"/>
                    </a:ext>
                  </a:extLst>
                </p14:cNvPr>
                <p14:cNvContentPartPr/>
                <p14:nvPr/>
              </p14:nvContentPartPr>
              <p14:xfrm>
                <a:off x="5784849" y="5345353"/>
                <a:ext cx="557640" cy="5292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0095194E-1CCD-97B6-521B-965E740034F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774409" y="5334913"/>
                  <a:ext cx="57888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5F4914FA-DCA4-8EF0-245D-BF7FAA525153}"/>
                    </a:ext>
                  </a:extLst>
                </p14:cNvPr>
                <p14:cNvContentPartPr/>
                <p14:nvPr/>
              </p14:nvContentPartPr>
              <p14:xfrm>
                <a:off x="6326649" y="4902913"/>
                <a:ext cx="34200" cy="48384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5F4914FA-DCA4-8EF0-245D-BF7FAA52515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316209" y="4892473"/>
                  <a:ext cx="55440" cy="50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124C0904-9ECB-516C-EFA6-6BB5B8FEEE92}"/>
                    </a:ext>
                  </a:extLst>
                </p14:cNvPr>
                <p14:cNvContentPartPr/>
                <p14:nvPr/>
              </p14:nvContentPartPr>
              <p14:xfrm>
                <a:off x="6382809" y="5103433"/>
                <a:ext cx="198360" cy="2016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124C0904-9ECB-516C-EFA6-6BB5B8FEEE9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372009" y="5092633"/>
                  <a:ext cx="219600" cy="41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8" name="Input penna 17">
                <a:extLst>
                  <a:ext uri="{FF2B5EF4-FFF2-40B4-BE49-F238E27FC236}">
                    <a16:creationId xmlns:a16="http://schemas.microsoft.com/office/drawing/2014/main" id="{413207C8-E8CA-F526-2B46-24145F4842A7}"/>
                  </a:ext>
                </a:extLst>
              </p14:cNvPr>
              <p14:cNvContentPartPr/>
              <p14:nvPr/>
            </p14:nvContentPartPr>
            <p14:xfrm>
              <a:off x="5945049" y="749233"/>
              <a:ext cx="371880" cy="390600"/>
            </p14:xfrm>
          </p:contentPart>
        </mc:Choice>
        <mc:Fallback>
          <p:pic>
            <p:nvPicPr>
              <p:cNvPr id="18" name="Input penna 17">
                <a:extLst>
                  <a:ext uri="{FF2B5EF4-FFF2-40B4-BE49-F238E27FC236}">
                    <a16:creationId xmlns:a16="http://schemas.microsoft.com/office/drawing/2014/main" id="{413207C8-E8CA-F526-2B46-24145F4842A7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934249" y="738793"/>
                <a:ext cx="393120" cy="411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uppo 23">
            <a:extLst>
              <a:ext uri="{FF2B5EF4-FFF2-40B4-BE49-F238E27FC236}">
                <a16:creationId xmlns:a16="http://schemas.microsoft.com/office/drawing/2014/main" id="{A1524D0E-8C3D-203D-65D6-C8D4486F0D33}"/>
              </a:ext>
            </a:extLst>
          </p:cNvPr>
          <p:cNvGrpSpPr/>
          <p:nvPr/>
        </p:nvGrpSpPr>
        <p:grpSpPr>
          <a:xfrm>
            <a:off x="5913729" y="738793"/>
            <a:ext cx="804960" cy="604800"/>
            <a:chOff x="5913729" y="738793"/>
            <a:chExt cx="804960" cy="604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6444174D-A3D0-7774-ABC0-624DB4B3C880}"/>
                    </a:ext>
                  </a:extLst>
                </p14:cNvPr>
                <p14:cNvContentPartPr/>
                <p14:nvPr/>
              </p14:nvContentPartPr>
              <p14:xfrm>
                <a:off x="6085089" y="1166473"/>
                <a:ext cx="39600" cy="15408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6444174D-A3D0-7774-ABC0-624DB4B3C88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074289" y="1155673"/>
                  <a:ext cx="608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5A4ECAD0-790A-7649-B78F-D6979B6EB990}"/>
                    </a:ext>
                  </a:extLst>
                </p14:cNvPr>
                <p14:cNvContentPartPr/>
                <p14:nvPr/>
              </p14:nvContentPartPr>
              <p14:xfrm>
                <a:off x="5913729" y="1294273"/>
                <a:ext cx="499680" cy="4104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5A4ECAD0-790A-7649-B78F-D6979B6EB990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902929" y="1283833"/>
                  <a:ext cx="52092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4B484CAC-314E-97A5-CABA-F6F60C4EE940}"/>
                    </a:ext>
                  </a:extLst>
                </p14:cNvPr>
                <p14:cNvContentPartPr/>
                <p14:nvPr/>
              </p14:nvContentPartPr>
              <p14:xfrm>
                <a:off x="6444369" y="738793"/>
                <a:ext cx="111240" cy="6048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4B484CAC-314E-97A5-CABA-F6F60C4EE94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433569" y="728353"/>
                  <a:ext cx="132480" cy="62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CF2FD995-8AF2-A59D-963F-DD0C8A97E57F}"/>
                    </a:ext>
                  </a:extLst>
                </p14:cNvPr>
                <p14:cNvContentPartPr/>
                <p14:nvPr/>
              </p14:nvContentPartPr>
              <p14:xfrm>
                <a:off x="6521409" y="1094113"/>
                <a:ext cx="197280" cy="1656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CF2FD995-8AF2-A59D-963F-DD0C8A97E57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510969" y="1083313"/>
                  <a:ext cx="218520" cy="3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0A275BB9-CB9B-9371-8A1B-DAD3D04C078D}"/>
              </a:ext>
            </a:extLst>
          </p:cNvPr>
          <p:cNvGrpSpPr/>
          <p:nvPr/>
        </p:nvGrpSpPr>
        <p:grpSpPr>
          <a:xfrm>
            <a:off x="8093169" y="457993"/>
            <a:ext cx="1618920" cy="685440"/>
            <a:chOff x="8093169" y="457993"/>
            <a:chExt cx="1618920" cy="685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63A40123-2376-2DE7-23FE-E44434951DB2}"/>
                    </a:ext>
                  </a:extLst>
                </p14:cNvPr>
                <p14:cNvContentPartPr/>
                <p14:nvPr/>
              </p14:nvContentPartPr>
              <p14:xfrm>
                <a:off x="8093169" y="649873"/>
                <a:ext cx="388800" cy="31176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63A40123-2376-2DE7-23FE-E44434951DB2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082369" y="639433"/>
                  <a:ext cx="410040" cy="33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83B75DFC-447F-C475-8927-3A57DEDDD440}"/>
                    </a:ext>
                  </a:extLst>
                </p14:cNvPr>
                <p14:cNvContentPartPr/>
                <p14:nvPr/>
              </p14:nvContentPartPr>
              <p14:xfrm>
                <a:off x="8283609" y="984673"/>
                <a:ext cx="20520" cy="15876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83B75DFC-447F-C475-8927-3A57DEDDD44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272809" y="973873"/>
                  <a:ext cx="417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90DFABC8-57E2-C4C7-B933-E0388188E5DA}"/>
                    </a:ext>
                  </a:extLst>
                </p14:cNvPr>
                <p14:cNvContentPartPr/>
                <p14:nvPr/>
              </p14:nvContentPartPr>
              <p14:xfrm>
                <a:off x="8113329" y="1082593"/>
                <a:ext cx="450360" cy="6084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90DFABC8-57E2-C4C7-B933-E0388188E5D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102529" y="1071793"/>
                  <a:ext cx="47160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5F46B75F-00E8-2CE9-4B80-E1ABEF9123DC}"/>
                    </a:ext>
                  </a:extLst>
                </p14:cNvPr>
                <p14:cNvContentPartPr/>
                <p14:nvPr/>
              </p14:nvContentPartPr>
              <p14:xfrm>
                <a:off x="8634969" y="677233"/>
                <a:ext cx="200880" cy="3538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5F46B75F-00E8-2CE9-4B80-E1ABEF9123D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624169" y="666433"/>
                  <a:ext cx="22212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28E15BE6-B91E-347E-DB14-267D2C2A54FF}"/>
                    </a:ext>
                  </a:extLst>
                </p14:cNvPr>
                <p14:cNvContentPartPr/>
                <p14:nvPr/>
              </p14:nvContentPartPr>
              <p14:xfrm>
                <a:off x="8928369" y="679393"/>
                <a:ext cx="47520" cy="41040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28E15BE6-B91E-347E-DB14-267D2C2A54F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917569" y="668953"/>
                  <a:ext cx="68760" cy="43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FEBFF197-D6B4-5A9D-B375-A7399EC674F4}"/>
                    </a:ext>
                  </a:extLst>
                </p14:cNvPr>
                <p14:cNvContentPartPr/>
                <p14:nvPr/>
              </p14:nvContentPartPr>
              <p14:xfrm>
                <a:off x="9005409" y="829513"/>
                <a:ext cx="247680" cy="6228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FEBFF197-D6B4-5A9D-B375-A7399EC674F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994969" y="819073"/>
                  <a:ext cx="26892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26C8E42A-0E04-F425-56F6-C08170C6B891}"/>
                    </a:ext>
                  </a:extLst>
                </p14:cNvPr>
                <p14:cNvContentPartPr/>
                <p14:nvPr/>
              </p14:nvContentPartPr>
              <p14:xfrm>
                <a:off x="9288729" y="560593"/>
                <a:ext cx="423360" cy="41688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26C8E42A-0E04-F425-56F6-C08170C6B89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277929" y="550153"/>
                  <a:ext cx="444600" cy="43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4DDE1127-B0A0-5569-270C-4D07819B1041}"/>
                    </a:ext>
                  </a:extLst>
                </p14:cNvPr>
                <p14:cNvContentPartPr/>
                <p14:nvPr/>
              </p14:nvContentPartPr>
              <p14:xfrm>
                <a:off x="9258489" y="457993"/>
                <a:ext cx="349560" cy="6307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4DDE1127-B0A0-5569-270C-4D07819B104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247689" y="447553"/>
                  <a:ext cx="370800" cy="65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5CD2D34A-E496-B571-19BD-1CD1713769BE}"/>
              </a:ext>
            </a:extLst>
          </p:cNvPr>
          <p:cNvGrpSpPr/>
          <p:nvPr/>
        </p:nvGrpSpPr>
        <p:grpSpPr>
          <a:xfrm>
            <a:off x="5845329" y="206713"/>
            <a:ext cx="945000" cy="377640"/>
            <a:chOff x="5845329" y="206713"/>
            <a:chExt cx="945000" cy="377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FDDE1A7F-77C4-048B-1BAC-C49A474494EE}"/>
                    </a:ext>
                  </a:extLst>
                </p14:cNvPr>
                <p14:cNvContentPartPr/>
                <p14:nvPr/>
              </p14:nvContentPartPr>
              <p14:xfrm>
                <a:off x="5845329" y="306793"/>
                <a:ext cx="236520" cy="2775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FDDE1A7F-77C4-048B-1BAC-C49A474494EE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834889" y="295993"/>
                  <a:ext cx="25776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2B3B68FF-45A2-6822-FE20-EA7DBA7B6B9D}"/>
                    </a:ext>
                  </a:extLst>
                </p14:cNvPr>
                <p14:cNvContentPartPr/>
                <p14:nvPr/>
              </p14:nvContentPartPr>
              <p14:xfrm>
                <a:off x="6164649" y="238033"/>
                <a:ext cx="185040" cy="27288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2B3B68FF-45A2-6822-FE20-EA7DBA7B6B9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153849" y="227233"/>
                  <a:ext cx="20628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0EC107A2-CFD9-2036-4E2B-6BC6EA808810}"/>
                    </a:ext>
                  </a:extLst>
                </p14:cNvPr>
                <p14:cNvContentPartPr/>
                <p14:nvPr/>
              </p14:nvContentPartPr>
              <p14:xfrm>
                <a:off x="6300009" y="227593"/>
                <a:ext cx="169560" cy="2710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0EC107A2-CFD9-2036-4E2B-6BC6EA808810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289209" y="216793"/>
                  <a:ext cx="19080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4D260A84-B99E-BC6A-937C-5974A18932C0}"/>
                    </a:ext>
                  </a:extLst>
                </p14:cNvPr>
                <p14:cNvContentPartPr/>
                <p14:nvPr/>
              </p14:nvContentPartPr>
              <p14:xfrm>
                <a:off x="6449769" y="206713"/>
                <a:ext cx="174960" cy="3254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4D260A84-B99E-BC6A-937C-5974A18932C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439329" y="195913"/>
                  <a:ext cx="19620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11EFA144-C35D-B50C-84B1-3EC26CEB5D41}"/>
                    </a:ext>
                  </a:extLst>
                </p14:cNvPr>
                <p14:cNvContentPartPr/>
                <p14:nvPr/>
              </p14:nvContentPartPr>
              <p14:xfrm>
                <a:off x="6520329" y="306793"/>
                <a:ext cx="270000" cy="7956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11EFA144-C35D-B50C-84B1-3EC26CEB5D4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509889" y="295993"/>
                  <a:ext cx="291240" cy="10080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664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67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6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679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69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68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694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695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09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96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7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8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9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0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1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2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3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4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5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6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7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8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723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710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1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2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3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4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5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6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7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8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9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0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1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2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724" name="Screenshot 2024-10-16 alle 09.55.02.png" descr="Screenshot 2024-10-16 alle 09.55.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442" y="1881769"/>
            <a:ext cx="10509116" cy="309446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867BF49C-4CF7-42C3-1927-01ED38291DEE}"/>
              </a:ext>
            </a:extLst>
          </p:cNvPr>
          <p:cNvGrpSpPr/>
          <p:nvPr/>
        </p:nvGrpSpPr>
        <p:grpSpPr>
          <a:xfrm>
            <a:off x="626769" y="1987993"/>
            <a:ext cx="563400" cy="728640"/>
            <a:chOff x="626769" y="1987993"/>
            <a:chExt cx="563400" cy="728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3BC3DF42-F401-C326-3915-9FDEC664F3C8}"/>
                    </a:ext>
                  </a:extLst>
                </p14:cNvPr>
                <p14:cNvContentPartPr/>
                <p14:nvPr/>
              </p14:nvContentPartPr>
              <p14:xfrm>
                <a:off x="738729" y="2180953"/>
                <a:ext cx="174240" cy="38376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3BC3DF42-F401-C326-3915-9FDEC664F3C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28289" y="2170153"/>
                  <a:ext cx="19548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A0C99A4F-09C5-68DE-3BE8-946AB090FC22}"/>
                    </a:ext>
                  </a:extLst>
                </p14:cNvPr>
                <p14:cNvContentPartPr/>
                <p14:nvPr/>
              </p14:nvContentPartPr>
              <p14:xfrm>
                <a:off x="626769" y="1987993"/>
                <a:ext cx="563400" cy="72864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A0C99A4F-09C5-68DE-3BE8-946AB090FC2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16329" y="1977553"/>
                  <a:ext cx="584640" cy="74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FDE222D5-06B0-A41B-E8AE-2D19B3902A53}"/>
              </a:ext>
            </a:extLst>
          </p:cNvPr>
          <p:cNvGrpSpPr/>
          <p:nvPr/>
        </p:nvGrpSpPr>
        <p:grpSpPr>
          <a:xfrm>
            <a:off x="2648889" y="2036593"/>
            <a:ext cx="606240" cy="658080"/>
            <a:chOff x="2648889" y="2036593"/>
            <a:chExt cx="606240" cy="658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A9ED5E9E-B951-0DD8-29B1-59BABB3C09E4}"/>
                    </a:ext>
                  </a:extLst>
                </p14:cNvPr>
                <p14:cNvContentPartPr/>
                <p14:nvPr/>
              </p14:nvContentPartPr>
              <p14:xfrm>
                <a:off x="2822049" y="2320633"/>
                <a:ext cx="240840" cy="26244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A9ED5E9E-B951-0DD8-29B1-59BABB3C09E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811249" y="2309833"/>
                  <a:ext cx="26208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BFBA0244-03A3-544F-9DFE-347718087A76}"/>
                    </a:ext>
                  </a:extLst>
                </p14:cNvPr>
                <p14:cNvContentPartPr/>
                <p14:nvPr/>
              </p14:nvContentPartPr>
              <p14:xfrm>
                <a:off x="2648889" y="2036593"/>
                <a:ext cx="606240" cy="65808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BFBA0244-03A3-544F-9DFE-347718087A7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638449" y="2026153"/>
                  <a:ext cx="627480" cy="67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B553D679-DC92-5582-A6C4-C056AE36EC48}"/>
              </a:ext>
            </a:extLst>
          </p:cNvPr>
          <p:cNvGrpSpPr/>
          <p:nvPr/>
        </p:nvGrpSpPr>
        <p:grpSpPr>
          <a:xfrm>
            <a:off x="1469169" y="4088953"/>
            <a:ext cx="807120" cy="969120"/>
            <a:chOff x="1469169" y="4088953"/>
            <a:chExt cx="807120" cy="969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0B85260B-AD84-1E31-9024-23CA234D5902}"/>
                    </a:ext>
                  </a:extLst>
                </p14:cNvPr>
                <p14:cNvContentPartPr/>
                <p14:nvPr/>
              </p14:nvContentPartPr>
              <p14:xfrm>
                <a:off x="1727289" y="4321873"/>
                <a:ext cx="192960" cy="46404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0B85260B-AD84-1E31-9024-23CA234D590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716489" y="4311073"/>
                  <a:ext cx="214200" cy="48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03BD5EE0-A693-6714-09A4-EB6347B84CE7}"/>
                    </a:ext>
                  </a:extLst>
                </p14:cNvPr>
                <p14:cNvContentPartPr/>
                <p14:nvPr/>
              </p14:nvContentPartPr>
              <p14:xfrm>
                <a:off x="1469169" y="4088953"/>
                <a:ext cx="807120" cy="96912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03BD5EE0-A693-6714-09A4-EB6347B84CE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58369" y="4078513"/>
                  <a:ext cx="828360" cy="99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3A0A00CD-0786-B8CE-C72C-A78EF16899CB}"/>
              </a:ext>
            </a:extLst>
          </p:cNvPr>
          <p:cNvGrpSpPr/>
          <p:nvPr/>
        </p:nvGrpSpPr>
        <p:grpSpPr>
          <a:xfrm>
            <a:off x="6257529" y="1459873"/>
            <a:ext cx="928440" cy="584640"/>
            <a:chOff x="6257529" y="1459873"/>
            <a:chExt cx="928440" cy="584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D556C8F8-654F-C3C7-1D1C-267B7D9F5109}"/>
                    </a:ext>
                  </a:extLst>
                </p14:cNvPr>
                <p14:cNvContentPartPr/>
                <p14:nvPr/>
              </p14:nvContentPartPr>
              <p14:xfrm>
                <a:off x="6257529" y="1601713"/>
                <a:ext cx="219600" cy="44280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D556C8F8-654F-C3C7-1D1C-267B7D9F510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246729" y="1590913"/>
                  <a:ext cx="240840" cy="46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BABE1FA6-F499-BFBB-348B-04D6E446E48E}"/>
                    </a:ext>
                  </a:extLst>
                </p14:cNvPr>
                <p14:cNvContentPartPr/>
                <p14:nvPr/>
              </p14:nvContentPartPr>
              <p14:xfrm>
                <a:off x="6526449" y="1674073"/>
                <a:ext cx="33480" cy="14364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BABE1FA6-F499-BFBB-348B-04D6E446E48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516009" y="1663633"/>
                  <a:ext cx="547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71600665-D1C8-4B1D-884E-92773BE58C61}"/>
                    </a:ext>
                  </a:extLst>
                </p14:cNvPr>
                <p14:cNvContentPartPr/>
                <p14:nvPr/>
              </p14:nvContentPartPr>
              <p14:xfrm>
                <a:off x="6591969" y="1657873"/>
                <a:ext cx="154800" cy="22608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71600665-D1C8-4B1D-884E-92773BE58C6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581529" y="1647073"/>
                  <a:ext cx="17604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6E6A4DDC-BDB3-C45E-2047-647FBD408095}"/>
                    </a:ext>
                  </a:extLst>
                </p14:cNvPr>
                <p14:cNvContentPartPr/>
                <p14:nvPr/>
              </p14:nvContentPartPr>
              <p14:xfrm>
                <a:off x="6807969" y="1459873"/>
                <a:ext cx="173880" cy="41292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6E6A4DDC-BDB3-C45E-2047-647FBD40809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797529" y="1449073"/>
                  <a:ext cx="195120" cy="43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703C2C6C-FE06-F166-6F49-D3CB09192B46}"/>
                    </a:ext>
                  </a:extLst>
                </p14:cNvPr>
                <p14:cNvContentPartPr/>
                <p14:nvPr/>
              </p14:nvContentPartPr>
              <p14:xfrm>
                <a:off x="7057809" y="1621873"/>
                <a:ext cx="128160" cy="25380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703C2C6C-FE06-F166-6F49-D3CB09192B4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047009" y="1611073"/>
                  <a:ext cx="149400" cy="2750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727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741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728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9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0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1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2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3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4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5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6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7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8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9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0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742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756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743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4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5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6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7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8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9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0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1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2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3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4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5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757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758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72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759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0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1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2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3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4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5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6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7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8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9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0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1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786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773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4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5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6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7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8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9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0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1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2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3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4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5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787" name="Screenshot 2024-10-16 alle 09.55.30.png" descr="Screenshot 2024-10-16 alle 09.55.3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903" y="1647473"/>
            <a:ext cx="10944194" cy="331177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C1C6C968-A0A7-E108-1D81-E7998B541857}"/>
              </a:ext>
            </a:extLst>
          </p:cNvPr>
          <p:cNvGrpSpPr/>
          <p:nvPr/>
        </p:nvGrpSpPr>
        <p:grpSpPr>
          <a:xfrm>
            <a:off x="275049" y="1940833"/>
            <a:ext cx="486360" cy="650880"/>
            <a:chOff x="275049" y="1940833"/>
            <a:chExt cx="486360" cy="650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06F9458B-1634-B17F-C654-57BBE09BC95F}"/>
                    </a:ext>
                  </a:extLst>
                </p14:cNvPr>
                <p14:cNvContentPartPr/>
                <p14:nvPr/>
              </p14:nvContentPartPr>
              <p14:xfrm>
                <a:off x="352449" y="2102833"/>
                <a:ext cx="255600" cy="3218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06F9458B-1634-B17F-C654-57BBE09BC95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42009" y="2092033"/>
                  <a:ext cx="27684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753788EC-E85F-2695-D5F6-70CF96E0309C}"/>
                    </a:ext>
                  </a:extLst>
                </p14:cNvPr>
                <p14:cNvContentPartPr/>
                <p14:nvPr/>
              </p14:nvContentPartPr>
              <p14:xfrm>
                <a:off x="275049" y="1940833"/>
                <a:ext cx="486360" cy="65088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753788EC-E85F-2695-D5F6-70CF96E0309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64609" y="1930393"/>
                  <a:ext cx="507600" cy="67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99C75A7D-EB09-4CF4-3A8A-16738F4813EF}"/>
              </a:ext>
            </a:extLst>
          </p:cNvPr>
          <p:cNvGrpSpPr/>
          <p:nvPr/>
        </p:nvGrpSpPr>
        <p:grpSpPr>
          <a:xfrm>
            <a:off x="203769" y="2858113"/>
            <a:ext cx="602640" cy="1481760"/>
            <a:chOff x="203769" y="2858113"/>
            <a:chExt cx="602640" cy="148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C0F155AA-E947-95BF-851B-E7FA0D77B774}"/>
                    </a:ext>
                  </a:extLst>
                </p14:cNvPr>
                <p14:cNvContentPartPr/>
                <p14:nvPr/>
              </p14:nvContentPartPr>
              <p14:xfrm>
                <a:off x="430929" y="3037033"/>
                <a:ext cx="244440" cy="2509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C0F155AA-E947-95BF-851B-E7FA0D77B77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0489" y="3026233"/>
                  <a:ext cx="26568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D8C7238A-74E3-06FE-6239-1FF34AE4C078}"/>
                    </a:ext>
                  </a:extLst>
                </p14:cNvPr>
                <p14:cNvContentPartPr/>
                <p14:nvPr/>
              </p14:nvContentPartPr>
              <p14:xfrm>
                <a:off x="327609" y="2858113"/>
                <a:ext cx="469800" cy="55260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D8C7238A-74E3-06FE-6239-1FF34AE4C07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16809" y="2847313"/>
                  <a:ext cx="491040" cy="57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9F1C40CF-7D13-84BE-A942-29CA1C83B50B}"/>
                    </a:ext>
                  </a:extLst>
                </p14:cNvPr>
                <p14:cNvContentPartPr/>
                <p14:nvPr/>
              </p14:nvContentPartPr>
              <p14:xfrm>
                <a:off x="338049" y="3862873"/>
                <a:ext cx="233280" cy="32868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9F1C40CF-7D13-84BE-A942-29CA1C83B50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27249" y="3852073"/>
                  <a:ext cx="25452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B2568A00-FE35-099A-5040-081E40D1B667}"/>
                    </a:ext>
                  </a:extLst>
                </p14:cNvPr>
                <p14:cNvContentPartPr/>
                <p14:nvPr/>
              </p14:nvContentPartPr>
              <p14:xfrm>
                <a:off x="203769" y="3612313"/>
                <a:ext cx="602640" cy="7275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B2568A00-FE35-099A-5040-081E40D1B66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92969" y="3601513"/>
                  <a:ext cx="623880" cy="74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698515C0-BF82-C06B-550C-186FD28F0BC4}"/>
              </a:ext>
            </a:extLst>
          </p:cNvPr>
          <p:cNvGrpSpPr/>
          <p:nvPr/>
        </p:nvGrpSpPr>
        <p:grpSpPr>
          <a:xfrm>
            <a:off x="7880409" y="935713"/>
            <a:ext cx="664200" cy="621360"/>
            <a:chOff x="7880409" y="935713"/>
            <a:chExt cx="664200" cy="62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6C84FF56-E32F-341C-F636-2CA42A18FD45}"/>
                    </a:ext>
                  </a:extLst>
                </p14:cNvPr>
                <p14:cNvContentPartPr/>
                <p14:nvPr/>
              </p14:nvContentPartPr>
              <p14:xfrm>
                <a:off x="7947729" y="935713"/>
                <a:ext cx="348480" cy="4161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6C84FF56-E32F-341C-F636-2CA42A18FD4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936929" y="924913"/>
                  <a:ext cx="369720" cy="43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AEC429D7-1120-7BC3-2AA2-CA3EFD1669A6}"/>
                    </a:ext>
                  </a:extLst>
                </p14:cNvPr>
                <p14:cNvContentPartPr/>
                <p14:nvPr/>
              </p14:nvContentPartPr>
              <p14:xfrm>
                <a:off x="7899489" y="1147753"/>
                <a:ext cx="470520" cy="4104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AEC429D7-1120-7BC3-2AA2-CA3EFD1669A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889049" y="1136953"/>
                  <a:ext cx="4917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57DA5C67-FAEE-27F8-0093-97763EB1D00D}"/>
                    </a:ext>
                  </a:extLst>
                </p14:cNvPr>
                <p14:cNvContentPartPr/>
                <p14:nvPr/>
              </p14:nvContentPartPr>
              <p14:xfrm>
                <a:off x="8113329" y="1378153"/>
                <a:ext cx="27360" cy="14832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57DA5C67-FAEE-27F8-0093-97763EB1D00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102529" y="1367713"/>
                  <a:ext cx="486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A4509BD7-111A-1859-2587-C83B5C7BC072}"/>
                    </a:ext>
                  </a:extLst>
                </p14:cNvPr>
                <p14:cNvContentPartPr/>
                <p14:nvPr/>
              </p14:nvContentPartPr>
              <p14:xfrm>
                <a:off x="7880409" y="1532233"/>
                <a:ext cx="664200" cy="2484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A4509BD7-111A-1859-2587-C83B5C7BC07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869969" y="1521433"/>
                  <a:ext cx="685440" cy="4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3225C7AE-42A0-F0A7-B555-33AEE5DBEA24}"/>
              </a:ext>
            </a:extLst>
          </p:cNvPr>
          <p:cNvGrpSpPr/>
          <p:nvPr/>
        </p:nvGrpSpPr>
        <p:grpSpPr>
          <a:xfrm>
            <a:off x="7926489" y="1687033"/>
            <a:ext cx="366480" cy="247320"/>
            <a:chOff x="7926489" y="1687033"/>
            <a:chExt cx="366480" cy="247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8520EC56-8A50-4A33-D1B5-64A9D276C9A9}"/>
                    </a:ext>
                  </a:extLst>
                </p14:cNvPr>
                <p14:cNvContentPartPr/>
                <p14:nvPr/>
              </p14:nvContentPartPr>
              <p14:xfrm>
                <a:off x="8009289" y="1687033"/>
                <a:ext cx="29520" cy="19944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8520EC56-8A50-4A33-D1B5-64A9D276C9A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998489" y="1676233"/>
                  <a:ext cx="5076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DA91DAE1-8160-39C5-234C-9FD20BED7CEA}"/>
                    </a:ext>
                  </a:extLst>
                </p14:cNvPr>
                <p14:cNvContentPartPr/>
                <p14:nvPr/>
              </p14:nvContentPartPr>
              <p14:xfrm>
                <a:off x="7926489" y="1692793"/>
                <a:ext cx="366480" cy="24156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DA91DAE1-8160-39C5-234C-9FD20BED7CE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915689" y="1682353"/>
                  <a:ext cx="387720" cy="26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6DD1FAC2-9912-289F-A1A3-ED438DF48854}"/>
              </a:ext>
            </a:extLst>
          </p:cNvPr>
          <p:cNvGrpSpPr/>
          <p:nvPr/>
        </p:nvGrpSpPr>
        <p:grpSpPr>
          <a:xfrm>
            <a:off x="8776089" y="1261153"/>
            <a:ext cx="882360" cy="413640"/>
            <a:chOff x="8776089" y="1261153"/>
            <a:chExt cx="882360" cy="41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42056F86-C8EE-93A6-9716-1E3DD165A1DB}"/>
                    </a:ext>
                  </a:extLst>
                </p14:cNvPr>
                <p14:cNvContentPartPr/>
                <p14:nvPr/>
              </p14:nvContentPartPr>
              <p14:xfrm>
                <a:off x="8776089" y="1372393"/>
                <a:ext cx="229320" cy="5040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42056F86-C8EE-93A6-9716-1E3DD165A1D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765289" y="1361953"/>
                  <a:ext cx="25056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701BF87D-9E16-9224-E78F-1EAE7B73B8CB}"/>
                    </a:ext>
                  </a:extLst>
                </p14:cNvPr>
                <p14:cNvContentPartPr/>
                <p14:nvPr/>
              </p14:nvContentPartPr>
              <p14:xfrm>
                <a:off x="8828649" y="1522873"/>
                <a:ext cx="217440" cy="504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701BF87D-9E16-9224-E78F-1EAE7B73B8C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817849" y="1512073"/>
                  <a:ext cx="23868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AE9D2EAF-73A0-E0B2-2DE9-8253C41F17BB}"/>
                    </a:ext>
                  </a:extLst>
                </p14:cNvPr>
                <p14:cNvContentPartPr/>
                <p14:nvPr/>
              </p14:nvContentPartPr>
              <p14:xfrm>
                <a:off x="9114129" y="1261153"/>
                <a:ext cx="218520" cy="34524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AE9D2EAF-73A0-E0B2-2DE9-8253C41F17B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03329" y="1250353"/>
                  <a:ext cx="239760" cy="36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7EB6E23B-D382-6B18-1B5A-11A2C1201E00}"/>
                    </a:ext>
                  </a:extLst>
                </p14:cNvPr>
                <p14:cNvContentPartPr/>
                <p14:nvPr/>
              </p14:nvContentPartPr>
              <p14:xfrm>
                <a:off x="9393849" y="1346833"/>
                <a:ext cx="95400" cy="19836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7EB6E23B-D382-6B18-1B5A-11A2C1201E00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383409" y="1336393"/>
                  <a:ext cx="11664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2AC82E2F-16E7-2D44-BAA4-C7426363C4BF}"/>
                    </a:ext>
                  </a:extLst>
                </p14:cNvPr>
                <p14:cNvContentPartPr/>
                <p14:nvPr/>
              </p14:nvContentPartPr>
              <p14:xfrm>
                <a:off x="9518049" y="1324873"/>
                <a:ext cx="140400" cy="34992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2AC82E2F-16E7-2D44-BAA4-C7426363C4B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507609" y="1314073"/>
                  <a:ext cx="161640" cy="371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00256D53-1DDA-1516-453E-939A89CCB047}"/>
              </a:ext>
            </a:extLst>
          </p:cNvPr>
          <p:cNvGrpSpPr/>
          <p:nvPr/>
        </p:nvGrpSpPr>
        <p:grpSpPr>
          <a:xfrm>
            <a:off x="5793849" y="4739113"/>
            <a:ext cx="1738800" cy="642960"/>
            <a:chOff x="5793849" y="4739113"/>
            <a:chExt cx="1738800" cy="642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78D80562-64FE-80FB-E564-20D33B764278}"/>
                    </a:ext>
                  </a:extLst>
                </p14:cNvPr>
                <p14:cNvContentPartPr/>
                <p14:nvPr/>
              </p14:nvContentPartPr>
              <p14:xfrm>
                <a:off x="5793849" y="4739113"/>
                <a:ext cx="255240" cy="6429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78D80562-64FE-80FB-E564-20D33B76427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783409" y="4728673"/>
                  <a:ext cx="276480" cy="66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92172923-F484-633D-C875-937EC8519116}"/>
                    </a:ext>
                  </a:extLst>
                </p14:cNvPr>
                <p14:cNvContentPartPr/>
                <p14:nvPr/>
              </p14:nvContentPartPr>
              <p14:xfrm>
                <a:off x="6052689" y="4954033"/>
                <a:ext cx="125640" cy="3927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92172923-F484-633D-C875-937EC851911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041889" y="4943593"/>
                  <a:ext cx="14688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25C6B2F0-E688-CBAC-1E00-510CE8C1EC8E}"/>
                    </a:ext>
                  </a:extLst>
                </p14:cNvPr>
                <p14:cNvContentPartPr/>
                <p14:nvPr/>
              </p14:nvContentPartPr>
              <p14:xfrm>
                <a:off x="6208209" y="4993633"/>
                <a:ext cx="39600" cy="2833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25C6B2F0-E688-CBAC-1E00-510CE8C1EC8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197409" y="4983193"/>
                  <a:ext cx="6084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04A2D35C-5B1D-03A3-5A93-E88B5DB0DB45}"/>
                    </a:ext>
                  </a:extLst>
                </p14:cNvPr>
                <p14:cNvContentPartPr/>
                <p14:nvPr/>
              </p14:nvContentPartPr>
              <p14:xfrm>
                <a:off x="6304329" y="4977433"/>
                <a:ext cx="170640" cy="30060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04A2D35C-5B1D-03A3-5A93-E88B5DB0DB4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293889" y="4966993"/>
                  <a:ext cx="19188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90189DE7-B0CB-7398-80D2-604D0850D90E}"/>
                    </a:ext>
                  </a:extLst>
                </p14:cNvPr>
                <p14:cNvContentPartPr/>
                <p14:nvPr/>
              </p14:nvContentPartPr>
              <p14:xfrm>
                <a:off x="6544089" y="5019553"/>
                <a:ext cx="150480" cy="1605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90189DE7-B0CB-7398-80D2-604D0850D90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533289" y="5008753"/>
                  <a:ext cx="17172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ECCD367E-49DE-56E0-5862-A4CF1B4A6319}"/>
                    </a:ext>
                  </a:extLst>
                </p14:cNvPr>
                <p14:cNvContentPartPr/>
                <p14:nvPr/>
              </p14:nvContentPartPr>
              <p14:xfrm>
                <a:off x="6746409" y="5001913"/>
                <a:ext cx="120240" cy="1764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ECCD367E-49DE-56E0-5862-A4CF1B4A6319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735969" y="4991473"/>
                  <a:ext cx="14148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8FD99470-9827-045E-AB07-D205CC7FCA18}"/>
                    </a:ext>
                  </a:extLst>
                </p14:cNvPr>
                <p14:cNvContentPartPr/>
                <p14:nvPr/>
              </p14:nvContentPartPr>
              <p14:xfrm>
                <a:off x="6876369" y="4975273"/>
                <a:ext cx="111240" cy="2145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8FD99470-9827-045E-AB07-D205CC7FCA18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865929" y="4964473"/>
                  <a:ext cx="13248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84E5BA0C-0DA6-45A8-F322-F11F91ED42D4}"/>
                    </a:ext>
                  </a:extLst>
                </p14:cNvPr>
                <p14:cNvContentPartPr/>
                <p14:nvPr/>
              </p14:nvContentPartPr>
              <p14:xfrm>
                <a:off x="6987249" y="5049793"/>
                <a:ext cx="82080" cy="2379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84E5BA0C-0DA6-45A8-F322-F11F91ED42D4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976449" y="5038993"/>
                  <a:ext cx="10332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D5CADE10-26F6-42D0-07FE-6BD5BC6E985C}"/>
                    </a:ext>
                  </a:extLst>
                </p14:cNvPr>
                <p14:cNvContentPartPr/>
                <p14:nvPr/>
              </p14:nvContentPartPr>
              <p14:xfrm>
                <a:off x="7118289" y="5040433"/>
                <a:ext cx="231120" cy="1756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D5CADE10-26F6-42D0-07FE-6BD5BC6E985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107489" y="5029633"/>
                  <a:ext cx="25236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1B410D00-871A-7EBE-6426-DADFBF9FB248}"/>
                    </a:ext>
                  </a:extLst>
                </p14:cNvPr>
                <p14:cNvContentPartPr/>
                <p14:nvPr/>
              </p14:nvContentPartPr>
              <p14:xfrm>
                <a:off x="7486569" y="4803913"/>
                <a:ext cx="15840" cy="2250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1B410D00-871A-7EBE-6426-DADFBF9FB24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475769" y="4793113"/>
                  <a:ext cx="3708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3DEE9206-901E-DCD3-8677-2C7C9090F451}"/>
                    </a:ext>
                  </a:extLst>
                </p14:cNvPr>
                <p14:cNvContentPartPr/>
                <p14:nvPr/>
              </p14:nvContentPartPr>
              <p14:xfrm>
                <a:off x="7523289" y="5209273"/>
                <a:ext cx="9360" cy="720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3DEE9206-901E-DCD3-8677-2C7C9090F45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7512849" y="5198473"/>
                  <a:ext cx="30600" cy="284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79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80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79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80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82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80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2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82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3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82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5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83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851" name="Screenshot 2024-10-14 alle 22.02.53.png" descr="Screenshot 2024-10-14 alle 22.02.5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148" y="961252"/>
            <a:ext cx="10478339" cy="4684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790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804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791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2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3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4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5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6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7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8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9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0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1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2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3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805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819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806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7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8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9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0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1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2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3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5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6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7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8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20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821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35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822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3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4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5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6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7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8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9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0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1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2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3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4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49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836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7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8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9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0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1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2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3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4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5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6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7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8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850" name="Screenshot 2024-10-16 alle 09.55.49.png" descr="Screenshot 2024-10-16 alle 09.55.4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658" y="1964220"/>
            <a:ext cx="10041320" cy="292956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6C6E13D6-CD10-3F80-2565-699BCCB54C58}"/>
              </a:ext>
            </a:extLst>
          </p:cNvPr>
          <p:cNvGrpSpPr/>
          <p:nvPr/>
        </p:nvGrpSpPr>
        <p:grpSpPr>
          <a:xfrm>
            <a:off x="790929" y="1880353"/>
            <a:ext cx="330480" cy="536400"/>
            <a:chOff x="790929" y="1880353"/>
            <a:chExt cx="330480" cy="53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74A75E49-7BA5-3D9D-A669-DCF794087C39}"/>
                    </a:ext>
                  </a:extLst>
                </p14:cNvPr>
                <p14:cNvContentPartPr/>
                <p14:nvPr/>
              </p14:nvContentPartPr>
              <p14:xfrm>
                <a:off x="842769" y="2090953"/>
                <a:ext cx="129240" cy="28512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74A75E49-7BA5-3D9D-A669-DCF794087C3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32329" y="2080513"/>
                  <a:ext cx="15048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0F68A9BB-D2A2-EE00-E5E9-6E481D62BCEE}"/>
                    </a:ext>
                  </a:extLst>
                </p14:cNvPr>
                <p14:cNvContentPartPr/>
                <p14:nvPr/>
              </p14:nvContentPartPr>
              <p14:xfrm>
                <a:off x="790929" y="1880353"/>
                <a:ext cx="330480" cy="5364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0F68A9BB-D2A2-EE00-E5E9-6E481D62BCE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80129" y="1869553"/>
                  <a:ext cx="351720" cy="557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4B94CCF5-FF71-F1ED-4DE6-0B1FCFEE3785}"/>
              </a:ext>
            </a:extLst>
          </p:cNvPr>
          <p:cNvGrpSpPr/>
          <p:nvPr/>
        </p:nvGrpSpPr>
        <p:grpSpPr>
          <a:xfrm>
            <a:off x="775809" y="3241873"/>
            <a:ext cx="326160" cy="422640"/>
            <a:chOff x="775809" y="3241873"/>
            <a:chExt cx="326160" cy="422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B8594540-8A04-75E3-EC98-A1293E8D6A77}"/>
                    </a:ext>
                  </a:extLst>
                </p14:cNvPr>
                <p14:cNvContentPartPr/>
                <p14:nvPr/>
              </p14:nvContentPartPr>
              <p14:xfrm>
                <a:off x="818289" y="3374713"/>
                <a:ext cx="200880" cy="18540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B8594540-8A04-75E3-EC98-A1293E8D6A7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07489" y="3364273"/>
                  <a:ext cx="2221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B5BDADCD-02B3-E574-C96B-02086D87681F}"/>
                    </a:ext>
                  </a:extLst>
                </p14:cNvPr>
                <p14:cNvContentPartPr/>
                <p14:nvPr/>
              </p14:nvContentPartPr>
              <p14:xfrm>
                <a:off x="775809" y="3241873"/>
                <a:ext cx="326160" cy="42264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B5BDADCD-02B3-E574-C96B-02086D87681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65009" y="3231433"/>
                  <a:ext cx="347400" cy="443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DA33CFC5-8219-00F8-0068-D51CFC2F3808}"/>
              </a:ext>
            </a:extLst>
          </p:cNvPr>
          <p:cNvGrpSpPr/>
          <p:nvPr/>
        </p:nvGrpSpPr>
        <p:grpSpPr>
          <a:xfrm>
            <a:off x="2754729" y="2024353"/>
            <a:ext cx="328320" cy="420120"/>
            <a:chOff x="2754729" y="2024353"/>
            <a:chExt cx="328320" cy="420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4F1C4D54-56B8-250C-F4EC-B37E5E17F336}"/>
                    </a:ext>
                  </a:extLst>
                </p14:cNvPr>
                <p14:cNvContentPartPr/>
                <p14:nvPr/>
              </p14:nvContentPartPr>
              <p14:xfrm>
                <a:off x="2839689" y="2115073"/>
                <a:ext cx="104400" cy="29808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4F1C4D54-56B8-250C-F4EC-B37E5E17F33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829249" y="2104273"/>
                  <a:ext cx="12564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7917086F-5FD1-2D40-6421-5408B410FE8C}"/>
                    </a:ext>
                  </a:extLst>
                </p14:cNvPr>
                <p14:cNvContentPartPr/>
                <p14:nvPr/>
              </p14:nvContentPartPr>
              <p14:xfrm>
                <a:off x="2754729" y="2024353"/>
                <a:ext cx="328320" cy="42012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7917086F-5FD1-2D40-6421-5408B410FE8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744289" y="2013913"/>
                  <a:ext cx="349560" cy="44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7D110298-934C-4835-3AC5-8BA2DFE98154}"/>
              </a:ext>
            </a:extLst>
          </p:cNvPr>
          <p:cNvGrpSpPr/>
          <p:nvPr/>
        </p:nvGrpSpPr>
        <p:grpSpPr>
          <a:xfrm>
            <a:off x="1775529" y="4678633"/>
            <a:ext cx="620640" cy="686520"/>
            <a:chOff x="1775529" y="4678633"/>
            <a:chExt cx="620640" cy="68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159E988D-6DCD-85DE-2696-845CF3A38061}"/>
                    </a:ext>
                  </a:extLst>
                </p14:cNvPr>
                <p14:cNvContentPartPr/>
                <p14:nvPr/>
              </p14:nvContentPartPr>
              <p14:xfrm>
                <a:off x="1805409" y="4877353"/>
                <a:ext cx="324000" cy="1868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159E988D-6DCD-85DE-2696-845CF3A3806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794969" y="4866553"/>
                  <a:ext cx="34524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E3BCE2DC-5F94-166E-2AA7-BA5B9B6723F4}"/>
                    </a:ext>
                  </a:extLst>
                </p14:cNvPr>
                <p14:cNvContentPartPr/>
                <p14:nvPr/>
              </p14:nvContentPartPr>
              <p14:xfrm>
                <a:off x="2030409" y="4848193"/>
                <a:ext cx="27360" cy="3754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E3BCE2DC-5F94-166E-2AA7-BA5B9B6723F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019969" y="4837393"/>
                  <a:ext cx="48600" cy="39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F79A7B0C-58FC-1935-5A55-8310900A60AB}"/>
                    </a:ext>
                  </a:extLst>
                </p14:cNvPr>
                <p14:cNvContentPartPr/>
                <p14:nvPr/>
              </p14:nvContentPartPr>
              <p14:xfrm>
                <a:off x="1775529" y="4678633"/>
                <a:ext cx="620640" cy="6865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F79A7B0C-58FC-1935-5A55-8310900A60A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765089" y="4668193"/>
                  <a:ext cx="641880" cy="70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39EB735F-64F9-76D6-C42D-1943238E9C5B}"/>
              </a:ext>
            </a:extLst>
          </p:cNvPr>
          <p:cNvGrpSpPr/>
          <p:nvPr/>
        </p:nvGrpSpPr>
        <p:grpSpPr>
          <a:xfrm>
            <a:off x="4979169" y="914833"/>
            <a:ext cx="684000" cy="724680"/>
            <a:chOff x="4979169" y="914833"/>
            <a:chExt cx="684000" cy="72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96B0B120-1B25-B317-1A8D-4D975685C4C2}"/>
                    </a:ext>
                  </a:extLst>
                </p14:cNvPr>
                <p14:cNvContentPartPr/>
                <p14:nvPr/>
              </p14:nvContentPartPr>
              <p14:xfrm>
                <a:off x="4979169" y="915913"/>
                <a:ext cx="431280" cy="31932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96B0B120-1B25-B317-1A8D-4D975685C4C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968369" y="905113"/>
                  <a:ext cx="45252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DAEF98DF-223D-ECF7-78AD-FA9426ABACE7}"/>
                    </a:ext>
                  </a:extLst>
                </p14:cNvPr>
                <p14:cNvContentPartPr/>
                <p14:nvPr/>
              </p14:nvContentPartPr>
              <p14:xfrm>
                <a:off x="5159169" y="1088353"/>
                <a:ext cx="36000" cy="19008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DAEF98DF-223D-ECF7-78AD-FA9426ABACE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148729" y="1077553"/>
                  <a:ext cx="5724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C3AB0055-6E7C-72DB-3EB7-3441841B3EB3}"/>
                    </a:ext>
                  </a:extLst>
                </p14:cNvPr>
                <p14:cNvContentPartPr/>
                <p14:nvPr/>
              </p14:nvContentPartPr>
              <p14:xfrm>
                <a:off x="5032809" y="1272313"/>
                <a:ext cx="327240" cy="270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C3AB0055-6E7C-72DB-3EB7-3441841B3EB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022009" y="1261513"/>
                  <a:ext cx="3484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A9B661BB-A1CE-9A1F-624B-06255D0AB959}"/>
                    </a:ext>
                  </a:extLst>
                </p14:cNvPr>
                <p14:cNvContentPartPr/>
                <p14:nvPr/>
              </p14:nvContentPartPr>
              <p14:xfrm>
                <a:off x="5446809" y="914833"/>
                <a:ext cx="85320" cy="40356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A9B661BB-A1CE-9A1F-624B-06255D0AB95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436369" y="904033"/>
                  <a:ext cx="106560" cy="4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771B1A5E-C05D-62AA-FB1B-4BDE5C7DC938}"/>
                    </a:ext>
                  </a:extLst>
                </p14:cNvPr>
                <p14:cNvContentPartPr/>
                <p14:nvPr/>
              </p14:nvContentPartPr>
              <p14:xfrm>
                <a:off x="5509449" y="1154593"/>
                <a:ext cx="153720" cy="2124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771B1A5E-C05D-62AA-FB1B-4BDE5C7DC93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499009" y="1144153"/>
                  <a:ext cx="1749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AAD77F75-46A7-CB44-53C6-A1CB467CAD5D}"/>
                    </a:ext>
                  </a:extLst>
                </p14:cNvPr>
                <p14:cNvContentPartPr/>
                <p14:nvPr/>
              </p14:nvContentPartPr>
              <p14:xfrm>
                <a:off x="5171409" y="1440073"/>
                <a:ext cx="354240" cy="19944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AAD77F75-46A7-CB44-53C6-A1CB467CAD5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160969" y="1429273"/>
                  <a:ext cx="375480" cy="22068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853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867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854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5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6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7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8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9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0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1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2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3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4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5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6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868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882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869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0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1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2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3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4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5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6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7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8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9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0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1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83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884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98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885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6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7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8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9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0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1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2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3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4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5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6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7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912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899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0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1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2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3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4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5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6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7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8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9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0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1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13" name="Screenshot 2024-10-16 alle 09.56.09.png" descr="Screenshot 2024-10-16 alle 09.56.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924" y="2009647"/>
            <a:ext cx="10688152" cy="283870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8DDD5A30-D827-C535-C755-900CA1661739}"/>
              </a:ext>
            </a:extLst>
          </p:cNvPr>
          <p:cNvGrpSpPr/>
          <p:nvPr/>
        </p:nvGrpSpPr>
        <p:grpSpPr>
          <a:xfrm>
            <a:off x="275769" y="1540873"/>
            <a:ext cx="777960" cy="1017360"/>
            <a:chOff x="275769" y="1540873"/>
            <a:chExt cx="777960" cy="1017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8DBC625B-520D-FE2B-1EBD-5D3F5FCA86EC}"/>
                    </a:ext>
                  </a:extLst>
                </p14:cNvPr>
                <p14:cNvContentPartPr/>
                <p14:nvPr/>
              </p14:nvContentPartPr>
              <p14:xfrm>
                <a:off x="525609" y="1896553"/>
                <a:ext cx="296280" cy="45504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8DBC625B-520D-FE2B-1EBD-5D3F5FCA86E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15169" y="1886113"/>
                  <a:ext cx="317520" cy="47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97EB153A-2915-A11A-97A2-B4A76AF0D583}"/>
                    </a:ext>
                  </a:extLst>
                </p14:cNvPr>
                <p14:cNvContentPartPr/>
                <p14:nvPr/>
              </p14:nvContentPartPr>
              <p14:xfrm>
                <a:off x="275769" y="1540873"/>
                <a:ext cx="777960" cy="101736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97EB153A-2915-A11A-97A2-B4A76AF0D58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64969" y="1530433"/>
                  <a:ext cx="799200" cy="103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DDB0B63-E163-9396-E97D-4B153D3BCC6A}"/>
              </a:ext>
            </a:extLst>
          </p:cNvPr>
          <p:cNvGrpSpPr/>
          <p:nvPr/>
        </p:nvGrpSpPr>
        <p:grpSpPr>
          <a:xfrm>
            <a:off x="2777049" y="1526833"/>
            <a:ext cx="715680" cy="800640"/>
            <a:chOff x="2777049" y="1526833"/>
            <a:chExt cx="715680" cy="800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8B57FB27-6B2C-9DC4-93C7-2AF470B7BB91}"/>
                    </a:ext>
                  </a:extLst>
                </p14:cNvPr>
                <p14:cNvContentPartPr/>
                <p14:nvPr/>
              </p14:nvContentPartPr>
              <p14:xfrm>
                <a:off x="2936169" y="1901233"/>
                <a:ext cx="243360" cy="34056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8B57FB27-6B2C-9DC4-93C7-2AF470B7BB9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925369" y="1890793"/>
                  <a:ext cx="26460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A81AECD4-BF1F-7E3C-818C-E2ABA36900A1}"/>
                    </a:ext>
                  </a:extLst>
                </p14:cNvPr>
                <p14:cNvContentPartPr/>
                <p14:nvPr/>
              </p14:nvContentPartPr>
              <p14:xfrm>
                <a:off x="2777049" y="1526833"/>
                <a:ext cx="715680" cy="80064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A81AECD4-BF1F-7E3C-818C-E2ABA36900A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766249" y="1516033"/>
                  <a:ext cx="736920" cy="82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1C9D15A3-D998-254F-252D-88FA96453C7F}"/>
              </a:ext>
            </a:extLst>
          </p:cNvPr>
          <p:cNvGrpSpPr/>
          <p:nvPr/>
        </p:nvGrpSpPr>
        <p:grpSpPr>
          <a:xfrm>
            <a:off x="4438449" y="5188393"/>
            <a:ext cx="869040" cy="532800"/>
            <a:chOff x="4438449" y="5188393"/>
            <a:chExt cx="869040" cy="532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B74E1052-162F-A9F0-8280-F0C06A270DD0}"/>
                    </a:ext>
                  </a:extLst>
                </p14:cNvPr>
                <p14:cNvContentPartPr/>
                <p14:nvPr/>
              </p14:nvContentPartPr>
              <p14:xfrm>
                <a:off x="4438449" y="5480713"/>
                <a:ext cx="163440" cy="2404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B74E1052-162F-A9F0-8280-F0C06A270DD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428009" y="5469913"/>
                  <a:ext cx="18468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715B6CFC-5752-126B-2395-3628C46DCEB8}"/>
                    </a:ext>
                  </a:extLst>
                </p14:cNvPr>
                <p14:cNvContentPartPr/>
                <p14:nvPr/>
              </p14:nvContentPartPr>
              <p14:xfrm>
                <a:off x="4655529" y="5481793"/>
                <a:ext cx="177840" cy="20952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715B6CFC-5752-126B-2395-3628C46DCEB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644729" y="5471353"/>
                  <a:ext cx="19908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70E61DCE-A782-C708-B29F-24AA91C9DDD5}"/>
                    </a:ext>
                  </a:extLst>
                </p14:cNvPr>
                <p14:cNvContentPartPr/>
                <p14:nvPr/>
              </p14:nvContentPartPr>
              <p14:xfrm>
                <a:off x="4871529" y="5188393"/>
                <a:ext cx="70920" cy="5036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70E61DCE-A782-C708-B29F-24AA91C9DDD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861089" y="5177593"/>
                  <a:ext cx="92160" cy="52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5FA7A834-343E-F2FF-4183-05A963985603}"/>
                    </a:ext>
                  </a:extLst>
                </p14:cNvPr>
                <p14:cNvContentPartPr/>
                <p14:nvPr/>
              </p14:nvContentPartPr>
              <p14:xfrm>
                <a:off x="4985649" y="5429233"/>
                <a:ext cx="22680" cy="2811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5FA7A834-343E-F2FF-4183-05A96398560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975209" y="5418793"/>
                  <a:ext cx="4392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428E76BD-DD52-D416-7E0D-265D49D92DDD}"/>
                    </a:ext>
                  </a:extLst>
                </p14:cNvPr>
                <p14:cNvContentPartPr/>
                <p14:nvPr/>
              </p14:nvContentPartPr>
              <p14:xfrm>
                <a:off x="5101209" y="5301433"/>
                <a:ext cx="2520" cy="35784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428E76BD-DD52-D416-7E0D-265D49D92DD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090409" y="5290633"/>
                  <a:ext cx="2376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5D18533C-7B06-DDD6-3363-726878CD32EC}"/>
                    </a:ext>
                  </a:extLst>
                </p14:cNvPr>
                <p14:cNvContentPartPr/>
                <p14:nvPr/>
              </p14:nvContentPartPr>
              <p14:xfrm>
                <a:off x="5109849" y="5488633"/>
                <a:ext cx="93240" cy="561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5D18533C-7B06-DDD6-3363-726878CD32E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099409" y="5478193"/>
                  <a:ext cx="1144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663E5E8E-6604-23CD-79B7-A7D2B3AFD25F}"/>
                    </a:ext>
                  </a:extLst>
                </p14:cNvPr>
                <p14:cNvContentPartPr/>
                <p14:nvPr/>
              </p14:nvContentPartPr>
              <p14:xfrm>
                <a:off x="5198409" y="5476393"/>
                <a:ext cx="109080" cy="16884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663E5E8E-6604-23CD-79B7-A7D2B3AFD25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187969" y="5465953"/>
                  <a:ext cx="130320" cy="19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uppo 53">
            <a:extLst>
              <a:ext uri="{FF2B5EF4-FFF2-40B4-BE49-F238E27FC236}">
                <a16:creationId xmlns:a16="http://schemas.microsoft.com/office/drawing/2014/main" id="{9B66C8F0-313B-426F-9B50-7F88E3594C17}"/>
              </a:ext>
            </a:extLst>
          </p:cNvPr>
          <p:cNvGrpSpPr/>
          <p:nvPr/>
        </p:nvGrpSpPr>
        <p:grpSpPr>
          <a:xfrm>
            <a:off x="5792769" y="5491153"/>
            <a:ext cx="605880" cy="233280"/>
            <a:chOff x="5792769" y="5491153"/>
            <a:chExt cx="605880" cy="23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FAF30508-C6C4-3656-CC3A-11F78223C1B6}"/>
                    </a:ext>
                  </a:extLst>
                </p14:cNvPr>
                <p14:cNvContentPartPr/>
                <p14:nvPr/>
              </p14:nvContentPartPr>
              <p14:xfrm>
                <a:off x="5792769" y="5491153"/>
                <a:ext cx="130320" cy="23328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FAF30508-C6C4-3656-CC3A-11F78223C1B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782329" y="5480353"/>
                  <a:ext cx="15156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CB9C82B1-EAA7-F17A-EBCD-C6CB5F705399}"/>
                    </a:ext>
                  </a:extLst>
                </p14:cNvPr>
                <p14:cNvContentPartPr/>
                <p14:nvPr/>
              </p14:nvContentPartPr>
              <p14:xfrm>
                <a:off x="6005529" y="5542273"/>
                <a:ext cx="97920" cy="17280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CB9C82B1-EAA7-F17A-EBCD-C6CB5F70539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994729" y="5531473"/>
                  <a:ext cx="1191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D7D21E43-FC93-900E-4FD7-93A561ACB80C}"/>
                    </a:ext>
                  </a:extLst>
                </p14:cNvPr>
                <p14:cNvContentPartPr/>
                <p14:nvPr/>
              </p14:nvContentPartPr>
              <p14:xfrm>
                <a:off x="6159969" y="5501593"/>
                <a:ext cx="76320" cy="13320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D7D21E43-FC93-900E-4FD7-93A561ACB80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149529" y="5491153"/>
                  <a:ext cx="975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33861348-002E-C156-3082-1C71337F5799}"/>
                    </a:ext>
                  </a:extLst>
                </p14:cNvPr>
                <p14:cNvContentPartPr/>
                <p14:nvPr/>
              </p14:nvContentPartPr>
              <p14:xfrm>
                <a:off x="6286329" y="5497993"/>
                <a:ext cx="112320" cy="1555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33861348-002E-C156-3082-1C71337F579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275889" y="5487193"/>
                  <a:ext cx="133560" cy="17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33DADE2D-2D0D-A0B1-3F48-B9AE18FC53CE}"/>
              </a:ext>
            </a:extLst>
          </p:cNvPr>
          <p:cNvGrpSpPr/>
          <p:nvPr/>
        </p:nvGrpSpPr>
        <p:grpSpPr>
          <a:xfrm>
            <a:off x="6691689" y="5244193"/>
            <a:ext cx="1268640" cy="420840"/>
            <a:chOff x="6691689" y="5244193"/>
            <a:chExt cx="1268640" cy="42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A6FD4A1B-C293-227C-4AC5-B15D48E3AE9E}"/>
                    </a:ext>
                  </a:extLst>
                </p14:cNvPr>
                <p14:cNvContentPartPr/>
                <p14:nvPr/>
              </p14:nvContentPartPr>
              <p14:xfrm>
                <a:off x="6691689" y="5373433"/>
                <a:ext cx="154800" cy="5148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A6FD4A1B-C293-227C-4AC5-B15D48E3AE9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681249" y="5362993"/>
                  <a:ext cx="17604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4808E2CD-5E00-0EEF-26A8-64DA3F8A384C}"/>
                    </a:ext>
                  </a:extLst>
                </p14:cNvPr>
                <p14:cNvContentPartPr/>
                <p14:nvPr/>
              </p14:nvContentPartPr>
              <p14:xfrm>
                <a:off x="6850809" y="5367673"/>
                <a:ext cx="74160" cy="331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4808E2CD-5E00-0EEF-26A8-64DA3F8A384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840009" y="5356873"/>
                  <a:ext cx="954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2DD8B801-F51C-1772-FE65-EE8C54475C0C}"/>
                    </a:ext>
                  </a:extLst>
                </p14:cNvPr>
                <p14:cNvContentPartPr/>
                <p14:nvPr/>
              </p14:nvContentPartPr>
              <p14:xfrm>
                <a:off x="6972489" y="5451553"/>
                <a:ext cx="153720" cy="21348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2DD8B801-F51C-1772-FE65-EE8C54475C0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962049" y="5440753"/>
                  <a:ext cx="17496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3978B002-E030-7BD2-AA13-D6C4FB6ACA3F}"/>
                    </a:ext>
                  </a:extLst>
                </p14:cNvPr>
                <p14:cNvContentPartPr/>
                <p14:nvPr/>
              </p14:nvContentPartPr>
              <p14:xfrm>
                <a:off x="7168689" y="5464513"/>
                <a:ext cx="164880" cy="19476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3978B002-E030-7BD2-AA13-D6C4FB6ACA3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157889" y="5453713"/>
                  <a:ext cx="1861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BD30CFD3-B477-CB40-2C58-3C9569ECB1DF}"/>
                    </a:ext>
                  </a:extLst>
                </p14:cNvPr>
                <p14:cNvContentPartPr/>
                <p14:nvPr/>
              </p14:nvContentPartPr>
              <p14:xfrm>
                <a:off x="7360929" y="5293153"/>
                <a:ext cx="28440" cy="31248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BD30CFD3-B477-CB40-2C58-3C9569ECB1D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350489" y="5282353"/>
                  <a:ext cx="4968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7C1006D1-8225-662E-DF49-3139822630B3}"/>
                    </a:ext>
                  </a:extLst>
                </p14:cNvPr>
                <p14:cNvContentPartPr/>
                <p14:nvPr/>
              </p14:nvContentPartPr>
              <p14:xfrm>
                <a:off x="7359849" y="5461993"/>
                <a:ext cx="67680" cy="3168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7C1006D1-8225-662E-DF49-3139822630B3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349409" y="5451553"/>
                  <a:ext cx="889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46" name="Input penna 45">
                  <a:extLst>
                    <a:ext uri="{FF2B5EF4-FFF2-40B4-BE49-F238E27FC236}">
                      <a16:creationId xmlns:a16="http://schemas.microsoft.com/office/drawing/2014/main" id="{E1F14E5C-2263-099F-D3E9-1B748820A5C4}"/>
                    </a:ext>
                  </a:extLst>
                </p14:cNvPr>
                <p14:cNvContentPartPr/>
                <p14:nvPr/>
              </p14:nvContentPartPr>
              <p14:xfrm>
                <a:off x="7441569" y="5430673"/>
                <a:ext cx="141480" cy="187920"/>
              </p14:xfrm>
            </p:contentPart>
          </mc:Choice>
          <mc:Fallback>
            <p:pic>
              <p:nvPicPr>
                <p:cNvPr id="46" name="Input penna 45">
                  <a:extLst>
                    <a:ext uri="{FF2B5EF4-FFF2-40B4-BE49-F238E27FC236}">
                      <a16:creationId xmlns:a16="http://schemas.microsoft.com/office/drawing/2014/main" id="{E1F14E5C-2263-099F-D3E9-1B748820A5C4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431129" y="5419873"/>
                  <a:ext cx="16272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0ECCAFFD-1A87-CB7F-4908-EB8518AA6DB6}"/>
                    </a:ext>
                  </a:extLst>
                </p14:cNvPr>
                <p14:cNvContentPartPr/>
                <p14:nvPr/>
              </p14:nvContentPartPr>
              <p14:xfrm>
                <a:off x="7676649" y="5281633"/>
                <a:ext cx="65160" cy="101520"/>
              </p14:xfrm>
            </p:contentPart>
          </mc:Choice>
          <mc:Fallback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0ECCAFFD-1A87-CB7F-4908-EB8518AA6DB6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666209" y="5270833"/>
                  <a:ext cx="864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83907028-1B20-D5A3-73F5-823A70D7AA71}"/>
                    </a:ext>
                  </a:extLst>
                </p14:cNvPr>
                <p14:cNvContentPartPr/>
                <p14:nvPr/>
              </p14:nvContentPartPr>
              <p14:xfrm>
                <a:off x="7766289" y="5262913"/>
                <a:ext cx="28440" cy="123840"/>
              </p14:xfrm>
            </p:contentPart>
          </mc:Choice>
          <mc:Fallback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83907028-1B20-D5A3-73F5-823A70D7AA7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755849" y="5252113"/>
                  <a:ext cx="496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E242B4E1-0688-FACF-73D4-43724A613E63}"/>
                    </a:ext>
                  </a:extLst>
                </p14:cNvPr>
                <p14:cNvContentPartPr/>
                <p14:nvPr/>
              </p14:nvContentPartPr>
              <p14:xfrm>
                <a:off x="7920729" y="5244193"/>
                <a:ext cx="39600" cy="189000"/>
              </p14:xfrm>
            </p:contentPart>
          </mc:Choice>
          <mc:Fallback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E242B4E1-0688-FACF-73D4-43724A613E63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910289" y="5233393"/>
                  <a:ext cx="6084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8E7899CA-5DD9-1CC8-77B3-4F56BC851706}"/>
                    </a:ext>
                  </a:extLst>
                </p14:cNvPr>
                <p14:cNvContentPartPr/>
                <p14:nvPr/>
              </p14:nvContentPartPr>
              <p14:xfrm>
                <a:off x="7928649" y="5622913"/>
                <a:ext cx="20520" cy="972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8E7899CA-5DD9-1CC8-77B3-4F56BC85170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917849" y="5612113"/>
                  <a:ext cx="41760" cy="3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6" name="Gruppo 915">
            <a:extLst>
              <a:ext uri="{FF2B5EF4-FFF2-40B4-BE49-F238E27FC236}">
                <a16:creationId xmlns:a16="http://schemas.microsoft.com/office/drawing/2014/main" id="{364C119B-3EEA-CBF2-5057-0E88CAEA2F9B}"/>
              </a:ext>
            </a:extLst>
          </p:cNvPr>
          <p:cNvGrpSpPr/>
          <p:nvPr/>
        </p:nvGrpSpPr>
        <p:grpSpPr>
          <a:xfrm>
            <a:off x="4251249" y="517033"/>
            <a:ext cx="602640" cy="834840"/>
            <a:chOff x="4251249" y="517033"/>
            <a:chExt cx="602640" cy="83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B5A8C4FC-CA29-6D5A-BF53-04BC972EC46F}"/>
                    </a:ext>
                  </a:extLst>
                </p14:cNvPr>
                <p14:cNvContentPartPr/>
                <p14:nvPr/>
              </p14:nvContentPartPr>
              <p14:xfrm>
                <a:off x="4261329" y="517033"/>
                <a:ext cx="300240" cy="35856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B5A8C4FC-CA29-6D5A-BF53-04BC972EC46F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250889" y="506233"/>
                  <a:ext cx="321480" cy="37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BD7BF558-B953-6761-160B-CFB73A0A0654}"/>
                    </a:ext>
                  </a:extLst>
                </p14:cNvPr>
                <p14:cNvContentPartPr/>
                <p14:nvPr/>
              </p14:nvContentPartPr>
              <p14:xfrm>
                <a:off x="4695849" y="517393"/>
                <a:ext cx="158040" cy="32940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BD7BF558-B953-6761-160B-CFB73A0A065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685049" y="506953"/>
                  <a:ext cx="17928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85ACE4BA-3CCC-BF24-CA53-C349A647AA45}"/>
                    </a:ext>
                  </a:extLst>
                </p14:cNvPr>
                <p14:cNvContentPartPr/>
                <p14:nvPr/>
              </p14:nvContentPartPr>
              <p14:xfrm>
                <a:off x="4251249" y="1095193"/>
                <a:ext cx="199440" cy="25668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85ACE4BA-3CCC-BF24-CA53-C349A647AA4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4240809" y="1084753"/>
                  <a:ext cx="22068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8A14200C-3F59-0665-EE17-4EE1C5889D17}"/>
                    </a:ext>
                  </a:extLst>
                </p14:cNvPr>
                <p14:cNvContentPartPr/>
                <p14:nvPr/>
              </p14:nvContentPartPr>
              <p14:xfrm>
                <a:off x="4516569" y="1063873"/>
                <a:ext cx="183960" cy="27864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8A14200C-3F59-0665-EE17-4EE1C5889D17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4506129" y="1053073"/>
                  <a:ext cx="205200" cy="29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8" name="Gruppo 927">
            <a:extLst>
              <a:ext uri="{FF2B5EF4-FFF2-40B4-BE49-F238E27FC236}">
                <a16:creationId xmlns:a16="http://schemas.microsoft.com/office/drawing/2014/main" id="{FFF437AC-CC29-8DE6-9871-CC60B4008846}"/>
              </a:ext>
            </a:extLst>
          </p:cNvPr>
          <p:cNvGrpSpPr/>
          <p:nvPr/>
        </p:nvGrpSpPr>
        <p:grpSpPr>
          <a:xfrm>
            <a:off x="5966289" y="491833"/>
            <a:ext cx="851040" cy="894960"/>
            <a:chOff x="5966289" y="491833"/>
            <a:chExt cx="851040" cy="894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917" name="Input penna 916">
                  <a:extLst>
                    <a:ext uri="{FF2B5EF4-FFF2-40B4-BE49-F238E27FC236}">
                      <a16:creationId xmlns:a16="http://schemas.microsoft.com/office/drawing/2014/main" id="{59F46255-5385-4493-1BFB-A244EDD2A3D2}"/>
                    </a:ext>
                  </a:extLst>
                </p14:cNvPr>
                <p14:cNvContentPartPr/>
                <p14:nvPr/>
              </p14:nvContentPartPr>
              <p14:xfrm>
                <a:off x="5984289" y="520633"/>
                <a:ext cx="161640" cy="400320"/>
              </p14:xfrm>
            </p:contentPart>
          </mc:Choice>
          <mc:Fallback>
            <p:pic>
              <p:nvPicPr>
                <p:cNvPr id="917" name="Input penna 916">
                  <a:extLst>
                    <a:ext uri="{FF2B5EF4-FFF2-40B4-BE49-F238E27FC236}">
                      <a16:creationId xmlns:a16="http://schemas.microsoft.com/office/drawing/2014/main" id="{59F46255-5385-4493-1BFB-A244EDD2A3D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973489" y="509833"/>
                  <a:ext cx="182880" cy="42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918" name="Input penna 917">
                  <a:extLst>
                    <a:ext uri="{FF2B5EF4-FFF2-40B4-BE49-F238E27FC236}">
                      <a16:creationId xmlns:a16="http://schemas.microsoft.com/office/drawing/2014/main" id="{73D2FB43-1FBE-B826-A1B8-678C429BFD51}"/>
                    </a:ext>
                  </a:extLst>
                </p14:cNvPr>
                <p14:cNvContentPartPr/>
                <p14:nvPr/>
              </p14:nvContentPartPr>
              <p14:xfrm>
                <a:off x="6042609" y="744553"/>
                <a:ext cx="86400" cy="185400"/>
              </p14:xfrm>
            </p:contentPart>
          </mc:Choice>
          <mc:Fallback>
            <p:pic>
              <p:nvPicPr>
                <p:cNvPr id="918" name="Input penna 917">
                  <a:extLst>
                    <a:ext uri="{FF2B5EF4-FFF2-40B4-BE49-F238E27FC236}">
                      <a16:creationId xmlns:a16="http://schemas.microsoft.com/office/drawing/2014/main" id="{73D2FB43-1FBE-B826-A1B8-678C429BFD51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031809" y="734113"/>
                  <a:ext cx="10764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919" name="Input penna 918">
                  <a:extLst>
                    <a:ext uri="{FF2B5EF4-FFF2-40B4-BE49-F238E27FC236}">
                      <a16:creationId xmlns:a16="http://schemas.microsoft.com/office/drawing/2014/main" id="{4BDD4E51-BB53-C893-953F-0F6F62D85159}"/>
                    </a:ext>
                  </a:extLst>
                </p14:cNvPr>
                <p14:cNvContentPartPr/>
                <p14:nvPr/>
              </p14:nvContentPartPr>
              <p14:xfrm>
                <a:off x="6219369" y="491833"/>
                <a:ext cx="66600" cy="480240"/>
              </p14:xfrm>
            </p:contentPart>
          </mc:Choice>
          <mc:Fallback>
            <p:pic>
              <p:nvPicPr>
                <p:cNvPr id="919" name="Input penna 918">
                  <a:extLst>
                    <a:ext uri="{FF2B5EF4-FFF2-40B4-BE49-F238E27FC236}">
                      <a16:creationId xmlns:a16="http://schemas.microsoft.com/office/drawing/2014/main" id="{4BDD4E51-BB53-C893-953F-0F6F62D8515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208569" y="481393"/>
                  <a:ext cx="87840" cy="50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920" name="Input penna 919">
                  <a:extLst>
                    <a:ext uri="{FF2B5EF4-FFF2-40B4-BE49-F238E27FC236}">
                      <a16:creationId xmlns:a16="http://schemas.microsoft.com/office/drawing/2014/main" id="{51FBDA72-19F0-FCD3-F5D8-465AA9DDC848}"/>
                    </a:ext>
                  </a:extLst>
                </p14:cNvPr>
                <p14:cNvContentPartPr/>
                <p14:nvPr/>
              </p14:nvContentPartPr>
              <p14:xfrm>
                <a:off x="5966289" y="1091953"/>
                <a:ext cx="185040" cy="242640"/>
              </p14:xfrm>
            </p:contentPart>
          </mc:Choice>
          <mc:Fallback>
            <p:pic>
              <p:nvPicPr>
                <p:cNvPr id="920" name="Input penna 919">
                  <a:extLst>
                    <a:ext uri="{FF2B5EF4-FFF2-40B4-BE49-F238E27FC236}">
                      <a16:creationId xmlns:a16="http://schemas.microsoft.com/office/drawing/2014/main" id="{51FBDA72-19F0-FCD3-F5D8-465AA9DDC848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5955849" y="1081153"/>
                  <a:ext cx="20628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921" name="Input penna 920">
                  <a:extLst>
                    <a:ext uri="{FF2B5EF4-FFF2-40B4-BE49-F238E27FC236}">
                      <a16:creationId xmlns:a16="http://schemas.microsoft.com/office/drawing/2014/main" id="{AB81DA81-F65B-63AE-715D-B6A83C146A41}"/>
                    </a:ext>
                  </a:extLst>
                </p14:cNvPr>
                <p14:cNvContentPartPr/>
                <p14:nvPr/>
              </p14:nvContentPartPr>
              <p14:xfrm>
                <a:off x="6207129" y="1032193"/>
                <a:ext cx="127800" cy="19080"/>
              </p14:xfrm>
            </p:contentPart>
          </mc:Choice>
          <mc:Fallback>
            <p:pic>
              <p:nvPicPr>
                <p:cNvPr id="921" name="Input penna 920">
                  <a:extLst>
                    <a:ext uri="{FF2B5EF4-FFF2-40B4-BE49-F238E27FC236}">
                      <a16:creationId xmlns:a16="http://schemas.microsoft.com/office/drawing/2014/main" id="{AB81DA81-F65B-63AE-715D-B6A83C146A4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196689" y="1021753"/>
                  <a:ext cx="1490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922" name="Input penna 921">
                  <a:extLst>
                    <a:ext uri="{FF2B5EF4-FFF2-40B4-BE49-F238E27FC236}">
                      <a16:creationId xmlns:a16="http://schemas.microsoft.com/office/drawing/2014/main" id="{17A0575D-EF7E-6DBB-3B8C-B3574BF0F226}"/>
                    </a:ext>
                  </a:extLst>
                </p14:cNvPr>
                <p14:cNvContentPartPr/>
                <p14:nvPr/>
              </p14:nvContentPartPr>
              <p14:xfrm>
                <a:off x="6217209" y="1160353"/>
                <a:ext cx="81000" cy="20160"/>
              </p14:xfrm>
            </p:contentPart>
          </mc:Choice>
          <mc:Fallback>
            <p:pic>
              <p:nvPicPr>
                <p:cNvPr id="922" name="Input penna 921">
                  <a:extLst>
                    <a:ext uri="{FF2B5EF4-FFF2-40B4-BE49-F238E27FC236}">
                      <a16:creationId xmlns:a16="http://schemas.microsoft.com/office/drawing/2014/main" id="{17A0575D-EF7E-6DBB-3B8C-B3574BF0F226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206409" y="1149913"/>
                  <a:ext cx="1022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923" name="Input penna 922">
                  <a:extLst>
                    <a:ext uri="{FF2B5EF4-FFF2-40B4-BE49-F238E27FC236}">
                      <a16:creationId xmlns:a16="http://schemas.microsoft.com/office/drawing/2014/main" id="{948FBB76-1F0D-669E-F6B2-5F69820AFD5F}"/>
                    </a:ext>
                  </a:extLst>
                </p14:cNvPr>
                <p14:cNvContentPartPr/>
                <p14:nvPr/>
              </p14:nvContentPartPr>
              <p14:xfrm>
                <a:off x="6211449" y="1196713"/>
                <a:ext cx="114480" cy="190080"/>
              </p14:xfrm>
            </p:contentPart>
          </mc:Choice>
          <mc:Fallback>
            <p:pic>
              <p:nvPicPr>
                <p:cNvPr id="923" name="Input penna 922">
                  <a:extLst>
                    <a:ext uri="{FF2B5EF4-FFF2-40B4-BE49-F238E27FC236}">
                      <a16:creationId xmlns:a16="http://schemas.microsoft.com/office/drawing/2014/main" id="{948FBB76-1F0D-669E-F6B2-5F69820AFD5F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200649" y="1185913"/>
                  <a:ext cx="1357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924" name="Input penna 923">
                  <a:extLst>
                    <a:ext uri="{FF2B5EF4-FFF2-40B4-BE49-F238E27FC236}">
                      <a16:creationId xmlns:a16="http://schemas.microsoft.com/office/drawing/2014/main" id="{A1858E52-B0E5-17AA-9FE7-847DE7DCCC0E}"/>
                    </a:ext>
                  </a:extLst>
                </p14:cNvPr>
                <p14:cNvContentPartPr/>
                <p14:nvPr/>
              </p14:nvContentPartPr>
              <p14:xfrm>
                <a:off x="6496929" y="751753"/>
                <a:ext cx="119160" cy="273960"/>
              </p14:xfrm>
            </p:contentPart>
          </mc:Choice>
          <mc:Fallback>
            <p:pic>
              <p:nvPicPr>
                <p:cNvPr id="924" name="Input penna 923">
                  <a:extLst>
                    <a:ext uri="{FF2B5EF4-FFF2-40B4-BE49-F238E27FC236}">
                      <a16:creationId xmlns:a16="http://schemas.microsoft.com/office/drawing/2014/main" id="{A1858E52-B0E5-17AA-9FE7-847DE7DCCC0E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486129" y="740953"/>
                  <a:ext cx="14040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925" name="Input penna 924">
                  <a:extLst>
                    <a:ext uri="{FF2B5EF4-FFF2-40B4-BE49-F238E27FC236}">
                      <a16:creationId xmlns:a16="http://schemas.microsoft.com/office/drawing/2014/main" id="{ACBF51E9-241C-EF52-3484-47EFA1DEAE00}"/>
                    </a:ext>
                  </a:extLst>
                </p14:cNvPr>
                <p14:cNvContentPartPr/>
                <p14:nvPr/>
              </p14:nvContentPartPr>
              <p14:xfrm>
                <a:off x="6648129" y="913393"/>
                <a:ext cx="125640" cy="21240"/>
              </p14:xfrm>
            </p:contentPart>
          </mc:Choice>
          <mc:Fallback>
            <p:pic>
              <p:nvPicPr>
                <p:cNvPr id="925" name="Input penna 924">
                  <a:extLst>
                    <a:ext uri="{FF2B5EF4-FFF2-40B4-BE49-F238E27FC236}">
                      <a16:creationId xmlns:a16="http://schemas.microsoft.com/office/drawing/2014/main" id="{ACBF51E9-241C-EF52-3484-47EFA1DEAE00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637329" y="902953"/>
                  <a:ext cx="1468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926" name="Input penna 925">
                  <a:extLst>
                    <a:ext uri="{FF2B5EF4-FFF2-40B4-BE49-F238E27FC236}">
                      <a16:creationId xmlns:a16="http://schemas.microsoft.com/office/drawing/2014/main" id="{AA4C9EE9-F633-B201-C440-F6F310444B1C}"/>
                    </a:ext>
                  </a:extLst>
                </p14:cNvPr>
                <p14:cNvContentPartPr/>
                <p14:nvPr/>
              </p14:nvContentPartPr>
              <p14:xfrm>
                <a:off x="6770169" y="736633"/>
                <a:ext cx="47160" cy="423360"/>
              </p14:xfrm>
            </p:contentPart>
          </mc:Choice>
          <mc:Fallback>
            <p:pic>
              <p:nvPicPr>
                <p:cNvPr id="926" name="Input penna 925">
                  <a:extLst>
                    <a:ext uri="{FF2B5EF4-FFF2-40B4-BE49-F238E27FC236}">
                      <a16:creationId xmlns:a16="http://schemas.microsoft.com/office/drawing/2014/main" id="{AA4C9EE9-F633-B201-C440-F6F310444B1C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759369" y="725833"/>
                  <a:ext cx="68400" cy="44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7" name="Gruppo 936">
            <a:extLst>
              <a:ext uri="{FF2B5EF4-FFF2-40B4-BE49-F238E27FC236}">
                <a16:creationId xmlns:a16="http://schemas.microsoft.com/office/drawing/2014/main" id="{C1CD2707-2BB9-CBBC-DE33-1C1A0F342FE4}"/>
              </a:ext>
            </a:extLst>
          </p:cNvPr>
          <p:cNvGrpSpPr/>
          <p:nvPr/>
        </p:nvGrpSpPr>
        <p:grpSpPr>
          <a:xfrm>
            <a:off x="8098929" y="426673"/>
            <a:ext cx="631440" cy="885600"/>
            <a:chOff x="8098929" y="426673"/>
            <a:chExt cx="631440" cy="885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929" name="Input penna 928">
                  <a:extLst>
                    <a:ext uri="{FF2B5EF4-FFF2-40B4-BE49-F238E27FC236}">
                      <a16:creationId xmlns:a16="http://schemas.microsoft.com/office/drawing/2014/main" id="{AA5A1DC1-EB3F-49A1-F5F0-DFACCC1DF14D}"/>
                    </a:ext>
                  </a:extLst>
                </p14:cNvPr>
                <p14:cNvContentPartPr/>
                <p14:nvPr/>
              </p14:nvContentPartPr>
              <p14:xfrm>
                <a:off x="8098929" y="439633"/>
                <a:ext cx="241200" cy="395280"/>
              </p14:xfrm>
            </p:contentPart>
          </mc:Choice>
          <mc:Fallback>
            <p:pic>
              <p:nvPicPr>
                <p:cNvPr id="929" name="Input penna 928">
                  <a:extLst>
                    <a:ext uri="{FF2B5EF4-FFF2-40B4-BE49-F238E27FC236}">
                      <a16:creationId xmlns:a16="http://schemas.microsoft.com/office/drawing/2014/main" id="{AA5A1DC1-EB3F-49A1-F5F0-DFACCC1DF14D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088129" y="428833"/>
                  <a:ext cx="26244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930" name="Input penna 929">
                  <a:extLst>
                    <a:ext uri="{FF2B5EF4-FFF2-40B4-BE49-F238E27FC236}">
                      <a16:creationId xmlns:a16="http://schemas.microsoft.com/office/drawing/2014/main" id="{6571F466-8A63-3DC3-D4F8-7DED64688579}"/>
                    </a:ext>
                  </a:extLst>
                </p14:cNvPr>
                <p14:cNvContentPartPr/>
                <p14:nvPr/>
              </p14:nvContentPartPr>
              <p14:xfrm>
                <a:off x="8240769" y="634753"/>
                <a:ext cx="215280" cy="160200"/>
              </p14:xfrm>
            </p:contentPart>
          </mc:Choice>
          <mc:Fallback>
            <p:pic>
              <p:nvPicPr>
                <p:cNvPr id="930" name="Input penna 929">
                  <a:extLst>
                    <a:ext uri="{FF2B5EF4-FFF2-40B4-BE49-F238E27FC236}">
                      <a16:creationId xmlns:a16="http://schemas.microsoft.com/office/drawing/2014/main" id="{6571F466-8A63-3DC3-D4F8-7DED6468857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230329" y="624313"/>
                  <a:ext cx="2365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931" name="Input penna 930">
                  <a:extLst>
                    <a:ext uri="{FF2B5EF4-FFF2-40B4-BE49-F238E27FC236}">
                      <a16:creationId xmlns:a16="http://schemas.microsoft.com/office/drawing/2014/main" id="{820D1768-1B90-F9E3-C6C0-C59042C1822D}"/>
                    </a:ext>
                  </a:extLst>
                </p14:cNvPr>
                <p14:cNvContentPartPr/>
                <p14:nvPr/>
              </p14:nvContentPartPr>
              <p14:xfrm>
                <a:off x="8622729" y="426673"/>
                <a:ext cx="28440" cy="390600"/>
              </p14:xfrm>
            </p:contentPart>
          </mc:Choice>
          <mc:Fallback>
            <p:pic>
              <p:nvPicPr>
                <p:cNvPr id="931" name="Input penna 930">
                  <a:extLst>
                    <a:ext uri="{FF2B5EF4-FFF2-40B4-BE49-F238E27FC236}">
                      <a16:creationId xmlns:a16="http://schemas.microsoft.com/office/drawing/2014/main" id="{820D1768-1B90-F9E3-C6C0-C59042C1822D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611929" y="416233"/>
                  <a:ext cx="49680" cy="41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932" name="Input penna 931">
                  <a:extLst>
                    <a:ext uri="{FF2B5EF4-FFF2-40B4-BE49-F238E27FC236}">
                      <a16:creationId xmlns:a16="http://schemas.microsoft.com/office/drawing/2014/main" id="{7CC960C7-638D-76F3-602F-D25470CA0EC4}"/>
                    </a:ext>
                  </a:extLst>
                </p14:cNvPr>
                <p14:cNvContentPartPr/>
                <p14:nvPr/>
              </p14:nvContentPartPr>
              <p14:xfrm>
                <a:off x="8174889" y="945073"/>
                <a:ext cx="277920" cy="339120"/>
              </p14:xfrm>
            </p:contentPart>
          </mc:Choice>
          <mc:Fallback>
            <p:pic>
              <p:nvPicPr>
                <p:cNvPr id="932" name="Input penna 931">
                  <a:extLst>
                    <a:ext uri="{FF2B5EF4-FFF2-40B4-BE49-F238E27FC236}">
                      <a16:creationId xmlns:a16="http://schemas.microsoft.com/office/drawing/2014/main" id="{7CC960C7-638D-76F3-602F-D25470CA0EC4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164449" y="934273"/>
                  <a:ext cx="29916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933" name="Input penna 932">
                  <a:extLst>
                    <a:ext uri="{FF2B5EF4-FFF2-40B4-BE49-F238E27FC236}">
                      <a16:creationId xmlns:a16="http://schemas.microsoft.com/office/drawing/2014/main" id="{5E486187-67A2-4970-7917-65BB9E60D5A3}"/>
                    </a:ext>
                  </a:extLst>
                </p14:cNvPr>
                <p14:cNvContentPartPr/>
                <p14:nvPr/>
              </p14:nvContentPartPr>
              <p14:xfrm>
                <a:off x="8628129" y="891433"/>
                <a:ext cx="102240" cy="57240"/>
              </p14:xfrm>
            </p:contentPart>
          </mc:Choice>
          <mc:Fallback>
            <p:pic>
              <p:nvPicPr>
                <p:cNvPr id="933" name="Input penna 932">
                  <a:extLst>
                    <a:ext uri="{FF2B5EF4-FFF2-40B4-BE49-F238E27FC236}">
                      <a16:creationId xmlns:a16="http://schemas.microsoft.com/office/drawing/2014/main" id="{5E486187-67A2-4970-7917-65BB9E60D5A3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8617689" y="880633"/>
                  <a:ext cx="12348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934" name="Input penna 933">
                  <a:extLst>
                    <a:ext uri="{FF2B5EF4-FFF2-40B4-BE49-F238E27FC236}">
                      <a16:creationId xmlns:a16="http://schemas.microsoft.com/office/drawing/2014/main" id="{6E2E06FE-4197-0D83-A460-1475E2AFA3FA}"/>
                    </a:ext>
                  </a:extLst>
                </p14:cNvPr>
                <p14:cNvContentPartPr/>
                <p14:nvPr/>
              </p14:nvContentPartPr>
              <p14:xfrm>
                <a:off x="8556489" y="1051993"/>
                <a:ext cx="123480" cy="28440"/>
              </p14:xfrm>
            </p:contentPart>
          </mc:Choice>
          <mc:Fallback>
            <p:pic>
              <p:nvPicPr>
                <p:cNvPr id="934" name="Input penna 933">
                  <a:extLst>
                    <a:ext uri="{FF2B5EF4-FFF2-40B4-BE49-F238E27FC236}">
                      <a16:creationId xmlns:a16="http://schemas.microsoft.com/office/drawing/2014/main" id="{6E2E06FE-4197-0D83-A460-1475E2AFA3FA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546049" y="1041553"/>
                  <a:ext cx="14472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935" name="Input penna 934">
                  <a:extLst>
                    <a:ext uri="{FF2B5EF4-FFF2-40B4-BE49-F238E27FC236}">
                      <a16:creationId xmlns:a16="http://schemas.microsoft.com/office/drawing/2014/main" id="{34F35605-2F99-E9FF-E788-1115DA5E5756}"/>
                    </a:ext>
                  </a:extLst>
                </p14:cNvPr>
                <p14:cNvContentPartPr/>
                <p14:nvPr/>
              </p14:nvContentPartPr>
              <p14:xfrm>
                <a:off x="8577729" y="1120753"/>
                <a:ext cx="110160" cy="191520"/>
              </p14:xfrm>
            </p:contentPart>
          </mc:Choice>
          <mc:Fallback>
            <p:pic>
              <p:nvPicPr>
                <p:cNvPr id="935" name="Input penna 934">
                  <a:extLst>
                    <a:ext uri="{FF2B5EF4-FFF2-40B4-BE49-F238E27FC236}">
                      <a16:creationId xmlns:a16="http://schemas.microsoft.com/office/drawing/2014/main" id="{34F35605-2F99-E9FF-E788-1115DA5E5756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567289" y="1110313"/>
                  <a:ext cx="131400" cy="21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5" name="Gruppo 944">
            <a:extLst>
              <a:ext uri="{FF2B5EF4-FFF2-40B4-BE49-F238E27FC236}">
                <a16:creationId xmlns:a16="http://schemas.microsoft.com/office/drawing/2014/main" id="{EDE181AD-E0E7-FB1B-F64B-2265CED7A9B9}"/>
              </a:ext>
            </a:extLst>
          </p:cNvPr>
          <p:cNvGrpSpPr/>
          <p:nvPr/>
        </p:nvGrpSpPr>
        <p:grpSpPr>
          <a:xfrm>
            <a:off x="759969" y="4401433"/>
            <a:ext cx="3160440" cy="1389240"/>
            <a:chOff x="759969" y="4401433"/>
            <a:chExt cx="3160440" cy="138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ECDE6B63-1CCA-2061-175E-B419F8C0422F}"/>
                    </a:ext>
                  </a:extLst>
                </p14:cNvPr>
                <p14:cNvContentPartPr/>
                <p14:nvPr/>
              </p14:nvContentPartPr>
              <p14:xfrm>
                <a:off x="1473129" y="4759633"/>
                <a:ext cx="38520" cy="2016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ECDE6B63-1CCA-2061-175E-B419F8C0422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462329" y="4749193"/>
                  <a:ext cx="597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D020B6C6-5EDA-A489-3BAB-F93370ED52E0}"/>
                    </a:ext>
                  </a:extLst>
                </p14:cNvPr>
                <p14:cNvContentPartPr/>
                <p14:nvPr/>
              </p14:nvContentPartPr>
              <p14:xfrm>
                <a:off x="2600289" y="4592953"/>
                <a:ext cx="360" cy="36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D020B6C6-5EDA-A489-3BAB-F93370ED52E0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589489" y="4582513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DB8476DF-1C0F-EB43-88DF-4BD8B2AEDD16}"/>
                    </a:ext>
                  </a:extLst>
                </p14:cNvPr>
                <p14:cNvContentPartPr/>
                <p14:nvPr/>
              </p14:nvContentPartPr>
              <p14:xfrm>
                <a:off x="1247049" y="4707073"/>
                <a:ext cx="247680" cy="4201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DB8476DF-1C0F-EB43-88DF-4BD8B2AEDD16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236249" y="4696633"/>
                  <a:ext cx="268920" cy="44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262BA0EB-D235-B573-6A9D-12ACDF3B8AFD}"/>
                    </a:ext>
                  </a:extLst>
                </p14:cNvPr>
                <p14:cNvContentPartPr/>
                <p14:nvPr/>
              </p14:nvContentPartPr>
              <p14:xfrm>
                <a:off x="1122129" y="4580713"/>
                <a:ext cx="525960" cy="50364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262BA0EB-D235-B573-6A9D-12ACDF3B8AF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111329" y="4570273"/>
                  <a:ext cx="547200" cy="52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741BB770-B414-A4DE-8A66-D5F9ABC5329E}"/>
                    </a:ext>
                  </a:extLst>
                </p14:cNvPr>
                <p14:cNvContentPartPr/>
                <p14:nvPr/>
              </p14:nvContentPartPr>
              <p14:xfrm>
                <a:off x="2021769" y="4623193"/>
                <a:ext cx="315000" cy="24732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741BB770-B414-A4DE-8A66-D5F9ABC5329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010969" y="4612753"/>
                  <a:ext cx="33624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FD6A6B07-786B-5B8A-B818-CBB769913EDE}"/>
                    </a:ext>
                  </a:extLst>
                </p14:cNvPr>
                <p14:cNvContentPartPr/>
                <p14:nvPr/>
              </p14:nvContentPartPr>
              <p14:xfrm>
                <a:off x="2183769" y="4589713"/>
                <a:ext cx="65160" cy="44316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FD6A6B07-786B-5B8A-B818-CBB769913EDE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173329" y="4578913"/>
                  <a:ext cx="86400" cy="46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8A7A53FF-8464-EE78-6935-04C3C5F45C70}"/>
                    </a:ext>
                  </a:extLst>
                </p14:cNvPr>
                <p14:cNvContentPartPr/>
                <p14:nvPr/>
              </p14:nvContentPartPr>
              <p14:xfrm>
                <a:off x="1850049" y="4401433"/>
                <a:ext cx="790920" cy="78624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8A7A53FF-8464-EE78-6935-04C3C5F45C70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839609" y="4390633"/>
                  <a:ext cx="812160" cy="80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C324E79C-8650-A738-73BB-1DE0BE3FB6DF}"/>
                    </a:ext>
                  </a:extLst>
                </p14:cNvPr>
                <p14:cNvContentPartPr/>
                <p14:nvPr/>
              </p14:nvContentPartPr>
              <p14:xfrm>
                <a:off x="759969" y="5199193"/>
                <a:ext cx="501840" cy="59148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C324E79C-8650-A738-73BB-1DE0BE3FB6DF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749529" y="5188753"/>
                  <a:ext cx="523080" cy="61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D6F9E31D-73B7-A543-BE03-D951A4E6A3F0}"/>
                    </a:ext>
                  </a:extLst>
                </p14:cNvPr>
                <p14:cNvContentPartPr/>
                <p14:nvPr/>
              </p14:nvContentPartPr>
              <p14:xfrm>
                <a:off x="2468169" y="5166073"/>
                <a:ext cx="158040" cy="32184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D6F9E31D-73B7-A543-BE03-D951A4E6A3F0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457729" y="5155633"/>
                  <a:ext cx="17928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596910A5-2BC5-2080-76EF-E1F4E20A810A}"/>
                    </a:ext>
                  </a:extLst>
                </p14:cNvPr>
                <p14:cNvContentPartPr/>
                <p14:nvPr/>
              </p14:nvContentPartPr>
              <p14:xfrm>
                <a:off x="2644929" y="5263993"/>
                <a:ext cx="121320" cy="37296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596910A5-2BC5-2080-76EF-E1F4E20A810A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634489" y="5253553"/>
                  <a:ext cx="142560" cy="39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54A41F8C-DB43-3A90-0E03-591E99824DC0}"/>
                    </a:ext>
                  </a:extLst>
                </p14:cNvPr>
                <p14:cNvContentPartPr/>
                <p14:nvPr/>
              </p14:nvContentPartPr>
              <p14:xfrm>
                <a:off x="2887929" y="5103433"/>
                <a:ext cx="421200" cy="64872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54A41F8C-DB43-3A90-0E03-591E99824DC0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877129" y="5092633"/>
                  <a:ext cx="442440" cy="66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6E9EB0E4-0B5C-C284-7F07-64048119DB48}"/>
                    </a:ext>
                  </a:extLst>
                </p14:cNvPr>
                <p14:cNvContentPartPr/>
                <p14:nvPr/>
              </p14:nvContentPartPr>
              <p14:xfrm>
                <a:off x="3494529" y="5191633"/>
                <a:ext cx="256680" cy="54648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6E9EB0E4-0B5C-C284-7F07-64048119DB48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3484089" y="5181193"/>
                  <a:ext cx="277920" cy="56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0ED7D567-AEDF-863A-96BD-FA7FB78DD2DC}"/>
                    </a:ext>
                  </a:extLst>
                </p14:cNvPr>
                <p14:cNvContentPartPr/>
                <p14:nvPr/>
              </p14:nvContentPartPr>
              <p14:xfrm>
                <a:off x="3879729" y="5509873"/>
                <a:ext cx="40680" cy="2448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0ED7D567-AEDF-863A-96BD-FA7FB78DD2DC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3869289" y="5499073"/>
                  <a:ext cx="6192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938" name="Input penna 937">
                  <a:extLst>
                    <a:ext uri="{FF2B5EF4-FFF2-40B4-BE49-F238E27FC236}">
                      <a16:creationId xmlns:a16="http://schemas.microsoft.com/office/drawing/2014/main" id="{56527512-9374-061B-4B66-526EA826259E}"/>
                    </a:ext>
                  </a:extLst>
                </p14:cNvPr>
                <p14:cNvContentPartPr/>
                <p14:nvPr/>
              </p14:nvContentPartPr>
              <p14:xfrm>
                <a:off x="3459969" y="4968073"/>
                <a:ext cx="57240" cy="86400"/>
              </p14:xfrm>
            </p:contentPart>
          </mc:Choice>
          <mc:Fallback>
            <p:pic>
              <p:nvPicPr>
                <p:cNvPr id="938" name="Input penna 937">
                  <a:extLst>
                    <a:ext uri="{FF2B5EF4-FFF2-40B4-BE49-F238E27FC236}">
                      <a16:creationId xmlns:a16="http://schemas.microsoft.com/office/drawing/2014/main" id="{56527512-9374-061B-4B66-526EA826259E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3449529" y="4957633"/>
                  <a:ext cx="7848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939" name="Input penna 938">
                  <a:extLst>
                    <a:ext uri="{FF2B5EF4-FFF2-40B4-BE49-F238E27FC236}">
                      <a16:creationId xmlns:a16="http://schemas.microsoft.com/office/drawing/2014/main" id="{6BBE8992-725A-7397-D252-4A28ADC024B6}"/>
                    </a:ext>
                  </a:extLst>
                </p14:cNvPr>
                <p14:cNvContentPartPr/>
                <p14:nvPr/>
              </p14:nvContentPartPr>
              <p14:xfrm>
                <a:off x="3613329" y="4944673"/>
                <a:ext cx="119160" cy="100440"/>
              </p14:xfrm>
            </p:contentPart>
          </mc:Choice>
          <mc:Fallback>
            <p:pic>
              <p:nvPicPr>
                <p:cNvPr id="939" name="Input penna 938">
                  <a:extLst>
                    <a:ext uri="{FF2B5EF4-FFF2-40B4-BE49-F238E27FC236}">
                      <a16:creationId xmlns:a16="http://schemas.microsoft.com/office/drawing/2014/main" id="{6BBE8992-725A-7397-D252-4A28ADC024B6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3602889" y="4934233"/>
                  <a:ext cx="140400" cy="12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3" name="Gruppo 942">
            <a:extLst>
              <a:ext uri="{FF2B5EF4-FFF2-40B4-BE49-F238E27FC236}">
                <a16:creationId xmlns:a16="http://schemas.microsoft.com/office/drawing/2014/main" id="{9B932D2C-E7A4-73D5-4796-170837F7CE07}"/>
              </a:ext>
            </a:extLst>
          </p:cNvPr>
          <p:cNvGrpSpPr/>
          <p:nvPr/>
        </p:nvGrpSpPr>
        <p:grpSpPr>
          <a:xfrm>
            <a:off x="5501889" y="4966993"/>
            <a:ext cx="159120" cy="253080"/>
            <a:chOff x="5501889" y="4966993"/>
            <a:chExt cx="159120" cy="253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940" name="Input penna 939">
                  <a:extLst>
                    <a:ext uri="{FF2B5EF4-FFF2-40B4-BE49-F238E27FC236}">
                      <a16:creationId xmlns:a16="http://schemas.microsoft.com/office/drawing/2014/main" id="{C486F5F5-66DC-7B06-0FF0-EBA2A2041EEF}"/>
                    </a:ext>
                  </a:extLst>
                </p14:cNvPr>
                <p14:cNvContentPartPr/>
                <p14:nvPr/>
              </p14:nvContentPartPr>
              <p14:xfrm>
                <a:off x="5501889" y="4966993"/>
                <a:ext cx="109080" cy="155160"/>
              </p14:xfrm>
            </p:contentPart>
          </mc:Choice>
          <mc:Fallback>
            <p:pic>
              <p:nvPicPr>
                <p:cNvPr id="940" name="Input penna 939">
                  <a:extLst>
                    <a:ext uri="{FF2B5EF4-FFF2-40B4-BE49-F238E27FC236}">
                      <a16:creationId xmlns:a16="http://schemas.microsoft.com/office/drawing/2014/main" id="{C486F5F5-66DC-7B06-0FF0-EBA2A2041EEF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491089" y="4956193"/>
                  <a:ext cx="1303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941" name="Input penna 940">
                  <a:extLst>
                    <a:ext uri="{FF2B5EF4-FFF2-40B4-BE49-F238E27FC236}">
                      <a16:creationId xmlns:a16="http://schemas.microsoft.com/office/drawing/2014/main" id="{BBBBF6E7-CE16-3EA8-49EF-FB5500D93984}"/>
                    </a:ext>
                  </a:extLst>
                </p14:cNvPr>
                <p14:cNvContentPartPr/>
                <p14:nvPr/>
              </p14:nvContentPartPr>
              <p14:xfrm>
                <a:off x="5595849" y="5047273"/>
                <a:ext cx="65160" cy="172800"/>
              </p14:xfrm>
            </p:contentPart>
          </mc:Choice>
          <mc:Fallback>
            <p:pic>
              <p:nvPicPr>
                <p:cNvPr id="941" name="Input penna 940">
                  <a:extLst>
                    <a:ext uri="{FF2B5EF4-FFF2-40B4-BE49-F238E27FC236}">
                      <a16:creationId xmlns:a16="http://schemas.microsoft.com/office/drawing/2014/main" id="{BBBBF6E7-CE16-3EA8-49EF-FB5500D9398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585049" y="5036833"/>
                  <a:ext cx="86400" cy="19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1" name="Gruppo 850">
            <a:extLst>
              <a:ext uri="{FF2B5EF4-FFF2-40B4-BE49-F238E27FC236}">
                <a16:creationId xmlns:a16="http://schemas.microsoft.com/office/drawing/2014/main" id="{F9368E04-6E40-EA5B-B729-07E9396ABA4F}"/>
              </a:ext>
            </a:extLst>
          </p:cNvPr>
          <p:cNvGrpSpPr/>
          <p:nvPr/>
        </p:nvGrpSpPr>
        <p:grpSpPr>
          <a:xfrm>
            <a:off x="345249" y="221833"/>
            <a:ext cx="1753920" cy="856080"/>
            <a:chOff x="345249" y="221833"/>
            <a:chExt cx="1753920" cy="856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946" name="Input penna 945">
                  <a:extLst>
                    <a:ext uri="{FF2B5EF4-FFF2-40B4-BE49-F238E27FC236}">
                      <a16:creationId xmlns:a16="http://schemas.microsoft.com/office/drawing/2014/main" id="{FCF5EFC4-798B-002E-A062-16F4745B030C}"/>
                    </a:ext>
                  </a:extLst>
                </p14:cNvPr>
                <p14:cNvContentPartPr/>
                <p14:nvPr/>
              </p14:nvContentPartPr>
              <p14:xfrm>
                <a:off x="345249" y="248473"/>
                <a:ext cx="220320" cy="361080"/>
              </p14:xfrm>
            </p:contentPart>
          </mc:Choice>
          <mc:Fallback>
            <p:pic>
              <p:nvPicPr>
                <p:cNvPr id="946" name="Input penna 945">
                  <a:extLst>
                    <a:ext uri="{FF2B5EF4-FFF2-40B4-BE49-F238E27FC236}">
                      <a16:creationId xmlns:a16="http://schemas.microsoft.com/office/drawing/2014/main" id="{FCF5EFC4-798B-002E-A062-16F4745B030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34449" y="237673"/>
                  <a:ext cx="241560" cy="38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947" name="Input penna 946">
                  <a:extLst>
                    <a:ext uri="{FF2B5EF4-FFF2-40B4-BE49-F238E27FC236}">
                      <a16:creationId xmlns:a16="http://schemas.microsoft.com/office/drawing/2014/main" id="{6BD115A2-B72E-D8AE-70D8-451AD92B40BB}"/>
                    </a:ext>
                  </a:extLst>
                </p14:cNvPr>
                <p14:cNvContentPartPr/>
                <p14:nvPr/>
              </p14:nvContentPartPr>
              <p14:xfrm>
                <a:off x="603369" y="221833"/>
                <a:ext cx="51840" cy="412560"/>
              </p14:xfrm>
            </p:contentPart>
          </mc:Choice>
          <mc:Fallback>
            <p:pic>
              <p:nvPicPr>
                <p:cNvPr id="947" name="Input penna 946">
                  <a:extLst>
                    <a:ext uri="{FF2B5EF4-FFF2-40B4-BE49-F238E27FC236}">
                      <a16:creationId xmlns:a16="http://schemas.microsoft.com/office/drawing/2014/main" id="{6BD115A2-B72E-D8AE-70D8-451AD92B40BB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92569" y="211033"/>
                  <a:ext cx="73080" cy="43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948" name="Input penna 947">
                  <a:extLst>
                    <a:ext uri="{FF2B5EF4-FFF2-40B4-BE49-F238E27FC236}">
                      <a16:creationId xmlns:a16="http://schemas.microsoft.com/office/drawing/2014/main" id="{A1C90123-2BEC-BD3D-2B12-3762D04CD64B}"/>
                    </a:ext>
                  </a:extLst>
                </p14:cNvPr>
                <p14:cNvContentPartPr/>
                <p14:nvPr/>
              </p14:nvContentPartPr>
              <p14:xfrm>
                <a:off x="728649" y="318313"/>
                <a:ext cx="124560" cy="284760"/>
              </p14:xfrm>
            </p:contentPart>
          </mc:Choice>
          <mc:Fallback>
            <p:pic>
              <p:nvPicPr>
                <p:cNvPr id="948" name="Input penna 947">
                  <a:extLst>
                    <a:ext uri="{FF2B5EF4-FFF2-40B4-BE49-F238E27FC236}">
                      <a16:creationId xmlns:a16="http://schemas.microsoft.com/office/drawing/2014/main" id="{A1C90123-2BEC-BD3D-2B12-3762D04CD64B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718209" y="307873"/>
                  <a:ext cx="14580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949" name="Input penna 948">
                  <a:extLst>
                    <a:ext uri="{FF2B5EF4-FFF2-40B4-BE49-F238E27FC236}">
                      <a16:creationId xmlns:a16="http://schemas.microsoft.com/office/drawing/2014/main" id="{EF0BD4B0-4AB8-3E2C-8F35-E09DEBAD219D}"/>
                    </a:ext>
                  </a:extLst>
                </p14:cNvPr>
                <p14:cNvContentPartPr/>
                <p14:nvPr/>
              </p14:nvContentPartPr>
              <p14:xfrm>
                <a:off x="926649" y="319393"/>
                <a:ext cx="192960" cy="240480"/>
              </p14:xfrm>
            </p:contentPart>
          </mc:Choice>
          <mc:Fallback>
            <p:pic>
              <p:nvPicPr>
                <p:cNvPr id="949" name="Input penna 948">
                  <a:extLst>
                    <a:ext uri="{FF2B5EF4-FFF2-40B4-BE49-F238E27FC236}">
                      <a16:creationId xmlns:a16="http://schemas.microsoft.com/office/drawing/2014/main" id="{EF0BD4B0-4AB8-3E2C-8F35-E09DEBAD219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916209" y="308953"/>
                  <a:ext cx="21420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950" name="Input penna 949">
                  <a:extLst>
                    <a:ext uri="{FF2B5EF4-FFF2-40B4-BE49-F238E27FC236}">
                      <a16:creationId xmlns:a16="http://schemas.microsoft.com/office/drawing/2014/main" id="{F263CEE7-9F0D-7C5F-8110-A822782FD7B9}"/>
                    </a:ext>
                  </a:extLst>
                </p14:cNvPr>
                <p14:cNvContentPartPr/>
                <p14:nvPr/>
              </p14:nvContentPartPr>
              <p14:xfrm>
                <a:off x="1197729" y="321913"/>
                <a:ext cx="136800" cy="266040"/>
              </p14:xfrm>
            </p:contentPart>
          </mc:Choice>
          <mc:Fallback>
            <p:pic>
              <p:nvPicPr>
                <p:cNvPr id="950" name="Input penna 949">
                  <a:extLst>
                    <a:ext uri="{FF2B5EF4-FFF2-40B4-BE49-F238E27FC236}">
                      <a16:creationId xmlns:a16="http://schemas.microsoft.com/office/drawing/2014/main" id="{F263CEE7-9F0D-7C5F-8110-A822782FD7B9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186929" y="311113"/>
                  <a:ext cx="15804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951" name="Input penna 950">
                  <a:extLst>
                    <a:ext uri="{FF2B5EF4-FFF2-40B4-BE49-F238E27FC236}">
                      <a16:creationId xmlns:a16="http://schemas.microsoft.com/office/drawing/2014/main" id="{8DFDF475-3555-9E44-AB1F-37EABA210D2F}"/>
                    </a:ext>
                  </a:extLst>
                </p14:cNvPr>
                <p14:cNvContentPartPr/>
                <p14:nvPr/>
              </p14:nvContentPartPr>
              <p14:xfrm>
                <a:off x="1386729" y="331273"/>
                <a:ext cx="145800" cy="217080"/>
              </p14:xfrm>
            </p:contentPart>
          </mc:Choice>
          <mc:Fallback>
            <p:pic>
              <p:nvPicPr>
                <p:cNvPr id="951" name="Input penna 950">
                  <a:extLst>
                    <a:ext uri="{FF2B5EF4-FFF2-40B4-BE49-F238E27FC236}">
                      <a16:creationId xmlns:a16="http://schemas.microsoft.com/office/drawing/2014/main" id="{8DFDF475-3555-9E44-AB1F-37EABA210D2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376289" y="320473"/>
                  <a:ext cx="16704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954" name="Input penna 953">
                  <a:extLst>
                    <a:ext uri="{FF2B5EF4-FFF2-40B4-BE49-F238E27FC236}">
                      <a16:creationId xmlns:a16="http://schemas.microsoft.com/office/drawing/2014/main" id="{8DA78268-8C6E-9C3C-CC55-568F69DB6F89}"/>
                    </a:ext>
                  </a:extLst>
                </p14:cNvPr>
                <p14:cNvContentPartPr/>
                <p14:nvPr/>
              </p14:nvContentPartPr>
              <p14:xfrm>
                <a:off x="1785969" y="430273"/>
                <a:ext cx="194760" cy="21240"/>
              </p14:xfrm>
            </p:contentPart>
          </mc:Choice>
          <mc:Fallback>
            <p:pic>
              <p:nvPicPr>
                <p:cNvPr id="954" name="Input penna 953">
                  <a:extLst>
                    <a:ext uri="{FF2B5EF4-FFF2-40B4-BE49-F238E27FC236}">
                      <a16:creationId xmlns:a16="http://schemas.microsoft.com/office/drawing/2014/main" id="{8DA78268-8C6E-9C3C-CC55-568F69DB6F89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775169" y="419473"/>
                  <a:ext cx="2160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955" name="Input penna 954">
                  <a:extLst>
                    <a:ext uri="{FF2B5EF4-FFF2-40B4-BE49-F238E27FC236}">
                      <a16:creationId xmlns:a16="http://schemas.microsoft.com/office/drawing/2014/main" id="{0AAB7263-A599-370F-74F2-C31CA57B1691}"/>
                    </a:ext>
                  </a:extLst>
                </p14:cNvPr>
                <p14:cNvContentPartPr/>
                <p14:nvPr/>
              </p14:nvContentPartPr>
              <p14:xfrm>
                <a:off x="1981089" y="357193"/>
                <a:ext cx="118080" cy="237960"/>
              </p14:xfrm>
            </p:contentPart>
          </mc:Choice>
          <mc:Fallback>
            <p:pic>
              <p:nvPicPr>
                <p:cNvPr id="955" name="Input penna 954">
                  <a:extLst>
                    <a:ext uri="{FF2B5EF4-FFF2-40B4-BE49-F238E27FC236}">
                      <a16:creationId xmlns:a16="http://schemas.microsoft.com/office/drawing/2014/main" id="{0AAB7263-A599-370F-74F2-C31CA57B1691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970649" y="346753"/>
                  <a:ext cx="13932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958" name="Input penna 957">
                  <a:extLst>
                    <a:ext uri="{FF2B5EF4-FFF2-40B4-BE49-F238E27FC236}">
                      <a16:creationId xmlns:a16="http://schemas.microsoft.com/office/drawing/2014/main" id="{5FE3D64B-81B4-C1C6-2F93-00DA99546914}"/>
                    </a:ext>
                  </a:extLst>
                </p14:cNvPr>
                <p14:cNvContentPartPr/>
                <p14:nvPr/>
              </p14:nvContentPartPr>
              <p14:xfrm>
                <a:off x="477729" y="823753"/>
                <a:ext cx="198360" cy="254160"/>
              </p14:xfrm>
            </p:contentPart>
          </mc:Choice>
          <mc:Fallback>
            <p:pic>
              <p:nvPicPr>
                <p:cNvPr id="958" name="Input penna 957">
                  <a:extLst>
                    <a:ext uri="{FF2B5EF4-FFF2-40B4-BE49-F238E27FC236}">
                      <a16:creationId xmlns:a16="http://schemas.microsoft.com/office/drawing/2014/main" id="{5FE3D64B-81B4-C1C6-2F93-00DA99546914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67289" y="813313"/>
                  <a:ext cx="21960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959" name="Input penna 958">
                  <a:extLst>
                    <a:ext uri="{FF2B5EF4-FFF2-40B4-BE49-F238E27FC236}">
                      <a16:creationId xmlns:a16="http://schemas.microsoft.com/office/drawing/2014/main" id="{1E330BB2-EF74-27D0-3ECE-B05796154B0F}"/>
                    </a:ext>
                  </a:extLst>
                </p14:cNvPr>
                <p14:cNvContentPartPr/>
                <p14:nvPr/>
              </p14:nvContentPartPr>
              <p14:xfrm>
                <a:off x="701649" y="891433"/>
                <a:ext cx="131400" cy="124920"/>
              </p14:xfrm>
            </p:contentPart>
          </mc:Choice>
          <mc:Fallback>
            <p:pic>
              <p:nvPicPr>
                <p:cNvPr id="959" name="Input penna 958">
                  <a:extLst>
                    <a:ext uri="{FF2B5EF4-FFF2-40B4-BE49-F238E27FC236}">
                      <a16:creationId xmlns:a16="http://schemas.microsoft.com/office/drawing/2014/main" id="{1E330BB2-EF74-27D0-3ECE-B05796154B0F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691209" y="880633"/>
                  <a:ext cx="1526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832" name="Input penna 831">
                  <a:extLst>
                    <a:ext uri="{FF2B5EF4-FFF2-40B4-BE49-F238E27FC236}">
                      <a16:creationId xmlns:a16="http://schemas.microsoft.com/office/drawing/2014/main" id="{339EB27A-B140-99A7-4C84-5B6D70B813C1}"/>
                    </a:ext>
                  </a:extLst>
                </p14:cNvPr>
                <p14:cNvContentPartPr/>
                <p14:nvPr/>
              </p14:nvContentPartPr>
              <p14:xfrm>
                <a:off x="916929" y="843553"/>
                <a:ext cx="91080" cy="133200"/>
              </p14:xfrm>
            </p:contentPart>
          </mc:Choice>
          <mc:Fallback>
            <p:pic>
              <p:nvPicPr>
                <p:cNvPr id="832" name="Input penna 831">
                  <a:extLst>
                    <a:ext uri="{FF2B5EF4-FFF2-40B4-BE49-F238E27FC236}">
                      <a16:creationId xmlns:a16="http://schemas.microsoft.com/office/drawing/2014/main" id="{339EB27A-B140-99A7-4C84-5B6D70B813C1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906129" y="833113"/>
                  <a:ext cx="1123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833" name="Input penna 832">
                  <a:extLst>
                    <a:ext uri="{FF2B5EF4-FFF2-40B4-BE49-F238E27FC236}">
                      <a16:creationId xmlns:a16="http://schemas.microsoft.com/office/drawing/2014/main" id="{47E2C6C4-148E-9047-CAB2-43D5C1A16F89}"/>
                    </a:ext>
                  </a:extLst>
                </p14:cNvPr>
                <p14:cNvContentPartPr/>
                <p14:nvPr/>
              </p14:nvContentPartPr>
              <p14:xfrm>
                <a:off x="1045449" y="812233"/>
                <a:ext cx="113400" cy="170280"/>
              </p14:xfrm>
            </p:contentPart>
          </mc:Choice>
          <mc:Fallback>
            <p:pic>
              <p:nvPicPr>
                <p:cNvPr id="833" name="Input penna 832">
                  <a:extLst>
                    <a:ext uri="{FF2B5EF4-FFF2-40B4-BE49-F238E27FC236}">
                      <a16:creationId xmlns:a16="http://schemas.microsoft.com/office/drawing/2014/main" id="{47E2C6C4-148E-9047-CAB2-43D5C1A16F8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035009" y="801433"/>
                  <a:ext cx="13464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834" name="Input penna 833">
                  <a:extLst>
                    <a:ext uri="{FF2B5EF4-FFF2-40B4-BE49-F238E27FC236}">
                      <a16:creationId xmlns:a16="http://schemas.microsoft.com/office/drawing/2014/main" id="{BD2A3B7D-1182-8572-7704-BDD23386ECF2}"/>
                    </a:ext>
                  </a:extLst>
                </p14:cNvPr>
                <p14:cNvContentPartPr/>
                <p14:nvPr/>
              </p14:nvContentPartPr>
              <p14:xfrm>
                <a:off x="1233369" y="726193"/>
                <a:ext cx="16200" cy="272880"/>
              </p14:xfrm>
            </p:contentPart>
          </mc:Choice>
          <mc:Fallback>
            <p:pic>
              <p:nvPicPr>
                <p:cNvPr id="834" name="Input penna 833">
                  <a:extLst>
                    <a:ext uri="{FF2B5EF4-FFF2-40B4-BE49-F238E27FC236}">
                      <a16:creationId xmlns:a16="http://schemas.microsoft.com/office/drawing/2014/main" id="{BD2A3B7D-1182-8572-7704-BDD23386ECF2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222929" y="715393"/>
                  <a:ext cx="3744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835" name="Input penna 834">
                  <a:extLst>
                    <a:ext uri="{FF2B5EF4-FFF2-40B4-BE49-F238E27FC236}">
                      <a16:creationId xmlns:a16="http://schemas.microsoft.com/office/drawing/2014/main" id="{965670EA-2750-4BFC-9F1C-321F36F27CBA}"/>
                    </a:ext>
                  </a:extLst>
                </p14:cNvPr>
                <p14:cNvContentPartPr/>
                <p14:nvPr/>
              </p14:nvContentPartPr>
              <p14:xfrm>
                <a:off x="1234809" y="837793"/>
                <a:ext cx="50760" cy="36360"/>
              </p14:xfrm>
            </p:contentPart>
          </mc:Choice>
          <mc:Fallback>
            <p:pic>
              <p:nvPicPr>
                <p:cNvPr id="835" name="Input penna 834">
                  <a:extLst>
                    <a:ext uri="{FF2B5EF4-FFF2-40B4-BE49-F238E27FC236}">
                      <a16:creationId xmlns:a16="http://schemas.microsoft.com/office/drawing/2014/main" id="{965670EA-2750-4BFC-9F1C-321F36F27CBA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224009" y="827353"/>
                  <a:ext cx="7200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836" name="Input penna 835">
                  <a:extLst>
                    <a:ext uri="{FF2B5EF4-FFF2-40B4-BE49-F238E27FC236}">
                      <a16:creationId xmlns:a16="http://schemas.microsoft.com/office/drawing/2014/main" id="{2A974BC6-6543-B1DA-AC4E-31473B47801B}"/>
                    </a:ext>
                  </a:extLst>
                </p14:cNvPr>
                <p14:cNvContentPartPr/>
                <p14:nvPr/>
              </p14:nvContentPartPr>
              <p14:xfrm>
                <a:off x="1343169" y="700273"/>
                <a:ext cx="21600" cy="250920"/>
              </p14:xfrm>
            </p:contentPart>
          </mc:Choice>
          <mc:Fallback>
            <p:pic>
              <p:nvPicPr>
                <p:cNvPr id="836" name="Input penna 835">
                  <a:extLst>
                    <a:ext uri="{FF2B5EF4-FFF2-40B4-BE49-F238E27FC236}">
                      <a16:creationId xmlns:a16="http://schemas.microsoft.com/office/drawing/2014/main" id="{2A974BC6-6543-B1DA-AC4E-31473B47801B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332729" y="689833"/>
                  <a:ext cx="4284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837" name="Input penna 836">
                  <a:extLst>
                    <a:ext uri="{FF2B5EF4-FFF2-40B4-BE49-F238E27FC236}">
                      <a16:creationId xmlns:a16="http://schemas.microsoft.com/office/drawing/2014/main" id="{812FADD1-AD2D-934F-FE77-DE5A4FB62C8F}"/>
                    </a:ext>
                  </a:extLst>
                </p14:cNvPr>
                <p14:cNvContentPartPr/>
                <p14:nvPr/>
              </p14:nvContentPartPr>
              <p14:xfrm>
                <a:off x="1342089" y="861193"/>
                <a:ext cx="360" cy="3960"/>
              </p14:xfrm>
            </p:contentPart>
          </mc:Choice>
          <mc:Fallback>
            <p:pic>
              <p:nvPicPr>
                <p:cNvPr id="837" name="Input penna 836">
                  <a:extLst>
                    <a:ext uri="{FF2B5EF4-FFF2-40B4-BE49-F238E27FC236}">
                      <a16:creationId xmlns:a16="http://schemas.microsoft.com/office/drawing/2014/main" id="{812FADD1-AD2D-934F-FE77-DE5A4FB62C8F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331649" y="850393"/>
                  <a:ext cx="216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838" name="Input penna 837">
                  <a:extLst>
                    <a:ext uri="{FF2B5EF4-FFF2-40B4-BE49-F238E27FC236}">
                      <a16:creationId xmlns:a16="http://schemas.microsoft.com/office/drawing/2014/main" id="{61FDF006-64D0-6C6C-9A64-DD60FAE1D29E}"/>
                    </a:ext>
                  </a:extLst>
                </p14:cNvPr>
                <p14:cNvContentPartPr/>
                <p14:nvPr/>
              </p14:nvContentPartPr>
              <p14:xfrm>
                <a:off x="1439649" y="764353"/>
                <a:ext cx="74160" cy="180720"/>
              </p14:xfrm>
            </p:contentPart>
          </mc:Choice>
          <mc:Fallback>
            <p:pic>
              <p:nvPicPr>
                <p:cNvPr id="838" name="Input penna 837">
                  <a:extLst>
                    <a:ext uri="{FF2B5EF4-FFF2-40B4-BE49-F238E27FC236}">
                      <a16:creationId xmlns:a16="http://schemas.microsoft.com/office/drawing/2014/main" id="{61FDF006-64D0-6C6C-9A64-DD60FAE1D29E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428849" y="753913"/>
                  <a:ext cx="954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839" name="Input penna 838">
                  <a:extLst>
                    <a:ext uri="{FF2B5EF4-FFF2-40B4-BE49-F238E27FC236}">
                      <a16:creationId xmlns:a16="http://schemas.microsoft.com/office/drawing/2014/main" id="{778FFD54-7572-4C79-85F3-0CABD0EBEC01}"/>
                    </a:ext>
                  </a:extLst>
                </p14:cNvPr>
                <p14:cNvContentPartPr/>
                <p14:nvPr/>
              </p14:nvContentPartPr>
              <p14:xfrm>
                <a:off x="1553769" y="813313"/>
                <a:ext cx="56160" cy="158760"/>
              </p14:xfrm>
            </p:contentPart>
          </mc:Choice>
          <mc:Fallback>
            <p:pic>
              <p:nvPicPr>
                <p:cNvPr id="839" name="Input penna 838">
                  <a:extLst>
                    <a:ext uri="{FF2B5EF4-FFF2-40B4-BE49-F238E27FC236}">
                      <a16:creationId xmlns:a16="http://schemas.microsoft.com/office/drawing/2014/main" id="{778FFD54-7572-4C79-85F3-0CABD0EBEC01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542969" y="802873"/>
                  <a:ext cx="774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840" name="Input penna 839">
                  <a:extLst>
                    <a:ext uri="{FF2B5EF4-FFF2-40B4-BE49-F238E27FC236}">
                      <a16:creationId xmlns:a16="http://schemas.microsoft.com/office/drawing/2014/main" id="{FCFEF8C7-4499-0E6F-16A1-01DCC64399F2}"/>
                    </a:ext>
                  </a:extLst>
                </p14:cNvPr>
                <p14:cNvContentPartPr/>
                <p14:nvPr/>
              </p14:nvContentPartPr>
              <p14:xfrm>
                <a:off x="1680129" y="790273"/>
                <a:ext cx="10440" cy="147240"/>
              </p14:xfrm>
            </p:contentPart>
          </mc:Choice>
          <mc:Fallback>
            <p:pic>
              <p:nvPicPr>
                <p:cNvPr id="840" name="Input penna 839">
                  <a:extLst>
                    <a:ext uri="{FF2B5EF4-FFF2-40B4-BE49-F238E27FC236}">
                      <a16:creationId xmlns:a16="http://schemas.microsoft.com/office/drawing/2014/main" id="{FCFEF8C7-4499-0E6F-16A1-01DCC64399F2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669689" y="779473"/>
                  <a:ext cx="31680" cy="168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9" name="Gruppo 848">
            <a:extLst>
              <a:ext uri="{FF2B5EF4-FFF2-40B4-BE49-F238E27FC236}">
                <a16:creationId xmlns:a16="http://schemas.microsoft.com/office/drawing/2014/main" id="{FC08BB38-C967-72C9-E1D8-D5E593C279D6}"/>
              </a:ext>
            </a:extLst>
          </p:cNvPr>
          <p:cNvGrpSpPr/>
          <p:nvPr/>
        </p:nvGrpSpPr>
        <p:grpSpPr>
          <a:xfrm>
            <a:off x="2361969" y="356833"/>
            <a:ext cx="1170000" cy="236880"/>
            <a:chOff x="2361969" y="356833"/>
            <a:chExt cx="1170000" cy="236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841" name="Input penna 840">
                  <a:extLst>
                    <a:ext uri="{FF2B5EF4-FFF2-40B4-BE49-F238E27FC236}">
                      <a16:creationId xmlns:a16="http://schemas.microsoft.com/office/drawing/2014/main" id="{6B995F06-95C3-6A31-9A81-F6DC8201F249}"/>
                    </a:ext>
                  </a:extLst>
                </p14:cNvPr>
                <p14:cNvContentPartPr/>
                <p14:nvPr/>
              </p14:nvContentPartPr>
              <p14:xfrm>
                <a:off x="2361969" y="385993"/>
                <a:ext cx="91080" cy="173880"/>
              </p14:xfrm>
            </p:contentPart>
          </mc:Choice>
          <mc:Fallback>
            <p:pic>
              <p:nvPicPr>
                <p:cNvPr id="841" name="Input penna 840">
                  <a:extLst>
                    <a:ext uri="{FF2B5EF4-FFF2-40B4-BE49-F238E27FC236}">
                      <a16:creationId xmlns:a16="http://schemas.microsoft.com/office/drawing/2014/main" id="{6B995F06-95C3-6A31-9A81-F6DC8201F249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351169" y="375193"/>
                  <a:ext cx="1123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842" name="Input penna 841">
                  <a:extLst>
                    <a:ext uri="{FF2B5EF4-FFF2-40B4-BE49-F238E27FC236}">
                      <a16:creationId xmlns:a16="http://schemas.microsoft.com/office/drawing/2014/main" id="{5EE86262-7553-1AD6-4550-2A0E6D0556D5}"/>
                    </a:ext>
                  </a:extLst>
                </p14:cNvPr>
                <p14:cNvContentPartPr/>
                <p14:nvPr/>
              </p14:nvContentPartPr>
              <p14:xfrm>
                <a:off x="2537649" y="430273"/>
                <a:ext cx="122400" cy="163440"/>
              </p14:xfrm>
            </p:contentPart>
          </mc:Choice>
          <mc:Fallback>
            <p:pic>
              <p:nvPicPr>
                <p:cNvPr id="842" name="Input penna 841">
                  <a:extLst>
                    <a:ext uri="{FF2B5EF4-FFF2-40B4-BE49-F238E27FC236}">
                      <a16:creationId xmlns:a16="http://schemas.microsoft.com/office/drawing/2014/main" id="{5EE86262-7553-1AD6-4550-2A0E6D0556D5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527209" y="419473"/>
                  <a:ext cx="14364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843" name="Input penna 842">
                  <a:extLst>
                    <a:ext uri="{FF2B5EF4-FFF2-40B4-BE49-F238E27FC236}">
                      <a16:creationId xmlns:a16="http://schemas.microsoft.com/office/drawing/2014/main" id="{8CA51F6D-C2A0-D0B1-3DA3-6EC78B92F982}"/>
                    </a:ext>
                  </a:extLst>
                </p14:cNvPr>
                <p14:cNvContentPartPr/>
                <p14:nvPr/>
              </p14:nvContentPartPr>
              <p14:xfrm>
                <a:off x="2732409" y="415153"/>
                <a:ext cx="143640" cy="169200"/>
              </p14:xfrm>
            </p:contentPart>
          </mc:Choice>
          <mc:Fallback>
            <p:pic>
              <p:nvPicPr>
                <p:cNvPr id="843" name="Input penna 842">
                  <a:extLst>
                    <a:ext uri="{FF2B5EF4-FFF2-40B4-BE49-F238E27FC236}">
                      <a16:creationId xmlns:a16="http://schemas.microsoft.com/office/drawing/2014/main" id="{8CA51F6D-C2A0-D0B1-3DA3-6EC78B92F982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2721609" y="404353"/>
                  <a:ext cx="16488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844" name="Input penna 843">
                  <a:extLst>
                    <a:ext uri="{FF2B5EF4-FFF2-40B4-BE49-F238E27FC236}">
                      <a16:creationId xmlns:a16="http://schemas.microsoft.com/office/drawing/2014/main" id="{05BA830C-6552-1DAF-49E8-19FEDEF5A4AF}"/>
                    </a:ext>
                  </a:extLst>
                </p14:cNvPr>
                <p14:cNvContentPartPr/>
                <p14:nvPr/>
              </p14:nvContentPartPr>
              <p14:xfrm>
                <a:off x="2867769" y="356833"/>
                <a:ext cx="197280" cy="236160"/>
              </p14:xfrm>
            </p:contentPart>
          </mc:Choice>
          <mc:Fallback>
            <p:pic>
              <p:nvPicPr>
                <p:cNvPr id="844" name="Input penna 843">
                  <a:extLst>
                    <a:ext uri="{FF2B5EF4-FFF2-40B4-BE49-F238E27FC236}">
                      <a16:creationId xmlns:a16="http://schemas.microsoft.com/office/drawing/2014/main" id="{05BA830C-6552-1DAF-49E8-19FEDEF5A4AF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2857329" y="346033"/>
                  <a:ext cx="21852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845" name="Input penna 844">
                  <a:extLst>
                    <a:ext uri="{FF2B5EF4-FFF2-40B4-BE49-F238E27FC236}">
                      <a16:creationId xmlns:a16="http://schemas.microsoft.com/office/drawing/2014/main" id="{0C66D59D-2DC4-B2F8-432E-EC6CB1368FCA}"/>
                    </a:ext>
                  </a:extLst>
                </p14:cNvPr>
                <p14:cNvContentPartPr/>
                <p14:nvPr/>
              </p14:nvContentPartPr>
              <p14:xfrm>
                <a:off x="3118689" y="413713"/>
                <a:ext cx="114480" cy="110880"/>
              </p14:xfrm>
            </p:contentPart>
          </mc:Choice>
          <mc:Fallback>
            <p:pic>
              <p:nvPicPr>
                <p:cNvPr id="845" name="Input penna 844">
                  <a:extLst>
                    <a:ext uri="{FF2B5EF4-FFF2-40B4-BE49-F238E27FC236}">
                      <a16:creationId xmlns:a16="http://schemas.microsoft.com/office/drawing/2014/main" id="{0C66D59D-2DC4-B2F8-432E-EC6CB1368FCA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3107889" y="403273"/>
                  <a:ext cx="1357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846" name="Input penna 845">
                  <a:extLst>
                    <a:ext uri="{FF2B5EF4-FFF2-40B4-BE49-F238E27FC236}">
                      <a16:creationId xmlns:a16="http://schemas.microsoft.com/office/drawing/2014/main" id="{FD73CB76-118F-FA5E-442B-381D23387DF9}"/>
                    </a:ext>
                  </a:extLst>
                </p14:cNvPr>
                <p14:cNvContentPartPr/>
                <p14:nvPr/>
              </p14:nvContentPartPr>
              <p14:xfrm>
                <a:off x="3296529" y="398593"/>
                <a:ext cx="129240" cy="110880"/>
              </p14:xfrm>
            </p:contentPart>
          </mc:Choice>
          <mc:Fallback>
            <p:pic>
              <p:nvPicPr>
                <p:cNvPr id="846" name="Input penna 845">
                  <a:extLst>
                    <a:ext uri="{FF2B5EF4-FFF2-40B4-BE49-F238E27FC236}">
                      <a16:creationId xmlns:a16="http://schemas.microsoft.com/office/drawing/2014/main" id="{FD73CB76-118F-FA5E-442B-381D23387DF9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3286089" y="388153"/>
                  <a:ext cx="1504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847" name="Input penna 846">
                  <a:extLst>
                    <a:ext uri="{FF2B5EF4-FFF2-40B4-BE49-F238E27FC236}">
                      <a16:creationId xmlns:a16="http://schemas.microsoft.com/office/drawing/2014/main" id="{EFA6BEA8-4E80-D3EF-B708-BF4B716C7B5B}"/>
                    </a:ext>
                  </a:extLst>
                </p14:cNvPr>
                <p14:cNvContentPartPr/>
                <p14:nvPr/>
              </p14:nvContentPartPr>
              <p14:xfrm>
                <a:off x="3364929" y="357913"/>
                <a:ext cx="167040" cy="158760"/>
              </p14:xfrm>
            </p:contentPart>
          </mc:Choice>
          <mc:Fallback>
            <p:pic>
              <p:nvPicPr>
                <p:cNvPr id="847" name="Input penna 846">
                  <a:extLst>
                    <a:ext uri="{FF2B5EF4-FFF2-40B4-BE49-F238E27FC236}">
                      <a16:creationId xmlns:a16="http://schemas.microsoft.com/office/drawing/2014/main" id="{EFA6BEA8-4E80-D3EF-B708-BF4B716C7B5B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3354129" y="347473"/>
                  <a:ext cx="188280" cy="18000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916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930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917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8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9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0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1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2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3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4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5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6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7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8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9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31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945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932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3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4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5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6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7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8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9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0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1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2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3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4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946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947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61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948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9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0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1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2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3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4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5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6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7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8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9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0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975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962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3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4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5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6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7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8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9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0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1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2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3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4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76" name="Screenshot 2024-10-16 alle 09.56.27.png" descr="Screenshot 2024-10-16 alle 09.56.2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786" y="2025920"/>
            <a:ext cx="10110428" cy="280616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" name="Gruppo 17">
            <a:extLst>
              <a:ext uri="{FF2B5EF4-FFF2-40B4-BE49-F238E27FC236}">
                <a16:creationId xmlns:a16="http://schemas.microsoft.com/office/drawing/2014/main" id="{6E04B0BA-EEBB-6533-64AE-D3513DDA50F8}"/>
              </a:ext>
            </a:extLst>
          </p:cNvPr>
          <p:cNvGrpSpPr/>
          <p:nvPr/>
        </p:nvGrpSpPr>
        <p:grpSpPr>
          <a:xfrm>
            <a:off x="590769" y="2035153"/>
            <a:ext cx="373320" cy="578520"/>
            <a:chOff x="590769" y="2035153"/>
            <a:chExt cx="373320" cy="578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C9568125-2C54-5EA5-9E22-64F4345ADF9C}"/>
                    </a:ext>
                  </a:extLst>
                </p14:cNvPr>
                <p14:cNvContentPartPr/>
                <p14:nvPr/>
              </p14:nvContentPartPr>
              <p14:xfrm>
                <a:off x="669249" y="2165113"/>
                <a:ext cx="182880" cy="3326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C9568125-2C54-5EA5-9E22-64F4345ADF9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58809" y="2154313"/>
                  <a:ext cx="20412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D3B7DD56-DA3D-C58C-C06B-0FE33F65447A}"/>
                    </a:ext>
                  </a:extLst>
                </p14:cNvPr>
                <p14:cNvContentPartPr/>
                <p14:nvPr/>
              </p14:nvContentPartPr>
              <p14:xfrm>
                <a:off x="590769" y="2035153"/>
                <a:ext cx="373320" cy="57852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D3B7DD56-DA3D-C58C-C06B-0FE33F65447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80329" y="2024353"/>
                  <a:ext cx="394560" cy="59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6D8EE41C-F428-1AA6-634B-0309B072462D}"/>
              </a:ext>
            </a:extLst>
          </p:cNvPr>
          <p:cNvGrpSpPr/>
          <p:nvPr/>
        </p:nvGrpSpPr>
        <p:grpSpPr>
          <a:xfrm>
            <a:off x="528849" y="2841193"/>
            <a:ext cx="491760" cy="558000"/>
            <a:chOff x="528849" y="2841193"/>
            <a:chExt cx="491760" cy="558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F41270BE-97EC-52EA-6A16-430CF54945CC}"/>
                    </a:ext>
                  </a:extLst>
                </p14:cNvPr>
                <p14:cNvContentPartPr/>
                <p14:nvPr/>
              </p14:nvContentPartPr>
              <p14:xfrm>
                <a:off x="650169" y="2943793"/>
                <a:ext cx="158760" cy="2905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F41270BE-97EC-52EA-6A16-430CF54945C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39729" y="2932993"/>
                  <a:ext cx="18000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B3EB5504-00B7-2C04-2563-C748039F095A}"/>
                    </a:ext>
                  </a:extLst>
                </p14:cNvPr>
                <p14:cNvContentPartPr/>
                <p14:nvPr/>
              </p14:nvContentPartPr>
              <p14:xfrm>
                <a:off x="528849" y="2841193"/>
                <a:ext cx="491760" cy="55800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B3EB5504-00B7-2C04-2563-C748039F095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18049" y="2830753"/>
                  <a:ext cx="513000" cy="57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57BE181D-1489-FEF8-4B41-3E252F3006DB}"/>
              </a:ext>
            </a:extLst>
          </p:cNvPr>
          <p:cNvGrpSpPr/>
          <p:nvPr/>
        </p:nvGrpSpPr>
        <p:grpSpPr>
          <a:xfrm>
            <a:off x="1129329" y="4558393"/>
            <a:ext cx="495000" cy="544320"/>
            <a:chOff x="1129329" y="4558393"/>
            <a:chExt cx="495000" cy="54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B97A4CA9-34B2-2991-50A8-2F63DE976A1E}"/>
                    </a:ext>
                  </a:extLst>
                </p14:cNvPr>
                <p14:cNvContentPartPr/>
                <p14:nvPr/>
              </p14:nvContentPartPr>
              <p14:xfrm>
                <a:off x="1264689" y="4622113"/>
                <a:ext cx="172800" cy="44424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B97A4CA9-34B2-2991-50A8-2F63DE976A1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254249" y="4611673"/>
                  <a:ext cx="194040" cy="46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A097B1E4-B853-7B11-B315-1DAB9B867070}"/>
                    </a:ext>
                  </a:extLst>
                </p14:cNvPr>
                <p14:cNvContentPartPr/>
                <p14:nvPr/>
              </p14:nvContentPartPr>
              <p14:xfrm>
                <a:off x="1129329" y="4558393"/>
                <a:ext cx="495000" cy="5443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A097B1E4-B853-7B11-B315-1DAB9B86707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18529" y="4547953"/>
                  <a:ext cx="516240" cy="565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9" name="Input penna 18">
                <a:extLst>
                  <a:ext uri="{FF2B5EF4-FFF2-40B4-BE49-F238E27FC236}">
                    <a16:creationId xmlns:a16="http://schemas.microsoft.com/office/drawing/2014/main" id="{428AB994-5007-501A-5EBD-4850921CDE07}"/>
                  </a:ext>
                </a:extLst>
              </p14:cNvPr>
              <p14:cNvContentPartPr/>
              <p14:nvPr/>
            </p14:nvContentPartPr>
            <p14:xfrm>
              <a:off x="1185489" y="5324473"/>
              <a:ext cx="237600" cy="298440"/>
            </p14:xfrm>
          </p:contentPart>
        </mc:Choice>
        <mc:Fallback>
          <p:pic>
            <p:nvPicPr>
              <p:cNvPr id="19" name="Input penna 18">
                <a:extLst>
                  <a:ext uri="{FF2B5EF4-FFF2-40B4-BE49-F238E27FC236}">
                    <a16:creationId xmlns:a16="http://schemas.microsoft.com/office/drawing/2014/main" id="{428AB994-5007-501A-5EBD-4850921CDE0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74689" y="5314033"/>
                <a:ext cx="258840" cy="31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20" name="Input penna 19">
                <a:extLst>
                  <a:ext uri="{FF2B5EF4-FFF2-40B4-BE49-F238E27FC236}">
                    <a16:creationId xmlns:a16="http://schemas.microsoft.com/office/drawing/2014/main" id="{881F44BF-BD7D-E716-3C86-35852267487A}"/>
                  </a:ext>
                </a:extLst>
              </p14:cNvPr>
              <p14:cNvContentPartPr/>
              <p14:nvPr/>
            </p14:nvContentPartPr>
            <p14:xfrm>
              <a:off x="1089009" y="5825593"/>
              <a:ext cx="414720" cy="448560"/>
            </p14:xfrm>
          </p:contentPart>
        </mc:Choice>
        <mc:Fallback>
          <p:pic>
            <p:nvPicPr>
              <p:cNvPr id="20" name="Input penna 19">
                <a:extLst>
                  <a:ext uri="{FF2B5EF4-FFF2-40B4-BE49-F238E27FC236}">
                    <a16:creationId xmlns:a16="http://schemas.microsoft.com/office/drawing/2014/main" id="{881F44BF-BD7D-E716-3C86-35852267487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78569" y="5815153"/>
                <a:ext cx="435960" cy="469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uppo 32">
            <a:extLst>
              <a:ext uri="{FF2B5EF4-FFF2-40B4-BE49-F238E27FC236}">
                <a16:creationId xmlns:a16="http://schemas.microsoft.com/office/drawing/2014/main" id="{50A40151-16A4-C456-2935-C1F6E1A86E40}"/>
              </a:ext>
            </a:extLst>
          </p:cNvPr>
          <p:cNvGrpSpPr/>
          <p:nvPr/>
        </p:nvGrpSpPr>
        <p:grpSpPr>
          <a:xfrm>
            <a:off x="2316609" y="4488193"/>
            <a:ext cx="1890360" cy="1170000"/>
            <a:chOff x="2316609" y="4488193"/>
            <a:chExt cx="1890360" cy="1170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C1544AE1-97B0-8FEF-3249-A467C9C29910}"/>
                    </a:ext>
                  </a:extLst>
                </p14:cNvPr>
                <p14:cNvContentPartPr/>
                <p14:nvPr/>
              </p14:nvContentPartPr>
              <p14:xfrm>
                <a:off x="2395449" y="4608073"/>
                <a:ext cx="196200" cy="22392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C1544AE1-97B0-8FEF-3249-A467C9C2991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385009" y="4597633"/>
                  <a:ext cx="21744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34FC563E-8D9E-D06C-6281-BD6D335FDE37}"/>
                    </a:ext>
                  </a:extLst>
                </p14:cNvPr>
                <p14:cNvContentPartPr/>
                <p14:nvPr/>
              </p14:nvContentPartPr>
              <p14:xfrm>
                <a:off x="2514249" y="4586113"/>
                <a:ext cx="76320" cy="35892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34FC563E-8D9E-D06C-6281-BD6D335FDE3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503449" y="4575313"/>
                  <a:ext cx="9756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91B083CE-D754-6E2E-1C55-5CFA71E67215}"/>
                    </a:ext>
                  </a:extLst>
                </p14:cNvPr>
                <p14:cNvContentPartPr/>
                <p14:nvPr/>
              </p14:nvContentPartPr>
              <p14:xfrm>
                <a:off x="2316609" y="4488193"/>
                <a:ext cx="432360" cy="5245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91B083CE-D754-6E2E-1C55-5CFA71E6721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305809" y="4477753"/>
                  <a:ext cx="453600" cy="54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4E29CCA1-A56D-DF2C-3A26-4C9097874B33}"/>
                    </a:ext>
                  </a:extLst>
                </p14:cNvPr>
                <p14:cNvContentPartPr/>
                <p14:nvPr/>
              </p14:nvContentPartPr>
              <p14:xfrm>
                <a:off x="2707929" y="5258233"/>
                <a:ext cx="121320" cy="1728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4E29CCA1-A56D-DF2C-3A26-4C9097874B3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697129" y="5247433"/>
                  <a:ext cx="1425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3252BFA0-014E-1B16-66DB-5B576EC77FA1}"/>
                    </a:ext>
                  </a:extLst>
                </p14:cNvPr>
                <p14:cNvContentPartPr/>
                <p14:nvPr/>
              </p14:nvContentPartPr>
              <p14:xfrm>
                <a:off x="2887929" y="5279113"/>
                <a:ext cx="83160" cy="15876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3252BFA0-014E-1B16-66DB-5B576EC77FA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877489" y="5268673"/>
                  <a:ext cx="1044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FC2751BB-8757-CAAF-2D1D-E853805DC389}"/>
                    </a:ext>
                  </a:extLst>
                </p14:cNvPr>
                <p14:cNvContentPartPr/>
                <p14:nvPr/>
              </p14:nvContentPartPr>
              <p14:xfrm>
                <a:off x="3282129" y="5369833"/>
                <a:ext cx="192960" cy="22392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FC2751BB-8757-CAAF-2D1D-E853805DC38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271329" y="5359393"/>
                  <a:ext cx="21420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964077C9-6223-AF89-AB4D-D0151E1EF025}"/>
                    </a:ext>
                  </a:extLst>
                </p14:cNvPr>
                <p14:cNvContentPartPr/>
                <p14:nvPr/>
              </p14:nvContentPartPr>
              <p14:xfrm>
                <a:off x="3519369" y="5429233"/>
                <a:ext cx="189360" cy="20592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964077C9-6223-AF89-AB4D-D0151E1EF02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508569" y="5418793"/>
                  <a:ext cx="2106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C2D99A2C-9FF0-1801-E306-6E087FFA0017}"/>
                    </a:ext>
                  </a:extLst>
                </p14:cNvPr>
                <p14:cNvContentPartPr/>
                <p14:nvPr/>
              </p14:nvContentPartPr>
              <p14:xfrm>
                <a:off x="3731049" y="5244193"/>
                <a:ext cx="29520" cy="41400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C2D99A2C-9FF0-1801-E306-6E087FFA001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720249" y="5233393"/>
                  <a:ext cx="50760" cy="43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7A3F8053-CB30-D07F-AE27-380926A40310}"/>
                    </a:ext>
                  </a:extLst>
                </p14:cNvPr>
                <p14:cNvContentPartPr/>
                <p14:nvPr/>
              </p14:nvContentPartPr>
              <p14:xfrm>
                <a:off x="3727449" y="5443273"/>
                <a:ext cx="131400" cy="10296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7A3F8053-CB30-D07F-AE27-380926A4031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717009" y="5432833"/>
                  <a:ext cx="15264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840C935E-A567-F2FB-C18F-828F1A15367A}"/>
                    </a:ext>
                  </a:extLst>
                </p14:cNvPr>
                <p14:cNvContentPartPr/>
                <p14:nvPr/>
              </p14:nvContentPartPr>
              <p14:xfrm>
                <a:off x="3874329" y="5414113"/>
                <a:ext cx="136800" cy="12636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840C935E-A567-F2FB-C18F-828F1A15367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863529" y="5403673"/>
                  <a:ext cx="1580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985EB4FD-73D2-A47C-191E-BE44812B614D}"/>
                    </a:ext>
                  </a:extLst>
                </p14:cNvPr>
                <p14:cNvContentPartPr/>
                <p14:nvPr/>
              </p14:nvContentPartPr>
              <p14:xfrm>
                <a:off x="4085649" y="5180113"/>
                <a:ext cx="67680" cy="1180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985EB4FD-73D2-A47C-191E-BE44812B614D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075209" y="5169673"/>
                  <a:ext cx="8892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491E5863-68CA-F3C7-B80A-F821DA198C47}"/>
                    </a:ext>
                  </a:extLst>
                </p14:cNvPr>
                <p14:cNvContentPartPr/>
                <p14:nvPr/>
              </p14:nvContentPartPr>
              <p14:xfrm>
                <a:off x="4168449" y="5176513"/>
                <a:ext cx="38520" cy="12852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491E5863-68CA-F3C7-B80A-F821DA198C4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158009" y="5166073"/>
                  <a:ext cx="597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DE37E7DB-C44E-7CCC-B30C-9541840BC14A}"/>
                    </a:ext>
                  </a:extLst>
                </p14:cNvPr>
                <p14:cNvContentPartPr/>
                <p14:nvPr/>
              </p14:nvContentPartPr>
              <p14:xfrm>
                <a:off x="3093849" y="5179033"/>
                <a:ext cx="55080" cy="11916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DE37E7DB-C44E-7CCC-B30C-9541840BC14A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083409" y="5168233"/>
                  <a:ext cx="763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9E5E3411-C1C5-238D-6A5E-18405BD7C205}"/>
                    </a:ext>
                  </a:extLst>
                </p14:cNvPr>
                <p14:cNvContentPartPr/>
                <p14:nvPr/>
              </p14:nvContentPartPr>
              <p14:xfrm>
                <a:off x="3254049" y="5094073"/>
                <a:ext cx="86400" cy="1353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9E5E3411-C1C5-238D-6A5E-18405BD7C205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243249" y="5083273"/>
                  <a:ext cx="107640" cy="15660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979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993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980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1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2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3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4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5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6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7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8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9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0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1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2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94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008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995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6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7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8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9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0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1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2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3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4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5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6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7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009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010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24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011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2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3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4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5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6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7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8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9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0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1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2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3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038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025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6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7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8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9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0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1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2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3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4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5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6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7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039" name="Screenshot 2024-10-16 alle 09.56.42.png" descr="Screenshot 2024-10-16 alle 09.56.4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12" y="1754509"/>
            <a:ext cx="10339611" cy="309769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C5D062B3-A6B5-5677-49AB-9E344517058C}"/>
              </a:ext>
            </a:extLst>
          </p:cNvPr>
          <p:cNvGrpSpPr/>
          <p:nvPr/>
        </p:nvGrpSpPr>
        <p:grpSpPr>
          <a:xfrm>
            <a:off x="594729" y="1541953"/>
            <a:ext cx="558000" cy="707400"/>
            <a:chOff x="594729" y="1541953"/>
            <a:chExt cx="558000" cy="70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1A7E4C8C-C95A-E22B-CEBF-93A7B965FDC6}"/>
                    </a:ext>
                  </a:extLst>
                </p14:cNvPr>
                <p14:cNvContentPartPr/>
                <p14:nvPr/>
              </p14:nvContentPartPr>
              <p14:xfrm>
                <a:off x="792369" y="1745713"/>
                <a:ext cx="210960" cy="42012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1A7E4C8C-C95A-E22B-CEBF-93A7B965FDC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81929" y="1735273"/>
                  <a:ext cx="232200" cy="44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B3FE84FB-F2B9-C237-4F52-D4A102F405BB}"/>
                    </a:ext>
                  </a:extLst>
                </p14:cNvPr>
                <p14:cNvContentPartPr/>
                <p14:nvPr/>
              </p14:nvContentPartPr>
              <p14:xfrm>
                <a:off x="594729" y="1541953"/>
                <a:ext cx="558000" cy="7074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B3FE84FB-F2B9-C237-4F52-D4A102F405B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84289" y="1531153"/>
                  <a:ext cx="579240" cy="72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54C875FC-7CAA-F0C8-686B-FD2296F8735D}"/>
              </a:ext>
            </a:extLst>
          </p:cNvPr>
          <p:cNvGrpSpPr/>
          <p:nvPr/>
        </p:nvGrpSpPr>
        <p:grpSpPr>
          <a:xfrm>
            <a:off x="444249" y="2880433"/>
            <a:ext cx="732240" cy="834840"/>
            <a:chOff x="444249" y="2880433"/>
            <a:chExt cx="732240" cy="83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0CAFC52A-6E15-1E38-90A2-D24A457A6F37}"/>
                    </a:ext>
                  </a:extLst>
                </p14:cNvPr>
                <p14:cNvContentPartPr/>
                <p14:nvPr/>
              </p14:nvContentPartPr>
              <p14:xfrm>
                <a:off x="680409" y="3104353"/>
                <a:ext cx="295920" cy="38016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0CAFC52A-6E15-1E38-90A2-D24A457A6F3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69969" y="3093913"/>
                  <a:ext cx="317160" cy="40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905CF1AA-014C-04C7-556A-6131BB408B75}"/>
                    </a:ext>
                  </a:extLst>
                </p14:cNvPr>
                <p14:cNvContentPartPr/>
                <p14:nvPr/>
              </p14:nvContentPartPr>
              <p14:xfrm>
                <a:off x="444249" y="2880433"/>
                <a:ext cx="732240" cy="83484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905CF1AA-014C-04C7-556A-6131BB408B7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33809" y="2869993"/>
                  <a:ext cx="753480" cy="85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EB712EBA-F70C-EBB3-52AD-BDBA7B901D4C}"/>
              </a:ext>
            </a:extLst>
          </p:cNvPr>
          <p:cNvGrpSpPr/>
          <p:nvPr/>
        </p:nvGrpSpPr>
        <p:grpSpPr>
          <a:xfrm>
            <a:off x="2791089" y="1846153"/>
            <a:ext cx="525960" cy="613440"/>
            <a:chOff x="2791089" y="1846153"/>
            <a:chExt cx="525960" cy="613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0C853CC1-2304-03E0-0DC5-3F08F76DBE08}"/>
                    </a:ext>
                  </a:extLst>
                </p14:cNvPr>
                <p14:cNvContentPartPr/>
                <p14:nvPr/>
              </p14:nvContentPartPr>
              <p14:xfrm>
                <a:off x="2874609" y="1988353"/>
                <a:ext cx="187200" cy="3643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0C853CC1-2304-03E0-0DC5-3F08F76DBE0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863809" y="1977553"/>
                  <a:ext cx="208440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A8CD8798-4FA8-BDF7-F6DA-D6EDE9A2EFA0}"/>
                    </a:ext>
                  </a:extLst>
                </p14:cNvPr>
                <p14:cNvContentPartPr/>
                <p14:nvPr/>
              </p14:nvContentPartPr>
              <p14:xfrm>
                <a:off x="2791089" y="1846153"/>
                <a:ext cx="525960" cy="61344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A8CD8798-4FA8-BDF7-F6DA-D6EDE9A2EFA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780289" y="1835713"/>
                  <a:ext cx="547200" cy="634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C4F7A49E-0536-3DE1-AB43-0C4D32D8BBF5}"/>
              </a:ext>
            </a:extLst>
          </p:cNvPr>
          <p:cNvGrpSpPr/>
          <p:nvPr/>
        </p:nvGrpSpPr>
        <p:grpSpPr>
          <a:xfrm>
            <a:off x="1083609" y="4582513"/>
            <a:ext cx="555120" cy="653760"/>
            <a:chOff x="1083609" y="4582513"/>
            <a:chExt cx="555120" cy="65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E493BAA7-D6BC-286B-A440-CF6A5C240DCA}"/>
                    </a:ext>
                  </a:extLst>
                </p14:cNvPr>
                <p14:cNvContentPartPr/>
                <p14:nvPr/>
              </p14:nvContentPartPr>
              <p14:xfrm>
                <a:off x="1198809" y="4720033"/>
                <a:ext cx="288000" cy="21348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E493BAA7-D6BC-286B-A440-CF6A5C240DC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88369" y="4709233"/>
                  <a:ext cx="30924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A10DB8D9-70B1-36BC-95EA-0ADBDA8C0D69}"/>
                    </a:ext>
                  </a:extLst>
                </p14:cNvPr>
                <p14:cNvContentPartPr/>
                <p14:nvPr/>
              </p14:nvContentPartPr>
              <p14:xfrm>
                <a:off x="1354329" y="4675753"/>
                <a:ext cx="29880" cy="49320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A10DB8D9-70B1-36BC-95EA-0ADBDA8C0D6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343529" y="4665313"/>
                  <a:ext cx="51120" cy="51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AC75783F-411E-5257-1429-0078C2A6929D}"/>
                    </a:ext>
                  </a:extLst>
                </p14:cNvPr>
                <p14:cNvContentPartPr/>
                <p14:nvPr/>
              </p14:nvContentPartPr>
              <p14:xfrm>
                <a:off x="1083609" y="4582513"/>
                <a:ext cx="555120" cy="65376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AC75783F-411E-5257-1429-0078C2A6929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73169" y="4572073"/>
                  <a:ext cx="576360" cy="67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AD35AE31-EA69-EB6F-1CDC-DA970AB68174}"/>
              </a:ext>
            </a:extLst>
          </p:cNvPr>
          <p:cNvGrpSpPr/>
          <p:nvPr/>
        </p:nvGrpSpPr>
        <p:grpSpPr>
          <a:xfrm>
            <a:off x="2143449" y="4553713"/>
            <a:ext cx="681480" cy="659880"/>
            <a:chOff x="2143449" y="4553713"/>
            <a:chExt cx="681480" cy="659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51B60E6A-4F32-FC3E-C8E5-654BF69FD44D}"/>
                    </a:ext>
                  </a:extLst>
                </p14:cNvPr>
                <p14:cNvContentPartPr/>
                <p14:nvPr/>
              </p14:nvContentPartPr>
              <p14:xfrm>
                <a:off x="2334969" y="4745593"/>
                <a:ext cx="167040" cy="1656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51B60E6A-4F32-FC3E-C8E5-654BF69FD44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324529" y="4735153"/>
                  <a:ext cx="18828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DC54F8C9-98A9-0673-63B4-B9369392F7C8}"/>
                    </a:ext>
                  </a:extLst>
                </p14:cNvPr>
                <p14:cNvContentPartPr/>
                <p14:nvPr/>
              </p14:nvContentPartPr>
              <p14:xfrm>
                <a:off x="2370969" y="4748113"/>
                <a:ext cx="162720" cy="33696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DC54F8C9-98A9-0673-63B4-B9369392F7C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360169" y="4737313"/>
                  <a:ext cx="18396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359A8439-6288-1F92-AC40-564ED6BD33D2}"/>
                    </a:ext>
                  </a:extLst>
                </p14:cNvPr>
                <p14:cNvContentPartPr/>
                <p14:nvPr/>
              </p14:nvContentPartPr>
              <p14:xfrm>
                <a:off x="2143449" y="4553713"/>
                <a:ext cx="681480" cy="65988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359A8439-6288-1F92-AC40-564ED6BD33D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133009" y="4542913"/>
                  <a:ext cx="702720" cy="68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CE335C32-F371-AACA-0876-EE3AEA156552}"/>
              </a:ext>
            </a:extLst>
          </p:cNvPr>
          <p:cNvGrpSpPr/>
          <p:nvPr/>
        </p:nvGrpSpPr>
        <p:grpSpPr>
          <a:xfrm>
            <a:off x="1067769" y="5415553"/>
            <a:ext cx="428040" cy="812160"/>
            <a:chOff x="1067769" y="5415553"/>
            <a:chExt cx="428040" cy="81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AFF25401-C206-3DB5-EA06-8B73D9B8D311}"/>
                    </a:ext>
                  </a:extLst>
                </p14:cNvPr>
                <p14:cNvContentPartPr/>
                <p14:nvPr/>
              </p14:nvContentPartPr>
              <p14:xfrm>
                <a:off x="1180809" y="5415553"/>
                <a:ext cx="209520" cy="36828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AFF25401-C206-3DB5-EA06-8B73D9B8D31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70369" y="5404753"/>
                  <a:ext cx="230760" cy="38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8246D3AE-62C0-9839-9C0C-B95839A0936C}"/>
                    </a:ext>
                  </a:extLst>
                </p14:cNvPr>
                <p14:cNvContentPartPr/>
                <p14:nvPr/>
              </p14:nvContentPartPr>
              <p14:xfrm>
                <a:off x="1067769" y="5777713"/>
                <a:ext cx="428040" cy="45000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8246D3AE-62C0-9839-9C0C-B95839A0936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57329" y="5766913"/>
                  <a:ext cx="449280" cy="471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3507768A-A19C-E032-952D-9DE1EC3D6C1E}"/>
              </a:ext>
            </a:extLst>
          </p:cNvPr>
          <p:cNvGrpSpPr/>
          <p:nvPr/>
        </p:nvGrpSpPr>
        <p:grpSpPr>
          <a:xfrm>
            <a:off x="2685249" y="5288473"/>
            <a:ext cx="255960" cy="286920"/>
            <a:chOff x="2685249" y="5288473"/>
            <a:chExt cx="255960" cy="286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AB8D2F3D-2516-1BD3-7CAE-D7C676C5F79D}"/>
                    </a:ext>
                  </a:extLst>
                </p14:cNvPr>
                <p14:cNvContentPartPr/>
                <p14:nvPr/>
              </p14:nvContentPartPr>
              <p14:xfrm>
                <a:off x="2685249" y="5288473"/>
                <a:ext cx="92160" cy="1702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AB8D2F3D-2516-1BD3-7CAE-D7C676C5F79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674809" y="5277673"/>
                  <a:ext cx="11340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399FACFF-E5E6-01FA-4D1F-C3B925CEF60B}"/>
                    </a:ext>
                  </a:extLst>
                </p14:cNvPr>
                <p14:cNvContentPartPr/>
                <p14:nvPr/>
              </p14:nvContentPartPr>
              <p14:xfrm>
                <a:off x="2831049" y="5309353"/>
                <a:ext cx="110160" cy="2660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399FACFF-E5E6-01FA-4D1F-C3B925CEF60B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820249" y="5298913"/>
                  <a:ext cx="131400" cy="28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E3DD4913-7CBA-CA97-CCCC-34AB644F6047}"/>
              </a:ext>
            </a:extLst>
          </p:cNvPr>
          <p:cNvGrpSpPr/>
          <p:nvPr/>
        </p:nvGrpSpPr>
        <p:grpSpPr>
          <a:xfrm>
            <a:off x="3263049" y="5128993"/>
            <a:ext cx="1103760" cy="523440"/>
            <a:chOff x="3263049" y="5128993"/>
            <a:chExt cx="1103760" cy="523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48175240-A998-53C2-D198-5AE1A9D33A16}"/>
                    </a:ext>
                  </a:extLst>
                </p14:cNvPr>
                <p14:cNvContentPartPr/>
                <p14:nvPr/>
              </p14:nvContentPartPr>
              <p14:xfrm>
                <a:off x="3263049" y="5387473"/>
                <a:ext cx="101160" cy="5400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48175240-A998-53C2-D198-5AE1A9D33A16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252249" y="5377033"/>
                  <a:ext cx="12240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8647302E-9BE4-A8D7-20C0-A3EDDF93E321}"/>
                    </a:ext>
                  </a:extLst>
                </p14:cNvPr>
                <p14:cNvContentPartPr/>
                <p14:nvPr/>
              </p14:nvContentPartPr>
              <p14:xfrm>
                <a:off x="3407409" y="5358313"/>
                <a:ext cx="72000" cy="4320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8647302E-9BE4-A8D7-20C0-A3EDDF93E32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396609" y="5347873"/>
                  <a:ext cx="9324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893D1AA7-E9CA-7651-9D2A-05AD159A290C}"/>
                    </a:ext>
                  </a:extLst>
                </p14:cNvPr>
                <p14:cNvContentPartPr/>
                <p14:nvPr/>
              </p14:nvContentPartPr>
              <p14:xfrm>
                <a:off x="3529449" y="5446873"/>
                <a:ext cx="163800" cy="17388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893D1AA7-E9CA-7651-9D2A-05AD159A290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518649" y="5436433"/>
                  <a:ext cx="1850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62F0523C-BE91-E9B0-217B-6579FE67BFD6}"/>
                    </a:ext>
                  </a:extLst>
                </p14:cNvPr>
                <p14:cNvContentPartPr/>
                <p14:nvPr/>
              </p14:nvContentPartPr>
              <p14:xfrm>
                <a:off x="3752289" y="5461993"/>
                <a:ext cx="84240" cy="12024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62F0523C-BE91-E9B0-217B-6579FE67BFD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741489" y="5451553"/>
                  <a:ext cx="1054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5E6A11EC-B6AF-E904-4812-C5923477979B}"/>
                    </a:ext>
                  </a:extLst>
                </p14:cNvPr>
                <p14:cNvContentPartPr/>
                <p14:nvPr/>
              </p14:nvContentPartPr>
              <p14:xfrm>
                <a:off x="3906729" y="5257153"/>
                <a:ext cx="12600" cy="3531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5E6A11EC-B6AF-E904-4812-C5923477979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895929" y="5246353"/>
                  <a:ext cx="33840" cy="37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3108D545-80BA-EC44-7FD6-E8C1973F82C6}"/>
                    </a:ext>
                  </a:extLst>
                </p14:cNvPr>
                <p14:cNvContentPartPr/>
                <p14:nvPr/>
              </p14:nvContentPartPr>
              <p14:xfrm>
                <a:off x="3907809" y="5400433"/>
                <a:ext cx="86400" cy="9108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3108D545-80BA-EC44-7FD6-E8C1973F82C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897009" y="5389633"/>
                  <a:ext cx="10764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D2142D1A-F787-5887-2FE5-725F7B3B5B48}"/>
                    </a:ext>
                  </a:extLst>
                </p14:cNvPr>
                <p14:cNvContentPartPr/>
                <p14:nvPr/>
              </p14:nvContentPartPr>
              <p14:xfrm>
                <a:off x="3984849" y="5421313"/>
                <a:ext cx="143640" cy="23112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D2142D1A-F787-5887-2FE5-725F7B3B5B4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974409" y="5410513"/>
                  <a:ext cx="1648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8F815314-0FB0-0BD3-76BB-12499AE180BF}"/>
                    </a:ext>
                  </a:extLst>
                </p14:cNvPr>
                <p14:cNvContentPartPr/>
                <p14:nvPr/>
              </p14:nvContentPartPr>
              <p14:xfrm>
                <a:off x="4227849" y="5181193"/>
                <a:ext cx="29520" cy="1029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8F815314-0FB0-0BD3-76BB-12499AE180BF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217409" y="5170753"/>
                  <a:ext cx="5076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9189CB64-3F5E-83D7-59A5-5A47C1A86647}"/>
                    </a:ext>
                  </a:extLst>
                </p14:cNvPr>
                <p14:cNvContentPartPr/>
                <p14:nvPr/>
              </p14:nvContentPartPr>
              <p14:xfrm>
                <a:off x="4290489" y="5128993"/>
                <a:ext cx="76320" cy="2613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9189CB64-3F5E-83D7-59A5-5A47C1A86647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280049" y="5118193"/>
                  <a:ext cx="97560" cy="28260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042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056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043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4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5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6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7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8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9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0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1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2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3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4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5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057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071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058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9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0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1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2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3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4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5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6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7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8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9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0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072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073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87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074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5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6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7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8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9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0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1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2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3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4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5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6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101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088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9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0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1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2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3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4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5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6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7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8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9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00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102" name="Dunque, questi erano le 9 JAMO possibili per la creazione di sillabe…"/>
          <p:cNvSpPr txBox="1"/>
          <p:nvPr/>
        </p:nvSpPr>
        <p:spPr>
          <a:xfrm>
            <a:off x="-9255" y="575174"/>
            <a:ext cx="12210510" cy="1069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Dunque, questi erano le 9 JAMO possibili per la creazione di sillabe</a:t>
            </a:r>
          </a:p>
          <a:p>
            <a:pPr algn="ctr"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180473" indent="-180473" algn="ctr">
              <a:buSzPct val="100000"/>
              <a:buChar char="-"/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Si parte da MINIMO di 2 caratteri (consonante+vocale) fino ad un massimo di 5 caratteri (molto raro)</a:t>
            </a:r>
          </a:p>
        </p:txBody>
      </p:sp>
      <p:pic>
        <p:nvPicPr>
          <p:cNvPr id="1103" name="Screenshot 2024-10-16 alle 09.31.53.png" descr="Screenshot 2024-10-16 alle 09.31.53.png"/>
          <p:cNvPicPr>
            <a:picLocks noChangeAspect="1"/>
          </p:cNvPicPr>
          <p:nvPr/>
        </p:nvPicPr>
        <p:blipFill>
          <a:blip r:embed="rId4"/>
          <a:srcRect t="5406"/>
          <a:stretch>
            <a:fillRect/>
          </a:stretch>
        </p:blipFill>
        <p:spPr>
          <a:xfrm>
            <a:off x="2482850" y="1968596"/>
            <a:ext cx="7226300" cy="1645824"/>
          </a:xfrm>
          <a:prstGeom prst="rect">
            <a:avLst/>
          </a:prstGeom>
          <a:ln w="12700">
            <a:miter lim="400000"/>
          </a:ln>
        </p:spPr>
      </p:pic>
      <p:sp>
        <p:nvSpPr>
          <p:cNvPr id="1104" name="ㅏ, ㅗ, ㅣ da soli non va bene!"/>
          <p:cNvSpPr txBox="1"/>
          <p:nvPr/>
        </p:nvSpPr>
        <p:spPr>
          <a:xfrm>
            <a:off x="338502" y="4208836"/>
            <a:ext cx="3697057" cy="438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ㅏ, ㅗ, ㅣ da soli non va bene!</a:t>
            </a:r>
          </a:p>
        </p:txBody>
      </p:sp>
      <p:sp>
        <p:nvSpPr>
          <p:cNvPr id="1105" name="아, 오, 이 va bene!"/>
          <p:cNvSpPr txBox="1"/>
          <p:nvPr/>
        </p:nvSpPr>
        <p:spPr>
          <a:xfrm>
            <a:off x="8702153" y="4208836"/>
            <a:ext cx="2342101" cy="438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아, 오, 이 va bene!</a:t>
            </a:r>
          </a:p>
        </p:txBody>
      </p:sp>
      <p:sp>
        <p:nvSpPr>
          <p:cNvPr id="1106" name="ㅇ   + ㅏ= 아…"/>
          <p:cNvSpPr txBox="1"/>
          <p:nvPr/>
        </p:nvSpPr>
        <p:spPr>
          <a:xfrm>
            <a:off x="4517740" y="5213193"/>
            <a:ext cx="3125155" cy="133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9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ㅇ </a:t>
            </a:r>
            <a:r>
              <a:rPr sz="3500"/>
              <a:t> </a:t>
            </a:r>
            <a:r>
              <a:t> + ㅏ= 아</a:t>
            </a:r>
          </a:p>
          <a:p>
            <a:pPr>
              <a:defRPr sz="2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Consonante + vocale</a:t>
            </a:r>
          </a:p>
          <a:p>
            <a:pPr>
              <a:defRPr sz="2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Ng (muta)</a:t>
            </a:r>
          </a:p>
        </p:txBody>
      </p:sp>
      <p:sp>
        <p:nvSpPr>
          <p:cNvPr id="1107" name="Linea"/>
          <p:cNvSpPr/>
          <p:nvPr/>
        </p:nvSpPr>
        <p:spPr>
          <a:xfrm>
            <a:off x="3454229" y="4675720"/>
            <a:ext cx="1020491" cy="1020491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arrow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08" name="Linea"/>
          <p:cNvSpPr/>
          <p:nvPr/>
        </p:nvSpPr>
        <p:spPr>
          <a:xfrm flipV="1">
            <a:off x="7873559" y="4723060"/>
            <a:ext cx="1180602" cy="912087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arrow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11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12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11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12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14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12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14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14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5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14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17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15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171" name="Quindi, unendo più JAMO (quindi sillabe):…"/>
          <p:cNvSpPr txBox="1"/>
          <p:nvPr/>
        </p:nvSpPr>
        <p:spPr>
          <a:xfrm>
            <a:off x="3512586" y="575174"/>
            <a:ext cx="5166828" cy="898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lnSpc>
                <a:spcPct val="150000"/>
              </a:lnSpc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Quindi, unendo più JAMO (quindi sillabe):</a:t>
            </a:r>
          </a:p>
          <a:p>
            <a:pPr algn="ctr">
              <a:lnSpc>
                <a:spcPct val="150000"/>
              </a:lnSpc>
              <a:defRPr sz="23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comporrai le parole coreane!</a:t>
            </a:r>
          </a:p>
        </p:txBody>
      </p:sp>
      <p:sp>
        <p:nvSpPr>
          <p:cNvPr id="1172" name="Vediamo alcuni esempi!…"/>
          <p:cNvSpPr txBox="1"/>
          <p:nvPr/>
        </p:nvSpPr>
        <p:spPr>
          <a:xfrm>
            <a:off x="2761233" y="2361587"/>
            <a:ext cx="6638169" cy="2479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Vediamo alcuni esempi!</a:t>
            </a:r>
          </a:p>
          <a:p>
            <a:pPr algn="ctr"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사라 (2 jamo) = SA + RA —&gt; Sara</a:t>
            </a:r>
          </a:p>
          <a:p>
            <a:pPr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키아라 (3 jamo) = CHI + A + RA —&gt; Chiara</a:t>
            </a:r>
          </a:p>
          <a:p>
            <a:pPr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>
              <a:defRPr sz="2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페데리코 (4 jamo) = FE + DE + RI + CO —&gt; Federico</a:t>
            </a:r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89B649E2-FD80-3A7A-A382-9D317A99A215}"/>
              </a:ext>
            </a:extLst>
          </p:cNvPr>
          <p:cNvGrpSpPr/>
          <p:nvPr/>
        </p:nvGrpSpPr>
        <p:grpSpPr>
          <a:xfrm>
            <a:off x="468009" y="654913"/>
            <a:ext cx="1270440" cy="455760"/>
            <a:chOff x="468009" y="654913"/>
            <a:chExt cx="1270440" cy="455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3BC5B5FD-0949-2F0B-BABD-C53F8A9B56F5}"/>
                    </a:ext>
                  </a:extLst>
                </p14:cNvPr>
                <p14:cNvContentPartPr/>
                <p14:nvPr/>
              </p14:nvContentPartPr>
              <p14:xfrm>
                <a:off x="468009" y="654913"/>
                <a:ext cx="361800" cy="45576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3BC5B5FD-0949-2F0B-BABD-C53F8A9B56F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57209" y="644473"/>
                  <a:ext cx="383040" cy="47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14449E5C-8B45-BDCA-C3FA-D718795E93E8}"/>
                    </a:ext>
                  </a:extLst>
                </p14:cNvPr>
                <p14:cNvContentPartPr/>
                <p14:nvPr/>
              </p14:nvContentPartPr>
              <p14:xfrm>
                <a:off x="831609" y="868033"/>
                <a:ext cx="292680" cy="20988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14449E5C-8B45-BDCA-C3FA-D718795E93E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21169" y="857593"/>
                  <a:ext cx="31392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5F9AEFE0-379F-1490-D993-C8799E1A9ED7}"/>
                    </a:ext>
                  </a:extLst>
                </p14:cNvPr>
                <p14:cNvContentPartPr/>
                <p14:nvPr/>
              </p14:nvContentPartPr>
              <p14:xfrm>
                <a:off x="1193409" y="800713"/>
                <a:ext cx="176040" cy="22968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5F9AEFE0-379F-1490-D993-C8799E1A9ED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82609" y="789913"/>
                  <a:ext cx="19728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2B1DAF27-CFC1-B344-536A-63C932CE7518}"/>
                    </a:ext>
                  </a:extLst>
                </p14:cNvPr>
                <p14:cNvContentPartPr/>
                <p14:nvPr/>
              </p14:nvContentPartPr>
              <p14:xfrm>
                <a:off x="1427049" y="807553"/>
                <a:ext cx="93240" cy="22284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2B1DAF27-CFC1-B344-536A-63C932CE751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416609" y="797113"/>
                  <a:ext cx="11448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DF0083B0-8A8F-492C-988A-D81CB462AB01}"/>
                    </a:ext>
                  </a:extLst>
                </p14:cNvPr>
                <p14:cNvContentPartPr/>
                <p14:nvPr/>
              </p14:nvContentPartPr>
              <p14:xfrm>
                <a:off x="1499769" y="791353"/>
                <a:ext cx="238680" cy="22968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DF0083B0-8A8F-492C-988A-D81CB462AB0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489329" y="780553"/>
                  <a:ext cx="259920" cy="25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3CB04E42-83CE-08EA-3859-90F02536D36E}"/>
              </a:ext>
            </a:extLst>
          </p:cNvPr>
          <p:cNvGrpSpPr/>
          <p:nvPr/>
        </p:nvGrpSpPr>
        <p:grpSpPr>
          <a:xfrm>
            <a:off x="375129" y="1975753"/>
            <a:ext cx="2011680" cy="587520"/>
            <a:chOff x="375129" y="1975753"/>
            <a:chExt cx="2011680" cy="587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6708F794-1E92-6950-22ED-B7C5BC7DF996}"/>
                    </a:ext>
                  </a:extLst>
                </p14:cNvPr>
                <p14:cNvContentPartPr/>
                <p14:nvPr/>
              </p14:nvContentPartPr>
              <p14:xfrm>
                <a:off x="375129" y="2051353"/>
                <a:ext cx="288000" cy="47340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6708F794-1E92-6950-22ED-B7C5BC7DF99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64329" y="2040913"/>
                  <a:ext cx="309240" cy="49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FE23F563-0A29-76C9-601E-5D255C8DFE88}"/>
                    </a:ext>
                  </a:extLst>
                </p14:cNvPr>
                <p14:cNvContentPartPr/>
                <p14:nvPr/>
              </p14:nvContentPartPr>
              <p14:xfrm>
                <a:off x="753129" y="1986193"/>
                <a:ext cx="43920" cy="57708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FE23F563-0A29-76C9-601E-5D255C8DFE8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42689" y="1975753"/>
                  <a:ext cx="65160" cy="59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D629C67F-BA64-16C2-E9C9-C77C057C7F09}"/>
                    </a:ext>
                  </a:extLst>
                </p14:cNvPr>
                <p14:cNvContentPartPr/>
                <p14:nvPr/>
              </p14:nvContentPartPr>
              <p14:xfrm>
                <a:off x="797049" y="2283193"/>
                <a:ext cx="185040" cy="1656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D629C67F-BA64-16C2-E9C9-C77C057C7F0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86249" y="2272753"/>
                  <a:ext cx="20628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9E4D1B40-3394-BBC2-F2D8-49B04885229A}"/>
                    </a:ext>
                  </a:extLst>
                </p14:cNvPr>
                <p14:cNvContentPartPr/>
                <p14:nvPr/>
              </p14:nvContentPartPr>
              <p14:xfrm>
                <a:off x="1147329" y="2007073"/>
                <a:ext cx="252360" cy="24732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9E4D1B40-3394-BBC2-F2D8-49B04885229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136889" y="1996633"/>
                  <a:ext cx="27360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2F22BE4C-66C6-D8A9-687C-7991303AA039}"/>
                    </a:ext>
                  </a:extLst>
                </p14:cNvPr>
                <p14:cNvContentPartPr/>
                <p14:nvPr/>
              </p14:nvContentPartPr>
              <p14:xfrm>
                <a:off x="1100169" y="2284633"/>
                <a:ext cx="422280" cy="5400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2F22BE4C-66C6-D8A9-687C-7991303AA03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89729" y="2273833"/>
                  <a:ext cx="4435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9DA33322-F55D-6F63-261C-8BFD6746804D}"/>
                    </a:ext>
                  </a:extLst>
                </p14:cNvPr>
                <p14:cNvContentPartPr/>
                <p14:nvPr/>
              </p14:nvContentPartPr>
              <p14:xfrm>
                <a:off x="1364409" y="2292553"/>
                <a:ext cx="36000" cy="23760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9DA33322-F55D-6F63-261C-8BFD6746804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353969" y="2282113"/>
                  <a:ext cx="5724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5A9768C3-BF24-0043-9868-02C03F567829}"/>
                    </a:ext>
                  </a:extLst>
                </p14:cNvPr>
                <p14:cNvContentPartPr/>
                <p14:nvPr/>
              </p14:nvContentPartPr>
              <p14:xfrm>
                <a:off x="1671129" y="2007433"/>
                <a:ext cx="279000" cy="37548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5A9768C3-BF24-0043-9868-02C03F56782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660689" y="1996633"/>
                  <a:ext cx="300240" cy="39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3F98FB37-42BB-9961-96C3-5A754C3A87DE}"/>
                    </a:ext>
                  </a:extLst>
                </p14:cNvPr>
                <p14:cNvContentPartPr/>
                <p14:nvPr/>
              </p14:nvContentPartPr>
              <p14:xfrm>
                <a:off x="2045169" y="1975753"/>
                <a:ext cx="18360" cy="38700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3F98FB37-42BB-9961-96C3-5A754C3A87D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034369" y="1965313"/>
                  <a:ext cx="39600" cy="40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A2961224-F190-D856-AB9D-EAF4411FED91}"/>
                    </a:ext>
                  </a:extLst>
                </p14:cNvPr>
                <p14:cNvContentPartPr/>
                <p14:nvPr/>
              </p14:nvContentPartPr>
              <p14:xfrm>
                <a:off x="2124369" y="2156473"/>
                <a:ext cx="262440" cy="3996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A2961224-F190-D856-AB9D-EAF4411FED91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113929" y="2145673"/>
                  <a:ext cx="283680" cy="6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48A43766-4FD8-DF14-4D48-2737DF98DB96}"/>
              </a:ext>
            </a:extLst>
          </p:cNvPr>
          <p:cNvGrpSpPr/>
          <p:nvPr/>
        </p:nvGrpSpPr>
        <p:grpSpPr>
          <a:xfrm>
            <a:off x="453249" y="2932633"/>
            <a:ext cx="1703880" cy="556560"/>
            <a:chOff x="453249" y="2932633"/>
            <a:chExt cx="1703880" cy="556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ABADF4C2-1BFF-AB84-1FAC-1D6EFF30B945}"/>
                    </a:ext>
                  </a:extLst>
                </p14:cNvPr>
                <p14:cNvContentPartPr/>
                <p14:nvPr/>
              </p14:nvContentPartPr>
              <p14:xfrm>
                <a:off x="453249" y="2979793"/>
                <a:ext cx="239760" cy="50940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ABADF4C2-1BFF-AB84-1FAC-1D6EFF30B945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42809" y="2969353"/>
                  <a:ext cx="261000" cy="53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5120C6F8-8BA3-1A05-CAC0-0604556B5EF8}"/>
                    </a:ext>
                  </a:extLst>
                </p14:cNvPr>
                <p14:cNvContentPartPr/>
                <p14:nvPr/>
              </p14:nvContentPartPr>
              <p14:xfrm>
                <a:off x="755649" y="3280393"/>
                <a:ext cx="128160" cy="18540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5120C6F8-8BA3-1A05-CAC0-0604556B5EF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44849" y="3269593"/>
                  <a:ext cx="14940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4FCFBFF5-13FE-C84C-B519-EAEAB8BC438F}"/>
                    </a:ext>
                  </a:extLst>
                </p14:cNvPr>
                <p14:cNvContentPartPr/>
                <p14:nvPr/>
              </p14:nvContentPartPr>
              <p14:xfrm>
                <a:off x="1036449" y="2932633"/>
                <a:ext cx="54000" cy="53784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4FCFBFF5-13FE-C84C-B519-EAEAB8BC438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26009" y="2922193"/>
                  <a:ext cx="75240" cy="55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0217896B-009C-411A-0229-8590510917E3}"/>
                    </a:ext>
                  </a:extLst>
                </p14:cNvPr>
                <p14:cNvContentPartPr/>
                <p14:nvPr/>
              </p14:nvContentPartPr>
              <p14:xfrm>
                <a:off x="1166409" y="3168433"/>
                <a:ext cx="149040" cy="1843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0217896B-009C-411A-0229-8590510917E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155609" y="3157993"/>
                  <a:ext cx="17028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0297A121-DD0A-997C-A6B9-8A4F329F3272}"/>
                    </a:ext>
                  </a:extLst>
                </p14:cNvPr>
                <p14:cNvContentPartPr/>
                <p14:nvPr/>
              </p14:nvContentPartPr>
              <p14:xfrm>
                <a:off x="1392489" y="3120913"/>
                <a:ext cx="81000" cy="27288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0297A121-DD0A-997C-A6B9-8A4F329F327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382049" y="3110113"/>
                  <a:ext cx="10224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4C1EA076-3B5D-0B37-91F7-4904722F9085}"/>
                    </a:ext>
                  </a:extLst>
                </p14:cNvPr>
                <p14:cNvContentPartPr/>
                <p14:nvPr/>
              </p14:nvContentPartPr>
              <p14:xfrm>
                <a:off x="1573929" y="3168433"/>
                <a:ext cx="123480" cy="1353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4C1EA076-3B5D-0B37-91F7-4904722F908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563129" y="3157993"/>
                  <a:ext cx="14472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137737B6-6A91-9F07-F4D7-5A3D6F521620}"/>
                    </a:ext>
                  </a:extLst>
                </p14:cNvPr>
                <p14:cNvContentPartPr/>
                <p14:nvPr/>
              </p14:nvContentPartPr>
              <p14:xfrm>
                <a:off x="1759689" y="3124153"/>
                <a:ext cx="122400" cy="1472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137737B6-6A91-9F07-F4D7-5A3D6F52162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748889" y="3113713"/>
                  <a:ext cx="14364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4A89FB0C-2DE1-7DC0-B5B5-0BD719B2539A}"/>
                    </a:ext>
                  </a:extLst>
                </p14:cNvPr>
                <p14:cNvContentPartPr/>
                <p14:nvPr/>
              </p14:nvContentPartPr>
              <p14:xfrm>
                <a:off x="1975689" y="3003193"/>
                <a:ext cx="7200" cy="2692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4A89FB0C-2DE1-7DC0-B5B5-0BD719B2539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965249" y="2992393"/>
                  <a:ext cx="2844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FA1C6A84-88DC-F270-D643-5D95B26702DE}"/>
                    </a:ext>
                  </a:extLst>
                </p14:cNvPr>
                <p14:cNvContentPartPr/>
                <p14:nvPr/>
              </p14:nvContentPartPr>
              <p14:xfrm>
                <a:off x="1985769" y="3125593"/>
                <a:ext cx="114480" cy="331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FA1C6A84-88DC-F270-D643-5D95B26702D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974969" y="3114793"/>
                  <a:ext cx="1357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833A7E61-1893-2910-4C09-D36C08CC2D71}"/>
                    </a:ext>
                  </a:extLst>
                </p14:cNvPr>
                <p14:cNvContentPartPr/>
                <p14:nvPr/>
              </p14:nvContentPartPr>
              <p14:xfrm>
                <a:off x="2143449" y="3104353"/>
                <a:ext cx="13680" cy="1879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833A7E61-1893-2910-4C09-D36C08CC2D7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133009" y="3093913"/>
                  <a:ext cx="34920" cy="20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1" name="Gruppo 1090">
            <a:extLst>
              <a:ext uri="{FF2B5EF4-FFF2-40B4-BE49-F238E27FC236}">
                <a16:creationId xmlns:a16="http://schemas.microsoft.com/office/drawing/2014/main" id="{5661FE46-089E-DF1F-13EA-4150A8888EA7}"/>
              </a:ext>
            </a:extLst>
          </p:cNvPr>
          <p:cNvGrpSpPr/>
          <p:nvPr/>
        </p:nvGrpSpPr>
        <p:grpSpPr>
          <a:xfrm>
            <a:off x="393849" y="4027033"/>
            <a:ext cx="1334880" cy="597960"/>
            <a:chOff x="393849" y="4027033"/>
            <a:chExt cx="1334880" cy="597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3AE2F275-F383-7BC1-DDA4-79704B687F7D}"/>
                    </a:ext>
                  </a:extLst>
                </p14:cNvPr>
                <p14:cNvContentPartPr/>
                <p14:nvPr/>
              </p14:nvContentPartPr>
              <p14:xfrm>
                <a:off x="393849" y="4027033"/>
                <a:ext cx="293760" cy="25308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3AE2F275-F383-7BC1-DDA4-79704B687F7D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83409" y="4016233"/>
                  <a:ext cx="31500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F4087D6C-C62E-D89E-5619-2FAFA13F9CF4}"/>
                    </a:ext>
                  </a:extLst>
                </p14:cNvPr>
                <p14:cNvContentPartPr/>
                <p14:nvPr/>
              </p14:nvContentPartPr>
              <p14:xfrm>
                <a:off x="474489" y="4159873"/>
                <a:ext cx="173880" cy="154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F4087D6C-C62E-D89E-5619-2FAFA13F9CF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64049" y="4149073"/>
                  <a:ext cx="1951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76D0CAE9-A2B8-FAD4-4E43-A560D411877A}"/>
                    </a:ext>
                  </a:extLst>
                </p14:cNvPr>
                <p14:cNvContentPartPr/>
                <p14:nvPr/>
              </p14:nvContentPartPr>
              <p14:xfrm>
                <a:off x="572049" y="4239073"/>
                <a:ext cx="1440" cy="10404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76D0CAE9-A2B8-FAD4-4E43-A560D411877A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61249" y="4228273"/>
                  <a:ext cx="2268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6862036F-DF34-736F-6EB2-822E129C53D9}"/>
                    </a:ext>
                  </a:extLst>
                </p14:cNvPr>
                <p14:cNvContentPartPr/>
                <p14:nvPr/>
              </p14:nvContentPartPr>
              <p14:xfrm>
                <a:off x="450009" y="4341673"/>
                <a:ext cx="281160" cy="1440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6862036F-DF34-736F-6EB2-822E129C53D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39209" y="4330873"/>
                  <a:ext cx="3024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9133E7F8-B60E-59A8-39B7-C2BA7D46BF2C}"/>
                    </a:ext>
                  </a:extLst>
                </p14:cNvPr>
                <p14:cNvContentPartPr/>
                <p14:nvPr/>
              </p14:nvContentPartPr>
              <p14:xfrm>
                <a:off x="528489" y="4452193"/>
                <a:ext cx="198360" cy="172800"/>
              </p14:xfrm>
            </p:contentPart>
          </mc:Choice>
          <mc:Fallback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9133E7F8-B60E-59A8-39B7-C2BA7D46BF2C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17689" y="4441393"/>
                  <a:ext cx="21960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46679FB5-099F-3F06-ED75-613B9295FE16}"/>
                    </a:ext>
                  </a:extLst>
                </p14:cNvPr>
                <p14:cNvContentPartPr/>
                <p14:nvPr/>
              </p14:nvContentPartPr>
              <p14:xfrm>
                <a:off x="793449" y="4157353"/>
                <a:ext cx="142560" cy="252000"/>
              </p14:xfrm>
            </p:contentPart>
          </mc:Choice>
          <mc:Fallback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46679FB5-099F-3F06-ED75-613B9295FE16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83009" y="4146913"/>
                  <a:ext cx="16380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FA3B1B59-93D7-0427-6D5F-5F46AC9004E5}"/>
                    </a:ext>
                  </a:extLst>
                </p14:cNvPr>
                <p14:cNvContentPartPr/>
                <p14:nvPr/>
              </p14:nvContentPartPr>
              <p14:xfrm>
                <a:off x="996129" y="4133593"/>
                <a:ext cx="14760" cy="25956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FA3B1B59-93D7-0427-6D5F-5F46AC9004E5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85689" y="4123153"/>
                  <a:ext cx="3600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51" name="Input penna 50">
                  <a:extLst>
                    <a:ext uri="{FF2B5EF4-FFF2-40B4-BE49-F238E27FC236}">
                      <a16:creationId xmlns:a16="http://schemas.microsoft.com/office/drawing/2014/main" id="{E048B9FC-4EC6-BAA9-D338-F769CAE79D1B}"/>
                    </a:ext>
                  </a:extLst>
                </p14:cNvPr>
                <p14:cNvContentPartPr/>
                <p14:nvPr/>
              </p14:nvContentPartPr>
              <p14:xfrm>
                <a:off x="1004049" y="4269313"/>
                <a:ext cx="112320" cy="3960"/>
              </p14:xfrm>
            </p:contentPart>
          </mc:Choice>
          <mc:Fallback>
            <p:pic>
              <p:nvPicPr>
                <p:cNvPr id="51" name="Input penna 50">
                  <a:extLst>
                    <a:ext uri="{FF2B5EF4-FFF2-40B4-BE49-F238E27FC236}">
                      <a16:creationId xmlns:a16="http://schemas.microsoft.com/office/drawing/2014/main" id="{E048B9FC-4EC6-BAA9-D338-F769CAE79D1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93609" y="4258513"/>
                  <a:ext cx="1335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B04A9854-F267-B86C-3909-69F312F42068}"/>
                    </a:ext>
                  </a:extLst>
                </p14:cNvPr>
                <p14:cNvContentPartPr/>
                <p14:nvPr/>
              </p14:nvContentPartPr>
              <p14:xfrm>
                <a:off x="1148409" y="4075993"/>
                <a:ext cx="59760" cy="277560"/>
              </p14:xfrm>
            </p:contentPart>
          </mc:Choice>
          <mc:Fallback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B04A9854-F267-B86C-3909-69F312F42068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137969" y="4065193"/>
                  <a:ext cx="8100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53" name="Input penna 52">
                  <a:extLst>
                    <a:ext uri="{FF2B5EF4-FFF2-40B4-BE49-F238E27FC236}">
                      <a16:creationId xmlns:a16="http://schemas.microsoft.com/office/drawing/2014/main" id="{5347F162-C526-270E-4237-971F858472F7}"/>
                    </a:ext>
                  </a:extLst>
                </p14:cNvPr>
                <p14:cNvContentPartPr/>
                <p14:nvPr/>
              </p14:nvContentPartPr>
              <p14:xfrm>
                <a:off x="1180809" y="4233313"/>
                <a:ext cx="97920" cy="57240"/>
              </p14:xfrm>
            </p:contentPart>
          </mc:Choice>
          <mc:Fallback>
            <p:pic>
              <p:nvPicPr>
                <p:cNvPr id="53" name="Input penna 52">
                  <a:extLst>
                    <a:ext uri="{FF2B5EF4-FFF2-40B4-BE49-F238E27FC236}">
                      <a16:creationId xmlns:a16="http://schemas.microsoft.com/office/drawing/2014/main" id="{5347F162-C526-270E-4237-971F858472F7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70369" y="4222513"/>
                  <a:ext cx="11916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54" name="Input penna 53">
                  <a:extLst>
                    <a:ext uri="{FF2B5EF4-FFF2-40B4-BE49-F238E27FC236}">
                      <a16:creationId xmlns:a16="http://schemas.microsoft.com/office/drawing/2014/main" id="{F2B31E3B-CC44-5D9B-2313-1D63CFCE4ECE}"/>
                    </a:ext>
                  </a:extLst>
                </p14:cNvPr>
                <p14:cNvContentPartPr/>
                <p14:nvPr/>
              </p14:nvContentPartPr>
              <p14:xfrm>
                <a:off x="1320849" y="4060873"/>
                <a:ext cx="22680" cy="225000"/>
              </p14:xfrm>
            </p:contentPart>
          </mc:Choice>
          <mc:Fallback>
            <p:pic>
              <p:nvPicPr>
                <p:cNvPr id="54" name="Input penna 53">
                  <a:extLst>
                    <a:ext uri="{FF2B5EF4-FFF2-40B4-BE49-F238E27FC236}">
                      <a16:creationId xmlns:a16="http://schemas.microsoft.com/office/drawing/2014/main" id="{F2B31E3B-CC44-5D9B-2313-1D63CFCE4EC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310049" y="4050073"/>
                  <a:ext cx="439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E24504F1-D3B7-6E30-7105-36CF646B009D}"/>
                    </a:ext>
                  </a:extLst>
                </p14:cNvPr>
                <p14:cNvContentPartPr/>
                <p14:nvPr/>
              </p14:nvContentPartPr>
              <p14:xfrm>
                <a:off x="1348929" y="4205233"/>
                <a:ext cx="90000" cy="13320"/>
              </p14:xfrm>
            </p:contentPart>
          </mc:Choice>
          <mc:Fallback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E24504F1-D3B7-6E30-7105-36CF646B009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338129" y="4194433"/>
                  <a:ext cx="1112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FD49B2C3-4D48-654C-61A9-A55C9D060DA2}"/>
                    </a:ext>
                  </a:extLst>
                </p14:cNvPr>
                <p14:cNvContentPartPr/>
                <p14:nvPr/>
              </p14:nvContentPartPr>
              <p14:xfrm>
                <a:off x="1225809" y="4370473"/>
                <a:ext cx="168120" cy="145800"/>
              </p14:xfrm>
            </p:contentPart>
          </mc:Choice>
          <mc:Fallback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FD49B2C3-4D48-654C-61A9-A55C9D060DA2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215009" y="4360033"/>
                  <a:ext cx="18936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594F0253-12E7-97C4-E2A4-BE50DE487920}"/>
                    </a:ext>
                  </a:extLst>
                </p14:cNvPr>
                <p14:cNvContentPartPr/>
                <p14:nvPr/>
              </p14:nvContentPartPr>
              <p14:xfrm>
                <a:off x="1511289" y="4082833"/>
                <a:ext cx="116640" cy="1188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594F0253-12E7-97C4-E2A4-BE50DE48792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500489" y="4072393"/>
                  <a:ext cx="13788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2971390D-0D54-4E62-7437-CCFDA86A1824}"/>
                    </a:ext>
                  </a:extLst>
                </p14:cNvPr>
                <p14:cNvContentPartPr/>
                <p14:nvPr/>
              </p14:nvContentPartPr>
              <p14:xfrm>
                <a:off x="1501209" y="4078153"/>
                <a:ext cx="123480" cy="17856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2971390D-0D54-4E62-7437-CCFDA86A1824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490409" y="4067713"/>
                  <a:ext cx="14472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1088" name="Input penna 1087">
                  <a:extLst>
                    <a:ext uri="{FF2B5EF4-FFF2-40B4-BE49-F238E27FC236}">
                      <a16:creationId xmlns:a16="http://schemas.microsoft.com/office/drawing/2014/main" id="{A646D8F6-D8AB-E7FF-92CF-5D8541C84BE2}"/>
                    </a:ext>
                  </a:extLst>
                </p14:cNvPr>
                <p14:cNvContentPartPr/>
                <p14:nvPr/>
              </p14:nvContentPartPr>
              <p14:xfrm>
                <a:off x="1527849" y="4170313"/>
                <a:ext cx="128160" cy="22320"/>
              </p14:xfrm>
            </p:contentPart>
          </mc:Choice>
          <mc:Fallback>
            <p:pic>
              <p:nvPicPr>
                <p:cNvPr id="1088" name="Input penna 1087">
                  <a:extLst>
                    <a:ext uri="{FF2B5EF4-FFF2-40B4-BE49-F238E27FC236}">
                      <a16:creationId xmlns:a16="http://schemas.microsoft.com/office/drawing/2014/main" id="{A646D8F6-D8AB-E7FF-92CF-5D8541C84BE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517409" y="4159513"/>
                  <a:ext cx="1494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089" name="Input penna 1088">
                  <a:extLst>
                    <a:ext uri="{FF2B5EF4-FFF2-40B4-BE49-F238E27FC236}">
                      <a16:creationId xmlns:a16="http://schemas.microsoft.com/office/drawing/2014/main" id="{E1BAF15C-0C3B-1F82-01D4-469CF3194EF3}"/>
                    </a:ext>
                  </a:extLst>
                </p14:cNvPr>
                <p14:cNvContentPartPr/>
                <p14:nvPr/>
              </p14:nvContentPartPr>
              <p14:xfrm>
                <a:off x="1711449" y="4072393"/>
                <a:ext cx="17280" cy="286920"/>
              </p14:xfrm>
            </p:contentPart>
          </mc:Choice>
          <mc:Fallback>
            <p:pic>
              <p:nvPicPr>
                <p:cNvPr id="1089" name="Input penna 1088">
                  <a:extLst>
                    <a:ext uri="{FF2B5EF4-FFF2-40B4-BE49-F238E27FC236}">
                      <a16:creationId xmlns:a16="http://schemas.microsoft.com/office/drawing/2014/main" id="{E1BAF15C-0C3B-1F82-01D4-469CF3194EF3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701009" y="4061953"/>
                  <a:ext cx="38520" cy="308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1092" name="Input penna 1091">
                <a:extLst>
                  <a:ext uri="{FF2B5EF4-FFF2-40B4-BE49-F238E27FC236}">
                    <a16:creationId xmlns:a16="http://schemas.microsoft.com/office/drawing/2014/main" id="{F68540E7-6C0F-DEF9-3193-8578D4504DAC}"/>
                  </a:ext>
                </a:extLst>
              </p14:cNvPr>
              <p14:cNvContentPartPr/>
              <p14:nvPr/>
            </p14:nvContentPartPr>
            <p14:xfrm>
              <a:off x="579609" y="5413033"/>
              <a:ext cx="276840" cy="455760"/>
            </p14:xfrm>
          </p:contentPart>
        </mc:Choice>
        <mc:Fallback>
          <p:pic>
            <p:nvPicPr>
              <p:cNvPr id="1092" name="Input penna 1091">
                <a:extLst>
                  <a:ext uri="{FF2B5EF4-FFF2-40B4-BE49-F238E27FC236}">
                    <a16:creationId xmlns:a16="http://schemas.microsoft.com/office/drawing/2014/main" id="{F68540E7-6C0F-DEF9-3193-8578D4504DAC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569169" y="5402593"/>
                <a:ext cx="298080" cy="47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1093" name="Input penna 1092">
                <a:extLst>
                  <a:ext uri="{FF2B5EF4-FFF2-40B4-BE49-F238E27FC236}">
                    <a16:creationId xmlns:a16="http://schemas.microsoft.com/office/drawing/2014/main" id="{E46C02F0-007C-C57C-18C4-9A32F5225011}"/>
                  </a:ext>
                </a:extLst>
              </p14:cNvPr>
              <p14:cNvContentPartPr/>
              <p14:nvPr/>
            </p14:nvContentPartPr>
            <p14:xfrm>
              <a:off x="884169" y="5647393"/>
              <a:ext cx="200880" cy="194760"/>
            </p14:xfrm>
          </p:contentPart>
        </mc:Choice>
        <mc:Fallback>
          <p:pic>
            <p:nvPicPr>
              <p:cNvPr id="1093" name="Input penna 1092">
                <a:extLst>
                  <a:ext uri="{FF2B5EF4-FFF2-40B4-BE49-F238E27FC236}">
                    <a16:creationId xmlns:a16="http://schemas.microsoft.com/office/drawing/2014/main" id="{E46C02F0-007C-C57C-18C4-9A32F5225011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873729" y="5636593"/>
                <a:ext cx="22212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05" name="Gruppo 1104">
            <a:extLst>
              <a:ext uri="{FF2B5EF4-FFF2-40B4-BE49-F238E27FC236}">
                <a16:creationId xmlns:a16="http://schemas.microsoft.com/office/drawing/2014/main" id="{F8D00BFC-26C3-54A6-3F66-4424D2FDCEAB}"/>
              </a:ext>
            </a:extLst>
          </p:cNvPr>
          <p:cNvGrpSpPr/>
          <p:nvPr/>
        </p:nvGrpSpPr>
        <p:grpSpPr>
          <a:xfrm>
            <a:off x="1631889" y="5339593"/>
            <a:ext cx="263520" cy="447840"/>
            <a:chOff x="1631889" y="5339593"/>
            <a:chExt cx="263520" cy="44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097" name="Input penna 1096">
                  <a:extLst>
                    <a:ext uri="{FF2B5EF4-FFF2-40B4-BE49-F238E27FC236}">
                      <a16:creationId xmlns:a16="http://schemas.microsoft.com/office/drawing/2014/main" id="{60B908D0-31A1-3F11-4F6F-6903B5C69A44}"/>
                    </a:ext>
                  </a:extLst>
                </p14:cNvPr>
                <p14:cNvContentPartPr/>
                <p14:nvPr/>
              </p14:nvContentPartPr>
              <p14:xfrm>
                <a:off x="1631889" y="5339593"/>
                <a:ext cx="29520" cy="431280"/>
              </p14:xfrm>
            </p:contentPart>
          </mc:Choice>
          <mc:Fallback>
            <p:pic>
              <p:nvPicPr>
                <p:cNvPr id="1097" name="Input penna 1096">
                  <a:extLst>
                    <a:ext uri="{FF2B5EF4-FFF2-40B4-BE49-F238E27FC236}">
                      <a16:creationId xmlns:a16="http://schemas.microsoft.com/office/drawing/2014/main" id="{60B908D0-31A1-3F11-4F6F-6903B5C69A44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621449" y="5329153"/>
                  <a:ext cx="50760" cy="45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098" name="Input penna 1097">
                  <a:extLst>
                    <a:ext uri="{FF2B5EF4-FFF2-40B4-BE49-F238E27FC236}">
                      <a16:creationId xmlns:a16="http://schemas.microsoft.com/office/drawing/2014/main" id="{622ADA0A-349B-A343-042F-9DEC0627F343}"/>
                    </a:ext>
                  </a:extLst>
                </p14:cNvPr>
                <p14:cNvContentPartPr/>
                <p14:nvPr/>
              </p14:nvContentPartPr>
              <p14:xfrm>
                <a:off x="1718289" y="5573953"/>
                <a:ext cx="177120" cy="213480"/>
              </p14:xfrm>
            </p:contentPart>
          </mc:Choice>
          <mc:Fallback>
            <p:pic>
              <p:nvPicPr>
                <p:cNvPr id="1098" name="Input penna 1097">
                  <a:extLst>
                    <a:ext uri="{FF2B5EF4-FFF2-40B4-BE49-F238E27FC236}">
                      <a16:creationId xmlns:a16="http://schemas.microsoft.com/office/drawing/2014/main" id="{622ADA0A-349B-A343-042F-9DEC0627F34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707489" y="5563153"/>
                  <a:ext cx="198360" cy="23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3" name="Gruppo 1102">
            <a:extLst>
              <a:ext uri="{FF2B5EF4-FFF2-40B4-BE49-F238E27FC236}">
                <a16:creationId xmlns:a16="http://schemas.microsoft.com/office/drawing/2014/main" id="{7201036A-2A08-7CDA-1CED-55F93ED6D5A1}"/>
              </a:ext>
            </a:extLst>
          </p:cNvPr>
          <p:cNvGrpSpPr/>
          <p:nvPr/>
        </p:nvGrpSpPr>
        <p:grpSpPr>
          <a:xfrm>
            <a:off x="1167489" y="5410873"/>
            <a:ext cx="240480" cy="429120"/>
            <a:chOff x="1167489" y="5410873"/>
            <a:chExt cx="240480" cy="429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1099" name="Input penna 1098">
                  <a:extLst>
                    <a:ext uri="{FF2B5EF4-FFF2-40B4-BE49-F238E27FC236}">
                      <a16:creationId xmlns:a16="http://schemas.microsoft.com/office/drawing/2014/main" id="{E854E6F1-A8D9-9C9B-88BF-2CFBC5974A18}"/>
                    </a:ext>
                  </a:extLst>
                </p14:cNvPr>
                <p14:cNvContentPartPr/>
                <p14:nvPr/>
              </p14:nvContentPartPr>
              <p14:xfrm>
                <a:off x="1167489" y="5410873"/>
                <a:ext cx="125640" cy="315000"/>
              </p14:xfrm>
            </p:contentPart>
          </mc:Choice>
          <mc:Fallback>
            <p:pic>
              <p:nvPicPr>
                <p:cNvPr id="1099" name="Input penna 1098">
                  <a:extLst>
                    <a:ext uri="{FF2B5EF4-FFF2-40B4-BE49-F238E27FC236}">
                      <a16:creationId xmlns:a16="http://schemas.microsoft.com/office/drawing/2014/main" id="{E854E6F1-A8D9-9C9B-88BF-2CFBC5974A18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156689" y="5400073"/>
                  <a:ext cx="14688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1100" name="Input penna 1099">
                  <a:extLst>
                    <a:ext uri="{FF2B5EF4-FFF2-40B4-BE49-F238E27FC236}">
                      <a16:creationId xmlns:a16="http://schemas.microsoft.com/office/drawing/2014/main" id="{12FB0CDB-77A5-B549-7A15-00780A265D07}"/>
                    </a:ext>
                  </a:extLst>
                </p14:cNvPr>
                <p14:cNvContentPartPr/>
                <p14:nvPr/>
              </p14:nvContentPartPr>
              <p14:xfrm>
                <a:off x="1256049" y="5537593"/>
                <a:ext cx="66240" cy="138960"/>
              </p14:xfrm>
            </p:contentPart>
          </mc:Choice>
          <mc:Fallback>
            <p:pic>
              <p:nvPicPr>
                <p:cNvPr id="1100" name="Input penna 1099">
                  <a:extLst>
                    <a:ext uri="{FF2B5EF4-FFF2-40B4-BE49-F238E27FC236}">
                      <a16:creationId xmlns:a16="http://schemas.microsoft.com/office/drawing/2014/main" id="{12FB0CDB-77A5-B549-7A15-00780A265D07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245249" y="5527153"/>
                  <a:ext cx="8748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1101" name="Input penna 1100">
                  <a:extLst>
                    <a:ext uri="{FF2B5EF4-FFF2-40B4-BE49-F238E27FC236}">
                      <a16:creationId xmlns:a16="http://schemas.microsoft.com/office/drawing/2014/main" id="{AA898646-653F-6804-7A65-E2D4F8951BDD}"/>
                    </a:ext>
                  </a:extLst>
                </p14:cNvPr>
                <p14:cNvContentPartPr/>
                <p14:nvPr/>
              </p14:nvContentPartPr>
              <p14:xfrm>
                <a:off x="1348929" y="5444713"/>
                <a:ext cx="59040" cy="395280"/>
              </p14:xfrm>
            </p:contentPart>
          </mc:Choice>
          <mc:Fallback>
            <p:pic>
              <p:nvPicPr>
                <p:cNvPr id="1101" name="Input penna 1100">
                  <a:extLst>
                    <a:ext uri="{FF2B5EF4-FFF2-40B4-BE49-F238E27FC236}">
                      <a16:creationId xmlns:a16="http://schemas.microsoft.com/office/drawing/2014/main" id="{AA898646-653F-6804-7A65-E2D4F8951BDD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338129" y="5433913"/>
                  <a:ext cx="80280" cy="41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8" name="Gruppo 1177">
            <a:extLst>
              <a:ext uri="{FF2B5EF4-FFF2-40B4-BE49-F238E27FC236}">
                <a16:creationId xmlns:a16="http://schemas.microsoft.com/office/drawing/2014/main" id="{0D76F920-7450-2E55-9CF6-8C54097DEAC7}"/>
              </a:ext>
            </a:extLst>
          </p:cNvPr>
          <p:cNvGrpSpPr/>
          <p:nvPr/>
        </p:nvGrpSpPr>
        <p:grpSpPr>
          <a:xfrm>
            <a:off x="2244249" y="5520313"/>
            <a:ext cx="524520" cy="264600"/>
            <a:chOff x="2244249" y="5520313"/>
            <a:chExt cx="524520" cy="264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106" name="Input penna 1105">
                  <a:extLst>
                    <a:ext uri="{FF2B5EF4-FFF2-40B4-BE49-F238E27FC236}">
                      <a16:creationId xmlns:a16="http://schemas.microsoft.com/office/drawing/2014/main" id="{0CA8B1F0-F811-2128-421D-B7D0F356EDED}"/>
                    </a:ext>
                  </a:extLst>
                </p14:cNvPr>
                <p14:cNvContentPartPr/>
                <p14:nvPr/>
              </p14:nvContentPartPr>
              <p14:xfrm>
                <a:off x="2244249" y="5520313"/>
                <a:ext cx="141480" cy="264600"/>
              </p14:xfrm>
            </p:contentPart>
          </mc:Choice>
          <mc:Fallback>
            <p:pic>
              <p:nvPicPr>
                <p:cNvPr id="1106" name="Input penna 1105">
                  <a:extLst>
                    <a:ext uri="{FF2B5EF4-FFF2-40B4-BE49-F238E27FC236}">
                      <a16:creationId xmlns:a16="http://schemas.microsoft.com/office/drawing/2014/main" id="{0CA8B1F0-F811-2128-421D-B7D0F356EDED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233809" y="5509513"/>
                  <a:ext cx="16272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107" name="Input penna 1106">
                  <a:extLst>
                    <a:ext uri="{FF2B5EF4-FFF2-40B4-BE49-F238E27FC236}">
                      <a16:creationId xmlns:a16="http://schemas.microsoft.com/office/drawing/2014/main" id="{BB43D415-545B-C9C1-FEFC-E76C9B67DD64}"/>
                    </a:ext>
                  </a:extLst>
                </p14:cNvPr>
                <p14:cNvContentPartPr/>
                <p14:nvPr/>
              </p14:nvContentPartPr>
              <p14:xfrm>
                <a:off x="2398689" y="5635513"/>
                <a:ext cx="204120" cy="131400"/>
              </p14:xfrm>
            </p:contentPart>
          </mc:Choice>
          <mc:Fallback>
            <p:pic>
              <p:nvPicPr>
                <p:cNvPr id="1107" name="Input penna 1106">
                  <a:extLst>
                    <a:ext uri="{FF2B5EF4-FFF2-40B4-BE49-F238E27FC236}">
                      <a16:creationId xmlns:a16="http://schemas.microsoft.com/office/drawing/2014/main" id="{BB43D415-545B-C9C1-FEFC-E76C9B67DD64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2388249" y="5625073"/>
                  <a:ext cx="2253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108" name="Input penna 1107">
                  <a:extLst>
                    <a:ext uri="{FF2B5EF4-FFF2-40B4-BE49-F238E27FC236}">
                      <a16:creationId xmlns:a16="http://schemas.microsoft.com/office/drawing/2014/main" id="{B64785E1-34D4-D0DF-6044-671D54BB8BE4}"/>
                    </a:ext>
                  </a:extLst>
                </p14:cNvPr>
                <p14:cNvContentPartPr/>
                <p14:nvPr/>
              </p14:nvContentPartPr>
              <p14:xfrm>
                <a:off x="2628369" y="5531833"/>
                <a:ext cx="140400" cy="232200"/>
              </p14:xfrm>
            </p:contentPart>
          </mc:Choice>
          <mc:Fallback>
            <p:pic>
              <p:nvPicPr>
                <p:cNvPr id="1108" name="Input penna 1107">
                  <a:extLst>
                    <a:ext uri="{FF2B5EF4-FFF2-40B4-BE49-F238E27FC236}">
                      <a16:creationId xmlns:a16="http://schemas.microsoft.com/office/drawing/2014/main" id="{B64785E1-34D4-D0DF-6044-671D54BB8BE4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617569" y="5521393"/>
                  <a:ext cx="161640" cy="25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6" name="Gruppo 1175">
            <a:extLst>
              <a:ext uri="{FF2B5EF4-FFF2-40B4-BE49-F238E27FC236}">
                <a16:creationId xmlns:a16="http://schemas.microsoft.com/office/drawing/2014/main" id="{AE908394-2AD9-5BA3-B871-E728AF4D21C3}"/>
              </a:ext>
            </a:extLst>
          </p:cNvPr>
          <p:cNvGrpSpPr/>
          <p:nvPr/>
        </p:nvGrpSpPr>
        <p:grpSpPr>
          <a:xfrm>
            <a:off x="3340089" y="5334913"/>
            <a:ext cx="225360" cy="381240"/>
            <a:chOff x="3340089" y="5334913"/>
            <a:chExt cx="225360" cy="381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109" name="Input penna 1108">
                  <a:extLst>
                    <a:ext uri="{FF2B5EF4-FFF2-40B4-BE49-F238E27FC236}">
                      <a16:creationId xmlns:a16="http://schemas.microsoft.com/office/drawing/2014/main" id="{688F5675-7046-3A07-E893-9DA610027F50}"/>
                    </a:ext>
                  </a:extLst>
                </p14:cNvPr>
                <p14:cNvContentPartPr/>
                <p14:nvPr/>
              </p14:nvContentPartPr>
              <p14:xfrm>
                <a:off x="3340089" y="5334913"/>
                <a:ext cx="19440" cy="381240"/>
              </p14:xfrm>
            </p:contentPart>
          </mc:Choice>
          <mc:Fallback>
            <p:pic>
              <p:nvPicPr>
                <p:cNvPr id="1109" name="Input penna 1108">
                  <a:extLst>
                    <a:ext uri="{FF2B5EF4-FFF2-40B4-BE49-F238E27FC236}">
                      <a16:creationId xmlns:a16="http://schemas.microsoft.com/office/drawing/2014/main" id="{688F5675-7046-3A07-E893-9DA610027F5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329649" y="5324473"/>
                  <a:ext cx="40680" cy="40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173" name="Input penna 1172">
                  <a:extLst>
                    <a:ext uri="{FF2B5EF4-FFF2-40B4-BE49-F238E27FC236}">
                      <a16:creationId xmlns:a16="http://schemas.microsoft.com/office/drawing/2014/main" id="{06190D19-5AFD-2128-F989-1F7691129D3F}"/>
                    </a:ext>
                  </a:extLst>
                </p14:cNvPr>
                <p14:cNvContentPartPr/>
                <p14:nvPr/>
              </p14:nvContentPartPr>
              <p14:xfrm>
                <a:off x="3346929" y="5543713"/>
                <a:ext cx="139320" cy="31680"/>
              </p14:xfrm>
            </p:contentPart>
          </mc:Choice>
          <mc:Fallback>
            <p:pic>
              <p:nvPicPr>
                <p:cNvPr id="1173" name="Input penna 1172">
                  <a:extLst>
                    <a:ext uri="{FF2B5EF4-FFF2-40B4-BE49-F238E27FC236}">
                      <a16:creationId xmlns:a16="http://schemas.microsoft.com/office/drawing/2014/main" id="{06190D19-5AFD-2128-F989-1F7691129D3F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336489" y="5532913"/>
                  <a:ext cx="16056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174" name="Input penna 1173">
                  <a:extLst>
                    <a:ext uri="{FF2B5EF4-FFF2-40B4-BE49-F238E27FC236}">
                      <a16:creationId xmlns:a16="http://schemas.microsoft.com/office/drawing/2014/main" id="{E5D3D635-B8BA-A201-A73D-CED3B9F1BA8F}"/>
                    </a:ext>
                  </a:extLst>
                </p14:cNvPr>
                <p14:cNvContentPartPr/>
                <p14:nvPr/>
              </p14:nvContentPartPr>
              <p14:xfrm>
                <a:off x="3534849" y="5571433"/>
                <a:ext cx="30600" cy="135360"/>
              </p14:xfrm>
            </p:contentPart>
          </mc:Choice>
          <mc:Fallback>
            <p:pic>
              <p:nvPicPr>
                <p:cNvPr id="1174" name="Input penna 1173">
                  <a:extLst>
                    <a:ext uri="{FF2B5EF4-FFF2-40B4-BE49-F238E27FC236}">
                      <a16:creationId xmlns:a16="http://schemas.microsoft.com/office/drawing/2014/main" id="{E5D3D635-B8BA-A201-A73D-CED3B9F1BA8F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524409" y="5560993"/>
                  <a:ext cx="51840" cy="15660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175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189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176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7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8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9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0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1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2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3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4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5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6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7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8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190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204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191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2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3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4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5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6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7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8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9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0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1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2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3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05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206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20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207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8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9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0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1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2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3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4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5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6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7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8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9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234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221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2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3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4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5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6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7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8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9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0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1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2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3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235" name="Screenshot 2024-10-16 alle 09.45.37.png" descr="Screenshot 2024-10-16 alle 09.45.3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8045" y="233249"/>
            <a:ext cx="5075910" cy="63915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23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25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23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25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26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25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6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26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8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27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29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28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98" name="Capitolo 4…"/>
          <p:cNvSpPr txBox="1"/>
          <p:nvPr/>
        </p:nvSpPr>
        <p:spPr>
          <a:xfrm>
            <a:off x="2270919" y="471657"/>
            <a:ext cx="7650162" cy="2265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Capitolo 4 </a:t>
            </a:r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Pronuncia</a:t>
            </a:r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Vi ricordate che alcune sillabe, a seconda della posizione cambia la pronuncia? Ora andiamo ad individuare alcuni!</a:t>
            </a:r>
          </a:p>
        </p:txBody>
      </p:sp>
      <p:pic>
        <p:nvPicPr>
          <p:cNvPr id="1299" name="Screenshot 2024-10-16 alle 10.25.50.png" descr="Screenshot 2024-10-16 alle 10.25.5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198" y="2623412"/>
            <a:ext cx="7822240" cy="36641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302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316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303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4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5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6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7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8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9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0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1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2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3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4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5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317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331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318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9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0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1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2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3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4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5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6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7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8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29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0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332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333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47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334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5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6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7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8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9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0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1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2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3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4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5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6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361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348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49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0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1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2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3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4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5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6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7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8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59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0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362" name="Screenshot 2024-10-16 alle 10.26.06.png" descr="Screenshot 2024-10-16 alle 10.26.0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119" y="957119"/>
            <a:ext cx="10027762" cy="46924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365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379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366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7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8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69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0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1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2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3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4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5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6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7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78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380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394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381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2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3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4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5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6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7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8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9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0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1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2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3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395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396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10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397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8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99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0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1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2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3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4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5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6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7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8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9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424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411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2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3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4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5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6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7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8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9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20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21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22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23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425" name="Screenshot 2024-10-16 alle 10.26.48.png" descr="Screenshot 2024-10-16 alle 10.26.4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1559" y="1115297"/>
            <a:ext cx="9368882" cy="43761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854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86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85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869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88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87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84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885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99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886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7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8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9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0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1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2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3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4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5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6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7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8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913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900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1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2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3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4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5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6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7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8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9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0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1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2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14" name="Screenshot 2024-10-14 alle 22.03.13.png" descr="Screenshot 2024-10-14 alle 22.03.1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919" y="1011708"/>
            <a:ext cx="10440798" cy="4583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42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44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42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3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44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45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44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4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45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45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7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46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6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48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47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488" name="Screenshot 2024-10-16 alle 10.26.20.png" descr="Screenshot 2024-10-16 alle 10.26.2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5486" y="812664"/>
            <a:ext cx="8949663" cy="45494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" name="Gruppo 16">
            <a:extLst>
              <a:ext uri="{FF2B5EF4-FFF2-40B4-BE49-F238E27FC236}">
                <a16:creationId xmlns:a16="http://schemas.microsoft.com/office/drawing/2014/main" id="{442F20B5-9C42-5568-0778-8209301654EB}"/>
              </a:ext>
            </a:extLst>
          </p:cNvPr>
          <p:cNvGrpSpPr/>
          <p:nvPr/>
        </p:nvGrpSpPr>
        <p:grpSpPr>
          <a:xfrm>
            <a:off x="4464009" y="1000873"/>
            <a:ext cx="3123720" cy="727560"/>
            <a:chOff x="4464009" y="1000873"/>
            <a:chExt cx="3123720" cy="727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12B8B0CC-6E55-D2B9-D97D-32B1647E4066}"/>
                    </a:ext>
                  </a:extLst>
                </p14:cNvPr>
                <p14:cNvContentPartPr/>
                <p14:nvPr/>
              </p14:nvContentPartPr>
              <p14:xfrm>
                <a:off x="4464009" y="1095193"/>
                <a:ext cx="61920" cy="3578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12B8B0CC-6E55-D2B9-D97D-32B1647E406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453569" y="1084753"/>
                  <a:ext cx="8316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9240CE34-6577-4BED-8EA9-37F01B9BAA73}"/>
                    </a:ext>
                  </a:extLst>
                </p14:cNvPr>
                <p14:cNvContentPartPr/>
                <p14:nvPr/>
              </p14:nvContentPartPr>
              <p14:xfrm>
                <a:off x="4514409" y="1590193"/>
                <a:ext cx="30600" cy="342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9240CE34-6577-4BED-8EA9-37F01B9BAA7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03969" y="1579753"/>
                  <a:ext cx="5184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D145CB15-95B7-6CBE-20A4-A167071875D9}"/>
                    </a:ext>
                  </a:extLst>
                </p14:cNvPr>
                <p14:cNvContentPartPr/>
                <p14:nvPr/>
              </p14:nvContentPartPr>
              <p14:xfrm>
                <a:off x="5023809" y="1093033"/>
                <a:ext cx="217440" cy="44424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D145CB15-95B7-6CBE-20A4-A167071875D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013009" y="1082233"/>
                  <a:ext cx="238680" cy="46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8FFFAF38-50B7-7F2B-FEB3-C2CF51DF7837}"/>
                    </a:ext>
                  </a:extLst>
                </p14:cNvPr>
                <p14:cNvContentPartPr/>
                <p14:nvPr/>
              </p14:nvContentPartPr>
              <p14:xfrm>
                <a:off x="5295609" y="1265473"/>
                <a:ext cx="153720" cy="23616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8FFFAF38-50B7-7F2B-FEB3-C2CF51DF783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285169" y="1254673"/>
                  <a:ext cx="17496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F6E891E6-8BA8-3FC4-95EA-4640C27B972D}"/>
                    </a:ext>
                  </a:extLst>
                </p14:cNvPr>
                <p14:cNvContentPartPr/>
                <p14:nvPr/>
              </p14:nvContentPartPr>
              <p14:xfrm>
                <a:off x="5531409" y="1000873"/>
                <a:ext cx="73800" cy="49644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F6E891E6-8BA8-3FC4-95EA-4640C27B972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520609" y="990433"/>
                  <a:ext cx="95040" cy="51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D15226EE-1E21-7E9E-3672-ADB350C3C3F5}"/>
                    </a:ext>
                  </a:extLst>
                </p14:cNvPr>
                <p14:cNvContentPartPr/>
                <p14:nvPr/>
              </p14:nvContentPartPr>
              <p14:xfrm>
                <a:off x="5656329" y="1337473"/>
                <a:ext cx="10440" cy="11340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D15226EE-1E21-7E9E-3672-ADB350C3C3F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645529" y="1327033"/>
                  <a:ext cx="3168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A078BC1E-F3A9-FFB6-EAE3-142891BC2CCA}"/>
                    </a:ext>
                  </a:extLst>
                </p14:cNvPr>
                <p14:cNvContentPartPr/>
                <p14:nvPr/>
              </p14:nvContentPartPr>
              <p14:xfrm>
                <a:off x="5782689" y="1315513"/>
                <a:ext cx="73080" cy="15948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A078BC1E-F3A9-FFB6-EAE3-142891BC2CC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772249" y="1304713"/>
                  <a:ext cx="943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96B0D3E1-EE2A-359A-BED2-2F728E6A467A}"/>
                    </a:ext>
                  </a:extLst>
                </p14:cNvPr>
                <p14:cNvContentPartPr/>
                <p14:nvPr/>
              </p14:nvContentPartPr>
              <p14:xfrm>
                <a:off x="5933889" y="1315873"/>
                <a:ext cx="142560" cy="11052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96B0D3E1-EE2A-359A-BED2-2F728E6A467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923089" y="1305433"/>
                  <a:ext cx="16380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53EFBB03-7915-0E8F-8531-0935647E23D2}"/>
                    </a:ext>
                  </a:extLst>
                </p14:cNvPr>
                <p14:cNvContentPartPr/>
                <p14:nvPr/>
              </p14:nvContentPartPr>
              <p14:xfrm>
                <a:off x="6152049" y="1042993"/>
                <a:ext cx="32760" cy="3088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53EFBB03-7915-0E8F-8531-0935647E23D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141609" y="1032193"/>
                  <a:ext cx="5400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F3A6E6D0-2C07-696E-A7B6-829E1C0988C2}"/>
                    </a:ext>
                  </a:extLst>
                </p14:cNvPr>
                <p14:cNvContentPartPr/>
                <p14:nvPr/>
              </p14:nvContentPartPr>
              <p14:xfrm>
                <a:off x="6170049" y="1240993"/>
                <a:ext cx="54000" cy="784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F3A6E6D0-2C07-696E-A7B6-829E1C0988C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159249" y="1230193"/>
                  <a:ext cx="7524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82855D16-BD66-3569-230D-73ED8A551436}"/>
                    </a:ext>
                  </a:extLst>
                </p14:cNvPr>
                <p14:cNvContentPartPr/>
                <p14:nvPr/>
              </p14:nvContentPartPr>
              <p14:xfrm>
                <a:off x="6261849" y="1148833"/>
                <a:ext cx="279000" cy="2264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82855D16-BD66-3569-230D-73ED8A55143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251409" y="1138393"/>
                  <a:ext cx="30024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E867692A-E1CE-70CD-945A-455FEEE505BA}"/>
                    </a:ext>
                  </a:extLst>
                </p14:cNvPr>
                <p14:cNvContentPartPr/>
                <p14:nvPr/>
              </p14:nvContentPartPr>
              <p14:xfrm>
                <a:off x="4843089" y="1539073"/>
                <a:ext cx="2744640" cy="18936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E867692A-E1CE-70CD-945A-455FEEE505B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836969" y="1532953"/>
                  <a:ext cx="2756880" cy="20160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49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50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49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50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52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50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52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52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3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52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55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53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551" name="Screenshot 2024-10-16 alle 10.27.25.png" descr="Screenshot 2024-10-16 alle 10.27.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395" y="1266591"/>
            <a:ext cx="10123846" cy="38677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554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56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55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569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58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57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584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585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99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586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7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8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9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0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1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2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3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4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5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6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7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8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613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600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1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2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3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4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5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6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7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8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9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0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1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2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614" name="Screenshot 2024-10-16 alle 10.59.55.png" descr="Screenshot 2024-10-16 alle 10.59.5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7047" y="908271"/>
            <a:ext cx="9377906" cy="43581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617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631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618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9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0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1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2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3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4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5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6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7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8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9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0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632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646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633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4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5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6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7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8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9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0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1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2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3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4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5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647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648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62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649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0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1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2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3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4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5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6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7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8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9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0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1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676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663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4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5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6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7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8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9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0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1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2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3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4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5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677" name="Screenshot 2024-10-16 alle 11.00.58.png" descr="Screenshot 2024-10-16 alle 11.00.5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079" y="602798"/>
            <a:ext cx="8345842" cy="5401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680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694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681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2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3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4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5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6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7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8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9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0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1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2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3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695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709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696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7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8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9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0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1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2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3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4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5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6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7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8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710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711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25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712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3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4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5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6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7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8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19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0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1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2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3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4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739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726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7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8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29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0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1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2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3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4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5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6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7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38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740" name="Screenshot 2024-10-16 alle 11.02.31.png" descr="Screenshot 2024-10-16 alle 11.02.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2476" y="678049"/>
            <a:ext cx="7727048" cy="55019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743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757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744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5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6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7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8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49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0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1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2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3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4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5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56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758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772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759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0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1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2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3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4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5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6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7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8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69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0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1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773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774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88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775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6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7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8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79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0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1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2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3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4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5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6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87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802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789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0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1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2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3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4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5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6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7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8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99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00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01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803" name="Screenshot 2024-10-16 alle 11.02.51.png" descr="Screenshot 2024-10-16 alle 11.02.5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9854" y="552577"/>
            <a:ext cx="7952292" cy="50695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806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820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807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08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09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0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1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2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3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4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5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6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7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8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19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821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835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822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3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4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5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6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7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8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29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0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1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2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3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4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836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837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51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838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39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0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1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2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3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4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5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6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7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8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49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0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865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852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3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4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5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6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7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8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59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60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61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62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63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64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866" name="Screenshot 2024-10-16 alle 11.03.17.png" descr="Screenshot 2024-10-16 alle 11.03.1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659" y="590494"/>
            <a:ext cx="8208682" cy="49937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869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883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870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1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2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3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4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5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6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7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8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79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0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1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2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884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898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885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6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7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8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89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0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1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2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3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4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5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6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97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899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900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14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901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2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3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4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5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6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7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8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09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0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1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2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3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928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915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6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7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8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9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0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1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2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3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4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5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6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27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929" name="Screenshot 2024-10-16 alle 11.03.34.png" descr="Screenshot 2024-10-16 alle 11.03.3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5335" y="562919"/>
            <a:ext cx="7961330" cy="52804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932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946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933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4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5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6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7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8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39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0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1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2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3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4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5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947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961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948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49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0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1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2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3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4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5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6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7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8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9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0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962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963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77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964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5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6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7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8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9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0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1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2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3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4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5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6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991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978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9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0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1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2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3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4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5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6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7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8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9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90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992" name="Screenshot 2024-10-16 alle 11.03.55.png" descr="Screenshot 2024-10-16 alle 11.03.5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399" y="408282"/>
            <a:ext cx="9175202" cy="53581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1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23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1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23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24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3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4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24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5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7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26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78" name="Pronuncia"/>
          <p:cNvSpPr txBox="1"/>
          <p:nvPr/>
        </p:nvSpPr>
        <p:spPr>
          <a:xfrm>
            <a:off x="2270919" y="471657"/>
            <a:ext cx="7650162" cy="1236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Pronuncia</a:t>
            </a:r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pic>
        <p:nvPicPr>
          <p:cNvPr id="279" name="Screenshot 2024-10-16 alle 10.25.50.png" descr="Screenshot 2024-10-16 alle 10.25.5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05" y="698786"/>
            <a:ext cx="3919961" cy="18362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Screenshot 2024-10-16 alle 10.26.06.png" descr="Screenshot 2024-10-16 alle 10.26.0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179" y="2740068"/>
            <a:ext cx="3799013" cy="17777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Screenshot 2024-10-16 alle 10.26.48.png" descr="Screenshot 2024-10-16 alle 10.26.4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080" y="4722859"/>
            <a:ext cx="3931211" cy="18362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Screenshot 2024-10-16 alle 10.26.20.png" descr="Screenshot 2024-10-16 alle 10.26.2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654" y="698786"/>
            <a:ext cx="3612264" cy="18362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Screenshot 2024-10-16 alle 10.27.25.png" descr="Screenshot 2024-10-16 alle 10.27.2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3181" y="2678048"/>
            <a:ext cx="3931211" cy="15019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Screenshot 2024-10-16 alle 10.59.55.png" descr="Screenshot 2024-10-16 alle 10.59.55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1800" y="2678048"/>
            <a:ext cx="3231773" cy="15019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Screenshot 2024-10-16 alle 11.00.58.png" descr="Screenshot 2024-10-16 alle 11.00.5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83989" y="4264847"/>
            <a:ext cx="3709594" cy="24007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917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931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918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9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0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1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2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3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4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5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6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7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8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9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0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32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946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933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4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5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6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7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8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9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0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1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2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3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4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5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947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948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62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949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0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1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2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3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4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5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6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7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8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9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0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1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976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963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4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5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6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7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8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9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0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1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2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3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4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5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77" name="Screenshot 2024-10-14 alle 22.05.25.png" descr="Screenshot 2024-10-14 alle 22.05.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679" y="575293"/>
            <a:ext cx="10281278" cy="5456130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D15ADED1-D797-012F-A38F-71BE75114521}"/>
                  </a:ext>
                </a:extLst>
              </p14:cNvPr>
              <p14:cNvContentPartPr/>
              <p14:nvPr/>
            </p14:nvContentPartPr>
            <p14:xfrm>
              <a:off x="1323009" y="437058"/>
              <a:ext cx="336240" cy="74016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D15ADED1-D797-012F-A38F-71BE7511452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12569" y="426618"/>
                <a:ext cx="357480" cy="76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83F27F0A-FE66-C536-7490-3F0602EE8FC1}"/>
                  </a:ext>
                </a:extLst>
              </p14:cNvPr>
              <p14:cNvContentPartPr/>
              <p14:nvPr/>
            </p14:nvContentPartPr>
            <p14:xfrm>
              <a:off x="1647729" y="836658"/>
              <a:ext cx="261360" cy="30096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83F27F0A-FE66-C536-7490-3F0602EE8FC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36929" y="826218"/>
                <a:ext cx="282600" cy="322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uppo 10">
            <a:extLst>
              <a:ext uri="{FF2B5EF4-FFF2-40B4-BE49-F238E27FC236}">
                <a16:creationId xmlns:a16="http://schemas.microsoft.com/office/drawing/2014/main" id="{1BB7025D-A2C7-84E5-44AB-3ACEA870159F}"/>
              </a:ext>
            </a:extLst>
          </p:cNvPr>
          <p:cNvGrpSpPr/>
          <p:nvPr/>
        </p:nvGrpSpPr>
        <p:grpSpPr>
          <a:xfrm>
            <a:off x="1981089" y="490698"/>
            <a:ext cx="621720" cy="669240"/>
            <a:chOff x="1981089" y="490698"/>
            <a:chExt cx="621720" cy="66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C16A7597-C288-7AF8-31E1-CDEFDDCDDB09}"/>
                    </a:ext>
                  </a:extLst>
                </p14:cNvPr>
                <p14:cNvContentPartPr/>
                <p14:nvPr/>
              </p14:nvContentPartPr>
              <p14:xfrm>
                <a:off x="1981089" y="846018"/>
                <a:ext cx="194040" cy="25668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C16A7597-C288-7AF8-31E1-CDEFDDCDDB0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970649" y="835578"/>
                  <a:ext cx="21528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15841044-9930-E19C-3F3A-9D8DC726F7CA}"/>
                    </a:ext>
                  </a:extLst>
                </p14:cNvPr>
                <p14:cNvContentPartPr/>
                <p14:nvPr/>
              </p14:nvContentPartPr>
              <p14:xfrm>
                <a:off x="2256489" y="907938"/>
                <a:ext cx="150480" cy="20988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15841044-9930-E19C-3F3A-9D8DC726F7C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246049" y="897138"/>
                  <a:ext cx="17172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D10E2335-AEDA-8686-A077-F3AC90E6F22E}"/>
                    </a:ext>
                  </a:extLst>
                </p14:cNvPr>
                <p14:cNvContentPartPr/>
                <p14:nvPr/>
              </p14:nvContentPartPr>
              <p14:xfrm>
                <a:off x="2580129" y="490698"/>
                <a:ext cx="22680" cy="66924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D10E2335-AEDA-8686-A077-F3AC90E6F22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569329" y="480258"/>
                  <a:ext cx="43920" cy="69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9462936C-16BF-0C95-B940-7A77432109E8}"/>
              </a:ext>
            </a:extLst>
          </p:cNvPr>
          <p:cNvGrpSpPr/>
          <p:nvPr/>
        </p:nvGrpSpPr>
        <p:grpSpPr>
          <a:xfrm>
            <a:off x="4664529" y="447858"/>
            <a:ext cx="922680" cy="605880"/>
            <a:chOff x="4664529" y="447858"/>
            <a:chExt cx="922680" cy="605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C3057F67-BD3F-75B3-501D-4BC47696A96A}"/>
                    </a:ext>
                  </a:extLst>
                </p14:cNvPr>
                <p14:cNvContentPartPr/>
                <p14:nvPr/>
              </p14:nvContentPartPr>
              <p14:xfrm>
                <a:off x="4664529" y="470538"/>
                <a:ext cx="322560" cy="5248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C3057F67-BD3F-75B3-501D-4BC47696A96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653729" y="460098"/>
                  <a:ext cx="343800" cy="54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4151EE6B-1FD7-9088-B5E1-E12586A12A83}"/>
                    </a:ext>
                  </a:extLst>
                </p14:cNvPr>
                <p14:cNvContentPartPr/>
                <p14:nvPr/>
              </p14:nvContentPartPr>
              <p14:xfrm>
                <a:off x="4948929" y="736578"/>
                <a:ext cx="212040" cy="27396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4151EE6B-1FD7-9088-B5E1-E12586A12A8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938129" y="725778"/>
                  <a:ext cx="23328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5CF00538-DB9A-0777-E9A8-067BC64AB997}"/>
                    </a:ext>
                  </a:extLst>
                </p14:cNvPr>
                <p14:cNvContentPartPr/>
                <p14:nvPr/>
              </p14:nvContentPartPr>
              <p14:xfrm>
                <a:off x="5244129" y="781938"/>
                <a:ext cx="167040" cy="18540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5CF00538-DB9A-0777-E9A8-067BC64AB99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233689" y="771498"/>
                  <a:ext cx="1882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B6A70A13-C0AC-FA1B-6AA1-E353B066B5FB}"/>
                    </a:ext>
                  </a:extLst>
                </p14:cNvPr>
                <p14:cNvContentPartPr/>
                <p14:nvPr/>
              </p14:nvContentPartPr>
              <p14:xfrm>
                <a:off x="5534289" y="447858"/>
                <a:ext cx="52920" cy="60588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B6A70A13-C0AC-FA1B-6AA1-E353B066B5F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523489" y="437058"/>
                  <a:ext cx="74160" cy="627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19139097-3308-0D62-EB66-F60A0579F5DF}"/>
              </a:ext>
            </a:extLst>
          </p:cNvPr>
          <p:cNvGrpSpPr/>
          <p:nvPr/>
        </p:nvGrpSpPr>
        <p:grpSpPr>
          <a:xfrm>
            <a:off x="870849" y="1733778"/>
            <a:ext cx="795240" cy="713160"/>
            <a:chOff x="870849" y="1733778"/>
            <a:chExt cx="795240" cy="713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05E5F4FD-2F9A-4561-23CC-6147F920DFCF}"/>
                    </a:ext>
                  </a:extLst>
                </p14:cNvPr>
                <p14:cNvContentPartPr/>
                <p14:nvPr/>
              </p14:nvContentPartPr>
              <p14:xfrm>
                <a:off x="870849" y="1769778"/>
                <a:ext cx="228600" cy="58968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05E5F4FD-2F9A-4561-23CC-6147F920DFC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60049" y="1758978"/>
                  <a:ext cx="249840" cy="61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D4EE0317-E945-431C-8A6F-70E7D5900E84}"/>
                    </a:ext>
                  </a:extLst>
                </p14:cNvPr>
                <p14:cNvContentPartPr/>
                <p14:nvPr/>
              </p14:nvContentPartPr>
              <p14:xfrm>
                <a:off x="1018449" y="2009538"/>
                <a:ext cx="103320" cy="27288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D4EE0317-E945-431C-8A6F-70E7D5900E8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08009" y="1999098"/>
                  <a:ext cx="12456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A22E4575-228B-DB4F-3E7D-8FD0DB0986A2}"/>
                    </a:ext>
                  </a:extLst>
                </p14:cNvPr>
                <p14:cNvContentPartPr/>
                <p14:nvPr/>
              </p14:nvContentPartPr>
              <p14:xfrm>
                <a:off x="1135089" y="1993338"/>
                <a:ext cx="121320" cy="2232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A22E4575-228B-DB4F-3E7D-8FD0DB0986A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24289" y="1982898"/>
                  <a:ext cx="1425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1AA3D773-AC22-DF5F-4BBF-1BED8693471D}"/>
                    </a:ext>
                  </a:extLst>
                </p14:cNvPr>
                <p14:cNvContentPartPr/>
                <p14:nvPr/>
              </p14:nvContentPartPr>
              <p14:xfrm>
                <a:off x="1293849" y="1733778"/>
                <a:ext cx="13680" cy="56052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1AA3D773-AC22-DF5F-4BBF-1BED8693471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283409" y="1722978"/>
                  <a:ext cx="34920" cy="58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E8B76EC8-F453-140D-72DE-72EE67DC3828}"/>
                    </a:ext>
                  </a:extLst>
                </p14:cNvPr>
                <p14:cNvContentPartPr/>
                <p14:nvPr/>
              </p14:nvContentPartPr>
              <p14:xfrm>
                <a:off x="1496529" y="1823418"/>
                <a:ext cx="164880" cy="21348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E8B76EC8-F453-140D-72DE-72EE67DC382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486089" y="1812618"/>
                  <a:ext cx="18612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7750E37B-A1D3-5232-8F0F-820C4E2399AD}"/>
                    </a:ext>
                  </a:extLst>
                </p14:cNvPr>
                <p14:cNvContentPartPr/>
                <p14:nvPr/>
              </p14:nvContentPartPr>
              <p14:xfrm>
                <a:off x="1454049" y="2056338"/>
                <a:ext cx="212040" cy="720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7750E37B-A1D3-5232-8F0F-820C4E2399A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443249" y="2045538"/>
                  <a:ext cx="23328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681E4AF7-35DB-878E-2C79-36EF9EDB4626}"/>
                    </a:ext>
                  </a:extLst>
                </p14:cNvPr>
                <p14:cNvContentPartPr/>
                <p14:nvPr/>
              </p14:nvContentPartPr>
              <p14:xfrm>
                <a:off x="1584009" y="2062098"/>
                <a:ext cx="1440" cy="8532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681E4AF7-35DB-878E-2C79-36EF9EDB462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573209" y="2051658"/>
                  <a:ext cx="2268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5B6B7CDD-E9E8-768C-B4ED-3ADD784C993D}"/>
                    </a:ext>
                  </a:extLst>
                </p14:cNvPr>
                <p14:cNvContentPartPr/>
                <p14:nvPr/>
              </p14:nvContentPartPr>
              <p14:xfrm>
                <a:off x="1461969" y="2154258"/>
                <a:ext cx="168120" cy="29268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5B6B7CDD-E9E8-768C-B4ED-3ADD784C993D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451169" y="2143458"/>
                  <a:ext cx="189360" cy="31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694E51AB-374B-CBBF-8A27-9A43DC5294B0}"/>
              </a:ext>
            </a:extLst>
          </p:cNvPr>
          <p:cNvGrpSpPr/>
          <p:nvPr/>
        </p:nvGrpSpPr>
        <p:grpSpPr>
          <a:xfrm>
            <a:off x="7558209" y="626058"/>
            <a:ext cx="2225160" cy="679320"/>
            <a:chOff x="7558209" y="626058"/>
            <a:chExt cx="2225160" cy="679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1F25A74C-DCB0-FF3D-EF4A-E6F88BCDA9BF}"/>
                    </a:ext>
                  </a:extLst>
                </p14:cNvPr>
                <p14:cNvContentPartPr/>
                <p14:nvPr/>
              </p14:nvContentPartPr>
              <p14:xfrm>
                <a:off x="7839009" y="626058"/>
                <a:ext cx="259920" cy="36432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1F25A74C-DCB0-FF3D-EF4A-E6F88BCDA9B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828569" y="615258"/>
                  <a:ext cx="281160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108C025B-0F2F-C208-31DD-5E5DEF269EEF}"/>
                    </a:ext>
                  </a:extLst>
                </p14:cNvPr>
                <p14:cNvContentPartPr/>
                <p14:nvPr/>
              </p14:nvContentPartPr>
              <p14:xfrm>
                <a:off x="8178129" y="843858"/>
                <a:ext cx="96480" cy="118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108C025B-0F2F-C208-31DD-5E5DEF269EE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167689" y="833058"/>
                  <a:ext cx="11772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A9F73CF6-2641-E6AE-089A-38439DD1B6AB}"/>
                    </a:ext>
                  </a:extLst>
                </p14:cNvPr>
                <p14:cNvContentPartPr/>
                <p14:nvPr/>
              </p14:nvContentPartPr>
              <p14:xfrm>
                <a:off x="8264529" y="720378"/>
                <a:ext cx="152640" cy="24840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A9F73CF6-2641-E6AE-089A-38439DD1B6A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253729" y="709578"/>
                  <a:ext cx="17388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BACE49DD-BBF1-9A38-A3CF-D6B8E0ABB3F5}"/>
                    </a:ext>
                  </a:extLst>
                </p14:cNvPr>
                <p14:cNvContentPartPr/>
                <p14:nvPr/>
              </p14:nvContentPartPr>
              <p14:xfrm>
                <a:off x="8506089" y="770418"/>
                <a:ext cx="85320" cy="165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BACE49DD-BBF1-9A38-A3CF-D6B8E0ABB3F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495649" y="759618"/>
                  <a:ext cx="1065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07341E94-9B20-3733-19D7-11C9AE207F8C}"/>
                    </a:ext>
                  </a:extLst>
                </p14:cNvPr>
                <p14:cNvContentPartPr/>
                <p14:nvPr/>
              </p14:nvContentPartPr>
              <p14:xfrm>
                <a:off x="8709849" y="680778"/>
                <a:ext cx="31680" cy="2613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07341E94-9B20-3733-19D7-11C9AE207F8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699409" y="669978"/>
                  <a:ext cx="5292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63F5CB7A-4DB7-6C96-D178-9364A577BE30}"/>
                    </a:ext>
                  </a:extLst>
                </p14:cNvPr>
                <p14:cNvContentPartPr/>
                <p14:nvPr/>
              </p14:nvContentPartPr>
              <p14:xfrm>
                <a:off x="8904609" y="767898"/>
                <a:ext cx="140400" cy="720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63F5CB7A-4DB7-6C96-D178-9364A577BE3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894169" y="757458"/>
                  <a:ext cx="1616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493391A2-01B5-80CF-73D9-DAD4F870E3E7}"/>
                    </a:ext>
                  </a:extLst>
                </p14:cNvPr>
                <p14:cNvContentPartPr/>
                <p14:nvPr/>
              </p14:nvContentPartPr>
              <p14:xfrm>
                <a:off x="9098289" y="665658"/>
                <a:ext cx="81000" cy="1551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493391A2-01B5-80CF-73D9-DAD4F870E3E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087849" y="654858"/>
                  <a:ext cx="10224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39F61E1B-EB05-427D-225C-DE7D9E1107FC}"/>
                    </a:ext>
                  </a:extLst>
                </p14:cNvPr>
                <p14:cNvContentPartPr/>
                <p14:nvPr/>
              </p14:nvContentPartPr>
              <p14:xfrm>
                <a:off x="9311049" y="757458"/>
                <a:ext cx="123480" cy="1548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39F61E1B-EB05-427D-225C-DE7D9E1107F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300609" y="747018"/>
                  <a:ext cx="1447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50012F77-D5B7-F30B-9D46-10910783C10D}"/>
                    </a:ext>
                  </a:extLst>
                </p14:cNvPr>
                <p14:cNvContentPartPr/>
                <p14:nvPr/>
              </p14:nvContentPartPr>
              <p14:xfrm>
                <a:off x="9445329" y="677178"/>
                <a:ext cx="115560" cy="2066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50012F77-D5B7-F30B-9D46-10910783C10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434889" y="666378"/>
                  <a:ext cx="13680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2D3B74C6-25AA-4F00-EF98-BC0896BD9612}"/>
                    </a:ext>
                  </a:extLst>
                </p14:cNvPr>
                <p14:cNvContentPartPr/>
                <p14:nvPr/>
              </p14:nvContentPartPr>
              <p14:xfrm>
                <a:off x="7558209" y="1059138"/>
                <a:ext cx="2225160" cy="24624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2D3B74C6-25AA-4F00-EF98-BC0896BD9612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547409" y="1048698"/>
                  <a:ext cx="2246400" cy="26748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28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0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28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0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1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0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1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1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2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2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34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3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3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48" name="Screenshot 2024-10-22 alle 11.43.34.png" descr="Screenshot 2024-10-22 alle 11.43.3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5966" y="279605"/>
            <a:ext cx="5860068" cy="62987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35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36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5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5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36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38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6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8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8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38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41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39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411" name="Screenshot 2024-10-22 alle 11.43.52.png" descr="Screenshot 2024-10-22 alle 11.43.5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9383" y="273366"/>
            <a:ext cx="5021869" cy="63112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414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428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415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6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7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8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9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0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1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2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3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4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5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6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7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429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443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430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1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2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3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4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5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6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7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8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9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0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1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2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444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445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59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446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7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8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9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0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1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2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3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4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5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6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7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8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473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460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1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2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3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4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5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6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7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8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9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0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1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2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474" name="Screenshot 2024-10-22 alle 11.44.09.png" descr="Screenshot 2024-10-22 alle 11.44.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354" y="211142"/>
            <a:ext cx="4937927" cy="6148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477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491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478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9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0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1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2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3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4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5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6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7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8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89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0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492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506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493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4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5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6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7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8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9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0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1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2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3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4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5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07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508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22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509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0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1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2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3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4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5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6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7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8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9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0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1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536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523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4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5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6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7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8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9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0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1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2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3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4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5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537" name="Screenshot 2024-10-22 alle 11.44.31.png" descr="Screenshot 2024-10-22 alle 11.44.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9074" y="372174"/>
            <a:ext cx="4773852" cy="61136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540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554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541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2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3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4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5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6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7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8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9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0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1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2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3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555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569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556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7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8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9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0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1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2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3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4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5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6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7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8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70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571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85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572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3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4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5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6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7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8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9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0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1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2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3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4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599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586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7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8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9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0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1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2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3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4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5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6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7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8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600" name="Screenshot 2024-10-22 alle 11.44.49.png" descr="Screenshot 2024-10-22 alle 11.44.4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9639" y="173357"/>
            <a:ext cx="5052721" cy="62713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603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617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04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5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6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7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8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9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0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1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2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3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4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5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16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618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632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619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0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1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2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3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4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5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6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7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8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9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0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1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633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634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48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35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6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7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8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9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0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1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2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3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4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5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6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7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662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649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0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1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2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3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4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5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6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7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8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9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0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1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663" name="Capitolo 5…"/>
          <p:cNvSpPr txBox="1"/>
          <p:nvPr/>
        </p:nvSpPr>
        <p:spPr>
          <a:xfrm>
            <a:off x="2270919" y="471657"/>
            <a:ext cx="7650162" cy="209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Capitolo 5 </a:t>
            </a:r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Irregolarità</a:t>
            </a:r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algn="ctr" defTabSz="12700">
              <a:lnSpc>
                <a:spcPct val="12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pic>
        <p:nvPicPr>
          <p:cNvPr id="664" name="Screenshot 2024-10-22 alle 11.13.11.png" descr="Screenshot 2024-10-22 alle 11.13.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6067" y="1985741"/>
            <a:ext cx="7048501" cy="3352801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F325EC53-4A12-5798-7CF1-484136F46E50}"/>
                  </a:ext>
                </a:extLst>
              </p14:cNvPr>
              <p14:cNvContentPartPr/>
              <p14:nvPr/>
            </p14:nvContentPartPr>
            <p14:xfrm>
              <a:off x="2460249" y="1732393"/>
              <a:ext cx="766800" cy="111312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F325EC53-4A12-5798-7CF1-484136F46E5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49809" y="1721953"/>
                <a:ext cx="788040" cy="11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657511DF-91DE-C381-2912-270CE54B0AD1}"/>
                  </a:ext>
                </a:extLst>
              </p14:cNvPr>
              <p14:cNvContentPartPr/>
              <p14:nvPr/>
            </p14:nvContentPartPr>
            <p14:xfrm>
              <a:off x="4668849" y="2603593"/>
              <a:ext cx="444600" cy="7056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657511DF-91DE-C381-2912-270CE54B0A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658409" y="2592793"/>
                <a:ext cx="465840" cy="91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Gruppo 38">
            <a:extLst>
              <a:ext uri="{FF2B5EF4-FFF2-40B4-BE49-F238E27FC236}">
                <a16:creationId xmlns:a16="http://schemas.microsoft.com/office/drawing/2014/main" id="{83585A56-D89D-CE60-FF88-8C6C7D8C8691}"/>
              </a:ext>
            </a:extLst>
          </p:cNvPr>
          <p:cNvGrpSpPr/>
          <p:nvPr/>
        </p:nvGrpSpPr>
        <p:grpSpPr>
          <a:xfrm>
            <a:off x="7447329" y="1257193"/>
            <a:ext cx="845280" cy="403200"/>
            <a:chOff x="7447329" y="1257193"/>
            <a:chExt cx="845280" cy="403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53E977AB-C4FF-7E8D-F34D-EADB198BC083}"/>
                    </a:ext>
                  </a:extLst>
                </p14:cNvPr>
                <p14:cNvContentPartPr/>
                <p14:nvPr/>
              </p14:nvContentPartPr>
              <p14:xfrm>
                <a:off x="7447329" y="1257193"/>
                <a:ext cx="215280" cy="619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53E977AB-C4FF-7E8D-F34D-EADB198BC08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36529" y="1246393"/>
                  <a:ext cx="23652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2552F39C-32AF-27E8-9A80-3F1DC8CB5E29}"/>
                    </a:ext>
                  </a:extLst>
                </p14:cNvPr>
                <p14:cNvContentPartPr/>
                <p14:nvPr/>
              </p14:nvContentPartPr>
              <p14:xfrm>
                <a:off x="7520049" y="1508833"/>
                <a:ext cx="167040" cy="2700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2552F39C-32AF-27E8-9A80-3F1DC8CB5E2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509249" y="1498033"/>
                  <a:ext cx="1882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E9E91E61-13BB-23FC-2E49-57C4EB063A38}"/>
                    </a:ext>
                  </a:extLst>
                </p14:cNvPr>
                <p14:cNvContentPartPr/>
                <p14:nvPr/>
              </p14:nvContentPartPr>
              <p14:xfrm>
                <a:off x="7795449" y="1262953"/>
                <a:ext cx="191880" cy="39744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E9E91E61-13BB-23FC-2E49-57C4EB063A3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784649" y="1252513"/>
                  <a:ext cx="213120" cy="41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D2A0A23A-5C49-73DF-5D41-A04D9E800FDD}"/>
                    </a:ext>
                  </a:extLst>
                </p14:cNvPr>
                <p14:cNvContentPartPr/>
                <p14:nvPr/>
              </p14:nvContentPartPr>
              <p14:xfrm>
                <a:off x="8011449" y="1265473"/>
                <a:ext cx="142200" cy="2379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D2A0A23A-5C49-73DF-5D41-A04D9E800FD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000649" y="1254673"/>
                  <a:ext cx="16344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B651CC10-AB6C-5DF4-5ECC-762D20E4BB3B}"/>
                    </a:ext>
                  </a:extLst>
                </p14:cNvPr>
                <p14:cNvContentPartPr/>
                <p14:nvPr/>
              </p14:nvContentPartPr>
              <p14:xfrm>
                <a:off x="8199369" y="1297873"/>
                <a:ext cx="93240" cy="20412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B651CC10-AB6C-5DF4-5ECC-762D20E4BB3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188929" y="1287433"/>
                  <a:ext cx="114480" cy="22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C4A1B8AA-4DCC-3310-7DB3-C626B6EC7755}"/>
              </a:ext>
            </a:extLst>
          </p:cNvPr>
          <p:cNvGrpSpPr/>
          <p:nvPr/>
        </p:nvGrpSpPr>
        <p:grpSpPr>
          <a:xfrm>
            <a:off x="8707689" y="1010233"/>
            <a:ext cx="1319040" cy="481320"/>
            <a:chOff x="8707689" y="1010233"/>
            <a:chExt cx="1319040" cy="481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02A60FF1-CFDA-2659-F5E7-6BCE33D24DE1}"/>
                    </a:ext>
                  </a:extLst>
                </p14:cNvPr>
                <p14:cNvContentPartPr/>
                <p14:nvPr/>
              </p14:nvContentPartPr>
              <p14:xfrm>
                <a:off x="8712369" y="1064953"/>
                <a:ext cx="59760" cy="42660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02A60FF1-CFDA-2659-F5E7-6BCE33D24DE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701569" y="1054513"/>
                  <a:ext cx="81000" cy="44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9D71C7FF-A7BA-6601-68E5-FAA7206D0AED}"/>
                    </a:ext>
                  </a:extLst>
                </p14:cNvPr>
                <p14:cNvContentPartPr/>
                <p14:nvPr/>
              </p14:nvContentPartPr>
              <p14:xfrm>
                <a:off x="8707689" y="1282033"/>
                <a:ext cx="163800" cy="32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9D71C7FF-A7BA-6601-68E5-FAA7206D0AE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697249" y="1271593"/>
                  <a:ext cx="18504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5C2B0BD9-C01A-51D0-1969-D5BF45E2D616}"/>
                    </a:ext>
                  </a:extLst>
                </p14:cNvPr>
                <p14:cNvContentPartPr/>
                <p14:nvPr/>
              </p14:nvContentPartPr>
              <p14:xfrm>
                <a:off x="8875449" y="1274473"/>
                <a:ext cx="155880" cy="18324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5C2B0BD9-C01A-51D0-1969-D5BF45E2D61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865009" y="1264033"/>
                  <a:ext cx="17712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5C92673C-9B39-C150-FE0A-ABD8C6DD477C}"/>
                    </a:ext>
                  </a:extLst>
                </p14:cNvPr>
                <p14:cNvContentPartPr/>
                <p14:nvPr/>
              </p14:nvContentPartPr>
              <p14:xfrm>
                <a:off x="9102969" y="1254673"/>
                <a:ext cx="85320" cy="1796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5C92673C-9B39-C150-FE0A-ABD8C6DD477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092169" y="1244233"/>
                  <a:ext cx="1065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4B7FBE8E-83F8-C3CB-A1BB-15ECF4E79EC5}"/>
                    </a:ext>
                  </a:extLst>
                </p14:cNvPr>
                <p14:cNvContentPartPr/>
                <p14:nvPr/>
              </p14:nvContentPartPr>
              <p14:xfrm>
                <a:off x="9235089" y="1274473"/>
                <a:ext cx="21600" cy="14616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4B7FBE8E-83F8-C3CB-A1BB-15ECF4E79EC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224289" y="1264033"/>
                  <a:ext cx="428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07B0ED9E-46A2-39B1-E496-024E92F2AF46}"/>
                    </a:ext>
                  </a:extLst>
                </p14:cNvPr>
                <p14:cNvContentPartPr/>
                <p14:nvPr/>
              </p14:nvContentPartPr>
              <p14:xfrm>
                <a:off x="9358209" y="1010233"/>
                <a:ext cx="56160" cy="41976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07B0ED9E-46A2-39B1-E496-024E92F2AF46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347409" y="999433"/>
                  <a:ext cx="77400" cy="44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BFDCF9F6-6545-7188-3AC6-B0397A008AD1}"/>
                    </a:ext>
                  </a:extLst>
                </p14:cNvPr>
                <p14:cNvContentPartPr/>
                <p14:nvPr/>
              </p14:nvContentPartPr>
              <p14:xfrm>
                <a:off x="9428769" y="1196713"/>
                <a:ext cx="111240" cy="21960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BFDCF9F6-6545-7188-3AC6-B0397A008AD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417969" y="1185913"/>
                  <a:ext cx="13248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F1326E22-E241-239A-8304-F8E359CFA98B}"/>
                    </a:ext>
                  </a:extLst>
                </p14:cNvPr>
                <p14:cNvContentPartPr/>
                <p14:nvPr/>
              </p14:nvContentPartPr>
              <p14:xfrm>
                <a:off x="9609849" y="1059193"/>
                <a:ext cx="29520" cy="32868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F1326E22-E241-239A-8304-F8E359CFA98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599409" y="1048393"/>
                  <a:ext cx="5076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CF5683DE-3008-B723-1CA8-ACA0428C5156}"/>
                    </a:ext>
                  </a:extLst>
                </p14:cNvPr>
                <p14:cNvContentPartPr/>
                <p14:nvPr/>
              </p14:nvContentPartPr>
              <p14:xfrm>
                <a:off x="9616689" y="1256113"/>
                <a:ext cx="79920" cy="5976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CF5683DE-3008-B723-1CA8-ACA0428C515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605889" y="1245313"/>
                  <a:ext cx="10116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AFB6A493-F9E4-FF3E-44A7-9C011AD7F679}"/>
                    </a:ext>
                  </a:extLst>
                </p14:cNvPr>
                <p14:cNvContentPartPr/>
                <p14:nvPr/>
              </p14:nvContentPartPr>
              <p14:xfrm>
                <a:off x="9720729" y="1229113"/>
                <a:ext cx="85320" cy="17640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AFB6A493-F9E4-FF3E-44A7-9C011AD7F67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710289" y="1218673"/>
                  <a:ext cx="10656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14C9CB5E-B65F-107F-28B3-5CA8EF8102EC}"/>
                    </a:ext>
                  </a:extLst>
                </p14:cNvPr>
                <p14:cNvContentPartPr/>
                <p14:nvPr/>
              </p14:nvContentPartPr>
              <p14:xfrm>
                <a:off x="9865089" y="1251433"/>
                <a:ext cx="75240" cy="16632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14C9CB5E-B65F-107F-28B3-5CA8EF8102E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854649" y="1240633"/>
                  <a:ext cx="964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45756DBD-DB57-45B1-D6D0-A6F5C4B2961C}"/>
                    </a:ext>
                  </a:extLst>
                </p14:cNvPr>
                <p14:cNvContentPartPr/>
                <p14:nvPr/>
              </p14:nvContentPartPr>
              <p14:xfrm>
                <a:off x="9880929" y="1248913"/>
                <a:ext cx="145800" cy="22752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45756DBD-DB57-45B1-D6D0-A6F5C4B2961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870129" y="1238473"/>
                  <a:ext cx="167040" cy="248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BDEF7A8F-8D0C-FE9C-1E14-A2483C0088CF}"/>
              </a:ext>
            </a:extLst>
          </p:cNvPr>
          <p:cNvGrpSpPr/>
          <p:nvPr/>
        </p:nvGrpSpPr>
        <p:grpSpPr>
          <a:xfrm>
            <a:off x="7894089" y="1760473"/>
            <a:ext cx="213840" cy="395280"/>
            <a:chOff x="7894089" y="1760473"/>
            <a:chExt cx="213840" cy="395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6F729B35-DDA9-4C99-16C2-04B4056152DE}"/>
                    </a:ext>
                  </a:extLst>
                </p14:cNvPr>
                <p14:cNvContentPartPr/>
                <p14:nvPr/>
              </p14:nvContentPartPr>
              <p14:xfrm>
                <a:off x="7894089" y="1760473"/>
                <a:ext cx="60840" cy="29376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6F729B35-DDA9-4C99-16C2-04B4056152D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883289" y="1749673"/>
                  <a:ext cx="8208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8275E43B-2043-6AF2-2C75-DD8071DE36A1}"/>
                    </a:ext>
                  </a:extLst>
                </p14:cNvPr>
                <p14:cNvContentPartPr/>
                <p14:nvPr/>
              </p14:nvContentPartPr>
              <p14:xfrm>
                <a:off x="7971129" y="1823833"/>
                <a:ext cx="136800" cy="33192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8275E43B-2043-6AF2-2C75-DD8071DE36A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960689" y="1813033"/>
                  <a:ext cx="158040" cy="35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55138F2B-4148-23AC-2FF4-BF271818125A}"/>
              </a:ext>
            </a:extLst>
          </p:cNvPr>
          <p:cNvGrpSpPr/>
          <p:nvPr/>
        </p:nvGrpSpPr>
        <p:grpSpPr>
          <a:xfrm>
            <a:off x="8515089" y="1733473"/>
            <a:ext cx="1272960" cy="404640"/>
            <a:chOff x="8515089" y="1733473"/>
            <a:chExt cx="1272960" cy="404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A0CFE9C8-6EF8-E46E-C177-8DA8EA32FFD2}"/>
                    </a:ext>
                  </a:extLst>
                </p14:cNvPr>
                <p14:cNvContentPartPr/>
                <p14:nvPr/>
              </p14:nvContentPartPr>
              <p14:xfrm>
                <a:off x="8515089" y="1852273"/>
                <a:ext cx="163800" cy="28584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A0CFE9C8-6EF8-E46E-C177-8DA8EA32FFD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504649" y="1841833"/>
                  <a:ext cx="18504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8B525A9C-A49E-38F0-7BA7-F83B0562AC85}"/>
                    </a:ext>
                  </a:extLst>
                </p14:cNvPr>
                <p14:cNvContentPartPr/>
                <p14:nvPr/>
              </p14:nvContentPartPr>
              <p14:xfrm>
                <a:off x="8739009" y="1837153"/>
                <a:ext cx="91080" cy="10188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8B525A9C-A49E-38F0-7BA7-F83B0562AC8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728569" y="1826713"/>
                  <a:ext cx="11232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A76C44D6-BC79-D206-9BBA-370DCAFEE24F}"/>
                    </a:ext>
                  </a:extLst>
                </p14:cNvPr>
                <p14:cNvContentPartPr/>
                <p14:nvPr/>
              </p14:nvContentPartPr>
              <p14:xfrm>
                <a:off x="8866809" y="1791793"/>
                <a:ext cx="102240" cy="14148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A76C44D6-BC79-D206-9BBA-370DCAFEE24F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856009" y="1780993"/>
                  <a:ext cx="12348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9D1EEE09-C918-3115-0E13-AEB7C3DC253F}"/>
                    </a:ext>
                  </a:extLst>
                </p14:cNvPr>
                <p14:cNvContentPartPr/>
                <p14:nvPr/>
              </p14:nvContentPartPr>
              <p14:xfrm>
                <a:off x="8983089" y="1810513"/>
                <a:ext cx="87840" cy="13320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9D1EEE09-C918-3115-0E13-AEB7C3DC253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972289" y="1799713"/>
                  <a:ext cx="1090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2AF778A0-4D4F-9914-28E4-05D7FB98AF1B}"/>
                    </a:ext>
                  </a:extLst>
                </p14:cNvPr>
                <p14:cNvContentPartPr/>
                <p14:nvPr/>
              </p14:nvContentPartPr>
              <p14:xfrm>
                <a:off x="9142209" y="1805833"/>
                <a:ext cx="85320" cy="12960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2AF778A0-4D4F-9914-28E4-05D7FB98AF1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131409" y="1795033"/>
                  <a:ext cx="10656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4B44719C-3009-C44F-CBEB-3E6949ACE353}"/>
                    </a:ext>
                  </a:extLst>
                </p14:cNvPr>
                <p14:cNvContentPartPr/>
                <p14:nvPr/>
              </p14:nvContentPartPr>
              <p14:xfrm>
                <a:off x="9282969" y="1776673"/>
                <a:ext cx="96480" cy="11916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4B44719C-3009-C44F-CBEB-3E6949ACE35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272529" y="1765873"/>
                  <a:ext cx="1177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52966278-A847-4C46-5901-FCB611187D1D}"/>
                    </a:ext>
                  </a:extLst>
                </p14:cNvPr>
                <p14:cNvContentPartPr/>
                <p14:nvPr/>
              </p14:nvContentPartPr>
              <p14:xfrm>
                <a:off x="9441009" y="1790713"/>
                <a:ext cx="72000" cy="1623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52966278-A847-4C46-5901-FCB611187D1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430209" y="1779913"/>
                  <a:ext cx="9324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772109E3-9090-8DAA-B6A4-52ED40171848}"/>
                    </a:ext>
                  </a:extLst>
                </p14:cNvPr>
                <p14:cNvContentPartPr/>
                <p14:nvPr/>
              </p14:nvContentPartPr>
              <p14:xfrm>
                <a:off x="9552969" y="1803313"/>
                <a:ext cx="29520" cy="8676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772109E3-9090-8DAA-B6A4-52ED40171848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542169" y="1792513"/>
                  <a:ext cx="507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4E8D17C2-F9AC-71F5-9A1F-CE35A15B1372}"/>
                    </a:ext>
                  </a:extLst>
                </p14:cNvPr>
                <p14:cNvContentPartPr/>
                <p14:nvPr/>
              </p14:nvContentPartPr>
              <p14:xfrm>
                <a:off x="9650169" y="1733473"/>
                <a:ext cx="137880" cy="2541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4E8D17C2-F9AC-71F5-9A1F-CE35A15B1372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639729" y="1723033"/>
                  <a:ext cx="159120" cy="27540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667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681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68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9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0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1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2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3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4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5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6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7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8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9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0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682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696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683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4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5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6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7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8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9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0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1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2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3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4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5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697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698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12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699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0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1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2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3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4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5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6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7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8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9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0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1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726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713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4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5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6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7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8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9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0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1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2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3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4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5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727" name="Screenshot 2024-10-22 alle 11.13.26.png" descr="Screenshot 2024-10-22 alle 11.13.2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076" y="1338143"/>
            <a:ext cx="8881848" cy="34984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" name="Gruppo 12">
            <a:extLst>
              <a:ext uri="{FF2B5EF4-FFF2-40B4-BE49-F238E27FC236}">
                <a16:creationId xmlns:a16="http://schemas.microsoft.com/office/drawing/2014/main" id="{6C245164-6E0B-7A8C-57E9-F45DD0DA2EED}"/>
              </a:ext>
            </a:extLst>
          </p:cNvPr>
          <p:cNvGrpSpPr/>
          <p:nvPr/>
        </p:nvGrpSpPr>
        <p:grpSpPr>
          <a:xfrm>
            <a:off x="2405889" y="5045113"/>
            <a:ext cx="1210320" cy="1062720"/>
            <a:chOff x="2405889" y="5045113"/>
            <a:chExt cx="1210320" cy="106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272F4ABE-15F0-3BCE-1D05-3B14F11A1ABA}"/>
                    </a:ext>
                  </a:extLst>
                </p14:cNvPr>
                <p14:cNvContentPartPr/>
                <p14:nvPr/>
              </p14:nvContentPartPr>
              <p14:xfrm>
                <a:off x="2751489" y="5440033"/>
                <a:ext cx="271080" cy="25200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272F4ABE-15F0-3BCE-1D05-3B14F11A1AB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740689" y="5429233"/>
                  <a:ext cx="29232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97761E2A-B56B-6A36-932F-222190349F1A}"/>
                    </a:ext>
                  </a:extLst>
                </p14:cNvPr>
                <p14:cNvContentPartPr/>
                <p14:nvPr/>
              </p14:nvContentPartPr>
              <p14:xfrm>
                <a:off x="3081609" y="5386393"/>
                <a:ext cx="265680" cy="27648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97761E2A-B56B-6A36-932F-222190349F1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071169" y="5375593"/>
                  <a:ext cx="28692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266529E1-A6F4-8E4B-7F9E-E0E763F6D9A2}"/>
                    </a:ext>
                  </a:extLst>
                </p14:cNvPr>
                <p14:cNvContentPartPr/>
                <p14:nvPr/>
              </p14:nvContentPartPr>
              <p14:xfrm>
                <a:off x="2405889" y="5045113"/>
                <a:ext cx="1210320" cy="10627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266529E1-A6F4-8E4B-7F9E-E0E763F6D9A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395089" y="5034313"/>
                  <a:ext cx="1231560" cy="108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27D8243C-674A-78A0-92D2-777D0E63F265}"/>
              </a:ext>
            </a:extLst>
          </p:cNvPr>
          <p:cNvGrpSpPr/>
          <p:nvPr/>
        </p:nvGrpSpPr>
        <p:grpSpPr>
          <a:xfrm>
            <a:off x="4112649" y="4819393"/>
            <a:ext cx="1829520" cy="1012320"/>
            <a:chOff x="4112649" y="4819393"/>
            <a:chExt cx="1829520" cy="1012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A0180719-32BD-AA0C-64BA-1B0E663A8AED}"/>
                    </a:ext>
                  </a:extLst>
                </p14:cNvPr>
                <p14:cNvContentPartPr/>
                <p14:nvPr/>
              </p14:nvContentPartPr>
              <p14:xfrm>
                <a:off x="4112649" y="5369833"/>
                <a:ext cx="222120" cy="4104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A0180719-32BD-AA0C-64BA-1B0E663A8AE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101849" y="5359393"/>
                  <a:ext cx="2433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398CCBC4-7FE9-DF4B-D94C-A8CD39B89516}"/>
                    </a:ext>
                  </a:extLst>
                </p14:cNvPr>
                <p14:cNvContentPartPr/>
                <p14:nvPr/>
              </p14:nvContentPartPr>
              <p14:xfrm>
                <a:off x="4385889" y="5257153"/>
                <a:ext cx="90000" cy="33804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398CCBC4-7FE9-DF4B-D94C-A8CD39B8951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375089" y="5246353"/>
                  <a:ext cx="11124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67F57478-010B-7BDC-1DAF-BAFE68C6968A}"/>
                    </a:ext>
                  </a:extLst>
                </p14:cNvPr>
                <p14:cNvContentPartPr/>
                <p14:nvPr/>
              </p14:nvContentPartPr>
              <p14:xfrm>
                <a:off x="5068449" y="5212513"/>
                <a:ext cx="238680" cy="2581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67F57478-010B-7BDC-1DAF-BAFE68C6968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058009" y="5201713"/>
                  <a:ext cx="25992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097A6A07-1B03-2FA8-68B1-F3844417C0CD}"/>
                    </a:ext>
                  </a:extLst>
                </p14:cNvPr>
                <p14:cNvContentPartPr/>
                <p14:nvPr/>
              </p14:nvContentPartPr>
              <p14:xfrm>
                <a:off x="5344929" y="5186953"/>
                <a:ext cx="241200" cy="33696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097A6A07-1B03-2FA8-68B1-F3844417C0C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334489" y="5176513"/>
                  <a:ext cx="26244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C3FAB33F-9D47-E5CA-AB08-5FC5F4C471B6}"/>
                    </a:ext>
                  </a:extLst>
                </p14:cNvPr>
                <p14:cNvContentPartPr/>
                <p14:nvPr/>
              </p14:nvContentPartPr>
              <p14:xfrm>
                <a:off x="4857129" y="4819393"/>
                <a:ext cx="1085040" cy="101232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C3FAB33F-9D47-E5CA-AB08-5FC5F4C471B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846329" y="4808953"/>
                  <a:ext cx="1106280" cy="10335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730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744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731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2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3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4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5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6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7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8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9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0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1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2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3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745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759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746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7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8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9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0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1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2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3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4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5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6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7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8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760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761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75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762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3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4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5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6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7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8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9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0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1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2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3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4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789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776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7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8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9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0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1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2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3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4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5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6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7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8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790" name="Screenshot 2024-10-22 alle 11.13.46.png" descr="Screenshot 2024-10-22 alle 11.13.4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399" y="1442631"/>
            <a:ext cx="8377202" cy="328947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A1A9465D-43A4-FF60-F369-4886C69C0FA3}"/>
              </a:ext>
            </a:extLst>
          </p:cNvPr>
          <p:cNvGrpSpPr/>
          <p:nvPr/>
        </p:nvGrpSpPr>
        <p:grpSpPr>
          <a:xfrm>
            <a:off x="359289" y="375913"/>
            <a:ext cx="771120" cy="877320"/>
            <a:chOff x="359289" y="375913"/>
            <a:chExt cx="771120" cy="877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C2D1ABB9-FB2E-55C6-45F8-E3E9E054E085}"/>
                    </a:ext>
                  </a:extLst>
                </p14:cNvPr>
                <p14:cNvContentPartPr/>
                <p14:nvPr/>
              </p14:nvContentPartPr>
              <p14:xfrm>
                <a:off x="613449" y="596593"/>
                <a:ext cx="40680" cy="3056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C2D1ABB9-FB2E-55C6-45F8-E3E9E054E08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02649" y="586153"/>
                  <a:ext cx="6192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5E69D03F-B3A6-A6BF-B8B9-3BD7D08DFBB9}"/>
                    </a:ext>
                  </a:extLst>
                </p14:cNvPr>
                <p14:cNvContentPartPr/>
                <p14:nvPr/>
              </p14:nvContentPartPr>
              <p14:xfrm>
                <a:off x="686169" y="1021753"/>
                <a:ext cx="6120" cy="4356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5E69D03F-B3A6-A6BF-B8B9-3BD7D08DFBB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75369" y="1011313"/>
                  <a:ext cx="2736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C8B5134B-BB54-D909-29C6-46CCD00D1055}"/>
                    </a:ext>
                  </a:extLst>
                </p14:cNvPr>
                <p14:cNvContentPartPr/>
                <p14:nvPr/>
              </p14:nvContentPartPr>
              <p14:xfrm>
                <a:off x="359289" y="375913"/>
                <a:ext cx="771120" cy="8773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C8B5134B-BB54-D909-29C6-46CCD00D105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48849" y="365473"/>
                  <a:ext cx="792360" cy="898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33BF7744-E75C-E734-22FD-55D381DF0D15}"/>
              </a:ext>
            </a:extLst>
          </p:cNvPr>
          <p:cNvGrpSpPr/>
          <p:nvPr/>
        </p:nvGrpSpPr>
        <p:grpSpPr>
          <a:xfrm>
            <a:off x="196209" y="3567313"/>
            <a:ext cx="1541520" cy="2068560"/>
            <a:chOff x="196209" y="3567313"/>
            <a:chExt cx="1541520" cy="2068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9C3CC79B-7550-B3A8-B591-ECB7C62A6525}"/>
                    </a:ext>
                  </a:extLst>
                </p14:cNvPr>
                <p14:cNvContentPartPr/>
                <p14:nvPr/>
              </p14:nvContentPartPr>
              <p14:xfrm>
                <a:off x="525969" y="3971233"/>
                <a:ext cx="264600" cy="49644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9C3CC79B-7550-B3A8-B591-ECB7C62A652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15529" y="3960433"/>
                  <a:ext cx="285840" cy="51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58D3B8DD-A93F-F9BD-9722-144AF02AE6E0}"/>
                    </a:ext>
                  </a:extLst>
                </p14:cNvPr>
                <p14:cNvContentPartPr/>
                <p14:nvPr/>
              </p14:nvContentPartPr>
              <p14:xfrm>
                <a:off x="862929" y="3932713"/>
                <a:ext cx="73080" cy="48960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58D3B8DD-A93F-F9BD-9722-144AF02AE6E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52489" y="3921913"/>
                  <a:ext cx="94320" cy="51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7C8548EA-575E-8B76-D1D2-97AFD42B6D74}"/>
                    </a:ext>
                  </a:extLst>
                </p14:cNvPr>
                <p14:cNvContentPartPr/>
                <p14:nvPr/>
              </p14:nvContentPartPr>
              <p14:xfrm>
                <a:off x="914409" y="4141153"/>
                <a:ext cx="163800" cy="4104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7C8548EA-575E-8B76-D1D2-97AFD42B6D7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03969" y="4130713"/>
                  <a:ext cx="18504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28C177FF-BC3B-2634-4663-1F05E09C45E3}"/>
                    </a:ext>
                  </a:extLst>
                </p14:cNvPr>
                <p14:cNvContentPartPr/>
                <p14:nvPr/>
              </p14:nvContentPartPr>
              <p14:xfrm>
                <a:off x="643689" y="4542913"/>
                <a:ext cx="191880" cy="421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28C177FF-BC3B-2634-4663-1F05E09C45E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32889" y="4532473"/>
                  <a:ext cx="21312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6D9C11EF-F906-81E7-A3C5-6BEFE626168B}"/>
                    </a:ext>
                  </a:extLst>
                </p14:cNvPr>
                <p14:cNvContentPartPr/>
                <p14:nvPr/>
              </p14:nvContentPartPr>
              <p14:xfrm>
                <a:off x="645849" y="4605913"/>
                <a:ext cx="140400" cy="26244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6D9C11EF-F906-81E7-A3C5-6BEFE626168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35049" y="4595113"/>
                  <a:ext cx="16164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E2028495-3DC3-C1AE-9D9A-C3EAFB27E485}"/>
                    </a:ext>
                  </a:extLst>
                </p14:cNvPr>
                <p14:cNvContentPartPr/>
                <p14:nvPr/>
              </p14:nvContentPartPr>
              <p14:xfrm>
                <a:off x="651609" y="4638673"/>
                <a:ext cx="231120" cy="1400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E2028495-3DC3-C1AE-9D9A-C3EAFB27E48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40809" y="4627873"/>
                  <a:ext cx="25236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22E35335-2B83-40D9-4DDF-4C0A3C95586B}"/>
                    </a:ext>
                  </a:extLst>
                </p14:cNvPr>
                <p14:cNvContentPartPr/>
                <p14:nvPr/>
              </p14:nvContentPartPr>
              <p14:xfrm>
                <a:off x="196209" y="3567313"/>
                <a:ext cx="1088280" cy="139860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22E35335-2B83-40D9-4DDF-4C0A3C95586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85409" y="3556873"/>
                  <a:ext cx="1109520" cy="141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61F4E95D-7241-C29F-3D86-48A4A98829B9}"/>
                    </a:ext>
                  </a:extLst>
                </p14:cNvPr>
                <p14:cNvContentPartPr/>
                <p14:nvPr/>
              </p14:nvContentPartPr>
              <p14:xfrm>
                <a:off x="873729" y="5140513"/>
                <a:ext cx="362520" cy="49536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61F4E95D-7241-C29F-3D86-48A4A98829B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62929" y="5130073"/>
                  <a:ext cx="383760" cy="51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80BA2A31-DE23-7700-AFBF-894FF2A09C55}"/>
                    </a:ext>
                  </a:extLst>
                </p14:cNvPr>
                <p14:cNvContentPartPr/>
                <p14:nvPr/>
              </p14:nvContentPartPr>
              <p14:xfrm>
                <a:off x="1309689" y="5242033"/>
                <a:ext cx="143640" cy="32760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80BA2A31-DE23-7700-AFBF-894FF2A09C5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298889" y="5231233"/>
                  <a:ext cx="16488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EFB867E2-28C4-2B39-34E5-DFF44B50CFFD}"/>
                    </a:ext>
                  </a:extLst>
                </p14:cNvPr>
                <p14:cNvContentPartPr/>
                <p14:nvPr/>
              </p14:nvContentPartPr>
              <p14:xfrm>
                <a:off x="1352169" y="5315113"/>
                <a:ext cx="101160" cy="10044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EFB867E2-28C4-2B39-34E5-DFF44B50CFF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341369" y="5304673"/>
                  <a:ext cx="1224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62B11FD1-F8AE-60E3-CA13-227D807C1610}"/>
                    </a:ext>
                  </a:extLst>
                </p14:cNvPr>
                <p14:cNvContentPartPr/>
                <p14:nvPr/>
              </p14:nvContentPartPr>
              <p14:xfrm>
                <a:off x="1575009" y="5131153"/>
                <a:ext cx="147960" cy="4248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62B11FD1-F8AE-60E3-CA13-227D807C161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564209" y="5120713"/>
                  <a:ext cx="16920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5B9AB900-A846-1E66-97D3-7CF7CD621BCC}"/>
                    </a:ext>
                  </a:extLst>
                </p14:cNvPr>
                <p14:cNvContentPartPr/>
                <p14:nvPr/>
              </p14:nvContentPartPr>
              <p14:xfrm>
                <a:off x="1650969" y="5144113"/>
                <a:ext cx="45000" cy="40464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5B9AB900-A846-1E66-97D3-7CF7CD621BC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640529" y="5133313"/>
                  <a:ext cx="6624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1BB7B99E-3A5A-0965-139B-014D0790FA43}"/>
                    </a:ext>
                  </a:extLst>
                </p14:cNvPr>
                <p14:cNvContentPartPr/>
                <p14:nvPr/>
              </p14:nvContentPartPr>
              <p14:xfrm>
                <a:off x="1614609" y="5119633"/>
                <a:ext cx="123120" cy="1656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1BB7B99E-3A5A-0965-139B-014D0790FA4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604169" y="5108833"/>
                  <a:ext cx="144360" cy="3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D7481628-EB8A-385B-130C-AB5AE60DA4C5}"/>
              </a:ext>
            </a:extLst>
          </p:cNvPr>
          <p:cNvGrpSpPr/>
          <p:nvPr/>
        </p:nvGrpSpPr>
        <p:grpSpPr>
          <a:xfrm>
            <a:off x="6624369" y="3375073"/>
            <a:ext cx="1636920" cy="529920"/>
            <a:chOff x="6624369" y="3375073"/>
            <a:chExt cx="1636920" cy="529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B67F8A95-C872-A1C6-4F4A-29D88AE76C9A}"/>
                    </a:ext>
                  </a:extLst>
                </p14:cNvPr>
                <p14:cNvContentPartPr/>
                <p14:nvPr/>
              </p14:nvContentPartPr>
              <p14:xfrm>
                <a:off x="6705009" y="3458593"/>
                <a:ext cx="46080" cy="29844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B67F8A95-C872-A1C6-4F4A-29D88AE76C9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694569" y="3448153"/>
                  <a:ext cx="6732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A37CBC83-CCBA-DF56-D6F4-C88D096D8662}"/>
                    </a:ext>
                  </a:extLst>
                </p14:cNvPr>
                <p14:cNvContentPartPr/>
                <p14:nvPr/>
              </p14:nvContentPartPr>
              <p14:xfrm>
                <a:off x="6811569" y="3479473"/>
                <a:ext cx="158040" cy="25416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A37CBC83-CCBA-DF56-D6F4-C88D096D8662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800769" y="3469033"/>
                  <a:ext cx="17928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BC07DB70-6566-3071-6FF6-0BF8AEEBD6F0}"/>
                    </a:ext>
                  </a:extLst>
                </p14:cNvPr>
                <p14:cNvContentPartPr/>
                <p14:nvPr/>
              </p14:nvContentPartPr>
              <p14:xfrm>
                <a:off x="7016769" y="3431953"/>
                <a:ext cx="113040" cy="28116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BC07DB70-6566-3071-6FF6-0BF8AEEBD6F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006329" y="3421153"/>
                  <a:ext cx="13428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3354EC1E-6090-03FC-B5A8-56A0DF213B19}"/>
                    </a:ext>
                  </a:extLst>
                </p14:cNvPr>
                <p14:cNvContentPartPr/>
                <p14:nvPr/>
              </p14:nvContentPartPr>
              <p14:xfrm>
                <a:off x="7236729" y="3437713"/>
                <a:ext cx="10080" cy="13680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3354EC1E-6090-03FC-B5A8-56A0DF213B1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226289" y="3426913"/>
                  <a:ext cx="3132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19EE0E14-AC2A-3E33-4FA9-1B89B65F6023}"/>
                    </a:ext>
                  </a:extLst>
                </p14:cNvPr>
                <p14:cNvContentPartPr/>
                <p14:nvPr/>
              </p14:nvContentPartPr>
              <p14:xfrm>
                <a:off x="7316289" y="3433393"/>
                <a:ext cx="148320" cy="2502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19EE0E14-AC2A-3E33-4FA9-1B89B65F6023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305489" y="3422953"/>
                  <a:ext cx="16956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294AB238-0056-6774-9BEA-244FACFC75B9}"/>
                    </a:ext>
                  </a:extLst>
                </p14:cNvPr>
                <p14:cNvContentPartPr/>
                <p14:nvPr/>
              </p14:nvContentPartPr>
              <p14:xfrm>
                <a:off x="7535529" y="3424753"/>
                <a:ext cx="165960" cy="19152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294AB238-0056-6774-9BEA-244FACFC75B9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525089" y="3414313"/>
                  <a:ext cx="1872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1917965E-E096-7513-1FAE-E72D75EA349A}"/>
                    </a:ext>
                  </a:extLst>
                </p14:cNvPr>
                <p14:cNvContentPartPr/>
                <p14:nvPr/>
              </p14:nvContentPartPr>
              <p14:xfrm>
                <a:off x="7693929" y="3375073"/>
                <a:ext cx="245160" cy="23868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1917965E-E096-7513-1FAE-E72D75EA349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683129" y="3364633"/>
                  <a:ext cx="26640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C64CA03C-FF7B-9E50-8CA3-1DA39FF92C5E}"/>
                    </a:ext>
                  </a:extLst>
                </p14:cNvPr>
                <p14:cNvContentPartPr/>
                <p14:nvPr/>
              </p14:nvContentPartPr>
              <p14:xfrm>
                <a:off x="6624369" y="3766033"/>
                <a:ext cx="1636920" cy="1389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C64CA03C-FF7B-9E50-8CA3-1DA39FF92C5E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613929" y="3755233"/>
                  <a:ext cx="1658160" cy="160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3">
            <p14:nvContentPartPr>
              <p14:cNvPr id="34" name="Input penna 33">
                <a:extLst>
                  <a:ext uri="{FF2B5EF4-FFF2-40B4-BE49-F238E27FC236}">
                    <a16:creationId xmlns:a16="http://schemas.microsoft.com/office/drawing/2014/main" id="{AFBF56C2-2BF6-E0B0-A1BF-6ECBA02268C7}"/>
                  </a:ext>
                </a:extLst>
              </p14:cNvPr>
              <p14:cNvContentPartPr/>
              <p14:nvPr/>
            </p14:nvContentPartPr>
            <p14:xfrm>
              <a:off x="6726969" y="2095633"/>
              <a:ext cx="692640" cy="33120"/>
            </p14:xfrm>
          </p:contentPart>
        </mc:Choice>
        <mc:Fallback>
          <p:pic>
            <p:nvPicPr>
              <p:cNvPr id="34" name="Input penna 33">
                <a:extLst>
                  <a:ext uri="{FF2B5EF4-FFF2-40B4-BE49-F238E27FC236}">
                    <a16:creationId xmlns:a16="http://schemas.microsoft.com/office/drawing/2014/main" id="{AFBF56C2-2BF6-E0B0-A1BF-6ECBA02268C7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6716529" y="2085193"/>
                <a:ext cx="713880" cy="54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793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807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794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5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6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7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8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9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0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1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2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3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4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5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6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808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822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809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0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1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2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3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5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6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7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8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0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1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23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824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38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825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6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7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8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9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0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1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2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3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4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5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6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7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52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839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0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1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2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3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4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5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6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7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8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9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0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1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853" name="Screenshot 2024-10-22 alle 11.14.04.png" descr="Screenshot 2024-10-22 alle 11.14.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425" y="996513"/>
            <a:ext cx="9365785" cy="418171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71AE6774-CA2C-CDF6-67C7-8BCB185225A6}"/>
              </a:ext>
            </a:extLst>
          </p:cNvPr>
          <p:cNvGrpSpPr/>
          <p:nvPr/>
        </p:nvGrpSpPr>
        <p:grpSpPr>
          <a:xfrm>
            <a:off x="284409" y="302473"/>
            <a:ext cx="953640" cy="875160"/>
            <a:chOff x="284409" y="302473"/>
            <a:chExt cx="953640" cy="875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8D489282-16A5-8DA8-F411-7A7A7E287E21}"/>
                    </a:ext>
                  </a:extLst>
                </p14:cNvPr>
                <p14:cNvContentPartPr/>
                <p14:nvPr/>
              </p14:nvContentPartPr>
              <p14:xfrm>
                <a:off x="437769" y="526753"/>
                <a:ext cx="459360" cy="36828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8D489282-16A5-8DA8-F411-7A7A7E287E2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26969" y="516313"/>
                  <a:ext cx="480600" cy="38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95F1A8DF-764D-0E94-EB61-496445D529DB}"/>
                    </a:ext>
                  </a:extLst>
                </p14:cNvPr>
                <p14:cNvContentPartPr/>
                <p14:nvPr/>
              </p14:nvContentPartPr>
              <p14:xfrm>
                <a:off x="284409" y="302473"/>
                <a:ext cx="953640" cy="87516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95F1A8DF-764D-0E94-EB61-496445D529D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73609" y="292033"/>
                  <a:ext cx="974880" cy="896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939112C4-B51E-F91E-B0AB-BE23990E7DD9}"/>
                  </a:ext>
                </a:extLst>
              </p14:cNvPr>
              <p14:cNvContentPartPr/>
              <p14:nvPr/>
            </p14:nvContentPartPr>
            <p14:xfrm>
              <a:off x="2097729" y="3106873"/>
              <a:ext cx="1145520" cy="88560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939112C4-B51E-F91E-B0AB-BE23990E7DD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86929" y="3096073"/>
                <a:ext cx="1166760" cy="906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uppo 19">
            <a:extLst>
              <a:ext uri="{FF2B5EF4-FFF2-40B4-BE49-F238E27FC236}">
                <a16:creationId xmlns:a16="http://schemas.microsoft.com/office/drawing/2014/main" id="{47D7180F-0025-46F1-ECDC-42FE3E6E0AC2}"/>
              </a:ext>
            </a:extLst>
          </p:cNvPr>
          <p:cNvGrpSpPr/>
          <p:nvPr/>
        </p:nvGrpSpPr>
        <p:grpSpPr>
          <a:xfrm>
            <a:off x="1161729" y="5018833"/>
            <a:ext cx="3507120" cy="1234440"/>
            <a:chOff x="1161729" y="5018833"/>
            <a:chExt cx="3507120" cy="1234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D6826502-4E24-E9EC-FEEC-C03A067B39B6}"/>
                    </a:ext>
                  </a:extLst>
                </p14:cNvPr>
                <p14:cNvContentPartPr/>
                <p14:nvPr/>
              </p14:nvContentPartPr>
              <p14:xfrm>
                <a:off x="1591569" y="5398993"/>
                <a:ext cx="275760" cy="47664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D6826502-4E24-E9EC-FEEC-C03A067B39B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581129" y="5388553"/>
                  <a:ext cx="297000" cy="49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025AA8A8-7864-10F1-8581-373BB6952835}"/>
                    </a:ext>
                  </a:extLst>
                </p14:cNvPr>
                <p14:cNvContentPartPr/>
                <p14:nvPr/>
              </p14:nvContentPartPr>
              <p14:xfrm>
                <a:off x="1942209" y="5404753"/>
                <a:ext cx="246600" cy="33228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025AA8A8-7864-10F1-8581-373BB695283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931409" y="5394313"/>
                  <a:ext cx="26784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0812E2ED-AF4E-50B4-BF56-086CE3A9CE58}"/>
                    </a:ext>
                  </a:extLst>
                </p14:cNvPr>
                <p14:cNvContentPartPr/>
                <p14:nvPr/>
              </p14:nvContentPartPr>
              <p14:xfrm>
                <a:off x="1161729" y="5082913"/>
                <a:ext cx="1258560" cy="117036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0812E2ED-AF4E-50B4-BF56-086CE3A9CE5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51289" y="5072113"/>
                  <a:ext cx="1279800" cy="11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4744A6CF-9D32-6A70-7FCC-37DEDCBC2C18}"/>
                    </a:ext>
                  </a:extLst>
                </p14:cNvPr>
                <p14:cNvContentPartPr/>
                <p14:nvPr/>
              </p14:nvContentPartPr>
              <p14:xfrm>
                <a:off x="2696049" y="5459833"/>
                <a:ext cx="270720" cy="774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4744A6CF-9D32-6A70-7FCC-37DEDCBC2C1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85249" y="5449033"/>
                  <a:ext cx="29196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FE303945-A22A-14D6-8179-33BB31A39854}"/>
                    </a:ext>
                  </a:extLst>
                </p14:cNvPr>
                <p14:cNvContentPartPr/>
                <p14:nvPr/>
              </p14:nvContentPartPr>
              <p14:xfrm>
                <a:off x="2967489" y="5384953"/>
                <a:ext cx="44280" cy="38484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FE303945-A22A-14D6-8179-33BB31A3985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956689" y="5374513"/>
                  <a:ext cx="65520" cy="40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32F22375-FF44-0A57-C8CD-054C148CAA92}"/>
                    </a:ext>
                  </a:extLst>
                </p14:cNvPr>
                <p14:cNvContentPartPr/>
                <p14:nvPr/>
              </p14:nvContentPartPr>
              <p14:xfrm>
                <a:off x="3629169" y="5252473"/>
                <a:ext cx="286920" cy="44892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32F22375-FF44-0A57-C8CD-054C148CAA9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618369" y="5241673"/>
                  <a:ext cx="308160" cy="47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E7CE58AD-7361-55DE-D18D-35F2FF72468C}"/>
                    </a:ext>
                  </a:extLst>
                </p14:cNvPr>
                <p14:cNvContentPartPr/>
                <p14:nvPr/>
              </p14:nvContentPartPr>
              <p14:xfrm>
                <a:off x="3921129" y="5345353"/>
                <a:ext cx="258840" cy="37548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E7CE58AD-7361-55DE-D18D-35F2FF72468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910689" y="5334913"/>
                  <a:ext cx="280080" cy="39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FD21F69A-65A9-719B-E758-77CCD87D5EC3}"/>
                    </a:ext>
                  </a:extLst>
                </p14:cNvPr>
                <p14:cNvContentPartPr/>
                <p14:nvPr/>
              </p14:nvContentPartPr>
              <p14:xfrm>
                <a:off x="3215529" y="5018833"/>
                <a:ext cx="1453320" cy="118692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FD21F69A-65A9-719B-E758-77CCD87D5EC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204729" y="5008393"/>
                  <a:ext cx="1474560" cy="120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179C566A-9BE4-17B5-F32F-E4B778A0D8FB}"/>
              </a:ext>
            </a:extLst>
          </p:cNvPr>
          <p:cNvGrpSpPr/>
          <p:nvPr/>
        </p:nvGrpSpPr>
        <p:grpSpPr>
          <a:xfrm>
            <a:off x="2787129" y="2581633"/>
            <a:ext cx="1303560" cy="397440"/>
            <a:chOff x="2787129" y="2581633"/>
            <a:chExt cx="1303560" cy="397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1C559A9E-D438-546E-318B-9D0FC93463AE}"/>
                    </a:ext>
                  </a:extLst>
                </p14:cNvPr>
                <p14:cNvContentPartPr/>
                <p14:nvPr/>
              </p14:nvContentPartPr>
              <p14:xfrm>
                <a:off x="2787129" y="2692153"/>
                <a:ext cx="146880" cy="28692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1C559A9E-D438-546E-318B-9D0FC93463A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776689" y="2681713"/>
                  <a:ext cx="16812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88BC23E5-8B6E-45BB-F075-32E379E4074D}"/>
                    </a:ext>
                  </a:extLst>
                </p14:cNvPr>
                <p14:cNvContentPartPr/>
                <p14:nvPr/>
              </p14:nvContentPartPr>
              <p14:xfrm>
                <a:off x="3001329" y="2757313"/>
                <a:ext cx="100800" cy="18324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88BC23E5-8B6E-45BB-F075-32E379E4074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990529" y="2746873"/>
                  <a:ext cx="12204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BA43F8C0-B0B4-45B9-7C91-3712CDC7AD99}"/>
                    </a:ext>
                  </a:extLst>
                </p14:cNvPr>
                <p14:cNvContentPartPr/>
                <p14:nvPr/>
              </p14:nvContentPartPr>
              <p14:xfrm>
                <a:off x="3161169" y="2763073"/>
                <a:ext cx="120240" cy="16236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BA43F8C0-B0B4-45B9-7C91-3712CDC7AD9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150369" y="2752633"/>
                  <a:ext cx="1414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38B8B316-6F23-3CEB-38E6-9B63D4DD6EC6}"/>
                    </a:ext>
                  </a:extLst>
                </p14:cNvPr>
                <p14:cNvContentPartPr/>
                <p14:nvPr/>
              </p14:nvContentPartPr>
              <p14:xfrm>
                <a:off x="3331089" y="2666593"/>
                <a:ext cx="10440" cy="27180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38B8B316-6F23-3CEB-38E6-9B63D4DD6EC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320649" y="2655793"/>
                  <a:ext cx="3168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37988099-CF9D-20F4-229F-21F894A5D045}"/>
                    </a:ext>
                  </a:extLst>
                </p14:cNvPr>
                <p14:cNvContentPartPr/>
                <p14:nvPr/>
              </p14:nvContentPartPr>
              <p14:xfrm>
                <a:off x="3335769" y="2841193"/>
                <a:ext cx="68760" cy="3744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37988099-CF9D-20F4-229F-21F894A5D04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324969" y="2830753"/>
                  <a:ext cx="900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1545299B-0D8F-F992-9263-790A79686CF4}"/>
                    </a:ext>
                  </a:extLst>
                </p14:cNvPr>
                <p14:cNvContentPartPr/>
                <p14:nvPr/>
              </p14:nvContentPartPr>
              <p14:xfrm>
                <a:off x="3452049" y="2772433"/>
                <a:ext cx="100080" cy="14472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1545299B-0D8F-F992-9263-790A79686CF4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441609" y="2761993"/>
                  <a:ext cx="1213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4FAA0161-D8C3-C156-1367-364F7913937F}"/>
                    </a:ext>
                  </a:extLst>
                </p14:cNvPr>
                <p14:cNvContentPartPr/>
                <p14:nvPr/>
              </p14:nvContentPartPr>
              <p14:xfrm>
                <a:off x="3627729" y="2622313"/>
                <a:ext cx="13680" cy="28908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4FAA0161-D8C3-C156-1367-364F7913937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617289" y="2611513"/>
                  <a:ext cx="34920" cy="31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2813363B-E4C7-A4EA-C201-E2C997309976}"/>
                    </a:ext>
                  </a:extLst>
                </p14:cNvPr>
                <p14:cNvContentPartPr/>
                <p14:nvPr/>
              </p14:nvContentPartPr>
              <p14:xfrm>
                <a:off x="3646809" y="2737513"/>
                <a:ext cx="77760" cy="644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2813363B-E4C7-A4EA-C201-E2C99730997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636369" y="2727073"/>
                  <a:ext cx="9900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C221E337-9028-75CA-D1B5-EC09620F01AA}"/>
                    </a:ext>
                  </a:extLst>
                </p14:cNvPr>
                <p14:cNvContentPartPr/>
                <p14:nvPr/>
              </p14:nvContentPartPr>
              <p14:xfrm>
                <a:off x="3808089" y="2581633"/>
                <a:ext cx="13680" cy="3088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C221E337-9028-75CA-D1B5-EC09620F01A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797649" y="2570833"/>
                  <a:ext cx="3492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F7ECB092-75A2-4375-0685-7B7D37533A78}"/>
                    </a:ext>
                  </a:extLst>
                </p14:cNvPr>
                <p14:cNvContentPartPr/>
                <p14:nvPr/>
              </p14:nvContentPartPr>
              <p14:xfrm>
                <a:off x="3834009" y="2683873"/>
                <a:ext cx="93240" cy="6084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F7ECB092-75A2-4375-0685-7B7D37533A7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823209" y="2673433"/>
                  <a:ext cx="1144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65040E0F-CAA0-A7C8-6FC2-A1B51FAB42DD}"/>
                    </a:ext>
                  </a:extLst>
                </p14:cNvPr>
                <p14:cNvContentPartPr/>
                <p14:nvPr/>
              </p14:nvContentPartPr>
              <p14:xfrm>
                <a:off x="4001769" y="2678113"/>
                <a:ext cx="88920" cy="1785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65040E0F-CAA0-A7C8-6FC2-A1B51FAB42DD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990969" y="2667673"/>
                  <a:ext cx="110160" cy="19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8B85DE6B-C4FD-24E6-4EB0-3E549F2FB361}"/>
              </a:ext>
            </a:extLst>
          </p:cNvPr>
          <p:cNvGrpSpPr/>
          <p:nvPr/>
        </p:nvGrpSpPr>
        <p:grpSpPr>
          <a:xfrm>
            <a:off x="4442769" y="2553553"/>
            <a:ext cx="1305720" cy="388080"/>
            <a:chOff x="4442769" y="2553553"/>
            <a:chExt cx="1305720" cy="388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06FA1FFF-C00E-7042-C89C-575BE466FB85}"/>
                    </a:ext>
                  </a:extLst>
                </p14:cNvPr>
                <p14:cNvContentPartPr/>
                <p14:nvPr/>
              </p14:nvContentPartPr>
              <p14:xfrm>
                <a:off x="4442769" y="2560393"/>
                <a:ext cx="32760" cy="3333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06FA1FFF-C00E-7042-C89C-575BE466FB8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432329" y="2549953"/>
                  <a:ext cx="5400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B57B9EB2-ED0A-0C14-0B60-D9AAD44AB267}"/>
                    </a:ext>
                  </a:extLst>
                </p14:cNvPr>
                <p14:cNvContentPartPr/>
                <p14:nvPr/>
              </p14:nvContentPartPr>
              <p14:xfrm>
                <a:off x="4455009" y="2773873"/>
                <a:ext cx="54000" cy="2700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B57B9EB2-ED0A-0C14-0B60-D9AAD44AB26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444569" y="2763073"/>
                  <a:ext cx="752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4872EB08-F091-CF33-2E3D-7A0C742D697F}"/>
                    </a:ext>
                  </a:extLst>
                </p14:cNvPr>
                <p14:cNvContentPartPr/>
                <p14:nvPr/>
              </p14:nvContentPartPr>
              <p14:xfrm>
                <a:off x="4521249" y="2728153"/>
                <a:ext cx="120240" cy="21348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4872EB08-F091-CF33-2E3D-7A0C742D697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510449" y="2717713"/>
                  <a:ext cx="14148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3A3EF017-C4B8-4DD0-7B8E-410BADF2BE7B}"/>
                    </a:ext>
                  </a:extLst>
                </p14:cNvPr>
                <p14:cNvContentPartPr/>
                <p14:nvPr/>
              </p14:nvContentPartPr>
              <p14:xfrm>
                <a:off x="4708089" y="2554633"/>
                <a:ext cx="45000" cy="3333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3A3EF017-C4B8-4DD0-7B8E-410BADF2BE7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697649" y="2544193"/>
                  <a:ext cx="6624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62244881-974A-D837-65E1-C2D2F4F21C74}"/>
                    </a:ext>
                  </a:extLst>
                </p14:cNvPr>
                <p14:cNvContentPartPr/>
                <p14:nvPr/>
              </p14:nvContentPartPr>
              <p14:xfrm>
                <a:off x="4829049" y="2713033"/>
                <a:ext cx="120240" cy="21600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62244881-974A-D837-65E1-C2D2F4F21C7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818249" y="2702593"/>
                  <a:ext cx="14148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F9B5C406-3AA0-7482-C80E-FFA64B013727}"/>
                    </a:ext>
                  </a:extLst>
                </p14:cNvPr>
                <p14:cNvContentPartPr/>
                <p14:nvPr/>
              </p14:nvContentPartPr>
              <p14:xfrm>
                <a:off x="5065209" y="2553553"/>
                <a:ext cx="45000" cy="34740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F9B5C406-3AA0-7482-C80E-FFA64B01372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054409" y="2543113"/>
                  <a:ext cx="66240" cy="36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CFA1FEC3-86C7-C528-366D-8D9DF0C7CAEB}"/>
                    </a:ext>
                  </a:extLst>
                </p14:cNvPr>
                <p14:cNvContentPartPr/>
                <p14:nvPr/>
              </p14:nvContentPartPr>
              <p14:xfrm>
                <a:off x="5098689" y="2683873"/>
                <a:ext cx="52920" cy="864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CFA1FEC3-86C7-C528-366D-8D9DF0C7CAEB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088249" y="2673433"/>
                  <a:ext cx="741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42C38FAE-258C-528C-49A2-071E455C2FC6}"/>
                    </a:ext>
                  </a:extLst>
                </p14:cNvPr>
                <p14:cNvContentPartPr/>
                <p14:nvPr/>
              </p14:nvContentPartPr>
              <p14:xfrm>
                <a:off x="5170329" y="2731753"/>
                <a:ext cx="59760" cy="1285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42C38FAE-258C-528C-49A2-071E455C2FC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159889" y="2721313"/>
                  <a:ext cx="8100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DD6653B7-81C1-ABE4-0FB7-7EFD60A41388}"/>
                    </a:ext>
                  </a:extLst>
                </p14:cNvPr>
                <p14:cNvContentPartPr/>
                <p14:nvPr/>
              </p14:nvContentPartPr>
              <p14:xfrm>
                <a:off x="5272209" y="2729593"/>
                <a:ext cx="72000" cy="15300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DD6653B7-81C1-ABE4-0FB7-7EFD60A41388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261769" y="2718793"/>
                  <a:ext cx="9324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63DDF402-A2DE-7520-6C28-4EAF2EC28390}"/>
                    </a:ext>
                  </a:extLst>
                </p14:cNvPr>
                <p14:cNvContentPartPr/>
                <p14:nvPr/>
              </p14:nvContentPartPr>
              <p14:xfrm>
                <a:off x="5403249" y="2751553"/>
                <a:ext cx="360" cy="9360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63DDF402-A2DE-7520-6C28-4EAF2EC28390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392809" y="2741113"/>
                  <a:ext cx="2160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7BA23744-4655-DB9D-5519-177E81D836FC}"/>
                    </a:ext>
                  </a:extLst>
                </p14:cNvPr>
                <p14:cNvContentPartPr/>
                <p14:nvPr/>
              </p14:nvContentPartPr>
              <p14:xfrm>
                <a:off x="5478129" y="2721313"/>
                <a:ext cx="52920" cy="13788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7BA23744-4655-DB9D-5519-177E81D836F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467689" y="2710513"/>
                  <a:ext cx="7416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2CEE8E7E-D432-2CF5-7A94-2C0093F1CAB9}"/>
                    </a:ext>
                  </a:extLst>
                </p14:cNvPr>
                <p14:cNvContentPartPr/>
                <p14:nvPr/>
              </p14:nvContentPartPr>
              <p14:xfrm>
                <a:off x="5593689" y="2724913"/>
                <a:ext cx="154800" cy="16452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2CEE8E7E-D432-2CF5-7A94-2C0093F1CAB9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5582889" y="2714113"/>
                  <a:ext cx="176040" cy="18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7305150D-063E-0A61-E57E-482C8B6FAB53}"/>
              </a:ext>
            </a:extLst>
          </p:cNvPr>
          <p:cNvGrpSpPr/>
          <p:nvPr/>
        </p:nvGrpSpPr>
        <p:grpSpPr>
          <a:xfrm>
            <a:off x="1205649" y="3536713"/>
            <a:ext cx="483840" cy="342720"/>
            <a:chOff x="1205649" y="3536713"/>
            <a:chExt cx="483840" cy="34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588D82F3-6ED8-BDD4-D0EF-0E9ADD7C3A13}"/>
                    </a:ext>
                  </a:extLst>
                </p14:cNvPr>
                <p14:cNvContentPartPr/>
                <p14:nvPr/>
              </p14:nvContentPartPr>
              <p14:xfrm>
                <a:off x="1205649" y="3655513"/>
                <a:ext cx="415800" cy="82080"/>
              </p14:xfrm>
            </p:contentPart>
          </mc:Choice>
          <mc:Fallback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588D82F3-6ED8-BDD4-D0EF-0E9ADD7C3A13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94849" y="3644713"/>
                  <a:ext cx="43704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8C6A73E2-7553-9282-9A00-23A41768E102}"/>
                    </a:ext>
                  </a:extLst>
                </p14:cNvPr>
                <p14:cNvContentPartPr/>
                <p14:nvPr/>
              </p14:nvContentPartPr>
              <p14:xfrm>
                <a:off x="1657809" y="3536713"/>
                <a:ext cx="31680" cy="342720"/>
              </p14:xfrm>
            </p:contentPart>
          </mc:Choice>
          <mc:Fallback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8C6A73E2-7553-9282-9A00-23A41768E102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647009" y="3525913"/>
                  <a:ext cx="52920" cy="36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4" name="Gruppo 783">
            <a:extLst>
              <a:ext uri="{FF2B5EF4-FFF2-40B4-BE49-F238E27FC236}">
                <a16:creationId xmlns:a16="http://schemas.microsoft.com/office/drawing/2014/main" id="{D2AE4874-327E-C306-F598-C1701BEA6790}"/>
              </a:ext>
            </a:extLst>
          </p:cNvPr>
          <p:cNvGrpSpPr/>
          <p:nvPr/>
        </p:nvGrpSpPr>
        <p:grpSpPr>
          <a:xfrm>
            <a:off x="6166089" y="4525993"/>
            <a:ext cx="2977560" cy="2386440"/>
            <a:chOff x="6166089" y="4525993"/>
            <a:chExt cx="2977560" cy="2386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7A6EB742-8919-FCAE-51C3-DEA98D5519B2}"/>
                    </a:ext>
                  </a:extLst>
                </p14:cNvPr>
                <p14:cNvContentPartPr/>
                <p14:nvPr/>
              </p14:nvContentPartPr>
              <p14:xfrm>
                <a:off x="6888249" y="5147353"/>
                <a:ext cx="318960" cy="340560"/>
              </p14:xfrm>
            </p:contentPart>
          </mc:Choice>
          <mc:Fallback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7A6EB742-8919-FCAE-51C3-DEA98D5519B2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877449" y="5136913"/>
                  <a:ext cx="34020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3" name="Input penna 52">
                  <a:extLst>
                    <a:ext uri="{FF2B5EF4-FFF2-40B4-BE49-F238E27FC236}">
                      <a16:creationId xmlns:a16="http://schemas.microsoft.com/office/drawing/2014/main" id="{2F4F0840-51FF-55D9-9C50-1566F697A10A}"/>
                    </a:ext>
                  </a:extLst>
                </p14:cNvPr>
                <p14:cNvContentPartPr/>
                <p14:nvPr/>
              </p14:nvContentPartPr>
              <p14:xfrm>
                <a:off x="7201089" y="5229073"/>
                <a:ext cx="192600" cy="29520"/>
              </p14:xfrm>
            </p:contentPart>
          </mc:Choice>
          <mc:Fallback>
            <p:pic>
              <p:nvPicPr>
                <p:cNvPr id="53" name="Input penna 52">
                  <a:extLst>
                    <a:ext uri="{FF2B5EF4-FFF2-40B4-BE49-F238E27FC236}">
                      <a16:creationId xmlns:a16="http://schemas.microsoft.com/office/drawing/2014/main" id="{2F4F0840-51FF-55D9-9C50-1566F697A10A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190649" y="5218273"/>
                  <a:ext cx="2138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4" name="Input penna 53">
                  <a:extLst>
                    <a:ext uri="{FF2B5EF4-FFF2-40B4-BE49-F238E27FC236}">
                      <a16:creationId xmlns:a16="http://schemas.microsoft.com/office/drawing/2014/main" id="{2567CD63-943B-0B10-A966-F889915B5A37}"/>
                    </a:ext>
                  </a:extLst>
                </p14:cNvPr>
                <p14:cNvContentPartPr/>
                <p14:nvPr/>
              </p14:nvContentPartPr>
              <p14:xfrm>
                <a:off x="7223409" y="5306113"/>
                <a:ext cx="123480" cy="55080"/>
              </p14:xfrm>
            </p:contentPart>
          </mc:Choice>
          <mc:Fallback>
            <p:pic>
              <p:nvPicPr>
                <p:cNvPr id="54" name="Input penna 53">
                  <a:extLst>
                    <a:ext uri="{FF2B5EF4-FFF2-40B4-BE49-F238E27FC236}">
                      <a16:creationId xmlns:a16="http://schemas.microsoft.com/office/drawing/2014/main" id="{2567CD63-943B-0B10-A966-F889915B5A3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212969" y="5295313"/>
                  <a:ext cx="14472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A0E8F449-CED8-4555-3303-40817A019D9A}"/>
                    </a:ext>
                  </a:extLst>
                </p14:cNvPr>
                <p14:cNvContentPartPr/>
                <p14:nvPr/>
              </p14:nvContentPartPr>
              <p14:xfrm>
                <a:off x="7381089" y="5037913"/>
                <a:ext cx="49680" cy="404640"/>
              </p14:xfrm>
            </p:contentPart>
          </mc:Choice>
          <mc:Fallback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A0E8F449-CED8-4555-3303-40817A019D9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370649" y="5027473"/>
                  <a:ext cx="7092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808BB74F-E4ED-6E93-C655-16D491E1D060}"/>
                    </a:ext>
                  </a:extLst>
                </p14:cNvPr>
                <p14:cNvContentPartPr/>
                <p14:nvPr/>
              </p14:nvContentPartPr>
              <p14:xfrm>
                <a:off x="7055649" y="5556313"/>
                <a:ext cx="474840" cy="253080"/>
              </p14:xfrm>
            </p:contentPart>
          </mc:Choice>
          <mc:Fallback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808BB74F-E4ED-6E93-C655-16D491E1D06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044849" y="5545873"/>
                  <a:ext cx="49608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7" name="Input penna 56">
                  <a:extLst>
                    <a:ext uri="{FF2B5EF4-FFF2-40B4-BE49-F238E27FC236}">
                      <a16:creationId xmlns:a16="http://schemas.microsoft.com/office/drawing/2014/main" id="{3B71E2AA-FBDE-2989-F61F-7E31492C6C1A}"/>
                    </a:ext>
                  </a:extLst>
                </p14:cNvPr>
                <p14:cNvContentPartPr/>
                <p14:nvPr/>
              </p14:nvContentPartPr>
              <p14:xfrm>
                <a:off x="7561449" y="5153833"/>
                <a:ext cx="159480" cy="356040"/>
              </p14:xfrm>
            </p:contentPart>
          </mc:Choice>
          <mc:Fallback>
            <p:pic>
              <p:nvPicPr>
                <p:cNvPr id="57" name="Input penna 56">
                  <a:extLst>
                    <a:ext uri="{FF2B5EF4-FFF2-40B4-BE49-F238E27FC236}">
                      <a16:creationId xmlns:a16="http://schemas.microsoft.com/office/drawing/2014/main" id="{3B71E2AA-FBDE-2989-F61F-7E31492C6C1A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550649" y="5143393"/>
                  <a:ext cx="180720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1BA127F2-329F-C5C4-7095-2A0C58CB182E}"/>
                    </a:ext>
                  </a:extLst>
                </p14:cNvPr>
                <p14:cNvContentPartPr/>
                <p14:nvPr/>
              </p14:nvContentPartPr>
              <p14:xfrm>
                <a:off x="7786449" y="5184793"/>
                <a:ext cx="17280" cy="262440"/>
              </p14:xfrm>
            </p:contentPart>
          </mc:Choice>
          <mc:Fallback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1BA127F2-329F-C5C4-7095-2A0C58CB182E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776009" y="5173993"/>
                  <a:ext cx="3852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DE37EF89-996A-B358-2692-F196121BAAA6}"/>
                    </a:ext>
                  </a:extLst>
                </p14:cNvPr>
                <p14:cNvContentPartPr/>
                <p14:nvPr/>
              </p14:nvContentPartPr>
              <p14:xfrm>
                <a:off x="7795449" y="5318713"/>
                <a:ext cx="91080" cy="3636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DE37EF89-996A-B358-2692-F196121BAAA6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7784649" y="5308273"/>
                  <a:ext cx="11232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E41A4947-3D12-DB9B-8AE9-8B41D1C8AAC9}"/>
                    </a:ext>
                  </a:extLst>
                </p14:cNvPr>
                <p14:cNvContentPartPr/>
                <p14:nvPr/>
              </p14:nvContentPartPr>
              <p14:xfrm>
                <a:off x="7667649" y="5580793"/>
                <a:ext cx="145440" cy="2577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E41A4947-3D12-DB9B-8AE9-8B41D1C8AAC9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657209" y="5570353"/>
                  <a:ext cx="16668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A0C7F45C-28D2-CD3C-0966-337684C7222D}"/>
                    </a:ext>
                  </a:extLst>
                </p14:cNvPr>
                <p14:cNvContentPartPr/>
                <p14:nvPr/>
              </p14:nvContentPartPr>
              <p14:xfrm>
                <a:off x="6166089" y="4525993"/>
                <a:ext cx="2379240" cy="166140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A0C7F45C-28D2-CD3C-0966-337684C7222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155289" y="4515193"/>
                  <a:ext cx="2400480" cy="168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770" name="Input penna 769">
                  <a:extLst>
                    <a:ext uri="{FF2B5EF4-FFF2-40B4-BE49-F238E27FC236}">
                      <a16:creationId xmlns:a16="http://schemas.microsoft.com/office/drawing/2014/main" id="{AFE9E7AD-F2DC-A452-4C06-D7E4EC729076}"/>
                    </a:ext>
                  </a:extLst>
                </p14:cNvPr>
                <p14:cNvContentPartPr/>
                <p14:nvPr/>
              </p14:nvContentPartPr>
              <p14:xfrm>
                <a:off x="8591409" y="5175433"/>
                <a:ext cx="552240" cy="551160"/>
              </p14:xfrm>
            </p:contentPart>
          </mc:Choice>
          <mc:Fallback>
            <p:pic>
              <p:nvPicPr>
                <p:cNvPr id="770" name="Input penna 769">
                  <a:extLst>
                    <a:ext uri="{FF2B5EF4-FFF2-40B4-BE49-F238E27FC236}">
                      <a16:creationId xmlns:a16="http://schemas.microsoft.com/office/drawing/2014/main" id="{AFE9E7AD-F2DC-A452-4C06-D7E4EC729076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580609" y="5164993"/>
                  <a:ext cx="573480" cy="57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771" name="Input penna 770">
                  <a:extLst>
                    <a:ext uri="{FF2B5EF4-FFF2-40B4-BE49-F238E27FC236}">
                      <a16:creationId xmlns:a16="http://schemas.microsoft.com/office/drawing/2014/main" id="{476D80EC-D226-CEAF-AF8A-BA6F7BE01E58}"/>
                    </a:ext>
                  </a:extLst>
                </p14:cNvPr>
                <p14:cNvContentPartPr/>
                <p14:nvPr/>
              </p14:nvContentPartPr>
              <p14:xfrm>
                <a:off x="8597889" y="5057713"/>
                <a:ext cx="540000" cy="1011240"/>
              </p14:xfrm>
            </p:contentPart>
          </mc:Choice>
          <mc:Fallback>
            <p:pic>
              <p:nvPicPr>
                <p:cNvPr id="771" name="Input penna 770">
                  <a:extLst>
                    <a:ext uri="{FF2B5EF4-FFF2-40B4-BE49-F238E27FC236}">
                      <a16:creationId xmlns:a16="http://schemas.microsoft.com/office/drawing/2014/main" id="{476D80EC-D226-CEAF-AF8A-BA6F7BE01E5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587449" y="5047273"/>
                  <a:ext cx="561240" cy="10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774" name="Input penna 773">
                  <a:extLst>
                    <a:ext uri="{FF2B5EF4-FFF2-40B4-BE49-F238E27FC236}">
                      <a16:creationId xmlns:a16="http://schemas.microsoft.com/office/drawing/2014/main" id="{5020C7EB-8389-F88F-7F4A-829E0ECD08BD}"/>
                    </a:ext>
                  </a:extLst>
                </p14:cNvPr>
                <p14:cNvContentPartPr/>
                <p14:nvPr/>
              </p14:nvContentPartPr>
              <p14:xfrm>
                <a:off x="7817769" y="6332113"/>
                <a:ext cx="206280" cy="219600"/>
              </p14:xfrm>
            </p:contentPart>
          </mc:Choice>
          <mc:Fallback>
            <p:pic>
              <p:nvPicPr>
                <p:cNvPr id="774" name="Input penna 773">
                  <a:extLst>
                    <a:ext uri="{FF2B5EF4-FFF2-40B4-BE49-F238E27FC236}">
                      <a16:creationId xmlns:a16="http://schemas.microsoft.com/office/drawing/2014/main" id="{5020C7EB-8389-F88F-7F4A-829E0ECD08BD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7807329" y="6321673"/>
                  <a:ext cx="22752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775" name="Input penna 774">
                  <a:extLst>
                    <a:ext uri="{FF2B5EF4-FFF2-40B4-BE49-F238E27FC236}">
                      <a16:creationId xmlns:a16="http://schemas.microsoft.com/office/drawing/2014/main" id="{2B94E166-995B-8C2A-2EA7-F840FEE00142}"/>
                    </a:ext>
                  </a:extLst>
                </p14:cNvPr>
                <p14:cNvContentPartPr/>
                <p14:nvPr/>
              </p14:nvContentPartPr>
              <p14:xfrm>
                <a:off x="8086329" y="6333193"/>
                <a:ext cx="103320" cy="3960"/>
              </p14:xfrm>
            </p:contentPart>
          </mc:Choice>
          <mc:Fallback>
            <p:pic>
              <p:nvPicPr>
                <p:cNvPr id="775" name="Input penna 774">
                  <a:extLst>
                    <a:ext uri="{FF2B5EF4-FFF2-40B4-BE49-F238E27FC236}">
                      <a16:creationId xmlns:a16="http://schemas.microsoft.com/office/drawing/2014/main" id="{2B94E166-995B-8C2A-2EA7-F840FEE0014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075889" y="6322753"/>
                  <a:ext cx="1245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776" name="Input penna 775">
                  <a:extLst>
                    <a:ext uri="{FF2B5EF4-FFF2-40B4-BE49-F238E27FC236}">
                      <a16:creationId xmlns:a16="http://schemas.microsoft.com/office/drawing/2014/main" id="{04F99928-FC73-7AE3-8FC6-2FB2B9B9FF68}"/>
                    </a:ext>
                  </a:extLst>
                </p14:cNvPr>
                <p14:cNvContentPartPr/>
                <p14:nvPr/>
              </p14:nvContentPartPr>
              <p14:xfrm>
                <a:off x="8097489" y="6456673"/>
                <a:ext cx="36360" cy="360"/>
              </p14:xfrm>
            </p:contentPart>
          </mc:Choice>
          <mc:Fallback>
            <p:pic>
              <p:nvPicPr>
                <p:cNvPr id="776" name="Input penna 775">
                  <a:extLst>
                    <a:ext uri="{FF2B5EF4-FFF2-40B4-BE49-F238E27FC236}">
                      <a16:creationId xmlns:a16="http://schemas.microsoft.com/office/drawing/2014/main" id="{04F99928-FC73-7AE3-8FC6-2FB2B9B9FF68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087049" y="6446233"/>
                  <a:ext cx="57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777" name="Input penna 776">
                  <a:extLst>
                    <a:ext uri="{FF2B5EF4-FFF2-40B4-BE49-F238E27FC236}">
                      <a16:creationId xmlns:a16="http://schemas.microsoft.com/office/drawing/2014/main" id="{6385372A-D218-C104-2BBF-4DFF64887832}"/>
                    </a:ext>
                  </a:extLst>
                </p14:cNvPr>
                <p14:cNvContentPartPr/>
                <p14:nvPr/>
              </p14:nvContentPartPr>
              <p14:xfrm>
                <a:off x="8189289" y="6178393"/>
                <a:ext cx="84240" cy="269280"/>
              </p14:xfrm>
            </p:contentPart>
          </mc:Choice>
          <mc:Fallback>
            <p:pic>
              <p:nvPicPr>
                <p:cNvPr id="777" name="Input penna 776">
                  <a:extLst>
                    <a:ext uri="{FF2B5EF4-FFF2-40B4-BE49-F238E27FC236}">
                      <a16:creationId xmlns:a16="http://schemas.microsoft.com/office/drawing/2014/main" id="{6385372A-D218-C104-2BBF-4DFF6488783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178849" y="6167593"/>
                  <a:ext cx="10548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778" name="Input penna 777">
                  <a:extLst>
                    <a:ext uri="{FF2B5EF4-FFF2-40B4-BE49-F238E27FC236}">
                      <a16:creationId xmlns:a16="http://schemas.microsoft.com/office/drawing/2014/main" id="{E08B0629-2AC9-0DA3-7B9E-982E9E1ECBBB}"/>
                    </a:ext>
                  </a:extLst>
                </p14:cNvPr>
                <p14:cNvContentPartPr/>
                <p14:nvPr/>
              </p14:nvContentPartPr>
              <p14:xfrm>
                <a:off x="8009289" y="6533713"/>
                <a:ext cx="178200" cy="205200"/>
              </p14:xfrm>
            </p:contentPart>
          </mc:Choice>
          <mc:Fallback>
            <p:pic>
              <p:nvPicPr>
                <p:cNvPr id="778" name="Input penna 777">
                  <a:extLst>
                    <a:ext uri="{FF2B5EF4-FFF2-40B4-BE49-F238E27FC236}">
                      <a16:creationId xmlns:a16="http://schemas.microsoft.com/office/drawing/2014/main" id="{E08B0629-2AC9-0DA3-7B9E-982E9E1ECBB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7998489" y="6522913"/>
                  <a:ext cx="19944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779" name="Input penna 778">
                  <a:extLst>
                    <a:ext uri="{FF2B5EF4-FFF2-40B4-BE49-F238E27FC236}">
                      <a16:creationId xmlns:a16="http://schemas.microsoft.com/office/drawing/2014/main" id="{85282CF9-D08F-08EC-BC5B-4F6D4C8ED221}"/>
                    </a:ext>
                  </a:extLst>
                </p14:cNvPr>
                <p14:cNvContentPartPr/>
                <p14:nvPr/>
              </p14:nvContentPartPr>
              <p14:xfrm>
                <a:off x="8333649" y="6222673"/>
                <a:ext cx="118080" cy="318600"/>
              </p14:xfrm>
            </p:contentPart>
          </mc:Choice>
          <mc:Fallback>
            <p:pic>
              <p:nvPicPr>
                <p:cNvPr id="779" name="Input penna 778">
                  <a:extLst>
                    <a:ext uri="{FF2B5EF4-FFF2-40B4-BE49-F238E27FC236}">
                      <a16:creationId xmlns:a16="http://schemas.microsoft.com/office/drawing/2014/main" id="{85282CF9-D08F-08EC-BC5B-4F6D4C8ED221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323209" y="6211873"/>
                  <a:ext cx="13932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780" name="Input penna 779">
                  <a:extLst>
                    <a:ext uri="{FF2B5EF4-FFF2-40B4-BE49-F238E27FC236}">
                      <a16:creationId xmlns:a16="http://schemas.microsoft.com/office/drawing/2014/main" id="{F11681B3-AACF-A57D-72F1-81CDD8334072}"/>
                    </a:ext>
                  </a:extLst>
                </p14:cNvPr>
                <p14:cNvContentPartPr/>
                <p14:nvPr/>
              </p14:nvContentPartPr>
              <p14:xfrm>
                <a:off x="8572329" y="6184153"/>
                <a:ext cx="19440" cy="246240"/>
              </p14:xfrm>
            </p:contentPart>
          </mc:Choice>
          <mc:Fallback>
            <p:pic>
              <p:nvPicPr>
                <p:cNvPr id="780" name="Input penna 779">
                  <a:extLst>
                    <a:ext uri="{FF2B5EF4-FFF2-40B4-BE49-F238E27FC236}">
                      <a16:creationId xmlns:a16="http://schemas.microsoft.com/office/drawing/2014/main" id="{F11681B3-AACF-A57D-72F1-81CDD8334072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561529" y="6173713"/>
                  <a:ext cx="4068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781" name="Input penna 780">
                  <a:extLst>
                    <a:ext uri="{FF2B5EF4-FFF2-40B4-BE49-F238E27FC236}">
                      <a16:creationId xmlns:a16="http://schemas.microsoft.com/office/drawing/2014/main" id="{29ECB4EE-7BE3-E950-F6FA-EB429992C708}"/>
                    </a:ext>
                  </a:extLst>
                </p14:cNvPr>
                <p14:cNvContentPartPr/>
                <p14:nvPr/>
              </p14:nvContentPartPr>
              <p14:xfrm>
                <a:off x="8581329" y="6315913"/>
                <a:ext cx="130320" cy="48240"/>
              </p14:xfrm>
            </p:contentPart>
          </mc:Choice>
          <mc:Fallback>
            <p:pic>
              <p:nvPicPr>
                <p:cNvPr id="781" name="Input penna 780">
                  <a:extLst>
                    <a:ext uri="{FF2B5EF4-FFF2-40B4-BE49-F238E27FC236}">
                      <a16:creationId xmlns:a16="http://schemas.microsoft.com/office/drawing/2014/main" id="{29ECB4EE-7BE3-E950-F6FA-EB429992C708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570529" y="6305113"/>
                  <a:ext cx="15156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782" name="Input penna 781">
                  <a:extLst>
                    <a:ext uri="{FF2B5EF4-FFF2-40B4-BE49-F238E27FC236}">
                      <a16:creationId xmlns:a16="http://schemas.microsoft.com/office/drawing/2014/main" id="{2670A897-49A3-4734-7516-3466B9A077AC}"/>
                    </a:ext>
                  </a:extLst>
                </p14:cNvPr>
                <p14:cNvContentPartPr/>
                <p14:nvPr/>
              </p14:nvContentPartPr>
              <p14:xfrm>
                <a:off x="8520849" y="6510313"/>
                <a:ext cx="130680" cy="402120"/>
              </p14:xfrm>
            </p:contentPart>
          </mc:Choice>
          <mc:Fallback>
            <p:pic>
              <p:nvPicPr>
                <p:cNvPr id="782" name="Input penna 781">
                  <a:extLst>
                    <a:ext uri="{FF2B5EF4-FFF2-40B4-BE49-F238E27FC236}">
                      <a16:creationId xmlns:a16="http://schemas.microsoft.com/office/drawing/2014/main" id="{2670A897-49A3-4734-7516-3466B9A077AC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510049" y="6499513"/>
                  <a:ext cx="151920" cy="4233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856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870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857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8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9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0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1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2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3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4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5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6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7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8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9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871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885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872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3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4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5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6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7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8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9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0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1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2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3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4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86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887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01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888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9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0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1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2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3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4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5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6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7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8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9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0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915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902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3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4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5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6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7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8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9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0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1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2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3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4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16" name="Screenshot 2024-10-22 alle 11.15.48.png" descr="Screenshot 2024-10-22 alle 11.15.4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484" y="1186797"/>
            <a:ext cx="8945667" cy="380114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50FF51E3-76EC-E74C-1BA7-8A4822E5D03A}"/>
              </a:ext>
            </a:extLst>
          </p:cNvPr>
          <p:cNvGrpSpPr/>
          <p:nvPr/>
        </p:nvGrpSpPr>
        <p:grpSpPr>
          <a:xfrm>
            <a:off x="7540929" y="2624473"/>
            <a:ext cx="558360" cy="864720"/>
            <a:chOff x="7540929" y="2624473"/>
            <a:chExt cx="558360" cy="864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2F88C535-FA14-07EB-2D20-E656B63626BC}"/>
                    </a:ext>
                  </a:extLst>
                </p14:cNvPr>
                <p14:cNvContentPartPr/>
                <p14:nvPr/>
              </p14:nvContentPartPr>
              <p14:xfrm>
                <a:off x="7540929" y="2624473"/>
                <a:ext cx="445680" cy="1076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2F88C535-FA14-07EB-2D20-E656B63626B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530129" y="2614033"/>
                  <a:ext cx="4669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E853C577-2BAD-13CC-8A59-44DA4989372A}"/>
                    </a:ext>
                  </a:extLst>
                </p14:cNvPr>
                <p14:cNvContentPartPr/>
                <p14:nvPr/>
              </p14:nvContentPartPr>
              <p14:xfrm>
                <a:off x="7598529" y="2846953"/>
                <a:ext cx="257760" cy="144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E853C577-2BAD-13CC-8A59-44DA4989372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587729" y="2836513"/>
                  <a:ext cx="2790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489537E9-5DE2-5402-E891-7721C4CC4093}"/>
                    </a:ext>
                  </a:extLst>
                </p14:cNvPr>
                <p14:cNvContentPartPr/>
                <p14:nvPr/>
              </p14:nvContentPartPr>
              <p14:xfrm>
                <a:off x="7662249" y="2979433"/>
                <a:ext cx="125640" cy="15804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489537E9-5DE2-5402-E891-7721C4CC409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651449" y="2968993"/>
                  <a:ext cx="1468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7F59A3C7-A632-DDC6-EEFE-333CF81EE6F8}"/>
                    </a:ext>
                  </a:extLst>
                </p14:cNvPr>
                <p14:cNvContentPartPr/>
                <p14:nvPr/>
              </p14:nvContentPartPr>
              <p14:xfrm>
                <a:off x="7872489" y="2630593"/>
                <a:ext cx="59760" cy="49176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7F59A3C7-A632-DDC6-EEFE-333CF81EE6F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862049" y="2619793"/>
                  <a:ext cx="81000" cy="51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16E8BE57-62D2-E626-7CBB-7BFAC8A6FD24}"/>
                    </a:ext>
                  </a:extLst>
                </p14:cNvPr>
                <p14:cNvContentPartPr/>
                <p14:nvPr/>
              </p14:nvContentPartPr>
              <p14:xfrm>
                <a:off x="7947729" y="2889073"/>
                <a:ext cx="151560" cy="3636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16E8BE57-62D2-E626-7CBB-7BFAC8A6FD2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936929" y="2878273"/>
                  <a:ext cx="17280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4AC83408-B4CD-9CCF-88C0-C544C9A28A41}"/>
                    </a:ext>
                  </a:extLst>
                </p14:cNvPr>
                <p14:cNvContentPartPr/>
                <p14:nvPr/>
              </p14:nvContentPartPr>
              <p14:xfrm>
                <a:off x="7703649" y="3209473"/>
                <a:ext cx="214200" cy="2797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4AC83408-B4CD-9CCF-88C0-C544C9A28A4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692849" y="3198673"/>
                  <a:ext cx="235440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CDFD4833-6B95-3161-4113-53442475CEE5}"/>
                    </a:ext>
                  </a:extLst>
                </p14:cNvPr>
                <p14:cNvContentPartPr/>
                <p14:nvPr/>
              </p14:nvContentPartPr>
              <p14:xfrm>
                <a:off x="7697889" y="3355993"/>
                <a:ext cx="270000" cy="7488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CDFD4833-6B95-3161-4113-53442475CEE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687449" y="3345553"/>
                  <a:ext cx="291240" cy="9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3405BA37-13E1-9CC1-8B6A-8FDC55B21ED2}"/>
                  </a:ext>
                </a:extLst>
              </p14:cNvPr>
              <p14:cNvContentPartPr/>
              <p14:nvPr/>
            </p14:nvContentPartPr>
            <p14:xfrm>
              <a:off x="6664689" y="1874593"/>
              <a:ext cx="629280" cy="47160"/>
            </p14:xfrm>
          </p:contentPart>
        </mc:Choice>
        <mc:Fallback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3405BA37-13E1-9CC1-8B6A-8FDC55B21ED2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654249" y="1863793"/>
                <a:ext cx="650520" cy="6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B6941F4A-8042-03D0-A898-81C0A9C764B7}"/>
                  </a:ext>
                </a:extLst>
              </p14:cNvPr>
              <p14:cNvContentPartPr/>
              <p14:nvPr/>
            </p14:nvContentPartPr>
            <p14:xfrm>
              <a:off x="3009969" y="2075833"/>
              <a:ext cx="377640" cy="45864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B6941F4A-8042-03D0-A898-81C0A9C764B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999529" y="2065393"/>
                <a:ext cx="398880" cy="479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uppo 17">
            <a:extLst>
              <a:ext uri="{FF2B5EF4-FFF2-40B4-BE49-F238E27FC236}">
                <a16:creationId xmlns:a16="http://schemas.microsoft.com/office/drawing/2014/main" id="{14709BCD-3328-FEFF-520E-F64BEFB01297}"/>
              </a:ext>
            </a:extLst>
          </p:cNvPr>
          <p:cNvGrpSpPr/>
          <p:nvPr/>
        </p:nvGrpSpPr>
        <p:grpSpPr>
          <a:xfrm>
            <a:off x="3806649" y="5522113"/>
            <a:ext cx="1591560" cy="1047960"/>
            <a:chOff x="3806649" y="5522113"/>
            <a:chExt cx="1591560" cy="1047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46306C82-1535-F378-B4CE-617F3B760BDA}"/>
                    </a:ext>
                  </a:extLst>
                </p14:cNvPr>
                <p14:cNvContentPartPr/>
                <p14:nvPr/>
              </p14:nvContentPartPr>
              <p14:xfrm>
                <a:off x="4221009" y="5630833"/>
                <a:ext cx="28440" cy="45072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46306C82-1535-F378-B4CE-617F3B760BD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210569" y="5620393"/>
                  <a:ext cx="49680" cy="47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2A33E9E2-F0E3-B166-3EF8-FFB997A76A25}"/>
                    </a:ext>
                  </a:extLst>
                </p14:cNvPr>
                <p14:cNvContentPartPr/>
                <p14:nvPr/>
              </p14:nvContentPartPr>
              <p14:xfrm>
                <a:off x="4206609" y="5672953"/>
                <a:ext cx="248760" cy="41040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2A33E9E2-F0E3-B166-3EF8-FFB997A76A2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196169" y="5662153"/>
                  <a:ext cx="270000" cy="43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2FBDBB02-BDE4-5FA7-BB03-658776E74F5C}"/>
                    </a:ext>
                  </a:extLst>
                </p14:cNvPr>
                <p14:cNvContentPartPr/>
                <p14:nvPr/>
              </p14:nvContentPartPr>
              <p14:xfrm>
                <a:off x="4572729" y="5603833"/>
                <a:ext cx="401040" cy="35928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2FBDBB02-BDE4-5FA7-BB03-658776E74F5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561929" y="5593393"/>
                  <a:ext cx="422280" cy="38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F1C045C5-E6B9-214C-66F5-75BC1B9FCF7F}"/>
                    </a:ext>
                  </a:extLst>
                </p14:cNvPr>
                <p14:cNvContentPartPr/>
                <p14:nvPr/>
              </p14:nvContentPartPr>
              <p14:xfrm>
                <a:off x="3806649" y="5522113"/>
                <a:ext cx="1591560" cy="104796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F1C045C5-E6B9-214C-66F5-75BC1B9FCF7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796209" y="5511673"/>
                  <a:ext cx="1612800" cy="106920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980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994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981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2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3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4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5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6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7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8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9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0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1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2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3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95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009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996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7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8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9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0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1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2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3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4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5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6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7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8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010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011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25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012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3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4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5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6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7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8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9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0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1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2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3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4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039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026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7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8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9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0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1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2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3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4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5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6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7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8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040" name="Screenshot 2024-10-14 alle 22.05.46.png" descr="Screenshot 2024-10-14 alle 22.05.4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9652" y="425282"/>
            <a:ext cx="9192696" cy="60074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919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933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920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1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2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3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4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5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6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7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8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9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0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1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2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34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948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935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6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7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8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9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0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1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2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3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4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5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6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7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949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950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64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951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2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3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4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5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6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7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8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9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0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1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2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3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978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965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6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7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8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9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0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1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2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3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4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5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6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7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79" name="Screenshot 2024-10-22 alle 11.16.02.png" descr="Screenshot 2024-10-22 alle 11.16.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849" y="1146325"/>
            <a:ext cx="8902302" cy="388209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6F4A4637-ECBC-4CB8-2798-D94E4C918BCF}"/>
              </a:ext>
            </a:extLst>
          </p:cNvPr>
          <p:cNvGrpSpPr/>
          <p:nvPr/>
        </p:nvGrpSpPr>
        <p:grpSpPr>
          <a:xfrm>
            <a:off x="87129" y="468793"/>
            <a:ext cx="1245960" cy="1131480"/>
            <a:chOff x="87129" y="468793"/>
            <a:chExt cx="1245960" cy="113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23048177-05DF-6AED-D5A8-9EDC76FADE44}"/>
                    </a:ext>
                  </a:extLst>
                </p14:cNvPr>
                <p14:cNvContentPartPr/>
                <p14:nvPr/>
              </p14:nvContentPartPr>
              <p14:xfrm>
                <a:off x="798129" y="687673"/>
                <a:ext cx="32760" cy="2984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23048177-05DF-6AED-D5A8-9EDC76FADE4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87329" y="676873"/>
                  <a:ext cx="5400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9FE3D137-E403-AEC5-4F1A-288E9EC80C51}"/>
                    </a:ext>
                  </a:extLst>
                </p14:cNvPr>
                <p14:cNvContentPartPr/>
                <p14:nvPr/>
              </p14:nvContentPartPr>
              <p14:xfrm>
                <a:off x="738729" y="1103473"/>
                <a:ext cx="38520" cy="378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9FE3D137-E403-AEC5-4F1A-288E9EC80C5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28289" y="1092673"/>
                  <a:ext cx="597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B3DADD47-0E9B-B86A-CC24-6522885A29CE}"/>
                    </a:ext>
                  </a:extLst>
                </p14:cNvPr>
                <p14:cNvContentPartPr/>
                <p14:nvPr/>
              </p14:nvContentPartPr>
              <p14:xfrm>
                <a:off x="87129" y="468793"/>
                <a:ext cx="1245960" cy="113148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B3DADD47-0E9B-B86A-CC24-6522885A29C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6689" y="457993"/>
                  <a:ext cx="1267200" cy="1152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DCAF9C6A-8A95-BC7C-3D4E-A26DD3EFA40A}"/>
              </a:ext>
            </a:extLst>
          </p:cNvPr>
          <p:cNvGrpSpPr/>
          <p:nvPr/>
        </p:nvGrpSpPr>
        <p:grpSpPr>
          <a:xfrm>
            <a:off x="1648809" y="138313"/>
            <a:ext cx="762840" cy="732960"/>
            <a:chOff x="1648809" y="138313"/>
            <a:chExt cx="762840" cy="732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51F026EE-6B21-B50F-274D-30F1A3D657DC}"/>
                    </a:ext>
                  </a:extLst>
                </p14:cNvPr>
                <p14:cNvContentPartPr/>
                <p14:nvPr/>
              </p14:nvContentPartPr>
              <p14:xfrm>
                <a:off x="1854729" y="425593"/>
                <a:ext cx="295920" cy="35388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51F026EE-6B21-B50F-274D-30F1A3D657D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844289" y="414793"/>
                  <a:ext cx="31716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20191DD0-689D-1AAB-D02A-AFA12CEAAC26}"/>
                    </a:ext>
                  </a:extLst>
                </p14:cNvPr>
                <p14:cNvContentPartPr/>
                <p14:nvPr/>
              </p14:nvContentPartPr>
              <p14:xfrm>
                <a:off x="1648809" y="138313"/>
                <a:ext cx="762840" cy="73296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20191DD0-689D-1AAB-D02A-AFA12CEAAC2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638009" y="127873"/>
                  <a:ext cx="784080" cy="75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BA7CB220-1518-F686-9B05-7602EF9A2427}"/>
              </a:ext>
            </a:extLst>
          </p:cNvPr>
          <p:cNvGrpSpPr/>
          <p:nvPr/>
        </p:nvGrpSpPr>
        <p:grpSpPr>
          <a:xfrm>
            <a:off x="2436849" y="3092833"/>
            <a:ext cx="1787040" cy="369360"/>
            <a:chOff x="2436849" y="3092833"/>
            <a:chExt cx="1787040" cy="369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8B59D89C-3651-4BD4-F3C3-9F7558855750}"/>
                    </a:ext>
                  </a:extLst>
                </p14:cNvPr>
                <p14:cNvContentPartPr/>
                <p14:nvPr/>
              </p14:nvContentPartPr>
              <p14:xfrm>
                <a:off x="2436849" y="3148633"/>
                <a:ext cx="31680" cy="30420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8B59D89C-3651-4BD4-F3C3-9F755885575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426409" y="3138193"/>
                  <a:ext cx="52920" cy="32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C908A691-E82F-5070-2194-0CDF378DD9D3}"/>
                    </a:ext>
                  </a:extLst>
                </p14:cNvPr>
                <p14:cNvContentPartPr/>
                <p14:nvPr/>
              </p14:nvContentPartPr>
              <p14:xfrm>
                <a:off x="2535489" y="3259513"/>
                <a:ext cx="87840" cy="1540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C908A691-E82F-5070-2194-0CDF378DD9D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524689" y="3248713"/>
                  <a:ext cx="10908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3FC643BC-AD7A-DEB3-40A7-4733AFB21187}"/>
                    </a:ext>
                  </a:extLst>
                </p14:cNvPr>
                <p14:cNvContentPartPr/>
                <p14:nvPr/>
              </p14:nvContentPartPr>
              <p14:xfrm>
                <a:off x="2646369" y="3092833"/>
                <a:ext cx="194040" cy="33336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3FC643BC-AD7A-DEB3-40A7-4733AFB2118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635569" y="3082393"/>
                  <a:ext cx="21528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0A472B27-E614-506A-3597-17E569C260ED}"/>
                    </a:ext>
                  </a:extLst>
                </p14:cNvPr>
                <p14:cNvContentPartPr/>
                <p14:nvPr/>
              </p14:nvContentPartPr>
              <p14:xfrm>
                <a:off x="2826369" y="3246553"/>
                <a:ext cx="31680" cy="16812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0A472B27-E614-506A-3597-17E569C260E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815929" y="3236113"/>
                  <a:ext cx="5292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8E462F90-7482-6BF1-CA18-2EE22C6D4AC0}"/>
                    </a:ext>
                  </a:extLst>
                </p14:cNvPr>
                <p14:cNvContentPartPr/>
                <p14:nvPr/>
              </p14:nvContentPartPr>
              <p14:xfrm>
                <a:off x="2904849" y="3218833"/>
                <a:ext cx="145800" cy="24336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8E462F90-7482-6BF1-CA18-2EE22C6D4AC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894049" y="3208033"/>
                  <a:ext cx="16704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E0C208FC-1FD9-E5CE-FF2C-8504A857A443}"/>
                    </a:ext>
                  </a:extLst>
                </p14:cNvPr>
                <p14:cNvContentPartPr/>
                <p14:nvPr/>
              </p14:nvContentPartPr>
              <p14:xfrm>
                <a:off x="3057129" y="3201193"/>
                <a:ext cx="121320" cy="19620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E0C208FC-1FD9-E5CE-FF2C-8504A857A44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046329" y="3190393"/>
                  <a:ext cx="14256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BAAA172B-C4AB-2D79-1087-FB5B160BFBF6}"/>
                    </a:ext>
                  </a:extLst>
                </p14:cNvPr>
                <p14:cNvContentPartPr/>
                <p14:nvPr/>
              </p14:nvContentPartPr>
              <p14:xfrm>
                <a:off x="3234969" y="3233953"/>
                <a:ext cx="83160" cy="8532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BAAA172B-C4AB-2D79-1087-FB5B160BFBF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224529" y="3223153"/>
                  <a:ext cx="1044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1CC9B930-33E2-14F2-C01A-22793051B913}"/>
                    </a:ext>
                  </a:extLst>
                </p14:cNvPr>
                <p14:cNvContentPartPr/>
                <p14:nvPr/>
              </p14:nvContentPartPr>
              <p14:xfrm>
                <a:off x="3357009" y="3103273"/>
                <a:ext cx="123480" cy="25560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1CC9B930-33E2-14F2-C01A-22793051B91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346569" y="3092833"/>
                  <a:ext cx="14472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2954BA7C-20AD-681A-66EA-EB662D877447}"/>
                    </a:ext>
                  </a:extLst>
                </p14:cNvPr>
                <p14:cNvContentPartPr/>
                <p14:nvPr/>
              </p14:nvContentPartPr>
              <p14:xfrm>
                <a:off x="3491289" y="3189673"/>
                <a:ext cx="112320" cy="17028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2954BA7C-20AD-681A-66EA-EB662D87744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480849" y="3178873"/>
                  <a:ext cx="1335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9A19202C-E746-0EDC-D57D-E52BCAF60324}"/>
                    </a:ext>
                  </a:extLst>
                </p14:cNvPr>
                <p14:cNvContentPartPr/>
                <p14:nvPr/>
              </p14:nvContentPartPr>
              <p14:xfrm>
                <a:off x="3689649" y="3202273"/>
                <a:ext cx="78840" cy="15408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9A19202C-E746-0EDC-D57D-E52BCAF6032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678849" y="3191833"/>
                  <a:ext cx="10008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57D3F033-E82F-3734-E659-5323FDECC329}"/>
                    </a:ext>
                  </a:extLst>
                </p14:cNvPr>
                <p14:cNvContentPartPr/>
                <p14:nvPr/>
              </p14:nvContentPartPr>
              <p14:xfrm>
                <a:off x="3827169" y="3250153"/>
                <a:ext cx="128160" cy="1656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57D3F033-E82F-3734-E659-5323FDECC329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816369" y="3239353"/>
                  <a:ext cx="14940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CAA5F07F-27FB-C8F1-C9EC-323BB37A7EE5}"/>
                    </a:ext>
                  </a:extLst>
                </p14:cNvPr>
                <p14:cNvContentPartPr/>
                <p14:nvPr/>
              </p14:nvContentPartPr>
              <p14:xfrm>
                <a:off x="4023009" y="3195433"/>
                <a:ext cx="200880" cy="16596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CAA5F07F-27FB-C8F1-C9EC-323BB37A7EE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012569" y="3184633"/>
                  <a:ext cx="222120" cy="18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77962103-08D8-226E-F2C2-55ACC2FFA443}"/>
              </a:ext>
            </a:extLst>
          </p:cNvPr>
          <p:cNvGrpSpPr/>
          <p:nvPr/>
        </p:nvGrpSpPr>
        <p:grpSpPr>
          <a:xfrm>
            <a:off x="2172969" y="5035753"/>
            <a:ext cx="1409760" cy="1069200"/>
            <a:chOff x="2172969" y="5035753"/>
            <a:chExt cx="1409760" cy="1069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DCFDC909-4CEC-A49A-3CB8-DA8FE2448287}"/>
                    </a:ext>
                  </a:extLst>
                </p14:cNvPr>
                <p14:cNvContentPartPr/>
                <p14:nvPr/>
              </p14:nvContentPartPr>
              <p14:xfrm>
                <a:off x="2460249" y="5467033"/>
                <a:ext cx="334080" cy="46944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DCFDC909-4CEC-A49A-3CB8-DA8FE244828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449809" y="5456593"/>
                  <a:ext cx="355320" cy="49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983E7DFF-8D76-F395-9679-0ADED6D88120}"/>
                    </a:ext>
                  </a:extLst>
                </p14:cNvPr>
                <p14:cNvContentPartPr/>
                <p14:nvPr/>
              </p14:nvContentPartPr>
              <p14:xfrm>
                <a:off x="2863449" y="5530753"/>
                <a:ext cx="327240" cy="38808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983E7DFF-8D76-F395-9679-0ADED6D8812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852649" y="5520313"/>
                  <a:ext cx="34848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55222F5B-95B8-2110-D122-87B256FD6C51}"/>
                    </a:ext>
                  </a:extLst>
                </p14:cNvPr>
                <p14:cNvContentPartPr/>
                <p14:nvPr/>
              </p14:nvContentPartPr>
              <p14:xfrm>
                <a:off x="2172969" y="5035753"/>
                <a:ext cx="1409760" cy="106920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55222F5B-95B8-2110-D122-87B256FD6C51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162169" y="5024953"/>
                  <a:ext cx="1431000" cy="109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B04B2883-0CCE-92C1-59BA-F1EA2C3A6ECF}"/>
              </a:ext>
            </a:extLst>
          </p:cNvPr>
          <p:cNvGrpSpPr/>
          <p:nvPr/>
        </p:nvGrpSpPr>
        <p:grpSpPr>
          <a:xfrm>
            <a:off x="3499569" y="2041993"/>
            <a:ext cx="5279040" cy="855720"/>
            <a:chOff x="3499569" y="2041993"/>
            <a:chExt cx="5279040" cy="855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6382AB25-2FE5-90EC-E463-29EB538175C5}"/>
                    </a:ext>
                  </a:extLst>
                </p14:cNvPr>
                <p14:cNvContentPartPr/>
                <p14:nvPr/>
              </p14:nvContentPartPr>
              <p14:xfrm>
                <a:off x="6537249" y="2041993"/>
                <a:ext cx="2241360" cy="8532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6382AB25-2FE5-90EC-E463-29EB538175C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526449" y="2031553"/>
                  <a:ext cx="22626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18EA6781-E42C-F24E-FF89-BAF7D8A3894F}"/>
                    </a:ext>
                  </a:extLst>
                </p14:cNvPr>
                <p14:cNvContentPartPr/>
                <p14:nvPr/>
              </p14:nvContentPartPr>
              <p14:xfrm>
                <a:off x="3499569" y="2175913"/>
                <a:ext cx="756720" cy="72180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18EA6781-E42C-F24E-FF89-BAF7D8A3894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488769" y="2165113"/>
                  <a:ext cx="777960" cy="74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DC049B08-1D4D-593D-F0A5-F7B1F3A5A1C1}"/>
                    </a:ext>
                  </a:extLst>
                </p14:cNvPr>
                <p14:cNvContentPartPr/>
                <p14:nvPr/>
              </p14:nvContentPartPr>
              <p14:xfrm>
                <a:off x="4402449" y="2718793"/>
                <a:ext cx="2182680" cy="1249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DC049B08-1D4D-593D-F0A5-F7B1F3A5A1C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392009" y="2708353"/>
                  <a:ext cx="2203920" cy="14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uppo 53">
            <a:extLst>
              <a:ext uri="{FF2B5EF4-FFF2-40B4-BE49-F238E27FC236}">
                <a16:creationId xmlns:a16="http://schemas.microsoft.com/office/drawing/2014/main" id="{B63EBCFC-0D3E-CEF2-2B2F-0EF9F0DAD147}"/>
              </a:ext>
            </a:extLst>
          </p:cNvPr>
          <p:cNvGrpSpPr/>
          <p:nvPr/>
        </p:nvGrpSpPr>
        <p:grpSpPr>
          <a:xfrm>
            <a:off x="9823689" y="2776033"/>
            <a:ext cx="812160" cy="792720"/>
            <a:chOff x="9823689" y="2776033"/>
            <a:chExt cx="812160" cy="79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C6BBF305-B914-25F3-D036-A6A3859461E3}"/>
                    </a:ext>
                  </a:extLst>
                </p14:cNvPr>
                <p14:cNvContentPartPr/>
                <p14:nvPr/>
              </p14:nvContentPartPr>
              <p14:xfrm>
                <a:off x="9823689" y="2776033"/>
                <a:ext cx="304920" cy="33912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C6BBF305-B914-25F3-D036-A6A3859461E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813249" y="2765593"/>
                  <a:ext cx="32616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51" name="Input penna 50">
                  <a:extLst>
                    <a:ext uri="{FF2B5EF4-FFF2-40B4-BE49-F238E27FC236}">
                      <a16:creationId xmlns:a16="http://schemas.microsoft.com/office/drawing/2014/main" id="{6C297CDF-C462-9278-853C-0EAC244D8D93}"/>
                    </a:ext>
                  </a:extLst>
                </p14:cNvPr>
                <p14:cNvContentPartPr/>
                <p14:nvPr/>
              </p14:nvContentPartPr>
              <p14:xfrm>
                <a:off x="10381329" y="2786473"/>
                <a:ext cx="254520" cy="289080"/>
              </p14:xfrm>
            </p:contentPart>
          </mc:Choice>
          <mc:Fallback>
            <p:pic>
              <p:nvPicPr>
                <p:cNvPr id="51" name="Input penna 50">
                  <a:extLst>
                    <a:ext uri="{FF2B5EF4-FFF2-40B4-BE49-F238E27FC236}">
                      <a16:creationId xmlns:a16="http://schemas.microsoft.com/office/drawing/2014/main" id="{6C297CDF-C462-9278-853C-0EAC244D8D93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370529" y="2776033"/>
                  <a:ext cx="275760" cy="31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7DFF2893-0963-78E9-5EE7-4CF204D391CC}"/>
                    </a:ext>
                  </a:extLst>
                </p14:cNvPr>
                <p14:cNvContentPartPr/>
                <p14:nvPr/>
              </p14:nvContentPartPr>
              <p14:xfrm>
                <a:off x="10058769" y="3224953"/>
                <a:ext cx="336240" cy="343800"/>
              </p14:xfrm>
            </p:contentPart>
          </mc:Choice>
          <mc:Fallback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7DFF2893-0963-78E9-5EE7-4CF204D391C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048329" y="3214513"/>
                  <a:ext cx="357480" cy="36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7">
            <p14:nvContentPartPr>
              <p14:cNvPr id="55" name="Input penna 54">
                <a:extLst>
                  <a:ext uri="{FF2B5EF4-FFF2-40B4-BE49-F238E27FC236}">
                    <a16:creationId xmlns:a16="http://schemas.microsoft.com/office/drawing/2014/main" id="{B19B77ED-2AC5-A68E-B624-CD8510C38D9D}"/>
                  </a:ext>
                </a:extLst>
              </p14:cNvPr>
              <p14:cNvContentPartPr/>
              <p14:nvPr/>
            </p14:nvContentPartPr>
            <p14:xfrm>
              <a:off x="9893529" y="3791953"/>
              <a:ext cx="470880" cy="424080"/>
            </p14:xfrm>
          </p:contentPart>
        </mc:Choice>
        <mc:Fallback>
          <p:pic>
            <p:nvPicPr>
              <p:cNvPr id="55" name="Input penna 54">
                <a:extLst>
                  <a:ext uri="{FF2B5EF4-FFF2-40B4-BE49-F238E27FC236}">
                    <a16:creationId xmlns:a16="http://schemas.microsoft.com/office/drawing/2014/main" id="{B19B77ED-2AC5-A68E-B624-CD8510C38D9D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9882729" y="3781513"/>
                <a:ext cx="492120" cy="445320"/>
              </a:xfrm>
              <a:prstGeom prst="rect">
                <a:avLst/>
              </a:prstGeom>
            </p:spPr>
          </p:pic>
        </mc:Fallback>
      </mc:AlternateContent>
      <p:grpSp>
        <p:nvGrpSpPr>
          <p:cNvPr id="905" name="Gruppo 904">
            <a:extLst>
              <a:ext uri="{FF2B5EF4-FFF2-40B4-BE49-F238E27FC236}">
                <a16:creationId xmlns:a16="http://schemas.microsoft.com/office/drawing/2014/main" id="{8B3BC70C-F7C3-AF9A-6B24-1219D43D33D9}"/>
              </a:ext>
            </a:extLst>
          </p:cNvPr>
          <p:cNvGrpSpPr/>
          <p:nvPr/>
        </p:nvGrpSpPr>
        <p:grpSpPr>
          <a:xfrm>
            <a:off x="6580809" y="5333833"/>
            <a:ext cx="743400" cy="773640"/>
            <a:chOff x="6580809" y="5333833"/>
            <a:chExt cx="743400" cy="77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899" name="Input penna 898">
                  <a:extLst>
                    <a:ext uri="{FF2B5EF4-FFF2-40B4-BE49-F238E27FC236}">
                      <a16:creationId xmlns:a16="http://schemas.microsoft.com/office/drawing/2014/main" id="{3BC0D0F7-C4FC-78A2-558C-69456B535002}"/>
                    </a:ext>
                  </a:extLst>
                </p14:cNvPr>
                <p14:cNvContentPartPr/>
                <p14:nvPr/>
              </p14:nvContentPartPr>
              <p14:xfrm>
                <a:off x="6580809" y="5611393"/>
                <a:ext cx="68760" cy="357480"/>
              </p14:xfrm>
            </p:contentPart>
          </mc:Choice>
          <mc:Fallback>
            <p:pic>
              <p:nvPicPr>
                <p:cNvPr id="899" name="Input penna 898">
                  <a:extLst>
                    <a:ext uri="{FF2B5EF4-FFF2-40B4-BE49-F238E27FC236}">
                      <a16:creationId xmlns:a16="http://schemas.microsoft.com/office/drawing/2014/main" id="{3BC0D0F7-C4FC-78A2-558C-69456B53500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570369" y="5600953"/>
                  <a:ext cx="9000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900" name="Input penna 899">
                  <a:extLst>
                    <a:ext uri="{FF2B5EF4-FFF2-40B4-BE49-F238E27FC236}">
                      <a16:creationId xmlns:a16="http://schemas.microsoft.com/office/drawing/2014/main" id="{064A93F6-71F0-7DC2-4774-3D9CC2DEB33A}"/>
                    </a:ext>
                  </a:extLst>
                </p14:cNvPr>
                <p14:cNvContentPartPr/>
                <p14:nvPr/>
              </p14:nvContentPartPr>
              <p14:xfrm>
                <a:off x="6632289" y="5639113"/>
                <a:ext cx="256680" cy="297360"/>
              </p14:xfrm>
            </p:contentPart>
          </mc:Choice>
          <mc:Fallback>
            <p:pic>
              <p:nvPicPr>
                <p:cNvPr id="900" name="Input penna 899">
                  <a:extLst>
                    <a:ext uri="{FF2B5EF4-FFF2-40B4-BE49-F238E27FC236}">
                      <a16:creationId xmlns:a16="http://schemas.microsoft.com/office/drawing/2014/main" id="{064A93F6-71F0-7DC2-4774-3D9CC2DEB33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621849" y="5628313"/>
                  <a:ext cx="27792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901" name="Input penna 900">
                  <a:extLst>
                    <a:ext uri="{FF2B5EF4-FFF2-40B4-BE49-F238E27FC236}">
                      <a16:creationId xmlns:a16="http://schemas.microsoft.com/office/drawing/2014/main" id="{F017CC91-19B6-BFAA-3870-E56DBF7A2E13}"/>
                    </a:ext>
                  </a:extLst>
                </p14:cNvPr>
                <p14:cNvContentPartPr/>
                <p14:nvPr/>
              </p14:nvContentPartPr>
              <p14:xfrm>
                <a:off x="6954849" y="5640553"/>
                <a:ext cx="23760" cy="287640"/>
              </p14:xfrm>
            </p:contentPart>
          </mc:Choice>
          <mc:Fallback>
            <p:pic>
              <p:nvPicPr>
                <p:cNvPr id="901" name="Input penna 900">
                  <a:extLst>
                    <a:ext uri="{FF2B5EF4-FFF2-40B4-BE49-F238E27FC236}">
                      <a16:creationId xmlns:a16="http://schemas.microsoft.com/office/drawing/2014/main" id="{F017CC91-19B6-BFAA-3870-E56DBF7A2E1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944049" y="5629753"/>
                  <a:ext cx="4500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902" name="Input penna 901">
                  <a:extLst>
                    <a:ext uri="{FF2B5EF4-FFF2-40B4-BE49-F238E27FC236}">
                      <a16:creationId xmlns:a16="http://schemas.microsoft.com/office/drawing/2014/main" id="{BBCE7C01-D0DE-9BC7-6983-F9C0E3E3A123}"/>
                    </a:ext>
                  </a:extLst>
                </p14:cNvPr>
                <p14:cNvContentPartPr/>
                <p14:nvPr/>
              </p14:nvContentPartPr>
              <p14:xfrm>
                <a:off x="7064289" y="5626153"/>
                <a:ext cx="259920" cy="368280"/>
              </p14:xfrm>
            </p:contentPart>
          </mc:Choice>
          <mc:Fallback>
            <p:pic>
              <p:nvPicPr>
                <p:cNvPr id="902" name="Input penna 901">
                  <a:extLst>
                    <a:ext uri="{FF2B5EF4-FFF2-40B4-BE49-F238E27FC236}">
                      <a16:creationId xmlns:a16="http://schemas.microsoft.com/office/drawing/2014/main" id="{BBCE7C01-D0DE-9BC7-6983-F9C0E3E3A12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053849" y="5615713"/>
                  <a:ext cx="281160" cy="38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903" name="Input penna 902">
                  <a:extLst>
                    <a:ext uri="{FF2B5EF4-FFF2-40B4-BE49-F238E27FC236}">
                      <a16:creationId xmlns:a16="http://schemas.microsoft.com/office/drawing/2014/main" id="{7B5E0D89-245B-97A4-5990-6AD8E0B29562}"/>
                    </a:ext>
                  </a:extLst>
                </p14:cNvPr>
                <p14:cNvContentPartPr/>
                <p14:nvPr/>
              </p14:nvContentPartPr>
              <p14:xfrm>
                <a:off x="7178769" y="5333833"/>
                <a:ext cx="106560" cy="773640"/>
              </p14:xfrm>
            </p:contentPart>
          </mc:Choice>
          <mc:Fallback>
            <p:pic>
              <p:nvPicPr>
                <p:cNvPr id="903" name="Input penna 902">
                  <a:extLst>
                    <a:ext uri="{FF2B5EF4-FFF2-40B4-BE49-F238E27FC236}">
                      <a16:creationId xmlns:a16="http://schemas.microsoft.com/office/drawing/2014/main" id="{7B5E0D89-245B-97A4-5990-6AD8E0B29562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167969" y="5323393"/>
                  <a:ext cx="127800" cy="79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3" name="Gruppo 912">
            <a:extLst>
              <a:ext uri="{FF2B5EF4-FFF2-40B4-BE49-F238E27FC236}">
                <a16:creationId xmlns:a16="http://schemas.microsoft.com/office/drawing/2014/main" id="{3C13AD58-7858-9786-CE94-DF7F815475C5}"/>
              </a:ext>
            </a:extLst>
          </p:cNvPr>
          <p:cNvGrpSpPr/>
          <p:nvPr/>
        </p:nvGrpSpPr>
        <p:grpSpPr>
          <a:xfrm>
            <a:off x="9470169" y="5686993"/>
            <a:ext cx="277920" cy="381240"/>
            <a:chOff x="9470169" y="5686993"/>
            <a:chExt cx="277920" cy="381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906" name="Input penna 905">
                  <a:extLst>
                    <a:ext uri="{FF2B5EF4-FFF2-40B4-BE49-F238E27FC236}">
                      <a16:creationId xmlns:a16="http://schemas.microsoft.com/office/drawing/2014/main" id="{60FD0321-0434-29FB-1A7D-A085D971ECE3}"/>
                    </a:ext>
                  </a:extLst>
                </p14:cNvPr>
                <p14:cNvContentPartPr/>
                <p14:nvPr/>
              </p14:nvContentPartPr>
              <p14:xfrm>
                <a:off x="9470169" y="5686993"/>
                <a:ext cx="24840" cy="333000"/>
              </p14:xfrm>
            </p:contentPart>
          </mc:Choice>
          <mc:Fallback>
            <p:pic>
              <p:nvPicPr>
                <p:cNvPr id="906" name="Input penna 905">
                  <a:extLst>
                    <a:ext uri="{FF2B5EF4-FFF2-40B4-BE49-F238E27FC236}">
                      <a16:creationId xmlns:a16="http://schemas.microsoft.com/office/drawing/2014/main" id="{60FD0321-0434-29FB-1A7D-A085D971ECE3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459369" y="5676193"/>
                  <a:ext cx="4608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907" name="Input penna 906">
                  <a:extLst>
                    <a:ext uri="{FF2B5EF4-FFF2-40B4-BE49-F238E27FC236}">
                      <a16:creationId xmlns:a16="http://schemas.microsoft.com/office/drawing/2014/main" id="{7D4D2F5A-156F-8261-5954-8027123091ED}"/>
                    </a:ext>
                  </a:extLst>
                </p14:cNvPr>
                <p14:cNvContentPartPr/>
                <p14:nvPr/>
              </p14:nvContentPartPr>
              <p14:xfrm>
                <a:off x="9480249" y="5702113"/>
                <a:ext cx="267840" cy="366120"/>
              </p14:xfrm>
            </p:contentPart>
          </mc:Choice>
          <mc:Fallback>
            <p:pic>
              <p:nvPicPr>
                <p:cNvPr id="907" name="Input penna 906">
                  <a:extLst>
                    <a:ext uri="{FF2B5EF4-FFF2-40B4-BE49-F238E27FC236}">
                      <a16:creationId xmlns:a16="http://schemas.microsoft.com/office/drawing/2014/main" id="{7D4D2F5A-156F-8261-5954-8027123091E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469449" y="5691313"/>
                  <a:ext cx="289080" cy="387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1" name="Gruppo 910">
            <a:extLst>
              <a:ext uri="{FF2B5EF4-FFF2-40B4-BE49-F238E27FC236}">
                <a16:creationId xmlns:a16="http://schemas.microsoft.com/office/drawing/2014/main" id="{CB6FF858-BD1B-9CB5-17B3-868B6DFC4711}"/>
              </a:ext>
            </a:extLst>
          </p:cNvPr>
          <p:cNvGrpSpPr/>
          <p:nvPr/>
        </p:nvGrpSpPr>
        <p:grpSpPr>
          <a:xfrm>
            <a:off x="9999009" y="5629393"/>
            <a:ext cx="717120" cy="317880"/>
            <a:chOff x="9999009" y="5629393"/>
            <a:chExt cx="717120" cy="317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908" name="Input penna 907">
                  <a:extLst>
                    <a:ext uri="{FF2B5EF4-FFF2-40B4-BE49-F238E27FC236}">
                      <a16:creationId xmlns:a16="http://schemas.microsoft.com/office/drawing/2014/main" id="{6CFAF0B3-AB83-67AF-BCA9-27495424A04F}"/>
                    </a:ext>
                  </a:extLst>
                </p14:cNvPr>
                <p14:cNvContentPartPr/>
                <p14:nvPr/>
              </p14:nvContentPartPr>
              <p14:xfrm>
                <a:off x="9999009" y="5818393"/>
                <a:ext cx="217080" cy="39960"/>
              </p14:xfrm>
            </p:contentPart>
          </mc:Choice>
          <mc:Fallback>
            <p:pic>
              <p:nvPicPr>
                <p:cNvPr id="908" name="Input penna 907">
                  <a:extLst>
                    <a:ext uri="{FF2B5EF4-FFF2-40B4-BE49-F238E27FC236}">
                      <a16:creationId xmlns:a16="http://schemas.microsoft.com/office/drawing/2014/main" id="{6CFAF0B3-AB83-67AF-BCA9-27495424A04F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9988209" y="5807953"/>
                  <a:ext cx="23832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909" name="Input penna 908">
                  <a:extLst>
                    <a:ext uri="{FF2B5EF4-FFF2-40B4-BE49-F238E27FC236}">
                      <a16:creationId xmlns:a16="http://schemas.microsoft.com/office/drawing/2014/main" id="{1B8F5BB5-C09C-BCDE-796E-37147398F049}"/>
                    </a:ext>
                  </a:extLst>
                </p14:cNvPr>
                <p14:cNvContentPartPr/>
                <p14:nvPr/>
              </p14:nvContentPartPr>
              <p14:xfrm>
                <a:off x="10419129" y="5629393"/>
                <a:ext cx="297000" cy="317880"/>
              </p14:xfrm>
            </p:contentPart>
          </mc:Choice>
          <mc:Fallback>
            <p:pic>
              <p:nvPicPr>
                <p:cNvPr id="909" name="Input penna 908">
                  <a:extLst>
                    <a:ext uri="{FF2B5EF4-FFF2-40B4-BE49-F238E27FC236}">
                      <a16:creationId xmlns:a16="http://schemas.microsoft.com/office/drawing/2014/main" id="{1B8F5BB5-C09C-BCDE-796E-37147398F049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408689" y="5618593"/>
                  <a:ext cx="318240" cy="33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1" name="Gruppo 980">
            <a:extLst>
              <a:ext uri="{FF2B5EF4-FFF2-40B4-BE49-F238E27FC236}">
                <a16:creationId xmlns:a16="http://schemas.microsoft.com/office/drawing/2014/main" id="{CECA18E2-DF95-D87B-DDE7-970AB4B80D9F}"/>
              </a:ext>
            </a:extLst>
          </p:cNvPr>
          <p:cNvGrpSpPr/>
          <p:nvPr/>
        </p:nvGrpSpPr>
        <p:grpSpPr>
          <a:xfrm>
            <a:off x="100809" y="2857753"/>
            <a:ext cx="570240" cy="798120"/>
            <a:chOff x="100809" y="2857753"/>
            <a:chExt cx="570240" cy="798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914" name="Input penna 913">
                  <a:extLst>
                    <a:ext uri="{FF2B5EF4-FFF2-40B4-BE49-F238E27FC236}">
                      <a16:creationId xmlns:a16="http://schemas.microsoft.com/office/drawing/2014/main" id="{A2324D6D-B353-DD26-7067-E2007A6FFDED}"/>
                    </a:ext>
                  </a:extLst>
                </p14:cNvPr>
                <p14:cNvContentPartPr/>
                <p14:nvPr/>
              </p14:nvContentPartPr>
              <p14:xfrm>
                <a:off x="245169" y="2857753"/>
                <a:ext cx="327240" cy="258840"/>
              </p14:xfrm>
            </p:contentPart>
          </mc:Choice>
          <mc:Fallback>
            <p:pic>
              <p:nvPicPr>
                <p:cNvPr id="914" name="Input penna 913">
                  <a:extLst>
                    <a:ext uri="{FF2B5EF4-FFF2-40B4-BE49-F238E27FC236}">
                      <a16:creationId xmlns:a16="http://schemas.microsoft.com/office/drawing/2014/main" id="{A2324D6D-B353-DD26-7067-E2007A6FFDE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34369" y="2846953"/>
                  <a:ext cx="34848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915" name="Input penna 914">
                  <a:extLst>
                    <a:ext uri="{FF2B5EF4-FFF2-40B4-BE49-F238E27FC236}">
                      <a16:creationId xmlns:a16="http://schemas.microsoft.com/office/drawing/2014/main" id="{C5B6548B-E186-F0CC-FDF7-36F9232A5105}"/>
                    </a:ext>
                  </a:extLst>
                </p14:cNvPr>
                <p14:cNvContentPartPr/>
                <p14:nvPr/>
              </p14:nvContentPartPr>
              <p14:xfrm>
                <a:off x="100809" y="3110473"/>
                <a:ext cx="570240" cy="50400"/>
              </p14:xfrm>
            </p:contentPart>
          </mc:Choice>
          <mc:Fallback>
            <p:pic>
              <p:nvPicPr>
                <p:cNvPr id="915" name="Input penna 914">
                  <a:extLst>
                    <a:ext uri="{FF2B5EF4-FFF2-40B4-BE49-F238E27FC236}">
                      <a16:creationId xmlns:a16="http://schemas.microsoft.com/office/drawing/2014/main" id="{C5B6548B-E186-F0CC-FDF7-36F9232A5105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0009" y="3099673"/>
                  <a:ext cx="59148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916" name="Input penna 915">
                  <a:extLst>
                    <a:ext uri="{FF2B5EF4-FFF2-40B4-BE49-F238E27FC236}">
                      <a16:creationId xmlns:a16="http://schemas.microsoft.com/office/drawing/2014/main" id="{17A3073A-798B-AA2D-EE0D-866EF0E75DEB}"/>
                    </a:ext>
                  </a:extLst>
                </p14:cNvPr>
                <p14:cNvContentPartPr/>
                <p14:nvPr/>
              </p14:nvContentPartPr>
              <p14:xfrm>
                <a:off x="401769" y="3168433"/>
                <a:ext cx="2520" cy="156600"/>
              </p14:xfrm>
            </p:contentPart>
          </mc:Choice>
          <mc:Fallback>
            <p:pic>
              <p:nvPicPr>
                <p:cNvPr id="916" name="Input penna 915">
                  <a:extLst>
                    <a:ext uri="{FF2B5EF4-FFF2-40B4-BE49-F238E27FC236}">
                      <a16:creationId xmlns:a16="http://schemas.microsoft.com/office/drawing/2014/main" id="{17A3073A-798B-AA2D-EE0D-866EF0E75DE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391329" y="3157993"/>
                  <a:ext cx="2376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917" name="Input penna 916">
                  <a:extLst>
                    <a:ext uri="{FF2B5EF4-FFF2-40B4-BE49-F238E27FC236}">
                      <a16:creationId xmlns:a16="http://schemas.microsoft.com/office/drawing/2014/main" id="{4052229B-FC2D-9BAA-5369-344C5FB25998}"/>
                    </a:ext>
                  </a:extLst>
                </p14:cNvPr>
                <p14:cNvContentPartPr/>
                <p14:nvPr/>
              </p14:nvContentPartPr>
              <p14:xfrm>
                <a:off x="242289" y="3324673"/>
                <a:ext cx="345240" cy="331200"/>
              </p14:xfrm>
            </p:contentPart>
          </mc:Choice>
          <mc:Fallback>
            <p:pic>
              <p:nvPicPr>
                <p:cNvPr id="917" name="Input penna 916">
                  <a:extLst>
                    <a:ext uri="{FF2B5EF4-FFF2-40B4-BE49-F238E27FC236}">
                      <a16:creationId xmlns:a16="http://schemas.microsoft.com/office/drawing/2014/main" id="{4052229B-FC2D-9BAA-5369-344C5FB25998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31489" y="3313873"/>
                  <a:ext cx="366480" cy="352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4" name="Gruppo 983">
            <a:extLst>
              <a:ext uri="{FF2B5EF4-FFF2-40B4-BE49-F238E27FC236}">
                <a16:creationId xmlns:a16="http://schemas.microsoft.com/office/drawing/2014/main" id="{26C164AF-A49F-A101-96A7-91FE23B638B8}"/>
              </a:ext>
            </a:extLst>
          </p:cNvPr>
          <p:cNvGrpSpPr/>
          <p:nvPr/>
        </p:nvGrpSpPr>
        <p:grpSpPr>
          <a:xfrm>
            <a:off x="9298449" y="4447513"/>
            <a:ext cx="2012040" cy="760320"/>
            <a:chOff x="9298449" y="4447513"/>
            <a:chExt cx="2012040" cy="760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0EC4AE2F-3599-189D-BC5A-844DEADE4F10}"/>
                    </a:ext>
                  </a:extLst>
                </p14:cNvPr>
                <p14:cNvContentPartPr/>
                <p14:nvPr/>
              </p14:nvContentPartPr>
              <p14:xfrm>
                <a:off x="9415089" y="4768993"/>
                <a:ext cx="292320" cy="335880"/>
              </p14:xfrm>
            </p:contentPart>
          </mc:Choice>
          <mc:Fallback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0EC4AE2F-3599-189D-BC5A-844DEADE4F1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404649" y="4758193"/>
                  <a:ext cx="313560" cy="35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7" name="Input penna 56">
                  <a:extLst>
                    <a:ext uri="{FF2B5EF4-FFF2-40B4-BE49-F238E27FC236}">
                      <a16:creationId xmlns:a16="http://schemas.microsoft.com/office/drawing/2014/main" id="{5DE9E970-C889-A008-7B47-F016C9F122FE}"/>
                    </a:ext>
                  </a:extLst>
                </p14:cNvPr>
                <p14:cNvContentPartPr/>
                <p14:nvPr/>
              </p14:nvContentPartPr>
              <p14:xfrm>
                <a:off x="9895329" y="4889953"/>
                <a:ext cx="127800" cy="44640"/>
              </p14:xfrm>
            </p:contentPart>
          </mc:Choice>
          <mc:Fallback>
            <p:pic>
              <p:nvPicPr>
                <p:cNvPr id="57" name="Input penna 56">
                  <a:extLst>
                    <a:ext uri="{FF2B5EF4-FFF2-40B4-BE49-F238E27FC236}">
                      <a16:creationId xmlns:a16="http://schemas.microsoft.com/office/drawing/2014/main" id="{5DE9E970-C889-A008-7B47-F016C9F122FE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884889" y="4879513"/>
                  <a:ext cx="14904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76C924B9-891D-2D01-E72A-682E8B5E3D1A}"/>
                    </a:ext>
                  </a:extLst>
                </p14:cNvPr>
                <p14:cNvContentPartPr/>
                <p14:nvPr/>
              </p14:nvContentPartPr>
              <p14:xfrm>
                <a:off x="10224369" y="4674673"/>
                <a:ext cx="268920" cy="285840"/>
              </p14:xfrm>
            </p:contentPart>
          </mc:Choice>
          <mc:Fallback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76C924B9-891D-2D01-E72A-682E8B5E3D1A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213929" y="4663873"/>
                  <a:ext cx="29016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A4E56212-92F2-1F5F-2D89-2EBA90B9414B}"/>
                    </a:ext>
                  </a:extLst>
                </p14:cNvPr>
                <p14:cNvContentPartPr/>
                <p14:nvPr/>
              </p14:nvContentPartPr>
              <p14:xfrm>
                <a:off x="10251369" y="4817953"/>
                <a:ext cx="233280" cy="5292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A4E56212-92F2-1F5F-2D89-2EBA90B9414B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240929" y="4807153"/>
                  <a:ext cx="25452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A644C80D-5D75-891E-E6A8-F22B68B416A9}"/>
                    </a:ext>
                  </a:extLst>
                </p14:cNvPr>
                <p14:cNvContentPartPr/>
                <p14:nvPr/>
              </p14:nvContentPartPr>
              <p14:xfrm>
                <a:off x="10719369" y="4816873"/>
                <a:ext cx="159120" cy="2700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A644C80D-5D75-891E-E6A8-F22B68B416A9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708929" y="4806073"/>
                  <a:ext cx="1803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DF2E0BE3-875D-E0FA-D929-A2F9604EFEDD}"/>
                    </a:ext>
                  </a:extLst>
                </p14:cNvPr>
                <p14:cNvContentPartPr/>
                <p14:nvPr/>
              </p14:nvContentPartPr>
              <p14:xfrm>
                <a:off x="11053809" y="4762153"/>
                <a:ext cx="256680" cy="1332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DF2E0BE3-875D-E0FA-D929-A2F9604EFED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1043369" y="4751353"/>
                  <a:ext cx="2779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896" name="Input penna 895">
                  <a:extLst>
                    <a:ext uri="{FF2B5EF4-FFF2-40B4-BE49-F238E27FC236}">
                      <a16:creationId xmlns:a16="http://schemas.microsoft.com/office/drawing/2014/main" id="{4906E7FB-1A3F-F097-1DDB-B6CE8CFD608B}"/>
                    </a:ext>
                  </a:extLst>
                </p14:cNvPr>
                <p14:cNvContentPartPr/>
                <p14:nvPr/>
              </p14:nvContentPartPr>
              <p14:xfrm>
                <a:off x="11036169" y="4772593"/>
                <a:ext cx="273600" cy="275040"/>
              </p14:xfrm>
            </p:contentPart>
          </mc:Choice>
          <mc:Fallback>
            <p:pic>
              <p:nvPicPr>
                <p:cNvPr id="896" name="Input penna 895">
                  <a:extLst>
                    <a:ext uri="{FF2B5EF4-FFF2-40B4-BE49-F238E27FC236}">
                      <a16:creationId xmlns:a16="http://schemas.microsoft.com/office/drawing/2014/main" id="{4906E7FB-1A3F-F097-1DDB-B6CE8CFD608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1025369" y="4761793"/>
                  <a:ext cx="294840" cy="2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982" name="Input penna 981">
                  <a:extLst>
                    <a:ext uri="{FF2B5EF4-FFF2-40B4-BE49-F238E27FC236}">
                      <a16:creationId xmlns:a16="http://schemas.microsoft.com/office/drawing/2014/main" id="{8CE14A0C-F16A-2313-A529-FD335B4FC473}"/>
                    </a:ext>
                  </a:extLst>
                </p14:cNvPr>
                <p14:cNvContentPartPr/>
                <p14:nvPr/>
              </p14:nvContentPartPr>
              <p14:xfrm>
                <a:off x="9298449" y="4447513"/>
                <a:ext cx="757440" cy="760320"/>
              </p14:xfrm>
            </p:contentPart>
          </mc:Choice>
          <mc:Fallback>
            <p:pic>
              <p:nvPicPr>
                <p:cNvPr id="982" name="Input penna 981">
                  <a:extLst>
                    <a:ext uri="{FF2B5EF4-FFF2-40B4-BE49-F238E27FC236}">
                      <a16:creationId xmlns:a16="http://schemas.microsoft.com/office/drawing/2014/main" id="{8CE14A0C-F16A-2313-A529-FD335B4FC47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9288009" y="4436713"/>
                  <a:ext cx="778680" cy="78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9" name="Gruppo 988">
            <a:extLst>
              <a:ext uri="{FF2B5EF4-FFF2-40B4-BE49-F238E27FC236}">
                <a16:creationId xmlns:a16="http://schemas.microsoft.com/office/drawing/2014/main" id="{287F8566-69A8-6F9D-2AE3-CF7A24DCF73A}"/>
              </a:ext>
            </a:extLst>
          </p:cNvPr>
          <p:cNvGrpSpPr/>
          <p:nvPr/>
        </p:nvGrpSpPr>
        <p:grpSpPr>
          <a:xfrm>
            <a:off x="7407009" y="2508193"/>
            <a:ext cx="1859760" cy="1320840"/>
            <a:chOff x="7407009" y="2508193"/>
            <a:chExt cx="1859760" cy="132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798DF12F-BBE4-34AF-55B7-8486F0646B0A}"/>
                    </a:ext>
                  </a:extLst>
                </p14:cNvPr>
                <p14:cNvContentPartPr/>
                <p14:nvPr/>
              </p14:nvContentPartPr>
              <p14:xfrm>
                <a:off x="7764129" y="2894833"/>
                <a:ext cx="189360" cy="35892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798DF12F-BBE4-34AF-55B7-8486F0646B0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7753329" y="2884393"/>
                  <a:ext cx="21060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10724C99-7F0A-0FF4-3078-9B74F936ACE0}"/>
                    </a:ext>
                  </a:extLst>
                </p14:cNvPr>
                <p14:cNvContentPartPr/>
                <p14:nvPr/>
              </p14:nvContentPartPr>
              <p14:xfrm>
                <a:off x="7795449" y="3013633"/>
                <a:ext cx="169200" cy="306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10724C99-7F0A-0FF4-3078-9B74F936ACE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784649" y="3003193"/>
                  <a:ext cx="1904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F46C31B1-9C21-0B5A-3C93-86A06CA27A8C}"/>
                    </a:ext>
                  </a:extLst>
                </p14:cNvPr>
                <p14:cNvContentPartPr/>
                <p14:nvPr/>
              </p14:nvContentPartPr>
              <p14:xfrm>
                <a:off x="8022609" y="2883313"/>
                <a:ext cx="40680" cy="3207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F46C31B1-9C21-0B5A-3C93-86A06CA27A8C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012169" y="2872513"/>
                  <a:ext cx="6192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55787DEC-77EB-D906-AF62-8DBB9DC5FCDB}"/>
                    </a:ext>
                  </a:extLst>
                </p14:cNvPr>
                <p14:cNvContentPartPr/>
                <p14:nvPr/>
              </p14:nvContentPartPr>
              <p14:xfrm>
                <a:off x="8038449" y="3047473"/>
                <a:ext cx="105480" cy="399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55787DEC-77EB-D906-AF62-8DBB9DC5FCDB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027649" y="3036673"/>
                  <a:ext cx="12672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E4A67EF0-D482-6FF5-CED1-B8FFCC2DCE47}"/>
                    </a:ext>
                  </a:extLst>
                </p14:cNvPr>
                <p14:cNvContentPartPr/>
                <p14:nvPr/>
              </p14:nvContentPartPr>
              <p14:xfrm>
                <a:off x="7850889" y="3299113"/>
                <a:ext cx="155880" cy="190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E4A67EF0-D482-6FF5-CED1-B8FFCC2DCE4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7840449" y="3288313"/>
                  <a:ext cx="1771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5A20EFAD-E48B-E1A0-6D1D-9119D6FDF029}"/>
                    </a:ext>
                  </a:extLst>
                </p14:cNvPr>
                <p14:cNvContentPartPr/>
                <p14:nvPr/>
              </p14:nvContentPartPr>
              <p14:xfrm>
                <a:off x="7823529" y="3331513"/>
                <a:ext cx="241200" cy="16812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5A20EFAD-E48B-E1A0-6D1D-9119D6FDF029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7812729" y="3321073"/>
                  <a:ext cx="2624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1990DF0E-501D-F854-8423-71FD01C1FB07}"/>
                    </a:ext>
                  </a:extLst>
                </p14:cNvPr>
                <p14:cNvContentPartPr/>
                <p14:nvPr/>
              </p14:nvContentPartPr>
              <p14:xfrm>
                <a:off x="8310249" y="2824993"/>
                <a:ext cx="7200" cy="20880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1990DF0E-501D-F854-8423-71FD01C1FB07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299809" y="2814193"/>
                  <a:ext cx="2844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ED3FE79E-318E-3BCA-80F1-3BE90A4B2B2C}"/>
                    </a:ext>
                  </a:extLst>
                </p14:cNvPr>
                <p14:cNvContentPartPr/>
                <p14:nvPr/>
              </p14:nvContentPartPr>
              <p14:xfrm>
                <a:off x="8102169" y="3010033"/>
                <a:ext cx="237600" cy="2484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ED3FE79E-318E-3BCA-80F1-3BE90A4B2B2C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091369" y="2999593"/>
                  <a:ext cx="25884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BEBDC598-2362-01C1-FE86-1F53131C8F1F}"/>
                    </a:ext>
                  </a:extLst>
                </p14:cNvPr>
                <p14:cNvContentPartPr/>
                <p14:nvPr/>
              </p14:nvContentPartPr>
              <p14:xfrm>
                <a:off x="8142489" y="3044953"/>
                <a:ext cx="131400" cy="17856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BEBDC598-2362-01C1-FE86-1F53131C8F1F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131689" y="3034513"/>
                  <a:ext cx="15264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A5840C34-ABA6-7A47-A5BB-9139E7FAE2E5}"/>
                    </a:ext>
                  </a:extLst>
                </p14:cNvPr>
                <p14:cNvContentPartPr/>
                <p14:nvPr/>
              </p14:nvContentPartPr>
              <p14:xfrm>
                <a:off x="8248689" y="3044953"/>
                <a:ext cx="81000" cy="11088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A5840C34-ABA6-7A47-A5BB-9139E7FAE2E5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238249" y="3034513"/>
                  <a:ext cx="1022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328A5CDF-A9D8-3C2F-AE5D-66A1ACD78F3F}"/>
                    </a:ext>
                  </a:extLst>
                </p14:cNvPr>
                <p14:cNvContentPartPr/>
                <p14:nvPr/>
              </p14:nvContentPartPr>
              <p14:xfrm>
                <a:off x="8418969" y="2972953"/>
                <a:ext cx="18360" cy="20304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328A5CDF-A9D8-3C2F-AE5D-66A1ACD78F3F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408169" y="2962153"/>
                  <a:ext cx="396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46" name="Input penna 45">
                  <a:extLst>
                    <a:ext uri="{FF2B5EF4-FFF2-40B4-BE49-F238E27FC236}">
                      <a16:creationId xmlns:a16="http://schemas.microsoft.com/office/drawing/2014/main" id="{82ED562F-B00D-39C3-5C3D-491E45984CEB}"/>
                    </a:ext>
                  </a:extLst>
                </p14:cNvPr>
                <p14:cNvContentPartPr/>
                <p14:nvPr/>
              </p14:nvContentPartPr>
              <p14:xfrm>
                <a:off x="8236449" y="3255913"/>
                <a:ext cx="14760" cy="168120"/>
              </p14:xfrm>
            </p:contentPart>
          </mc:Choice>
          <mc:Fallback>
            <p:pic>
              <p:nvPicPr>
                <p:cNvPr id="46" name="Input penna 45">
                  <a:extLst>
                    <a:ext uri="{FF2B5EF4-FFF2-40B4-BE49-F238E27FC236}">
                      <a16:creationId xmlns:a16="http://schemas.microsoft.com/office/drawing/2014/main" id="{82ED562F-B00D-39C3-5C3D-491E45984CEB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225649" y="3245473"/>
                  <a:ext cx="360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D75F3D08-BCFC-5974-9436-C41972CDE96A}"/>
                    </a:ext>
                  </a:extLst>
                </p14:cNvPr>
                <p14:cNvContentPartPr/>
                <p14:nvPr/>
              </p14:nvContentPartPr>
              <p14:xfrm>
                <a:off x="8173809" y="3194353"/>
                <a:ext cx="265680" cy="316080"/>
              </p14:xfrm>
            </p:contentPart>
          </mc:Choice>
          <mc:Fallback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D75F3D08-BCFC-5974-9436-C41972CDE96A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8163009" y="3183553"/>
                  <a:ext cx="28692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985" name="Input penna 984">
                  <a:extLst>
                    <a:ext uri="{FF2B5EF4-FFF2-40B4-BE49-F238E27FC236}">
                      <a16:creationId xmlns:a16="http://schemas.microsoft.com/office/drawing/2014/main" id="{DB8C3597-413B-03A8-79A2-91BA4644C32E}"/>
                    </a:ext>
                  </a:extLst>
                </p14:cNvPr>
                <p14:cNvContentPartPr/>
                <p14:nvPr/>
              </p14:nvContentPartPr>
              <p14:xfrm>
                <a:off x="7407009" y="2508193"/>
                <a:ext cx="1247760" cy="1320840"/>
              </p14:xfrm>
            </p:contentPart>
          </mc:Choice>
          <mc:Fallback>
            <p:pic>
              <p:nvPicPr>
                <p:cNvPr id="985" name="Input penna 984">
                  <a:extLst>
                    <a:ext uri="{FF2B5EF4-FFF2-40B4-BE49-F238E27FC236}">
                      <a16:creationId xmlns:a16="http://schemas.microsoft.com/office/drawing/2014/main" id="{DB8C3597-413B-03A8-79A2-91BA4644C32E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7396209" y="2497753"/>
                  <a:ext cx="1269000" cy="134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986" name="Input penna 985">
                  <a:extLst>
                    <a:ext uri="{FF2B5EF4-FFF2-40B4-BE49-F238E27FC236}">
                      <a16:creationId xmlns:a16="http://schemas.microsoft.com/office/drawing/2014/main" id="{EA907BFE-8DB1-DEC5-5361-4021A7F0D946}"/>
                    </a:ext>
                  </a:extLst>
                </p14:cNvPr>
                <p14:cNvContentPartPr/>
                <p14:nvPr/>
              </p14:nvContentPartPr>
              <p14:xfrm>
                <a:off x="8740809" y="3373993"/>
                <a:ext cx="498960" cy="27720"/>
              </p14:xfrm>
            </p:contentPart>
          </mc:Choice>
          <mc:Fallback>
            <p:pic>
              <p:nvPicPr>
                <p:cNvPr id="986" name="Input penna 985">
                  <a:extLst>
                    <a:ext uri="{FF2B5EF4-FFF2-40B4-BE49-F238E27FC236}">
                      <a16:creationId xmlns:a16="http://schemas.microsoft.com/office/drawing/2014/main" id="{EA907BFE-8DB1-DEC5-5361-4021A7F0D946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8730369" y="3363553"/>
                  <a:ext cx="5202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987" name="Input penna 986">
                  <a:extLst>
                    <a:ext uri="{FF2B5EF4-FFF2-40B4-BE49-F238E27FC236}">
                      <a16:creationId xmlns:a16="http://schemas.microsoft.com/office/drawing/2014/main" id="{105BAC7F-2DCF-FFF8-1E7D-AFC7713FCA82}"/>
                    </a:ext>
                  </a:extLst>
                </p14:cNvPr>
                <p14:cNvContentPartPr/>
                <p14:nvPr/>
              </p14:nvContentPartPr>
              <p14:xfrm>
                <a:off x="9195849" y="3332953"/>
                <a:ext cx="70920" cy="311040"/>
              </p14:xfrm>
            </p:contentPart>
          </mc:Choice>
          <mc:Fallback>
            <p:pic>
              <p:nvPicPr>
                <p:cNvPr id="987" name="Input penna 986">
                  <a:extLst>
                    <a:ext uri="{FF2B5EF4-FFF2-40B4-BE49-F238E27FC236}">
                      <a16:creationId xmlns:a16="http://schemas.microsoft.com/office/drawing/2014/main" id="{105BAC7F-2DCF-FFF8-1E7D-AFC7713FCA82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185049" y="3322153"/>
                  <a:ext cx="92160" cy="33228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982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996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983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4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5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6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7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8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9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0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1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2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3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4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5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997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011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998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9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0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1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2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3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4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5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6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7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8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9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0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012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013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27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014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5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6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7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8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19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0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1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2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3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4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5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6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041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028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9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0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1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2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3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4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5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6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7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8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9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0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042" name="Screenshot 2024-10-22 alle 11.16.20.png" descr="Screenshot 2024-10-22 alle 11.16.2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0268" y="1632567"/>
            <a:ext cx="8711464" cy="3341583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E3DEA35D-C36F-4861-A193-2A6144A48963}"/>
                  </a:ext>
                </a:extLst>
              </p14:cNvPr>
              <p14:cNvContentPartPr/>
              <p14:nvPr/>
            </p14:nvContentPartPr>
            <p14:xfrm>
              <a:off x="3980169" y="1590193"/>
              <a:ext cx="510120" cy="72360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E3DEA35D-C36F-4861-A193-2A6144A4896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69729" y="1579753"/>
                <a:ext cx="531360" cy="74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BE5A2B9B-0444-54C2-AC84-A2CD3F03B608}"/>
                  </a:ext>
                </a:extLst>
              </p14:cNvPr>
              <p14:cNvContentPartPr/>
              <p14:nvPr/>
            </p14:nvContentPartPr>
            <p14:xfrm>
              <a:off x="6688449" y="2299393"/>
              <a:ext cx="458280" cy="2376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BE5A2B9B-0444-54C2-AC84-A2CD3F03B60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677649" y="2288953"/>
                <a:ext cx="479520" cy="45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uppo 13">
            <a:extLst>
              <a:ext uri="{FF2B5EF4-FFF2-40B4-BE49-F238E27FC236}">
                <a16:creationId xmlns:a16="http://schemas.microsoft.com/office/drawing/2014/main" id="{953E0BC3-CD4A-CF05-5999-5291E75D9F35}"/>
              </a:ext>
            </a:extLst>
          </p:cNvPr>
          <p:cNvGrpSpPr/>
          <p:nvPr/>
        </p:nvGrpSpPr>
        <p:grpSpPr>
          <a:xfrm>
            <a:off x="2385009" y="3340873"/>
            <a:ext cx="1290240" cy="356400"/>
            <a:chOff x="2385009" y="3340873"/>
            <a:chExt cx="1290240" cy="35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674FA952-4105-942D-40E8-8735EF808279}"/>
                    </a:ext>
                  </a:extLst>
                </p14:cNvPr>
                <p14:cNvContentPartPr/>
                <p14:nvPr/>
              </p14:nvContentPartPr>
              <p14:xfrm>
                <a:off x="2385009" y="3340873"/>
                <a:ext cx="99720" cy="35640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674FA952-4105-942D-40E8-8735EF80827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374569" y="3330433"/>
                  <a:ext cx="12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DDA46434-2B31-20A3-4158-CDE010555F46}"/>
                    </a:ext>
                  </a:extLst>
                </p14:cNvPr>
                <p14:cNvContentPartPr/>
                <p14:nvPr/>
              </p14:nvContentPartPr>
              <p14:xfrm>
                <a:off x="2561049" y="3399193"/>
                <a:ext cx="87840" cy="16452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DDA46434-2B31-20A3-4158-CDE010555F4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550609" y="3388753"/>
                  <a:ext cx="1090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562E6677-17A6-D186-4301-FC2C40F6AB7B}"/>
                    </a:ext>
                  </a:extLst>
                </p14:cNvPr>
                <p14:cNvContentPartPr/>
                <p14:nvPr/>
              </p14:nvContentPartPr>
              <p14:xfrm>
                <a:off x="2686329" y="3395593"/>
                <a:ext cx="122400" cy="18324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562E6677-17A6-D186-4301-FC2C40F6AB7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675889" y="3385153"/>
                  <a:ext cx="14364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1F4419C7-7A0B-5D95-65DB-996E08EA9C29}"/>
                    </a:ext>
                  </a:extLst>
                </p14:cNvPr>
                <p14:cNvContentPartPr/>
                <p14:nvPr/>
              </p14:nvContentPartPr>
              <p14:xfrm>
                <a:off x="2891529" y="3392353"/>
                <a:ext cx="58680" cy="1681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1F4419C7-7A0B-5D95-65DB-996E08EA9C2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880729" y="3381553"/>
                  <a:ext cx="7992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73200CD7-F889-8B4A-E2FB-B54158FCAAD6}"/>
                    </a:ext>
                  </a:extLst>
                </p14:cNvPr>
                <p14:cNvContentPartPr/>
                <p14:nvPr/>
              </p14:nvContentPartPr>
              <p14:xfrm>
                <a:off x="3085929" y="3373633"/>
                <a:ext cx="55080" cy="16992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73200CD7-F889-8B4A-E2FB-B54158FCAAD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075489" y="3362833"/>
                  <a:ext cx="7632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29AC4192-2535-609A-93AF-0FC78B173FBD}"/>
                    </a:ext>
                  </a:extLst>
                </p14:cNvPr>
                <p14:cNvContentPartPr/>
                <p14:nvPr/>
              </p14:nvContentPartPr>
              <p14:xfrm>
                <a:off x="3209409" y="3376873"/>
                <a:ext cx="15840" cy="14940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29AC4192-2535-609A-93AF-0FC78B173FB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198609" y="3366433"/>
                  <a:ext cx="3708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4E65F19B-6892-77D1-4CF6-16DEA645C151}"/>
                    </a:ext>
                  </a:extLst>
                </p14:cNvPr>
                <p14:cNvContentPartPr/>
                <p14:nvPr/>
              </p14:nvContentPartPr>
              <p14:xfrm>
                <a:off x="3256209" y="3420073"/>
                <a:ext cx="97920" cy="1202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4E65F19B-6892-77D1-4CF6-16DEA645C15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245769" y="3409633"/>
                  <a:ext cx="1191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174349C7-3919-D366-FA28-3466C3309208}"/>
                    </a:ext>
                  </a:extLst>
                </p14:cNvPr>
                <p14:cNvContentPartPr/>
                <p14:nvPr/>
              </p14:nvContentPartPr>
              <p14:xfrm>
                <a:off x="3396249" y="3414313"/>
                <a:ext cx="88920" cy="13680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174349C7-3919-D366-FA28-3466C330920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385449" y="3403873"/>
                  <a:ext cx="11016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BDB14EF2-374A-3538-C0DD-F5414D766682}"/>
                    </a:ext>
                  </a:extLst>
                </p14:cNvPr>
                <p14:cNvContentPartPr/>
                <p14:nvPr/>
              </p14:nvContentPartPr>
              <p14:xfrm>
                <a:off x="3535569" y="3361753"/>
                <a:ext cx="139680" cy="2343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BDB14EF2-374A-3538-C0DD-F5414D76668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524769" y="3351313"/>
                  <a:ext cx="160920" cy="255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AEFC39BC-FD82-0825-E94C-F7D7577F4C62}"/>
              </a:ext>
            </a:extLst>
          </p:cNvPr>
          <p:cNvGrpSpPr/>
          <p:nvPr/>
        </p:nvGrpSpPr>
        <p:grpSpPr>
          <a:xfrm>
            <a:off x="2567889" y="5293153"/>
            <a:ext cx="1197000" cy="1041480"/>
            <a:chOff x="2567889" y="5293153"/>
            <a:chExt cx="1197000" cy="104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E42AA832-83FD-4AEA-558C-925A27C14090}"/>
                    </a:ext>
                  </a:extLst>
                </p14:cNvPr>
                <p14:cNvContentPartPr/>
                <p14:nvPr/>
              </p14:nvContentPartPr>
              <p14:xfrm>
                <a:off x="2744649" y="5607793"/>
                <a:ext cx="210960" cy="52128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E42AA832-83FD-4AEA-558C-925A27C1409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734209" y="5596993"/>
                  <a:ext cx="232200" cy="54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35D8AA03-8701-49F2-530F-C7D02F9A471B}"/>
                    </a:ext>
                  </a:extLst>
                </p14:cNvPr>
                <p14:cNvContentPartPr/>
                <p14:nvPr/>
              </p14:nvContentPartPr>
              <p14:xfrm>
                <a:off x="3394089" y="5575033"/>
                <a:ext cx="258840" cy="34272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35D8AA03-8701-49F2-530F-C7D02F9A471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383289" y="5564233"/>
                  <a:ext cx="280080" cy="36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81D644C7-5831-2162-232E-3E64B13510C4}"/>
                    </a:ext>
                  </a:extLst>
                </p14:cNvPr>
                <p14:cNvContentPartPr/>
                <p14:nvPr/>
              </p14:nvContentPartPr>
              <p14:xfrm>
                <a:off x="2567889" y="5395753"/>
                <a:ext cx="438120" cy="56772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81D644C7-5831-2162-232E-3E64B13510C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557089" y="5384953"/>
                  <a:ext cx="459360" cy="58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0342C4D5-AB93-2321-EF62-3FF5FC0F16DA}"/>
                    </a:ext>
                  </a:extLst>
                </p14:cNvPr>
                <p14:cNvContentPartPr/>
                <p14:nvPr/>
              </p14:nvContentPartPr>
              <p14:xfrm>
                <a:off x="2587329" y="5373433"/>
                <a:ext cx="453240" cy="96120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0342C4D5-AB93-2321-EF62-3FF5FC0F16D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576889" y="5362993"/>
                  <a:ext cx="474480" cy="9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9667D4D8-0285-AD97-667F-6B16A47F0B57}"/>
                    </a:ext>
                  </a:extLst>
                </p14:cNvPr>
                <p14:cNvContentPartPr/>
                <p14:nvPr/>
              </p14:nvContentPartPr>
              <p14:xfrm>
                <a:off x="3246129" y="5494753"/>
                <a:ext cx="430200" cy="42120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9667D4D8-0285-AD97-667F-6B16A47F0B5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235689" y="5483953"/>
                  <a:ext cx="451440" cy="44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BF0D54B5-F381-8FF0-3104-B61D623D2573}"/>
                    </a:ext>
                  </a:extLst>
                </p14:cNvPr>
                <p14:cNvContentPartPr/>
                <p14:nvPr/>
              </p14:nvContentPartPr>
              <p14:xfrm>
                <a:off x="3231009" y="5293153"/>
                <a:ext cx="533880" cy="93204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BF0D54B5-F381-8FF0-3104-B61D623D2573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220569" y="5282353"/>
                  <a:ext cx="555120" cy="95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0C8112CF-F615-44CE-4A44-53B4B1A49F1D}"/>
              </a:ext>
            </a:extLst>
          </p:cNvPr>
          <p:cNvGrpSpPr/>
          <p:nvPr/>
        </p:nvGrpSpPr>
        <p:grpSpPr>
          <a:xfrm>
            <a:off x="4562289" y="5488633"/>
            <a:ext cx="543600" cy="461880"/>
            <a:chOff x="4562289" y="5488633"/>
            <a:chExt cx="543600" cy="461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7698D1E3-2B25-610D-8AC9-506E0C29017D}"/>
                    </a:ext>
                  </a:extLst>
                </p14:cNvPr>
                <p14:cNvContentPartPr/>
                <p14:nvPr/>
              </p14:nvContentPartPr>
              <p14:xfrm>
                <a:off x="4562289" y="5702113"/>
                <a:ext cx="426960" cy="1188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7698D1E3-2B25-610D-8AC9-506E0C29017D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551849" y="5691313"/>
                  <a:ext cx="4482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BE5856C7-5BA5-9E1E-CC38-8D20EC4B7E73}"/>
                    </a:ext>
                  </a:extLst>
                </p14:cNvPr>
                <p14:cNvContentPartPr/>
                <p14:nvPr/>
              </p14:nvContentPartPr>
              <p14:xfrm>
                <a:off x="5018049" y="5488633"/>
                <a:ext cx="87840" cy="46188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BE5856C7-5BA5-9E1E-CC38-8D20EC4B7E7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007609" y="5478193"/>
                  <a:ext cx="109080" cy="48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41465E63-D024-2852-E9A4-7CDF450FD19C}"/>
              </a:ext>
            </a:extLst>
          </p:cNvPr>
          <p:cNvGrpSpPr/>
          <p:nvPr/>
        </p:nvGrpSpPr>
        <p:grpSpPr>
          <a:xfrm>
            <a:off x="6320169" y="5544793"/>
            <a:ext cx="361800" cy="401040"/>
            <a:chOff x="6320169" y="5544793"/>
            <a:chExt cx="361800" cy="401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BA6874E5-453B-FA1E-0755-B9CD6B8E4655}"/>
                    </a:ext>
                  </a:extLst>
                </p14:cNvPr>
                <p14:cNvContentPartPr/>
                <p14:nvPr/>
              </p14:nvContentPartPr>
              <p14:xfrm>
                <a:off x="6384969" y="5667193"/>
                <a:ext cx="18360" cy="26532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BA6874E5-453B-FA1E-0755-B9CD6B8E465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374529" y="5656393"/>
                  <a:ext cx="3960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C401D0E2-1E34-FEA6-A692-7325C6973110}"/>
                    </a:ext>
                  </a:extLst>
                </p14:cNvPr>
                <p14:cNvContentPartPr/>
                <p14:nvPr/>
              </p14:nvContentPartPr>
              <p14:xfrm>
                <a:off x="6320169" y="5544793"/>
                <a:ext cx="361800" cy="40104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C401D0E2-1E34-FEA6-A692-7325C6973110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309369" y="5533993"/>
                  <a:ext cx="383040" cy="42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8CFF5C20-5745-9AA9-A9C8-4224284C358D}"/>
              </a:ext>
            </a:extLst>
          </p:cNvPr>
          <p:cNvGrpSpPr/>
          <p:nvPr/>
        </p:nvGrpSpPr>
        <p:grpSpPr>
          <a:xfrm>
            <a:off x="6321249" y="6165433"/>
            <a:ext cx="261000" cy="383400"/>
            <a:chOff x="6321249" y="6165433"/>
            <a:chExt cx="261000" cy="383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520DF2C4-D106-9AD5-7740-25D231106305}"/>
                    </a:ext>
                  </a:extLst>
                </p14:cNvPr>
                <p14:cNvContentPartPr/>
                <p14:nvPr/>
              </p14:nvContentPartPr>
              <p14:xfrm>
                <a:off x="6321249" y="6205033"/>
                <a:ext cx="69840" cy="34380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520DF2C4-D106-9AD5-7740-25D231106305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310449" y="6194593"/>
                  <a:ext cx="91080" cy="36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719698C2-889E-BD29-D97E-C006A666720F}"/>
                    </a:ext>
                  </a:extLst>
                </p14:cNvPr>
                <p14:cNvContentPartPr/>
                <p14:nvPr/>
              </p14:nvContentPartPr>
              <p14:xfrm>
                <a:off x="6356889" y="6165433"/>
                <a:ext cx="225360" cy="3301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719698C2-889E-BD29-D97E-C006A666720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346449" y="6154993"/>
                  <a:ext cx="246600" cy="35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E30E4E57-28B7-ABF6-3DE6-510115CA769F}"/>
              </a:ext>
            </a:extLst>
          </p:cNvPr>
          <p:cNvGrpSpPr/>
          <p:nvPr/>
        </p:nvGrpSpPr>
        <p:grpSpPr>
          <a:xfrm>
            <a:off x="7067889" y="5564233"/>
            <a:ext cx="462600" cy="858600"/>
            <a:chOff x="7067889" y="5564233"/>
            <a:chExt cx="462600" cy="858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0A335C27-609B-6C1B-0A15-DC45AF79B5F5}"/>
                    </a:ext>
                  </a:extLst>
                </p14:cNvPr>
                <p14:cNvContentPartPr/>
                <p14:nvPr/>
              </p14:nvContentPartPr>
              <p14:xfrm>
                <a:off x="7137369" y="5564233"/>
                <a:ext cx="393120" cy="42228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0A335C27-609B-6C1B-0A15-DC45AF79B5F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126569" y="5553793"/>
                  <a:ext cx="414360" cy="44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EACE4985-9656-AE7E-1FE5-31023F94097F}"/>
                    </a:ext>
                  </a:extLst>
                </p14:cNvPr>
                <p14:cNvContentPartPr/>
                <p14:nvPr/>
              </p14:nvContentPartPr>
              <p14:xfrm>
                <a:off x="7067889" y="6150313"/>
                <a:ext cx="266760" cy="2725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EACE4985-9656-AE7E-1FE5-31023F94097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057089" y="6139873"/>
                  <a:ext cx="288000" cy="293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5">
            <p14:nvContentPartPr>
              <p14:cNvPr id="41" name="Input penna 40">
                <a:extLst>
                  <a:ext uri="{FF2B5EF4-FFF2-40B4-BE49-F238E27FC236}">
                    <a16:creationId xmlns:a16="http://schemas.microsoft.com/office/drawing/2014/main" id="{E57C3D0E-E551-38C7-8007-1EA32AC471AE}"/>
                  </a:ext>
                </a:extLst>
              </p14:cNvPr>
              <p14:cNvContentPartPr/>
              <p14:nvPr/>
            </p14:nvContentPartPr>
            <p14:xfrm>
              <a:off x="1539009" y="1542673"/>
              <a:ext cx="808560" cy="757440"/>
            </p14:xfrm>
          </p:contentPart>
        </mc:Choice>
        <mc:Fallback>
          <p:pic>
            <p:nvPicPr>
              <p:cNvPr id="41" name="Input penna 40">
                <a:extLst>
                  <a:ext uri="{FF2B5EF4-FFF2-40B4-BE49-F238E27FC236}">
                    <a16:creationId xmlns:a16="http://schemas.microsoft.com/office/drawing/2014/main" id="{E57C3D0E-E551-38C7-8007-1EA32AC471AE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1528569" y="1531873"/>
                <a:ext cx="829800" cy="7786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045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059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046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7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8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9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0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1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2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3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4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5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6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7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58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060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074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061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2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3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4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5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6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7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8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9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0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1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2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3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075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076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90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077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8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9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0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1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2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3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4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5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6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7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8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89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104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091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2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3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4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5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6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7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8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99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00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01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02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03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105" name="Screenshot 2024-10-22 alle 11.16.38.png" descr="Screenshot 2024-10-22 alle 11.16.3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996" y="1205866"/>
            <a:ext cx="9844008" cy="4194985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81D18C43-083A-ACD1-5AAF-8E8D7878AF46}"/>
                  </a:ext>
                </a:extLst>
              </p14:cNvPr>
              <p14:cNvContentPartPr/>
              <p14:nvPr/>
            </p14:nvContentPartPr>
            <p14:xfrm>
              <a:off x="873729" y="1043713"/>
              <a:ext cx="425880" cy="56772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81D18C43-083A-ACD1-5AAF-8E8D7878AF4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3289" y="1033273"/>
                <a:ext cx="447120" cy="58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727265D6-15F6-C4F5-784A-D39A7A5552BC}"/>
                  </a:ext>
                </a:extLst>
              </p14:cNvPr>
              <p14:cNvContentPartPr/>
              <p14:nvPr/>
            </p14:nvContentPartPr>
            <p14:xfrm>
              <a:off x="2039049" y="2712673"/>
              <a:ext cx="1267200" cy="13860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727265D6-15F6-C4F5-784A-D39A7A5552B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32929" y="2706553"/>
                <a:ext cx="1279440" cy="15084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uppo 6">
            <a:extLst>
              <a:ext uri="{FF2B5EF4-FFF2-40B4-BE49-F238E27FC236}">
                <a16:creationId xmlns:a16="http://schemas.microsoft.com/office/drawing/2014/main" id="{4A8212EF-6C23-E6FB-4C14-209B82B28C3A}"/>
              </a:ext>
            </a:extLst>
          </p:cNvPr>
          <p:cNvGrpSpPr/>
          <p:nvPr/>
        </p:nvGrpSpPr>
        <p:grpSpPr>
          <a:xfrm>
            <a:off x="4965489" y="3215233"/>
            <a:ext cx="249840" cy="321840"/>
            <a:chOff x="4965489" y="3215233"/>
            <a:chExt cx="249840" cy="321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2DFB2177-8422-DAE7-8C9F-119D7C98C83F}"/>
                    </a:ext>
                  </a:extLst>
                </p14:cNvPr>
                <p14:cNvContentPartPr/>
                <p14:nvPr/>
              </p14:nvContentPartPr>
              <p14:xfrm>
                <a:off x="4965489" y="3266353"/>
                <a:ext cx="82080" cy="2707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2DFB2177-8422-DAE7-8C9F-119D7C98C83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955049" y="3255913"/>
                  <a:ext cx="10332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B68618EE-3D89-E080-8BD1-80FEC26A7792}"/>
                    </a:ext>
                  </a:extLst>
                </p14:cNvPr>
                <p14:cNvContentPartPr/>
                <p14:nvPr/>
              </p14:nvContentPartPr>
              <p14:xfrm>
                <a:off x="5037129" y="3215233"/>
                <a:ext cx="178200" cy="20772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B68618EE-3D89-E080-8BD1-80FEC26A779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026689" y="3204433"/>
                  <a:ext cx="199440" cy="2289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108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122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109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0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1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2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3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4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5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6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7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8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9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0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1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123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137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124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5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6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7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8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29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0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1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2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3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4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5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6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138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139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53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140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1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2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3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4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5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6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7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8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9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0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1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2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167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154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5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6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7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8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9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0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1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2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3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4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5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66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168" name="Screenshot 2024-10-22 alle 11.16.55.png" descr="Screenshot 2024-10-22 alle 11.16.5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431" y="1011557"/>
            <a:ext cx="8583138" cy="415162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4FF11CAA-64E1-4E8A-C83E-BA6C650B12B0}"/>
              </a:ext>
            </a:extLst>
          </p:cNvPr>
          <p:cNvGrpSpPr/>
          <p:nvPr/>
        </p:nvGrpSpPr>
        <p:grpSpPr>
          <a:xfrm>
            <a:off x="9200169" y="2463193"/>
            <a:ext cx="2141640" cy="1367640"/>
            <a:chOff x="9200169" y="2463193"/>
            <a:chExt cx="2141640" cy="1367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C5974514-092A-593E-FA7C-9F93E7A8BFE0}"/>
                    </a:ext>
                  </a:extLst>
                </p14:cNvPr>
                <p14:cNvContentPartPr/>
                <p14:nvPr/>
              </p14:nvContentPartPr>
              <p14:xfrm>
                <a:off x="9363609" y="2463193"/>
                <a:ext cx="316080" cy="347040"/>
              </p14:xfrm>
            </p:contentPart>
          </mc:Choice>
          <mc:Fallback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C5974514-092A-593E-FA7C-9F93E7A8BFE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353169" y="2452753"/>
                  <a:ext cx="337320" cy="36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4949ACCD-522F-5DE3-58DA-F7703330E4F6}"/>
                    </a:ext>
                  </a:extLst>
                </p14:cNvPr>
                <p14:cNvContentPartPr/>
                <p14:nvPr/>
              </p14:nvContentPartPr>
              <p14:xfrm>
                <a:off x="9468729" y="2892673"/>
                <a:ext cx="197280" cy="16920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4949ACCD-522F-5DE3-58DA-F7703330E4F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458289" y="2881873"/>
                  <a:ext cx="21852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B4DDE2C6-E053-70D6-FD59-5BC42129306C}"/>
                    </a:ext>
                  </a:extLst>
                </p14:cNvPr>
                <p14:cNvContentPartPr/>
                <p14:nvPr/>
              </p14:nvContentPartPr>
              <p14:xfrm>
                <a:off x="9394929" y="3246553"/>
                <a:ext cx="214200" cy="24048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B4DDE2C6-E053-70D6-FD59-5BC42129306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384489" y="3236113"/>
                  <a:ext cx="23544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C51FA4A7-194E-0277-4762-1E7F68AF48C7}"/>
                    </a:ext>
                  </a:extLst>
                </p14:cNvPr>
                <p14:cNvContentPartPr/>
                <p14:nvPr/>
              </p14:nvContentPartPr>
              <p14:xfrm>
                <a:off x="9200169" y="3117673"/>
                <a:ext cx="682920" cy="55728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C51FA4A7-194E-0277-4762-1E7F68AF48C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189369" y="3107233"/>
                  <a:ext cx="704160" cy="57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D9F7BCDB-6A96-77AF-75B5-A6AFF9A1667F}"/>
                    </a:ext>
                  </a:extLst>
                </p14:cNvPr>
                <p14:cNvContentPartPr/>
                <p14:nvPr/>
              </p14:nvContentPartPr>
              <p14:xfrm>
                <a:off x="10054449" y="3388753"/>
                <a:ext cx="258840" cy="3168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D9F7BCDB-6A96-77AF-75B5-A6AFF9A1667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043649" y="3377953"/>
                  <a:ext cx="28008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CE450EAF-4FA4-FBFF-929A-7219EA7BCE9C}"/>
                    </a:ext>
                  </a:extLst>
                </p14:cNvPr>
                <p14:cNvContentPartPr/>
                <p14:nvPr/>
              </p14:nvContentPartPr>
              <p14:xfrm>
                <a:off x="10288449" y="3338713"/>
                <a:ext cx="131400" cy="1915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CE450EAF-4FA4-FBFF-929A-7219EA7BCE9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277649" y="3327913"/>
                  <a:ext cx="1526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A94B5268-8C28-36EE-2AE4-77A55C6FE265}"/>
                    </a:ext>
                  </a:extLst>
                </p14:cNvPr>
                <p14:cNvContentPartPr/>
                <p14:nvPr/>
              </p14:nvContentPartPr>
              <p14:xfrm>
                <a:off x="10657809" y="3236113"/>
                <a:ext cx="246600" cy="38484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A94B5268-8C28-36EE-2AE4-77A55C6FE26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647009" y="3225673"/>
                  <a:ext cx="267840" cy="40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210B019F-A4EB-EF7A-BF2B-594EF764A0A9}"/>
                    </a:ext>
                  </a:extLst>
                </p14:cNvPr>
                <p14:cNvContentPartPr/>
                <p14:nvPr/>
              </p14:nvContentPartPr>
              <p14:xfrm>
                <a:off x="10800009" y="3433753"/>
                <a:ext cx="351720" cy="2026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210B019F-A4EB-EF7A-BF2B-594EF764A0A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789209" y="3423313"/>
                  <a:ext cx="37296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EC0952C3-2E3F-6C21-B2F3-D48293A5A692}"/>
                    </a:ext>
                  </a:extLst>
                </p14:cNvPr>
                <p14:cNvContentPartPr/>
                <p14:nvPr/>
              </p14:nvContentPartPr>
              <p14:xfrm>
                <a:off x="10591569" y="3025873"/>
                <a:ext cx="750240" cy="8049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EC0952C3-2E3F-6C21-B2F3-D48293A5A69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580769" y="3015433"/>
                  <a:ext cx="771480" cy="82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EFC8CE1E-77F8-1FE0-8CEB-D2836EE2CCB6}"/>
              </a:ext>
            </a:extLst>
          </p:cNvPr>
          <p:cNvGrpSpPr/>
          <p:nvPr/>
        </p:nvGrpSpPr>
        <p:grpSpPr>
          <a:xfrm>
            <a:off x="479169" y="5226913"/>
            <a:ext cx="715680" cy="558360"/>
            <a:chOff x="479169" y="5226913"/>
            <a:chExt cx="715680" cy="558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9E3B79C6-E97E-00AA-CE62-5C49DFE370C3}"/>
                    </a:ext>
                  </a:extLst>
                </p14:cNvPr>
                <p14:cNvContentPartPr/>
                <p14:nvPr/>
              </p14:nvContentPartPr>
              <p14:xfrm>
                <a:off x="479169" y="5226913"/>
                <a:ext cx="344160" cy="53568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9E3B79C6-E97E-00AA-CE62-5C49DFE370C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68369" y="5216113"/>
                  <a:ext cx="365400" cy="55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7C670A43-0B81-1657-5FA7-D9B7593B1CEC}"/>
                    </a:ext>
                  </a:extLst>
                </p14:cNvPr>
                <p14:cNvContentPartPr/>
                <p14:nvPr/>
              </p14:nvContentPartPr>
              <p14:xfrm>
                <a:off x="948249" y="5247793"/>
                <a:ext cx="246600" cy="53748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7C670A43-0B81-1657-5FA7-D9B7593B1CE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37449" y="5236993"/>
                  <a:ext cx="267840" cy="55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C8B1EA0B-3B46-F6E9-023D-48721C33EC4D}"/>
              </a:ext>
            </a:extLst>
          </p:cNvPr>
          <p:cNvGrpSpPr/>
          <p:nvPr/>
        </p:nvGrpSpPr>
        <p:grpSpPr>
          <a:xfrm>
            <a:off x="1720449" y="5100913"/>
            <a:ext cx="440280" cy="484920"/>
            <a:chOff x="1720449" y="5100913"/>
            <a:chExt cx="440280" cy="484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ABE370D3-31A3-9D6F-0AC4-C47E983FD2A6}"/>
                    </a:ext>
                  </a:extLst>
                </p14:cNvPr>
                <p14:cNvContentPartPr/>
                <p14:nvPr/>
              </p14:nvContentPartPr>
              <p14:xfrm>
                <a:off x="1730529" y="5193073"/>
                <a:ext cx="329400" cy="39276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ABE370D3-31A3-9D6F-0AC4-C47E983FD2A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720089" y="5182273"/>
                  <a:ext cx="35064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94713B1A-D534-BAC8-F019-753BC52E7EDF}"/>
                    </a:ext>
                  </a:extLst>
                </p14:cNvPr>
                <p14:cNvContentPartPr/>
                <p14:nvPr/>
              </p14:nvContentPartPr>
              <p14:xfrm>
                <a:off x="1720449" y="5100913"/>
                <a:ext cx="440280" cy="40104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94713B1A-D534-BAC8-F019-753BC52E7ED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710009" y="5090473"/>
                  <a:ext cx="461520" cy="42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8791F0FB-7B28-96ED-74C8-B5EF3AB889DB}"/>
              </a:ext>
            </a:extLst>
          </p:cNvPr>
          <p:cNvGrpSpPr/>
          <p:nvPr/>
        </p:nvGrpSpPr>
        <p:grpSpPr>
          <a:xfrm>
            <a:off x="4831569" y="4808953"/>
            <a:ext cx="1043280" cy="1080720"/>
            <a:chOff x="4831569" y="4808953"/>
            <a:chExt cx="1043280" cy="1080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C59CE31B-8A9E-0BC6-7179-B43AFBDF6296}"/>
                    </a:ext>
                  </a:extLst>
                </p14:cNvPr>
                <p14:cNvContentPartPr/>
                <p14:nvPr/>
              </p14:nvContentPartPr>
              <p14:xfrm>
                <a:off x="5221809" y="5011273"/>
                <a:ext cx="295560" cy="3150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C59CE31B-8A9E-0BC6-7179-B43AFBDF629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211369" y="5000473"/>
                  <a:ext cx="31680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A49C2FFD-2DAC-E111-F11B-C18ED6E21920}"/>
                    </a:ext>
                  </a:extLst>
                </p14:cNvPr>
                <p14:cNvContentPartPr/>
                <p14:nvPr/>
              </p14:nvContentPartPr>
              <p14:xfrm>
                <a:off x="5336289" y="5294233"/>
                <a:ext cx="25920" cy="1425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A49C2FFD-2DAC-E111-F11B-C18ED6E2192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325489" y="5283793"/>
                  <a:ext cx="4716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6483BB33-A3E5-3869-12CD-1AB50C1DAAC1}"/>
                    </a:ext>
                  </a:extLst>
                </p14:cNvPr>
                <p14:cNvContentPartPr/>
                <p14:nvPr/>
              </p14:nvContentPartPr>
              <p14:xfrm>
                <a:off x="5150169" y="5417713"/>
                <a:ext cx="383040" cy="608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6483BB33-A3E5-3869-12CD-1AB50C1DAAC1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5139729" y="5407273"/>
                  <a:ext cx="4042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5393E3DA-31F1-4319-C4B2-9500578A2105}"/>
                    </a:ext>
                  </a:extLst>
                </p14:cNvPr>
                <p14:cNvContentPartPr/>
                <p14:nvPr/>
              </p14:nvContentPartPr>
              <p14:xfrm>
                <a:off x="5166009" y="5560993"/>
                <a:ext cx="180720" cy="20196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5393E3DA-31F1-4319-C4B2-9500578A210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155209" y="5550553"/>
                  <a:ext cx="20196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ABEE1B75-BCAC-5E3B-2273-D5FED0194C69}"/>
                    </a:ext>
                  </a:extLst>
                </p14:cNvPr>
                <p14:cNvContentPartPr/>
                <p14:nvPr/>
              </p14:nvContentPartPr>
              <p14:xfrm>
                <a:off x="5312529" y="5619313"/>
                <a:ext cx="203040" cy="18576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ABEE1B75-BCAC-5E3B-2273-D5FED0194C6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302089" y="5608513"/>
                  <a:ext cx="2242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5A6435B2-A27B-DF00-BFB9-AFD095451CB3}"/>
                    </a:ext>
                  </a:extLst>
                </p14:cNvPr>
                <p14:cNvContentPartPr/>
                <p14:nvPr/>
              </p14:nvContentPartPr>
              <p14:xfrm>
                <a:off x="4831569" y="4808953"/>
                <a:ext cx="1043280" cy="10807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5A6435B2-A27B-DF00-BFB9-AFD095451CB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820769" y="4798513"/>
                  <a:ext cx="1064520" cy="110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5D6F1750-E146-3D39-DE9A-F2A960BDD7D1}"/>
              </a:ext>
            </a:extLst>
          </p:cNvPr>
          <p:cNvGrpSpPr/>
          <p:nvPr/>
        </p:nvGrpSpPr>
        <p:grpSpPr>
          <a:xfrm>
            <a:off x="483489" y="6012793"/>
            <a:ext cx="624960" cy="442440"/>
            <a:chOff x="483489" y="6012793"/>
            <a:chExt cx="624960" cy="44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ECF5FC1B-6C7D-C3CF-83EC-F082188923AF}"/>
                    </a:ext>
                  </a:extLst>
                </p14:cNvPr>
                <p14:cNvContentPartPr/>
                <p14:nvPr/>
              </p14:nvContentPartPr>
              <p14:xfrm>
                <a:off x="483489" y="6012793"/>
                <a:ext cx="308160" cy="442440"/>
              </p14:xfrm>
            </p:contentPart>
          </mc:Choice>
          <mc:Fallback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ECF5FC1B-6C7D-C3CF-83EC-F082188923A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73049" y="6002353"/>
                  <a:ext cx="329400" cy="46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FCF12C1B-69F4-226D-C945-6EB296F2042D}"/>
                    </a:ext>
                  </a:extLst>
                </p14:cNvPr>
                <p14:cNvContentPartPr/>
                <p14:nvPr/>
              </p14:nvContentPartPr>
              <p14:xfrm>
                <a:off x="925569" y="6086233"/>
                <a:ext cx="182880" cy="3060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FCF12C1B-69F4-226D-C945-6EB296F2042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15129" y="6075793"/>
                  <a:ext cx="2041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51" name="Input penna 50">
                  <a:extLst>
                    <a:ext uri="{FF2B5EF4-FFF2-40B4-BE49-F238E27FC236}">
                      <a16:creationId xmlns:a16="http://schemas.microsoft.com/office/drawing/2014/main" id="{1B1A82DE-ED10-2E9F-32DA-4BD680F9EC61}"/>
                    </a:ext>
                  </a:extLst>
                </p14:cNvPr>
                <p14:cNvContentPartPr/>
                <p14:nvPr/>
              </p14:nvContentPartPr>
              <p14:xfrm>
                <a:off x="982809" y="6053833"/>
                <a:ext cx="97920" cy="366120"/>
              </p14:xfrm>
            </p:contentPart>
          </mc:Choice>
          <mc:Fallback>
            <p:pic>
              <p:nvPicPr>
                <p:cNvPr id="51" name="Input penna 50">
                  <a:extLst>
                    <a:ext uri="{FF2B5EF4-FFF2-40B4-BE49-F238E27FC236}">
                      <a16:creationId xmlns:a16="http://schemas.microsoft.com/office/drawing/2014/main" id="{1B1A82DE-ED10-2E9F-32DA-4BD680F9EC6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72009" y="6043033"/>
                  <a:ext cx="119160" cy="387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9">
            <p14:nvContentPartPr>
              <p14:cNvPr id="54" name="Input penna 53">
                <a:extLst>
                  <a:ext uri="{FF2B5EF4-FFF2-40B4-BE49-F238E27FC236}">
                    <a16:creationId xmlns:a16="http://schemas.microsoft.com/office/drawing/2014/main" id="{EE173250-4032-8D6E-6547-813B64910717}"/>
                  </a:ext>
                </a:extLst>
              </p14:cNvPr>
              <p14:cNvContentPartPr/>
              <p14:nvPr/>
            </p14:nvContentPartPr>
            <p14:xfrm>
              <a:off x="1752849" y="5783473"/>
              <a:ext cx="563400" cy="505080"/>
            </p14:xfrm>
          </p:contentPart>
        </mc:Choice>
        <mc:Fallback>
          <p:pic>
            <p:nvPicPr>
              <p:cNvPr id="54" name="Input penna 53">
                <a:extLst>
                  <a:ext uri="{FF2B5EF4-FFF2-40B4-BE49-F238E27FC236}">
                    <a16:creationId xmlns:a16="http://schemas.microsoft.com/office/drawing/2014/main" id="{EE173250-4032-8D6E-6547-813B64910717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1742409" y="5773033"/>
                <a:ext cx="584640" cy="526320"/>
              </a:xfrm>
              <a:prstGeom prst="rect">
                <a:avLst/>
              </a:prstGeom>
            </p:spPr>
          </p:pic>
        </mc:Fallback>
      </mc:AlternateContent>
      <p:grpSp>
        <p:nvGrpSpPr>
          <p:cNvPr id="63" name="Gruppo 62">
            <a:extLst>
              <a:ext uri="{FF2B5EF4-FFF2-40B4-BE49-F238E27FC236}">
                <a16:creationId xmlns:a16="http://schemas.microsoft.com/office/drawing/2014/main" id="{E28604E3-F170-3DFF-FE98-2C2A6DBB0923}"/>
              </a:ext>
            </a:extLst>
          </p:cNvPr>
          <p:cNvGrpSpPr/>
          <p:nvPr/>
        </p:nvGrpSpPr>
        <p:grpSpPr>
          <a:xfrm>
            <a:off x="8347329" y="4720033"/>
            <a:ext cx="525600" cy="957600"/>
            <a:chOff x="8347329" y="4720033"/>
            <a:chExt cx="525600" cy="957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CA1AB435-140A-5AD5-3A6B-90417004879B}"/>
                    </a:ext>
                  </a:extLst>
                </p14:cNvPr>
                <p14:cNvContentPartPr/>
                <p14:nvPr/>
              </p14:nvContentPartPr>
              <p14:xfrm>
                <a:off x="8347329" y="4720033"/>
                <a:ext cx="250200" cy="467640"/>
              </p14:xfrm>
            </p:contentPart>
          </mc:Choice>
          <mc:Fallback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CA1AB435-140A-5AD5-3A6B-90417004879B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336529" y="4709233"/>
                  <a:ext cx="271440" cy="48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CF654D82-600C-536A-99A2-3DCA7B82A5E0}"/>
                    </a:ext>
                  </a:extLst>
                </p14:cNvPr>
                <p14:cNvContentPartPr/>
                <p14:nvPr/>
              </p14:nvContentPartPr>
              <p14:xfrm>
                <a:off x="8468289" y="4877353"/>
                <a:ext cx="102240" cy="208800"/>
              </p14:xfrm>
            </p:contentPart>
          </mc:Choice>
          <mc:Fallback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CF654D82-600C-536A-99A2-3DCA7B82A5E0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457489" y="4866553"/>
                  <a:ext cx="12348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57" name="Input penna 56">
                  <a:extLst>
                    <a:ext uri="{FF2B5EF4-FFF2-40B4-BE49-F238E27FC236}">
                      <a16:creationId xmlns:a16="http://schemas.microsoft.com/office/drawing/2014/main" id="{E6B24CE6-CBA9-3C19-2392-21739C20E1C5}"/>
                    </a:ext>
                  </a:extLst>
                </p14:cNvPr>
                <p14:cNvContentPartPr/>
                <p14:nvPr/>
              </p14:nvContentPartPr>
              <p14:xfrm>
                <a:off x="8580249" y="4968073"/>
                <a:ext cx="122400" cy="9720"/>
              </p14:xfrm>
            </p:contentPart>
          </mc:Choice>
          <mc:Fallback>
            <p:pic>
              <p:nvPicPr>
                <p:cNvPr id="57" name="Input penna 56">
                  <a:extLst>
                    <a:ext uri="{FF2B5EF4-FFF2-40B4-BE49-F238E27FC236}">
                      <a16:creationId xmlns:a16="http://schemas.microsoft.com/office/drawing/2014/main" id="{E6B24CE6-CBA9-3C19-2392-21739C20E1C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569449" y="4957633"/>
                  <a:ext cx="1436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20E353A5-001E-DEBA-953F-7412D33897FA}"/>
                    </a:ext>
                  </a:extLst>
                </p14:cNvPr>
                <p14:cNvContentPartPr/>
                <p14:nvPr/>
              </p14:nvContentPartPr>
              <p14:xfrm>
                <a:off x="8723529" y="4723633"/>
                <a:ext cx="45360" cy="409320"/>
              </p14:xfrm>
            </p:contentPart>
          </mc:Choice>
          <mc:Fallback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20E353A5-001E-DEBA-953F-7412D33897F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712729" y="4712833"/>
                  <a:ext cx="66600" cy="43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89103475-4C81-8FBA-38F1-380EC81C0B8A}"/>
                    </a:ext>
                  </a:extLst>
                </p14:cNvPr>
                <p14:cNvContentPartPr/>
                <p14:nvPr/>
              </p14:nvContentPartPr>
              <p14:xfrm>
                <a:off x="8830809" y="4752793"/>
                <a:ext cx="42120" cy="4032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89103475-4C81-8FBA-38F1-380EC81C0B8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820369" y="4741993"/>
                  <a:ext cx="63360" cy="42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979144EB-9513-4A1D-5DA8-61855EC4FCBD}"/>
                    </a:ext>
                  </a:extLst>
                </p14:cNvPr>
                <p14:cNvContentPartPr/>
                <p14:nvPr/>
              </p14:nvContentPartPr>
              <p14:xfrm>
                <a:off x="8514009" y="5295313"/>
                <a:ext cx="207360" cy="3333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979144EB-9513-4A1D-5DA8-61855EC4FCBD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503569" y="5284873"/>
                  <a:ext cx="22860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FC6B0F57-0B3E-7FFC-08F9-BBD7E796F7F9}"/>
                    </a:ext>
                  </a:extLst>
                </p14:cNvPr>
                <p14:cNvContentPartPr/>
                <p14:nvPr/>
              </p14:nvContentPartPr>
              <p14:xfrm>
                <a:off x="8664129" y="5447953"/>
                <a:ext cx="199440" cy="22968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FC6B0F57-0B3E-7FFC-08F9-BBD7E796F7F9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653329" y="5437513"/>
                  <a:ext cx="220680" cy="25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6" name="Gruppo 1095">
            <a:extLst>
              <a:ext uri="{FF2B5EF4-FFF2-40B4-BE49-F238E27FC236}">
                <a16:creationId xmlns:a16="http://schemas.microsoft.com/office/drawing/2014/main" id="{F1193900-2058-4446-BB26-BC29B254CF71}"/>
              </a:ext>
            </a:extLst>
          </p:cNvPr>
          <p:cNvGrpSpPr/>
          <p:nvPr/>
        </p:nvGrpSpPr>
        <p:grpSpPr>
          <a:xfrm>
            <a:off x="10740609" y="3817513"/>
            <a:ext cx="391680" cy="459360"/>
            <a:chOff x="10740609" y="3817513"/>
            <a:chExt cx="391680" cy="459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1088" name="Input penna 1087">
                  <a:extLst>
                    <a:ext uri="{FF2B5EF4-FFF2-40B4-BE49-F238E27FC236}">
                      <a16:creationId xmlns:a16="http://schemas.microsoft.com/office/drawing/2014/main" id="{0A52D9FA-6BF0-096A-D8FA-A362BC927969}"/>
                    </a:ext>
                  </a:extLst>
                </p14:cNvPr>
                <p14:cNvContentPartPr/>
                <p14:nvPr/>
              </p14:nvContentPartPr>
              <p14:xfrm>
                <a:off x="10973529" y="3817513"/>
                <a:ext cx="25920" cy="346320"/>
              </p14:xfrm>
            </p:contentPart>
          </mc:Choice>
          <mc:Fallback>
            <p:pic>
              <p:nvPicPr>
                <p:cNvPr id="1088" name="Input penna 1087">
                  <a:extLst>
                    <a:ext uri="{FF2B5EF4-FFF2-40B4-BE49-F238E27FC236}">
                      <a16:creationId xmlns:a16="http://schemas.microsoft.com/office/drawing/2014/main" id="{0A52D9FA-6BF0-096A-D8FA-A362BC927969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962729" y="3806713"/>
                  <a:ext cx="4716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1089" name="Input penna 1088">
                  <a:extLst>
                    <a:ext uri="{FF2B5EF4-FFF2-40B4-BE49-F238E27FC236}">
                      <a16:creationId xmlns:a16="http://schemas.microsoft.com/office/drawing/2014/main" id="{731471DD-8858-6DF4-596F-E7824E23E6E9}"/>
                    </a:ext>
                  </a:extLst>
                </p14:cNvPr>
                <p14:cNvContentPartPr/>
                <p14:nvPr/>
              </p14:nvContentPartPr>
              <p14:xfrm>
                <a:off x="10740609" y="4172473"/>
                <a:ext cx="391680" cy="104400"/>
              </p14:xfrm>
            </p:contentPart>
          </mc:Choice>
          <mc:Fallback>
            <p:pic>
              <p:nvPicPr>
                <p:cNvPr id="1089" name="Input penna 1088">
                  <a:extLst>
                    <a:ext uri="{FF2B5EF4-FFF2-40B4-BE49-F238E27FC236}">
                      <a16:creationId xmlns:a16="http://schemas.microsoft.com/office/drawing/2014/main" id="{731471DD-8858-6DF4-596F-E7824E23E6E9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729809" y="4161673"/>
                  <a:ext cx="412920" cy="12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4" name="Gruppo 1093">
            <a:extLst>
              <a:ext uri="{FF2B5EF4-FFF2-40B4-BE49-F238E27FC236}">
                <a16:creationId xmlns:a16="http://schemas.microsoft.com/office/drawing/2014/main" id="{6C13C677-19F8-2915-075F-B25E414A7499}"/>
              </a:ext>
            </a:extLst>
          </p:cNvPr>
          <p:cNvGrpSpPr/>
          <p:nvPr/>
        </p:nvGrpSpPr>
        <p:grpSpPr>
          <a:xfrm>
            <a:off x="10317609" y="4475593"/>
            <a:ext cx="1127880" cy="862200"/>
            <a:chOff x="10317609" y="4475593"/>
            <a:chExt cx="1127880" cy="862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1090" name="Input penna 1089">
                  <a:extLst>
                    <a:ext uri="{FF2B5EF4-FFF2-40B4-BE49-F238E27FC236}">
                      <a16:creationId xmlns:a16="http://schemas.microsoft.com/office/drawing/2014/main" id="{681D8F95-A149-E9E5-A7C9-33C89E62B868}"/>
                    </a:ext>
                  </a:extLst>
                </p14:cNvPr>
                <p14:cNvContentPartPr/>
                <p14:nvPr/>
              </p14:nvContentPartPr>
              <p14:xfrm>
                <a:off x="10554849" y="4659553"/>
                <a:ext cx="498240" cy="57600"/>
              </p14:xfrm>
            </p:contentPart>
          </mc:Choice>
          <mc:Fallback>
            <p:pic>
              <p:nvPicPr>
                <p:cNvPr id="1090" name="Input penna 1089">
                  <a:extLst>
                    <a:ext uri="{FF2B5EF4-FFF2-40B4-BE49-F238E27FC236}">
                      <a16:creationId xmlns:a16="http://schemas.microsoft.com/office/drawing/2014/main" id="{681D8F95-A149-E9E5-A7C9-33C89E62B868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544409" y="4648753"/>
                  <a:ext cx="51948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1091" name="Input penna 1090">
                  <a:extLst>
                    <a:ext uri="{FF2B5EF4-FFF2-40B4-BE49-F238E27FC236}">
                      <a16:creationId xmlns:a16="http://schemas.microsoft.com/office/drawing/2014/main" id="{8BA6308C-CDAD-AB16-EFA9-F5B19D314CC2}"/>
                    </a:ext>
                  </a:extLst>
                </p14:cNvPr>
                <p14:cNvContentPartPr/>
                <p14:nvPr/>
              </p14:nvContentPartPr>
              <p14:xfrm>
                <a:off x="10722969" y="4666393"/>
                <a:ext cx="119880" cy="390600"/>
              </p14:xfrm>
            </p:contentPart>
          </mc:Choice>
          <mc:Fallback>
            <p:pic>
              <p:nvPicPr>
                <p:cNvPr id="1091" name="Input penna 1090">
                  <a:extLst>
                    <a:ext uri="{FF2B5EF4-FFF2-40B4-BE49-F238E27FC236}">
                      <a16:creationId xmlns:a16="http://schemas.microsoft.com/office/drawing/2014/main" id="{8BA6308C-CDAD-AB16-EFA9-F5B19D314CC2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712529" y="4655953"/>
                  <a:ext cx="141120" cy="41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1092" name="Input penna 1091">
                  <a:extLst>
                    <a:ext uri="{FF2B5EF4-FFF2-40B4-BE49-F238E27FC236}">
                      <a16:creationId xmlns:a16="http://schemas.microsoft.com/office/drawing/2014/main" id="{02A3C378-FF9C-B1E7-EE6A-3AEA5D958276}"/>
                    </a:ext>
                  </a:extLst>
                </p14:cNvPr>
                <p14:cNvContentPartPr/>
                <p14:nvPr/>
              </p14:nvContentPartPr>
              <p14:xfrm>
                <a:off x="10317609" y="4475593"/>
                <a:ext cx="1127880" cy="862200"/>
              </p14:xfrm>
            </p:contentPart>
          </mc:Choice>
          <mc:Fallback>
            <p:pic>
              <p:nvPicPr>
                <p:cNvPr id="1092" name="Input penna 1091">
                  <a:extLst>
                    <a:ext uri="{FF2B5EF4-FFF2-40B4-BE49-F238E27FC236}">
                      <a16:creationId xmlns:a16="http://schemas.microsoft.com/office/drawing/2014/main" id="{02A3C378-FF9C-B1E7-EE6A-3AEA5D958276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0307169" y="4464793"/>
                  <a:ext cx="1149120" cy="88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1" name="Gruppo 1100">
            <a:extLst>
              <a:ext uri="{FF2B5EF4-FFF2-40B4-BE49-F238E27FC236}">
                <a16:creationId xmlns:a16="http://schemas.microsoft.com/office/drawing/2014/main" id="{186A6D9C-618D-1E74-727C-2851AACD7DBF}"/>
              </a:ext>
            </a:extLst>
          </p:cNvPr>
          <p:cNvGrpSpPr/>
          <p:nvPr/>
        </p:nvGrpSpPr>
        <p:grpSpPr>
          <a:xfrm>
            <a:off x="443169" y="3273553"/>
            <a:ext cx="1526400" cy="1306080"/>
            <a:chOff x="443169" y="3273553"/>
            <a:chExt cx="1526400" cy="1306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7C002A58-EBD5-10FC-E848-C4DB92986C77}"/>
                    </a:ext>
                  </a:extLst>
                </p14:cNvPr>
                <p14:cNvContentPartPr/>
                <p14:nvPr/>
              </p14:nvContentPartPr>
              <p14:xfrm>
                <a:off x="684009" y="3310633"/>
                <a:ext cx="464760" cy="52596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7C002A58-EBD5-10FC-E848-C4DB92986C7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73209" y="3300193"/>
                  <a:ext cx="486000" cy="54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861729C0-CADE-60F6-677F-889F46DAE204}"/>
                    </a:ext>
                  </a:extLst>
                </p14:cNvPr>
                <p14:cNvContentPartPr/>
                <p14:nvPr/>
              </p14:nvContentPartPr>
              <p14:xfrm>
                <a:off x="443169" y="3905713"/>
                <a:ext cx="815400" cy="2376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861729C0-CADE-60F6-677F-889F46DAE204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32729" y="3895273"/>
                  <a:ext cx="8366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AEB86091-ED71-3751-343A-E9020D4344A4}"/>
                    </a:ext>
                  </a:extLst>
                </p14:cNvPr>
                <p14:cNvContentPartPr/>
                <p14:nvPr/>
              </p14:nvContentPartPr>
              <p14:xfrm>
                <a:off x="834849" y="3984913"/>
                <a:ext cx="24840" cy="12132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AEB86091-ED71-3751-343A-E9020D4344A4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24409" y="3974473"/>
                  <a:ext cx="4608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3C2ED588-D2C2-AA62-844D-C92FC63D6D59}"/>
                    </a:ext>
                  </a:extLst>
                </p14:cNvPr>
                <p14:cNvContentPartPr/>
                <p14:nvPr/>
              </p14:nvContentPartPr>
              <p14:xfrm>
                <a:off x="585369" y="4142233"/>
                <a:ext cx="209520" cy="336960"/>
              </p14:xfrm>
            </p:contentPart>
          </mc:Choice>
          <mc:Fallback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3C2ED588-D2C2-AA62-844D-C92FC63D6D59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74929" y="4131793"/>
                  <a:ext cx="23076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23E4E923-AA91-13A0-FCF6-2FCF1C145621}"/>
                    </a:ext>
                  </a:extLst>
                </p14:cNvPr>
                <p14:cNvContentPartPr/>
                <p14:nvPr/>
              </p14:nvContentPartPr>
              <p14:xfrm>
                <a:off x="707409" y="4353193"/>
                <a:ext cx="232200" cy="22644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23E4E923-AA91-13A0-FCF6-2FCF1C145621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96969" y="4342393"/>
                  <a:ext cx="25344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1097" name="Input penna 1096">
                  <a:extLst>
                    <a:ext uri="{FF2B5EF4-FFF2-40B4-BE49-F238E27FC236}">
                      <a16:creationId xmlns:a16="http://schemas.microsoft.com/office/drawing/2014/main" id="{363FED78-C6DE-ADE0-04A4-9F63761FC156}"/>
                    </a:ext>
                  </a:extLst>
                </p14:cNvPr>
                <p14:cNvContentPartPr/>
                <p14:nvPr/>
              </p14:nvContentPartPr>
              <p14:xfrm>
                <a:off x="1399329" y="3507913"/>
                <a:ext cx="291240" cy="329760"/>
              </p14:xfrm>
            </p:contentPart>
          </mc:Choice>
          <mc:Fallback>
            <p:pic>
              <p:nvPicPr>
                <p:cNvPr id="1097" name="Input penna 1096">
                  <a:extLst>
                    <a:ext uri="{FF2B5EF4-FFF2-40B4-BE49-F238E27FC236}">
                      <a16:creationId xmlns:a16="http://schemas.microsoft.com/office/drawing/2014/main" id="{363FED78-C6DE-ADE0-04A4-9F63761FC156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388529" y="3497473"/>
                  <a:ext cx="31248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1098" name="Input penna 1097">
                  <a:extLst>
                    <a:ext uri="{FF2B5EF4-FFF2-40B4-BE49-F238E27FC236}">
                      <a16:creationId xmlns:a16="http://schemas.microsoft.com/office/drawing/2014/main" id="{7B8CDB95-A0CE-1F80-5B93-915EB5B6DBF0}"/>
                    </a:ext>
                  </a:extLst>
                </p14:cNvPr>
                <p14:cNvContentPartPr/>
                <p14:nvPr/>
              </p14:nvContentPartPr>
              <p14:xfrm>
                <a:off x="1693449" y="3557593"/>
                <a:ext cx="187200" cy="62280"/>
              </p14:xfrm>
            </p:contentPart>
          </mc:Choice>
          <mc:Fallback>
            <p:pic>
              <p:nvPicPr>
                <p:cNvPr id="1098" name="Input penna 1097">
                  <a:extLst>
                    <a:ext uri="{FF2B5EF4-FFF2-40B4-BE49-F238E27FC236}">
                      <a16:creationId xmlns:a16="http://schemas.microsoft.com/office/drawing/2014/main" id="{7B8CDB95-A0CE-1F80-5B93-915EB5B6DBF0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683009" y="3546793"/>
                  <a:ext cx="20844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1099" name="Input penna 1098">
                  <a:extLst>
                    <a:ext uri="{FF2B5EF4-FFF2-40B4-BE49-F238E27FC236}">
                      <a16:creationId xmlns:a16="http://schemas.microsoft.com/office/drawing/2014/main" id="{CE9C6F39-5892-DCD3-A5E7-8E9910ADE853}"/>
                    </a:ext>
                  </a:extLst>
                </p14:cNvPr>
                <p14:cNvContentPartPr/>
                <p14:nvPr/>
              </p14:nvContentPartPr>
              <p14:xfrm>
                <a:off x="1910889" y="3273553"/>
                <a:ext cx="58680" cy="657360"/>
              </p14:xfrm>
            </p:contentPart>
          </mc:Choice>
          <mc:Fallback>
            <p:pic>
              <p:nvPicPr>
                <p:cNvPr id="1099" name="Input penna 1098">
                  <a:extLst>
                    <a:ext uri="{FF2B5EF4-FFF2-40B4-BE49-F238E27FC236}">
                      <a16:creationId xmlns:a16="http://schemas.microsoft.com/office/drawing/2014/main" id="{CE9C6F39-5892-DCD3-A5E7-8E9910ADE85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900089" y="3262753"/>
                  <a:ext cx="79920" cy="67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4" name="Gruppo 1103">
            <a:extLst>
              <a:ext uri="{FF2B5EF4-FFF2-40B4-BE49-F238E27FC236}">
                <a16:creationId xmlns:a16="http://schemas.microsoft.com/office/drawing/2014/main" id="{D27E47A7-8B12-61ED-1283-A6DDCD658F45}"/>
              </a:ext>
            </a:extLst>
          </p:cNvPr>
          <p:cNvGrpSpPr/>
          <p:nvPr/>
        </p:nvGrpSpPr>
        <p:grpSpPr>
          <a:xfrm>
            <a:off x="6202449" y="5176513"/>
            <a:ext cx="689760" cy="678600"/>
            <a:chOff x="6202449" y="5176513"/>
            <a:chExt cx="689760" cy="678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3249332B-5440-CE9C-B13B-9BEB71D3EFE0}"/>
                    </a:ext>
                  </a:extLst>
                </p14:cNvPr>
                <p14:cNvContentPartPr/>
                <p14:nvPr/>
              </p14:nvContentPartPr>
              <p14:xfrm>
                <a:off x="6202449" y="5183713"/>
                <a:ext cx="338400" cy="44820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3249332B-5440-CE9C-B13B-9BEB71D3EFE0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192009" y="5172913"/>
                  <a:ext cx="359640" cy="46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99848275-4959-2B2E-6D0A-42070FD1E5E8}"/>
                    </a:ext>
                  </a:extLst>
                </p14:cNvPr>
                <p14:cNvContentPartPr/>
                <p14:nvPr/>
              </p14:nvContentPartPr>
              <p14:xfrm>
                <a:off x="6603129" y="5217553"/>
                <a:ext cx="289080" cy="2844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99848275-4959-2B2E-6D0A-42070FD1E5E8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6592689" y="5206753"/>
                  <a:ext cx="31032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46" name="Input penna 45">
                  <a:extLst>
                    <a:ext uri="{FF2B5EF4-FFF2-40B4-BE49-F238E27FC236}">
                      <a16:creationId xmlns:a16="http://schemas.microsoft.com/office/drawing/2014/main" id="{A3B678E5-FE89-9870-3DA2-F94822BF1710}"/>
                    </a:ext>
                  </a:extLst>
                </p14:cNvPr>
                <p14:cNvContentPartPr/>
                <p14:nvPr/>
              </p14:nvContentPartPr>
              <p14:xfrm>
                <a:off x="6654609" y="5176513"/>
                <a:ext cx="100080" cy="526680"/>
              </p14:xfrm>
            </p:contentPart>
          </mc:Choice>
          <mc:Fallback>
            <p:pic>
              <p:nvPicPr>
                <p:cNvPr id="46" name="Input penna 45">
                  <a:extLst>
                    <a:ext uri="{FF2B5EF4-FFF2-40B4-BE49-F238E27FC236}">
                      <a16:creationId xmlns:a16="http://schemas.microsoft.com/office/drawing/2014/main" id="{A3B678E5-FE89-9870-3DA2-F94822BF1710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644169" y="5166073"/>
                  <a:ext cx="121320" cy="54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1102" name="Input penna 1101">
                  <a:extLst>
                    <a:ext uri="{FF2B5EF4-FFF2-40B4-BE49-F238E27FC236}">
                      <a16:creationId xmlns:a16="http://schemas.microsoft.com/office/drawing/2014/main" id="{E571FA71-72A2-0321-17D7-C9751745C8ED}"/>
                    </a:ext>
                  </a:extLst>
                </p14:cNvPr>
                <p14:cNvContentPartPr/>
                <p14:nvPr/>
              </p14:nvContentPartPr>
              <p14:xfrm>
                <a:off x="6482889" y="5779873"/>
                <a:ext cx="350280" cy="75240"/>
              </p14:xfrm>
            </p:contentPart>
          </mc:Choice>
          <mc:Fallback>
            <p:pic>
              <p:nvPicPr>
                <p:cNvPr id="1102" name="Input penna 1101">
                  <a:extLst>
                    <a:ext uri="{FF2B5EF4-FFF2-40B4-BE49-F238E27FC236}">
                      <a16:creationId xmlns:a16="http://schemas.microsoft.com/office/drawing/2014/main" id="{E571FA71-72A2-0321-17D7-C9751745C8ED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6472089" y="5769433"/>
                  <a:ext cx="371520" cy="9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2" name="Gruppo 1171">
            <a:extLst>
              <a:ext uri="{FF2B5EF4-FFF2-40B4-BE49-F238E27FC236}">
                <a16:creationId xmlns:a16="http://schemas.microsoft.com/office/drawing/2014/main" id="{047810BB-4D16-9E8A-AE14-F3239F8654FB}"/>
              </a:ext>
            </a:extLst>
          </p:cNvPr>
          <p:cNvGrpSpPr/>
          <p:nvPr/>
        </p:nvGrpSpPr>
        <p:grpSpPr>
          <a:xfrm>
            <a:off x="8360649" y="6152833"/>
            <a:ext cx="766080" cy="635040"/>
            <a:chOff x="8360649" y="6152833"/>
            <a:chExt cx="766080" cy="635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1105" name="Input penna 1104">
                  <a:extLst>
                    <a:ext uri="{FF2B5EF4-FFF2-40B4-BE49-F238E27FC236}">
                      <a16:creationId xmlns:a16="http://schemas.microsoft.com/office/drawing/2014/main" id="{B9949FDA-9E66-3812-409E-DD759A21ED11}"/>
                    </a:ext>
                  </a:extLst>
                </p14:cNvPr>
                <p14:cNvContentPartPr/>
                <p14:nvPr/>
              </p14:nvContentPartPr>
              <p14:xfrm>
                <a:off x="8360649" y="6209713"/>
                <a:ext cx="194040" cy="328320"/>
              </p14:xfrm>
            </p:contentPart>
          </mc:Choice>
          <mc:Fallback>
            <p:pic>
              <p:nvPicPr>
                <p:cNvPr id="1105" name="Input penna 1104">
                  <a:extLst>
                    <a:ext uri="{FF2B5EF4-FFF2-40B4-BE49-F238E27FC236}">
                      <a16:creationId xmlns:a16="http://schemas.microsoft.com/office/drawing/2014/main" id="{B9949FDA-9E66-3812-409E-DD759A21ED1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350209" y="6199273"/>
                  <a:ext cx="215280" cy="34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1106" name="Input penna 1105">
                  <a:extLst>
                    <a:ext uri="{FF2B5EF4-FFF2-40B4-BE49-F238E27FC236}">
                      <a16:creationId xmlns:a16="http://schemas.microsoft.com/office/drawing/2014/main" id="{3C5CC68E-C740-36E8-8269-306F6E073935}"/>
                    </a:ext>
                  </a:extLst>
                </p14:cNvPr>
                <p14:cNvContentPartPr/>
                <p14:nvPr/>
              </p14:nvContentPartPr>
              <p14:xfrm>
                <a:off x="8614809" y="6241753"/>
                <a:ext cx="192960" cy="306360"/>
              </p14:xfrm>
            </p:contentPart>
          </mc:Choice>
          <mc:Fallback>
            <p:pic>
              <p:nvPicPr>
                <p:cNvPr id="1106" name="Input penna 1105">
                  <a:extLst>
                    <a:ext uri="{FF2B5EF4-FFF2-40B4-BE49-F238E27FC236}">
                      <a16:creationId xmlns:a16="http://schemas.microsoft.com/office/drawing/2014/main" id="{3C5CC68E-C740-36E8-8269-306F6E073935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604369" y="6231313"/>
                  <a:ext cx="21420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1169" name="Input penna 1168">
                  <a:extLst>
                    <a:ext uri="{FF2B5EF4-FFF2-40B4-BE49-F238E27FC236}">
                      <a16:creationId xmlns:a16="http://schemas.microsoft.com/office/drawing/2014/main" id="{4F8D67F1-ADE0-7E6B-2A02-93BCDFD7812E}"/>
                    </a:ext>
                  </a:extLst>
                </p14:cNvPr>
                <p14:cNvContentPartPr/>
                <p14:nvPr/>
              </p14:nvContentPartPr>
              <p14:xfrm>
                <a:off x="8904609" y="6210793"/>
                <a:ext cx="218520" cy="52920"/>
              </p14:xfrm>
            </p:contentPart>
          </mc:Choice>
          <mc:Fallback>
            <p:pic>
              <p:nvPicPr>
                <p:cNvPr id="1169" name="Input penna 1168">
                  <a:extLst>
                    <a:ext uri="{FF2B5EF4-FFF2-40B4-BE49-F238E27FC236}">
                      <a16:creationId xmlns:a16="http://schemas.microsoft.com/office/drawing/2014/main" id="{4F8D67F1-ADE0-7E6B-2A02-93BCDFD7812E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894169" y="6200353"/>
                  <a:ext cx="23976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170" name="Input penna 1169">
                  <a:extLst>
                    <a:ext uri="{FF2B5EF4-FFF2-40B4-BE49-F238E27FC236}">
                      <a16:creationId xmlns:a16="http://schemas.microsoft.com/office/drawing/2014/main" id="{0F190556-61E2-6EEB-2F25-908F4338340F}"/>
                    </a:ext>
                  </a:extLst>
                </p14:cNvPr>
                <p14:cNvContentPartPr/>
                <p14:nvPr/>
              </p14:nvContentPartPr>
              <p14:xfrm>
                <a:off x="8909289" y="6152833"/>
                <a:ext cx="217440" cy="635040"/>
              </p14:xfrm>
            </p:contentPart>
          </mc:Choice>
          <mc:Fallback>
            <p:pic>
              <p:nvPicPr>
                <p:cNvPr id="1170" name="Input penna 1169">
                  <a:extLst>
                    <a:ext uri="{FF2B5EF4-FFF2-40B4-BE49-F238E27FC236}">
                      <a16:creationId xmlns:a16="http://schemas.microsoft.com/office/drawing/2014/main" id="{0F190556-61E2-6EEB-2F25-908F4338340F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898489" y="6142033"/>
                  <a:ext cx="238680" cy="65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6" name="Gruppo 1175">
            <a:extLst>
              <a:ext uri="{FF2B5EF4-FFF2-40B4-BE49-F238E27FC236}">
                <a16:creationId xmlns:a16="http://schemas.microsoft.com/office/drawing/2014/main" id="{BC057639-9539-EBF2-2DE2-91C20CC8C27E}"/>
              </a:ext>
            </a:extLst>
          </p:cNvPr>
          <p:cNvGrpSpPr/>
          <p:nvPr/>
        </p:nvGrpSpPr>
        <p:grpSpPr>
          <a:xfrm>
            <a:off x="5046129" y="1243153"/>
            <a:ext cx="2272680" cy="615240"/>
            <a:chOff x="5046129" y="1243153"/>
            <a:chExt cx="2272680" cy="615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173" name="Input penna 1172">
                  <a:extLst>
                    <a:ext uri="{FF2B5EF4-FFF2-40B4-BE49-F238E27FC236}">
                      <a16:creationId xmlns:a16="http://schemas.microsoft.com/office/drawing/2014/main" id="{F309D6EF-4C31-52AC-0B0E-A15476E0F695}"/>
                    </a:ext>
                  </a:extLst>
                </p14:cNvPr>
                <p14:cNvContentPartPr/>
                <p14:nvPr/>
              </p14:nvContentPartPr>
              <p14:xfrm>
                <a:off x="5046129" y="1756873"/>
                <a:ext cx="1981800" cy="71640"/>
              </p14:xfrm>
            </p:contentPart>
          </mc:Choice>
          <mc:Fallback>
            <p:pic>
              <p:nvPicPr>
                <p:cNvPr id="1173" name="Input penna 1172">
                  <a:extLst>
                    <a:ext uri="{FF2B5EF4-FFF2-40B4-BE49-F238E27FC236}">
                      <a16:creationId xmlns:a16="http://schemas.microsoft.com/office/drawing/2014/main" id="{F309D6EF-4C31-52AC-0B0E-A15476E0F69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5035689" y="1746073"/>
                  <a:ext cx="200304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174" name="Input penna 1173">
                  <a:extLst>
                    <a:ext uri="{FF2B5EF4-FFF2-40B4-BE49-F238E27FC236}">
                      <a16:creationId xmlns:a16="http://schemas.microsoft.com/office/drawing/2014/main" id="{69C056DB-963B-52F0-0E16-75E98A1CD8AE}"/>
                    </a:ext>
                  </a:extLst>
                </p14:cNvPr>
                <p14:cNvContentPartPr/>
                <p14:nvPr/>
              </p14:nvContentPartPr>
              <p14:xfrm>
                <a:off x="6686649" y="1243153"/>
                <a:ext cx="632160" cy="615240"/>
              </p14:xfrm>
            </p:contentPart>
          </mc:Choice>
          <mc:Fallback>
            <p:pic>
              <p:nvPicPr>
                <p:cNvPr id="1174" name="Input penna 1173">
                  <a:extLst>
                    <a:ext uri="{FF2B5EF4-FFF2-40B4-BE49-F238E27FC236}">
                      <a16:creationId xmlns:a16="http://schemas.microsoft.com/office/drawing/2014/main" id="{69C056DB-963B-52F0-0E16-75E98A1CD8AE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675849" y="1232713"/>
                  <a:ext cx="653400" cy="63648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171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185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172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3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4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5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6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7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8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79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0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1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2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3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4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186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200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187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8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9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0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1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2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3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4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5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6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7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8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9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01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202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-30248"/>
            <a:ext cx="12185665" cy="685443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16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203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4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5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6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7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8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09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0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1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2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3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4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5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230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217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8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19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0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1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2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3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4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5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6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7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8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9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31" name="Livello 0"/>
          <p:cNvSpPr txBox="1"/>
          <p:nvPr/>
        </p:nvSpPr>
        <p:spPr>
          <a:xfrm>
            <a:off x="1565596" y="4864867"/>
            <a:ext cx="2251066" cy="967754"/>
          </a:xfrm>
          <a:prstGeom prst="rect">
            <a:avLst/>
          </a:prstGeom>
          <a:solidFill>
            <a:schemeClr val="accent5">
              <a:satOff val="-30138"/>
              <a:lumOff val="-16431"/>
            </a:schemeClr>
          </a:solidFill>
          <a:ln w="6350">
            <a:solidFill>
              <a:schemeClr val="accent5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5000">
                <a:solidFill>
                  <a:srgbClr val="FFFFFF"/>
                </a:solidFill>
              </a:defRPr>
            </a:pPr>
            <a:r>
              <a:rPr>
                <a:latin typeface="배달의민족 연성 OTF"/>
                <a:ea typeface="배달의민족 연성 OTF"/>
                <a:cs typeface="배달의민족 연성 OTF"/>
                <a:sym typeface="배달의민족 연성 OTF"/>
              </a:rPr>
              <a:t>Livello</a:t>
            </a:r>
            <a:r>
              <a:t> 0</a:t>
            </a:r>
          </a:p>
        </p:txBody>
      </p:sp>
      <p:sp>
        <p:nvSpPr>
          <p:cNvPr id="1232" name="Freccia"/>
          <p:cNvSpPr/>
          <p:nvPr/>
        </p:nvSpPr>
        <p:spPr>
          <a:xfrm rot="19850209">
            <a:off x="4231813" y="2129372"/>
            <a:ext cx="3927464" cy="2472351"/>
          </a:xfrm>
          <a:prstGeom prst="rightArrow">
            <a:avLst>
              <a:gd name="adj1" fmla="val 32000"/>
              <a:gd name="adj2" fmla="val 56396"/>
            </a:avLst>
          </a:prstGeom>
          <a:solidFill>
            <a:schemeClr val="accent5">
              <a:satOff val="-30138"/>
              <a:lumOff val="-16431"/>
            </a:schemeClr>
          </a:solidFill>
          <a:ln w="6350">
            <a:solidFill>
              <a:schemeClr val="accent5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33" name="Livello 1"/>
          <p:cNvSpPr txBox="1"/>
          <p:nvPr/>
        </p:nvSpPr>
        <p:spPr>
          <a:xfrm>
            <a:off x="8496827" y="902625"/>
            <a:ext cx="2251066" cy="967754"/>
          </a:xfrm>
          <a:prstGeom prst="rect">
            <a:avLst/>
          </a:prstGeom>
          <a:solidFill>
            <a:schemeClr val="accent4"/>
          </a:solidFill>
          <a:ln w="6350">
            <a:solidFill>
              <a:schemeClr val="accent5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5000">
                <a:solidFill>
                  <a:srgbClr val="FFFFFF"/>
                </a:solidFill>
              </a:defRPr>
            </a:pPr>
            <a:r>
              <a:rPr>
                <a:latin typeface="배달의민족 연성 OTF"/>
                <a:ea typeface="배달의민족 연성 OTF"/>
                <a:cs typeface="배달의민족 연성 OTF"/>
                <a:sym typeface="배달의민족 연성 OTF"/>
              </a:rPr>
              <a:t>Livello</a:t>
            </a:r>
            <a:r>
              <a:t> 1</a:t>
            </a:r>
          </a:p>
        </p:txBody>
      </p:sp>
      <p:pic>
        <p:nvPicPr>
          <p:cNvPr id="1234" name="pngegg copia.png" descr="pngegg copi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67" y="346570"/>
            <a:ext cx="2079863" cy="2079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5" name="pngegg copia 2.png" descr="pngegg copia 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3715" y="3243579"/>
            <a:ext cx="4584141" cy="47618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6" name="thumb_d_AA09661869A159A4BD51D6E4588E0B9B.png" descr="thumb_d_AA09661869A159A4BD51D6E4588E0B9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1571" y="-1422245"/>
            <a:ext cx="5617494" cy="56174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TextBox 3"/>
          <p:cNvSpPr txBox="1"/>
          <p:nvPr/>
        </p:nvSpPr>
        <p:spPr>
          <a:xfrm>
            <a:off x="1569719" y="2857500"/>
            <a:ext cx="631445" cy="45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FFFFFF"/>
                </a:solidFill>
                <a:latin typeface="마루 부리 굵은"/>
                <a:ea typeface="마루 부리 굵은"/>
                <a:cs typeface="마루 부리 굵은"/>
                <a:sym typeface="마루 부리 굵은"/>
              </a:defRPr>
            </a:lvl1pPr>
          </a:lstStyle>
          <a:p>
            <a:r>
              <a:t>목차</a:t>
            </a:r>
          </a:p>
        </p:txBody>
      </p:sp>
      <p:sp>
        <p:nvSpPr>
          <p:cNvPr id="1239" name="TextBox 5"/>
          <p:cNvSpPr txBox="1"/>
          <p:nvPr/>
        </p:nvSpPr>
        <p:spPr>
          <a:xfrm>
            <a:off x="3678288" y="398554"/>
            <a:ext cx="483542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>
                <a:solidFill>
                  <a:srgbClr val="404040"/>
                </a:solidFill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pPr>
            <a:r>
              <a:t>Chi è l’inventore dell’alfabeto coreano?</a:t>
            </a:r>
          </a:p>
        </p:txBody>
      </p:sp>
      <p:grpSp>
        <p:nvGrpSpPr>
          <p:cNvPr id="1253" name="그룹 12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240" name="직사각형 13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1" name="직사각형 14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2" name="직사각형 15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3" name="직사각형 16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4" name="직사각형 17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5" name="직사각형 18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6" name="직사각형 19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7" name="직사각형 20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8" name="직사각형 21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49" name="직사각형 22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0" name="직사각형 23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1" name="직사각형 24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2" name="직사각형 25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254" name="그림 42" descr="그림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972" y="203200"/>
            <a:ext cx="628628" cy="419099"/>
          </a:xfrm>
          <a:prstGeom prst="rect">
            <a:avLst/>
          </a:prstGeom>
          <a:ln w="12700">
            <a:miter lim="400000"/>
          </a:ln>
          <a:effectLst>
            <a:outerShdw blurRad="127000" dir="2700000" rotWithShape="0">
              <a:srgbClr val="000000">
                <a:alpha val="40000"/>
              </a:srgbClr>
            </a:outerShdw>
          </a:effectLst>
        </p:spPr>
      </p:pic>
      <p:grpSp>
        <p:nvGrpSpPr>
          <p:cNvPr id="1268" name="그룹 44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255" name="직사각형 45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6" name="직사각형 46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7" name="직사각형 47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8" name="직사각형 48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59" name="직사각형 49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0" name="직사각형 50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1" name="직사각형 51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2" name="직사각형 52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3" name="직사각형 53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4" name="직사각형 54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5" name="직사각형 55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6" name="직사각형 56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7" name="직사각형 57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69" name="Testo"/>
          <p:cNvSpPr txBox="1"/>
          <p:nvPr/>
        </p:nvSpPr>
        <p:spPr>
          <a:xfrm>
            <a:off x="5770737" y="3243579"/>
            <a:ext cx="650526" cy="3708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1270" name="그림 5" descr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" y="3271"/>
            <a:ext cx="12185665" cy="68544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84" name="그룹 28"/>
          <p:cNvGrpSpPr/>
          <p:nvPr/>
        </p:nvGrpSpPr>
        <p:grpSpPr>
          <a:xfrm>
            <a:off x="-15682" y="-12418"/>
            <a:ext cx="12191999" cy="116975"/>
            <a:chOff x="0" y="0"/>
            <a:chExt cx="12191998" cy="116973"/>
          </a:xfrm>
        </p:grpSpPr>
        <p:sp>
          <p:nvSpPr>
            <p:cNvPr id="1271" name="직사각형 29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2" name="직사각형 30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3" name="직사각형 31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4" name="직사각형 32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5" name="직사각형 33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6" name="직사각형 34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7" name="직사각형 35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8" name="직사각형 36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9" name="직사각형 37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0" name="직사각형 38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1" name="직사각형 39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2" name="직사각형 40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3" name="직사각형 41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298" name="그룹 43"/>
          <p:cNvGrpSpPr/>
          <p:nvPr/>
        </p:nvGrpSpPr>
        <p:grpSpPr>
          <a:xfrm>
            <a:off x="-2982" y="6750454"/>
            <a:ext cx="12191999" cy="116975"/>
            <a:chOff x="0" y="0"/>
            <a:chExt cx="12191998" cy="116973"/>
          </a:xfrm>
        </p:grpSpPr>
        <p:sp>
          <p:nvSpPr>
            <p:cNvPr id="1285" name="직사각형 44"/>
            <p:cNvSpPr/>
            <p:nvPr/>
          </p:nvSpPr>
          <p:spPr>
            <a:xfrm>
              <a:off x="0" y="8"/>
              <a:ext cx="963680" cy="116966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6" name="직사각형 45"/>
            <p:cNvSpPr/>
            <p:nvPr/>
          </p:nvSpPr>
          <p:spPr>
            <a:xfrm>
              <a:off x="935693" y="7"/>
              <a:ext cx="963680" cy="116966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7" name="직사각형 46"/>
            <p:cNvSpPr/>
            <p:nvPr/>
          </p:nvSpPr>
          <p:spPr>
            <a:xfrm>
              <a:off x="1871386" y="7"/>
              <a:ext cx="963680" cy="116966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8" name="직사각형 47"/>
            <p:cNvSpPr/>
            <p:nvPr/>
          </p:nvSpPr>
          <p:spPr>
            <a:xfrm>
              <a:off x="2807080" y="6"/>
              <a:ext cx="963680" cy="11696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9" name="직사각형 48"/>
            <p:cNvSpPr/>
            <p:nvPr/>
          </p:nvSpPr>
          <p:spPr>
            <a:xfrm>
              <a:off x="3742773" y="5"/>
              <a:ext cx="963680" cy="11696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0" name="직사각형 49"/>
            <p:cNvSpPr/>
            <p:nvPr/>
          </p:nvSpPr>
          <p:spPr>
            <a:xfrm>
              <a:off x="4678466" y="5"/>
              <a:ext cx="963680" cy="116966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1" name="직사각형 50"/>
            <p:cNvSpPr/>
            <p:nvPr/>
          </p:nvSpPr>
          <p:spPr>
            <a:xfrm>
              <a:off x="5614160" y="4"/>
              <a:ext cx="963679" cy="116966"/>
            </a:xfrm>
            <a:prstGeom prst="rect">
              <a:avLst/>
            </a:prstGeom>
            <a:solidFill>
              <a:srgbClr val="003E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2" name="직사각형 51"/>
            <p:cNvSpPr/>
            <p:nvPr/>
          </p:nvSpPr>
          <p:spPr>
            <a:xfrm>
              <a:off x="6549853" y="3"/>
              <a:ext cx="963680" cy="116966"/>
            </a:xfrm>
            <a:prstGeom prst="rect">
              <a:avLst/>
            </a:prstGeom>
            <a:solidFill>
              <a:srgbClr val="C9312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3" name="직사각형 52"/>
            <p:cNvSpPr/>
            <p:nvPr/>
          </p:nvSpPr>
          <p:spPr>
            <a:xfrm>
              <a:off x="7485546" y="2"/>
              <a:ext cx="963680" cy="116966"/>
            </a:xfrm>
            <a:prstGeom prst="rect">
              <a:avLst/>
            </a:prstGeom>
            <a:solidFill>
              <a:srgbClr val="5A8F5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4" name="직사각형 53"/>
            <p:cNvSpPr/>
            <p:nvPr/>
          </p:nvSpPr>
          <p:spPr>
            <a:xfrm>
              <a:off x="8421240" y="2"/>
              <a:ext cx="963680" cy="116966"/>
            </a:xfrm>
            <a:prstGeom prst="rect">
              <a:avLst/>
            </a:prstGeom>
            <a:solidFill>
              <a:srgbClr val="ECE66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5" name="직사각형 54"/>
            <p:cNvSpPr/>
            <p:nvPr/>
          </p:nvSpPr>
          <p:spPr>
            <a:xfrm>
              <a:off x="9356933" y="1"/>
              <a:ext cx="963680" cy="116966"/>
            </a:xfrm>
            <a:prstGeom prst="rect">
              <a:avLst/>
            </a:prstGeom>
            <a:solidFill>
              <a:srgbClr val="A3743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6" name="직사각형 55"/>
            <p:cNvSpPr/>
            <p:nvPr/>
          </p:nvSpPr>
          <p:spPr>
            <a:xfrm>
              <a:off x="10292626" y="0"/>
              <a:ext cx="963680" cy="1169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97" name="직사각형 56"/>
            <p:cNvSpPr/>
            <p:nvPr/>
          </p:nvSpPr>
          <p:spPr>
            <a:xfrm>
              <a:off x="11228320" y="0"/>
              <a:ext cx="963680" cy="116966"/>
            </a:xfrm>
            <a:prstGeom prst="rect">
              <a:avLst/>
            </a:prstGeom>
            <a:solidFill>
              <a:srgbClr val="7B36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99" name="Nella prossima e ultima lezione. . ."/>
          <p:cNvSpPr txBox="1"/>
          <p:nvPr/>
        </p:nvSpPr>
        <p:spPr>
          <a:xfrm>
            <a:off x="3083560" y="428662"/>
            <a:ext cx="6203125" cy="624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latin typeface="배달의민족 연성 OTF"/>
                <a:ea typeface="배달의민족 연성 OTF"/>
                <a:cs typeface="배달의민족 연성 OTF"/>
                <a:sym typeface="배달의민족 연성 OTF"/>
              </a:defRPr>
            </a:lvl1pPr>
          </a:lstStyle>
          <a:p>
            <a:r>
              <a:t>Nella prossima e ultima lezione. . .</a:t>
            </a:r>
          </a:p>
        </p:txBody>
      </p:sp>
      <p:pic>
        <p:nvPicPr>
          <p:cNvPr id="1300" name="4b453e2ef924c026a765414571f3591d239b6f11443b718e92592a375dc92f2a35050a958fd796b1697bf2b14c4f4654.jpg" descr="4b453e2ef924c026a765414571f3591d239b6f11443b718e92592a375dc92f2a35050a958fd796b1697bf2b14c4f465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2386" y="1376972"/>
            <a:ext cx="6625472" cy="49691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05A5A"/>
      </a:accent1>
      <a:accent2>
        <a:srgbClr val="F7A9A7"/>
      </a:accent2>
      <a:accent3>
        <a:srgbClr val="123865"/>
      </a:accent3>
      <a:accent4>
        <a:srgbClr val="5AABCF"/>
      </a:accent4>
      <a:accent5>
        <a:srgbClr val="E9DDBA"/>
      </a:accent5>
      <a:accent6>
        <a:srgbClr val="88898E"/>
      </a:accent6>
      <a:hlink>
        <a:srgbClr val="0000FF"/>
      </a:hlink>
      <a:folHlink>
        <a:srgbClr val="FF00FF"/>
      </a:folHlink>
    </a:clrScheme>
    <a:fontScheme name="Office 테마">
      <a:majorFont>
        <a:latin typeface="마루 부리 중간"/>
        <a:ea typeface="마루 부리 중간"/>
        <a:cs typeface="마루 부리 중간"/>
      </a:majorFont>
      <a:minorFont>
        <a:latin typeface="Helvetica"/>
        <a:ea typeface="Helvetica"/>
        <a:cs typeface="Helvetic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마루 부리 중간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마루 부리 중간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05A5A"/>
      </a:accent1>
      <a:accent2>
        <a:srgbClr val="F7A9A7"/>
      </a:accent2>
      <a:accent3>
        <a:srgbClr val="123865"/>
      </a:accent3>
      <a:accent4>
        <a:srgbClr val="5AABCF"/>
      </a:accent4>
      <a:accent5>
        <a:srgbClr val="E9DDBA"/>
      </a:accent5>
      <a:accent6>
        <a:srgbClr val="88898E"/>
      </a:accent6>
      <a:hlink>
        <a:srgbClr val="0000FF"/>
      </a:hlink>
      <a:folHlink>
        <a:srgbClr val="FF00FF"/>
      </a:folHlink>
    </a:clrScheme>
    <a:fontScheme name="Office 테마">
      <a:majorFont>
        <a:latin typeface="마루 부리 중간"/>
        <a:ea typeface="마루 부리 중간"/>
        <a:cs typeface="마루 부리 중간"/>
      </a:majorFont>
      <a:minorFont>
        <a:latin typeface="Helvetica"/>
        <a:ea typeface="Helvetica"/>
        <a:cs typeface="Helvetic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마루 부리 중간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마루 부리 중간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1158</Words>
  <Application>Microsoft Macintosh PowerPoint</Application>
  <PresentationFormat>Widescreen</PresentationFormat>
  <Paragraphs>265</Paragraphs>
  <Slides>95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95</vt:i4>
      </vt:variant>
    </vt:vector>
  </HeadingPairs>
  <TitlesOfParts>
    <vt:vector size="101" baseType="lpstr">
      <vt:lpstr>맑은 고딕</vt:lpstr>
      <vt:lpstr>마루 부리 굵은</vt:lpstr>
      <vt:lpstr>마루 부리 중간</vt:lpstr>
      <vt:lpstr>배달의민족 연성 OTF</vt:lpstr>
      <vt:lpstr>Arial</vt:lpstr>
      <vt:lpstr>Office 테마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YOUNGHYEON KIM</cp:lastModifiedBy>
  <cp:revision>3</cp:revision>
  <dcterms:modified xsi:type="dcterms:W3CDTF">2025-04-09T09:37:17Z</dcterms:modified>
</cp:coreProperties>
</file>