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91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92" r:id="rId13"/>
    <p:sldId id="287" r:id="rId14"/>
    <p:sldId id="288" r:id="rId15"/>
    <p:sldId id="289" r:id="rId16"/>
    <p:sldId id="328" r:id="rId17"/>
    <p:sldId id="329" r:id="rId18"/>
    <p:sldId id="299" r:id="rId19"/>
    <p:sldId id="300" r:id="rId20"/>
    <p:sldId id="301" r:id="rId21"/>
    <p:sldId id="302" r:id="rId22"/>
    <p:sldId id="298" r:id="rId23"/>
    <p:sldId id="303" r:id="rId24"/>
    <p:sldId id="304" r:id="rId25"/>
    <p:sldId id="305" r:id="rId26"/>
    <p:sldId id="306" r:id="rId27"/>
    <p:sldId id="307" r:id="rId28"/>
    <p:sldId id="308" r:id="rId29"/>
    <p:sldId id="315" r:id="rId3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7029"/>
    <a:srgbClr val="A3743B"/>
    <a:srgbClr val="ECE66A"/>
    <a:srgbClr val="5A8F57"/>
    <a:srgbClr val="C93121"/>
    <a:srgbClr val="7B363D"/>
    <a:srgbClr val="000000"/>
    <a:srgbClr val="916734"/>
    <a:srgbClr val="E9E150"/>
    <a:srgbClr val="4C794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74" autoAdjust="0"/>
    <p:restoredTop sz="94660"/>
  </p:normalViewPr>
  <p:slideViewPr>
    <p:cSldViewPr snapToGrid="0" showGuides="1">
      <p:cViewPr>
        <p:scale>
          <a:sx n="92" d="100"/>
          <a:sy n="92" d="100"/>
        </p:scale>
        <p:origin x="1232" y="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1:54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27 116 11705,'-10'-4'6141,"3"2"-4718,7 2 1501,0 0-2374,-4-7-113,3 5-157,-3-6-23,5 6 449,18-1-112,14-2 12,63-2-405,-12-1-455,-23 5 0,0-1 400,31-2-23,4 0-270,-44 3 0,0 0 253,3 0 0,1 0-44,4-1 0,0 0 10,3 0 1,0 0-28,1 0 0,4 1 50,28-1 1,1 0-40,-22 2 0,-1 1-588,23-1 1,-2 1 592,-28 4 1,-3 2-12,-1 0 1,-1 2-65,-2 2 1,2 2 86,27 3 0,1 0 16,-20-4 1,2 0-110,24 2 1,0-1 30,-24-4 0,-3-1 0,1 0 1,-1-1-12,-2 1 0,-2-1-13,-2 1 0,-1-1 13,-2-1 0,-1 0 11,-1-2 1,1 0 4,-2-1 1,0 0-17,-2-1 0,1 0 45,-1 0 0,2 0 16,18-2 1,0 1-23,-19 0 1,-1 0-40,14-1 0,-3 1 0,16-1 0,-4 2 1060,-2 0-1060,0 0 0,-1 0 0,-21-1 0,1 0 0,31-1 0,-29-1 0,0 0 0,31-2 0,7 2-91,-44 1 0,1 1 91,1 1 0,0 0 0,0 0 0,-1 0 0,-2 0 0,0 0 703,48 0-703,-29 0 0,1 0 0,-15 0 0,-1 0 0,17 0 0,-1 0-52,27-1 52,-4-1 0,-2 0 0,-3 1 30,-6 1-30,-26 2 0,0 0-2774,30 6 2774,-30-3 0,-1 1 0,28 8 65,1-5-65,0-2 0,-5-3 0,-5-3 0,-4-1 414,-4 0-414,20 0 0,-23 1 0,19 1 0,-28 4 0,0 0 34,-1 2-34,-5-1 3378,-1-3-3378,6-2-182,-24-3-2238,-1-10-5155,-52-3 7575,-41-3 0,25 7 0,-19 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1:55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21 18978,'-5'-9'4101,"1"2"-3519,4 7 1368,0 0-1468,28-4-112,-13 3-236,25 3-89,-19 6-45,5 6-112,-1 5-403,7 1-640,-2 5-1590,-1 2-3059,-7 0 5804,-7 4 0,-8-14 0,-4-4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1:55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20188,'0'-7'4829,"0"2"-4269,0 5 90,0 0-526,35 2-57,-18 4-67,24 4-583,-27 2-1456,-4 0-4068,4 0 6107,10 3 0,-12-7 0,5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1:56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24737,'-33'55'-620,"-1"0"0,4-4 0,7-10-3201,16-20-6010,4-2 9462,1-1 0,2-10 1,0 1-1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1:56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3 19549,'0'-2'2756,"0"1"-4638,0 1-2678,-61 84-5271,36-43 9021,-11 15 1,4-4 0,21-27 0,6-6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2:57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6719,'0'0'0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2:58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6 16502,'4'-3'4739,"-2"0"-3865,-2 3 661,0 0-5271,2 85 4162,-6-35-39,3 10 0,-2 2-163,-4 5-101,1-3-89,1 3-34,0-7-23,-6 22 23,1-29-795,-3 8 1961,4-39-5379,5-12-4468,1-16 8681,3-13 0,0 6 0,0-4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2:58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19 19493,'0'-10'4336,"0"2"-3854,0 8 123,0 0-448,16 0 11,-5 0 112,16 0-167,-4 3-24,2-1-44,6 3-11,1-1-34,1 1 22,1 0-11,-2 1-11,-1 0 12,-3 0-12,-1 0-23,-4 1-33,-2 0 56,-3 2 0,-1 3-11,-1 2 0,-3 4 22,0 1 34,-1 3-45,-1 0 11,1 3-11,-2 0 0,1 1 0,-4 2 0,-2-1 22,-3 2-10,-2-2 21,0-1-10,0 4-12,-4-2 45,-5 6-11,-7 3-34,-3-1 34,-6 3 55,-10 9 57,3-7 45,-9 10 67,7-15-113,1-1-44,0-5 12,4-6-57,3-5-44,2-8 22,0-1-1,-17-1-32,10-3-12,-14-1 11,18-3-11,0-2 0,4 0 0,6 0 0,2 0 0,5-2 0,4 2-11,0-3-157,4 0-393,-1-4-537,0-4-617,1-5-671,1-3-1558,1-1-3340,0 2 7284,4 4 0,-3 6 0,3 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2:59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52 13700,'-8'0'5210,"1"0"-4347,7 0 1188,0 0-1267,0 5 370,11 1-381,3 3-134,15 0-45,6-3-146,7 0-179,8-3 22,3-1-123,4-2-78,-1 0 34,1 0 44,-3 0-112,-3 0 67,-3-2 11,-2-2-78,-3-3 45,1-2-11,-1 0-57,-2 1 1,-4 2 33,-5 2 0,-7 1 12,-4 0-23,-6 0-23,1 1-10,-4 1-1,1 0 23,2 0-34,-3 0-11,0 1 0,-6 0 0,-3 0-123,-2 0-1446,-1-6-548,0 1-1525,-6-6-1479,-5 5 5121,-9 2 0,8 2 0,0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2:59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13420,'0'-8'6376,"0"1"-5559,0 7 662,0 0-828,0 10-58,0 6-77,0 11-202,3 7-23,-1 0-190,1-2-79,-2-4-22,-1-7-22,0-8-561,0-7-571,0-5-2123,0-1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00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34 16636,'-1'-5'5400,"0"1"-4850,1 4-180,0 0-124,9-3-56,8 0 1,17-3-12,9 1-78,7 1-34,1 2-11,-1 1 0,-3 1-45,-5 0-11,-5 2 23,-2 3-23,-4 3 0,-2 2 0,-5 0-45,-7 0 34,-7-1 11,-6 2 202,-2 5 167,-7 10-201,-12 12 34,-12 11-112,-11 6-79,-3 0 22,4-4-21,5-7 32,5-7 80,8-2 66,2-1 68,4-1-34,1 1-33,5-4-57,5 0 90,3-5 392,18 22-257,21-14-202,8 4-90,16-22-33,-10-13-34,2-4 0,0-7-1076,15-22-470,-22 0-1805,6-18-4548,-26 14 7899,-2 0 0,-12 15 0,-3 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01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 23370,'-8'-3'2297,"1"0"-1815,12 3-202,11 0-45,10 4-11,12 1-123,7 4-90,2-1 12,3 1-23,-4-4-381,-8-1-774,-9-2-1455,-9-2-2679,-8 4 5289,-6 8 0,-4-6 0,-2 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01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50 17465,'-15'0'7653,"4"0"-6588,11 0 358,0 0-975,50 6-202,-15-4-168,45 5-78,-26-7-224,2 0-829,2-7-1121,3-1-2991,5-9 5165,7 1 0,-31 7 0,-6 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01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1 22473,'-50'20'549,"1"1"1,-38 22-405,51 1 46,2 7 22,2 4-23,4 3-33,5-3-56,6-1-34,9-5-11,4-3-22,4-8-34,2-7 0,8-13-34,9-8 34,12-7 67,11-22-67,7-14-11,5-28-22,-2-10 33,-6-3 67,-10 10-22,-10 12 313,-4 17-123,-11 17-78,-2 10-33,-6 8 55,1 1 79,2 12 100,-1 6-156,3 14-90,-4 6-56,1 2-23,6 19-156,-2-18-605,8 6-919,-3-27-1087,5-11-2555,7-4-4542,4-4 9795,8-2 1,-18 0 0,-2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02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 23975,'-62'42'594,"0"1"0,5-4 0,10 0-213,14 8-5661,7-4 5549,10-7 1353,7-3-1499,5-4 815,4-1-882,0-3-44,4-3-12,6-4 3044,8-8-4209,13-5-1513,10-10-3631,13-10 6309,12-3 0,-28 2 0,-4 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02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0 22601,'-51'75'567,"-1"-1"1,10-16 0,7-6-266,10 6-48,17-30-254,4-10 49,4-3-117,3-10 31,9-1 37,8-8 79,11-12-135,3-8 33,-3-13 23,-1-1 11,-6 0-11,-4 3 90,-4 7-45,-5 8-12,-3 9 46,-4 6 44,-2 2 179,-2 10 214,0 15-112,0 15-169,-2 20-45,-6 4-67,-2 3-89,-4-3 0,4-4-34,1-6 0,6-4-79,1-8-537,2-7-997,0-11-1760,0-10-5165,1-6 8538,12-9 0,-8 3 0,8-3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02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24435,'-12'59'414,"-1"0"1,3-3 0,0-5-46,-5 11-190,5-6-100,1-9-1,5-7 34,2-10-89,2-7-23,0-6 22,5-8-22,7-5 67,10-2 23,7-2-90,4-10-23,0-2 12,-2-8-370,-3-1-650,-1 1-1265,0-1-1940,6 0-5595,8 0 9652,10 2 1,-21 8 0,-2 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03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25051,'-41'55'291,"-1"1"0,4-5 1,8-6-158,19-3-89,3-6-22,4-7-23,2-8-34,2-10-89,6-6-259,22-10 136,1-13-90,17-12 269,-12-11 55,-5-2 12,-4 2-44,-5 3 44,-4 7 100,-4 5 24,-3 8 32,-3 7 35,-4 6-57,0 3 1,-2 2-11,1 0 178,-1 11 90,2 9-22,-2 17-169,0 8-66,0 5-56,1-1-46,3 1-33,5-1 0,6-5-11,4-1-101,3-8-180,0-6-245,-3-8-506,-4-7-1018,-5-7-2085,-4-3-5685,-3-1 9580,-2 3 0,-1-3 0,0 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10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21364,'0'-12'4427,"0"3"-3767,77-2-144,-15 4-292,3-1 0,4 0-34,-17 4 1,-1 0-23,5 2 0,3 0-1044,5 0 0,4 1 1016,9 0 1,4 2-141,9 1 0,3 3 0,6 1 0,0 2-230,-4 1 1,-2 4 229,-8 1 0,-6 2 0,-14-3 0,-5 2-193,26 13 193,-33-2-1682,-28-2-2485,-13 8 4504,-17 6 0,3-15 0,-4 0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1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460 89 16423,'0'-5'4347,"0"1"-3573,0 4 88,0 0-492,-71-9 123,33 12-90,-61 5-22,47 20-89,0 15-90,2 3-23,10 2-134,12 0-34,10-3-11,10 2-23,5-1 23,10 3-11,13-3 0,14-6-3403,12-11 3414,7-14-12,6-8 12,32-44 23,-23 0-86,-23 2 1,-4-4 118,1-26 90,-10-2-45,-14 2 156,-10-18-223,-5 28-34,-14-10 3252,-4 36-3723,-13 9-605,-2 6-1030,-1 10-1742,-2 1 3848,-21 41 0,29-29 0,-11 29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19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37 107 15930,'-15'5'6431,"3"0"-5825,12-5 469,-7 0-380,5 0-79,6 0-212,18-2-169,18-2-44,13-3-91,7-3-44,8-2 23,8-2-68,7-1-229,3 1 241,-1 2-23,-3 2 0,-7 4-45,-9 1-123,-11 3-45,-12-1-179,-13 3-247,-11 0-381,-10 0-436,-5 0-797,-4 0-1904,0 0-5674,-7 7 9771,-12 8 1,8-5 0,-8 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19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15213,'-2'0'5916,"1"0"-4190,1 0-1435,-2 51-145,5-22-113,0 45-33,3-35-11,3 1-426,-1-1-325,3-2-661,4-2-1401,7-7-1837,8-13-2174,10-7 6835,7-21 0,-18 9 0,-5-9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0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80 21286,'-53'10'885,"0"-1"0,-39 14-537,62 8-57,4 1-67,6 3-123,6 0 11,8 3-112,2 21-11,12-15 11,7 13-11,12-23-46,8-8 57,8-12 0,6-7-11,6-22-3381,1-9 3426,-1-21-34,-10-3 45,-6-3-23,-13 6 113,-10 2 145,-10 2-168,-4-2-90,-7-1 3370,-7 1-3392,-8 5-269,-5 10-426,-4 10-795,-1 11-1782,-7 8-4369,-4 19 7641,-2 13 0,18-8 0,5-1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0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6 225 15280,'-3'0'5199,"1"0"-4314,2 0 449,0 0-438,6 0-89,13 0-146,13-5-4476,17-3 4185,8-7 767,5-2-1003,1 1-44,-2 1 11,-2 3-68,-2 0 1,-2-2 3340,1 1-3341,-6-3 89,-4 1-110,-8 1-12,-4-1-135,-7 4-268,-4-1-359,-10 5-729,-2 2-1164,-7 2-2611,-2 3 5266,-2 0 0,0 0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15818,'0'-2'5658,"0"1"-4134,0 1-1456,-10 53-68,7-20-303,-9 47-728,9-36-1120,0-1-2062,1-7-4303,2-8 8516,0-7 0,0-12 0,0-3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0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24211,'4'87'-942,"-2"-12"-7139,3-39 1123,7-8 7310,11-10 0,-8-9 1,0-6-1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34 17857,'-8'-14'5300,"1"3"-4594,7 11 538,0 0-639,15-4-157,9 3-201,22-3-180,8 4-67,10 0-247,1 0-739,0 0-975,-7 0-1702,-8 0-4999,-14 12 8662,-16 13 0,-11-7 0,-9 3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1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26563,'34'0'236,"48"0"-1188,-2-9-561,-23 4 1,0-1-3609,21-12 5121,-2 3 0,-36 7 0,-9 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1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24491,'-49'68'350,"0"1"1,5-7 0,10-7-126,19-9 55,9-6-22,4-7 22,2 0-112,0-4 89,6-1-77,2 0-34,11-7-45,2-2-12,8-11-78,7-3-11,8-5-11,8-12-561,3-6-749,1-12-1122,0-3-863,-2 3-2397,-2 4-2745,2-1 8448,3 2 0,-26 10 0,-3 3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2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24612,'-41'55'381,"-1"0"0,3-4 0,10-6-292,20-10-48,4-5-8,3-8-31,2-7-2,0-7-21,8-4 10,6-4-198,9-6 6,4-11-10,1-12 1,-5-12 111,-1-2 56,-4 2 45,-5 6 0,-3 9-11,-4 9 11,-2 10 0,-1 4 45,3 6 167,-1 11 80,2 11-68,-3 13-44,0 8-124,-1 0-45,2 1-11,0-1-23,3-1 1,3 0-404,1-7-941,4-9-1132,0-14-2319,2-8-4650,0-20 9468,3-8 0,-10 3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6 20367,'-6'-3'4952,"0"0"-4480,0 78-58,2-17-274,-1 2 0,0 3-50,-1 25-51,4-28 0,-1 1-162,1 31-275,1-35 1,0-2-1654,1 17-2252,-1-5-5528,-5-4 9655,-1-7 1,0-25 0,2-9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2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25768,'72'-51'-7462,"12"1"-2220,-38 35 9682,14-4 0,-39 9 0,-3 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2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27146,'-19'65'149,"-1"0"1,2-4-1,4-3-149,9 20-403,3 2-404,0 0-773,1 0-1781,-2-1 3361,0 15 0,1-48 0,1 5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2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23773,'61'-71'-9831,"3"14"9549,-5 60 0,-24-2 0,-6 1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2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290 363 17711,'0'3'4920,"0"0"-4080,0-3 0,0 0-571,30-12-56,-11-4-101,25-14-78,-21-2 10,-4-6-44,-3 0 0,-8-5 0,-3 3-11,-5 2 22,-8 5-11,-4 8 45,-11 9 45,-9 8 313,-8 8 46,-12 20 10,-7 14-33,-5 23-225,6 9 46,10 1-56,15-4-1,17-4 68,8-7 100,8 0-11,12-1-323,6 2-24,16-2 0,7-3 0,3-4 0,3-7-741,-3-5-648,-2-8-2163,-5-7-6279,-4-2 9355,-5-6 1,-12-2 0,-6-3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48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21 277 15650,'-11'-8'5277,"2"1"-3776,9 7-581,117-35-192,-23 15-1824,-30 7 0,8-2 0,-2 3 1370,9 4 1,-1 4 5,8 4 0,2 2 7,6 2 1,4 1-90,-26-1 0,2 0 0,3-1-75,9 1 0,3-1 1,2 0-46,-16-1 0,3 0 1,0-1-1,2-1-401,6-1 1,1-2 0,1 0 0,0-1 352,5 1 1,0 0 0,0-1 0,1-1-15,1-1 1,0 0 0,1-2 0,-1 1-6,-2 0 0,0 1 0,-1-1 1,0 1 10,-1 0 0,-1 0 1,0 1-1,-1 0 6,-2 1 0,-1 0 1,0 0-1,-1 1-28,0 1 0,-1 0 0,-1 1 0,0 0-162,-2 0 1,-1 0 0,0 1 0,0-1 161,-1 1 0,-1 0 0,-1 0 0,0 0 256,20 0 0,-1 0 0,-1 0-256,-6 0 0,-1 0 0,-2 0 0,-8 0 0,-2 0 0,-3 0 0,20 1 0,-5-2 216,-8 1 1,-7-1-217,10-5 0,-15 0 1753,-47-4-1753,-8 3 158,-6 1-9930,-45-7 10257,-16 7 1,3-4-1,7 8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59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1 19717,'-54'15'553,"1"1"0,3 0 0,7 5-5452,7 24 5437,1 6 543,4 6-723,5 3 613,6 4-780,6 3-169,7 3 34,4-1-56,6-2 0,11-7 0,7-9-11,12-7-23,3-15 2936,1-7-2935,2-11 1069,3-5-1081,1-6 365,1-14-320,-3-7 45,-6-17 33,-1-6-55,-8-8-1,-2-7 102,-8-5-57,-6-3 68,-6-22-46,-3 28 79,-6-7-123,-5 36-11,-7 9-34,-3 8-23,-1 4-212,2 4-1143,-2 1-841,9 3-2386,1 0-5226,10 3 9698,1 0 0,0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59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 17970,'-2'-4'5254,"1"1"-4447,1 3 190,0 0-538,47 0-200,-15 0-147,45 0-79,-28 0-33,1 0-56,-6 0-572,-9 0-671,-5-2-1077,-8 0-2442,-4-1-4470,-9 1 9288,-4 2 0,-5 0 0,0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0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26015,'76'31'414,"-7"-6"-414,-30-22-258,-5-2-784,-2-1-1008,-6 0-1962,-2-1-5613,-3-7 9625,1-8 0,-10 5 0,-2-1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0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7 18171,'-3'-4'5703,"0"2"-4840,3 2-34,0 0-268,-3 74-192,3-13-240,-3 3 0,1 5-229,0-15 1,0-1 155,0 4 0,-2 1-51,0 1 1,0 0-6,0-1 0,-1-1-146,-2-4 1,0-1-841,-7 44-880,1-18-1551,1-14-2645,7-17 6062,2-21 0,3-12 0,0-11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0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25611,'15'90'377,"-1"0"0,0-1 1,-5-3-1119,-7-19 1,-4-2 740,3 3 0,-2 1-11,0-2 0,-1-1 5,-2-4 0,-1-1-166,0-6 1,-1-2-1174,-8 43-559,4-18-1315,3-16-3615,4-20 6834,2-21 0,1-12 0,0-9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1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9 15056,'-5'-5'5479,"1"1"-4638,4 4 301,0 0-4889,-22 19 4128,7 6 101,-17 22 964,4 36-1256,12-12-95,5-21 1,0 0 16,5 29 45,2-2-157,3-1 67,1-13-22,6-7-12,15-5 68,4-23 3501,12-2-3389,-3-22 100,5-3-246,5-11 12,0-9-46,-2-14 1,-5-8 11,-6-3 179,1-33-67,-12 14-34,3-24-45,-13 26-44,-3 4-34,-4 6-23,-2 10-357,-1 2-764,-9 8-1623,-4 5-2522,-8 10 5289,0 8 0,9 6 0,3 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1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18451,'-5'0'6835,"1"0"-6129,4 0-269,0 0-135,42 22-111,-18-17-46,37 17-77,-26-22-68,5 0 0,-2 0-303,3 0-570,-7 0-931,-3 0-1031,-8 0-2768,-3 0 5603,-1 0 0,-9 0 0,-1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1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19325,'-7'0'4280,"2"0"-3832,5 0-55,0 0-124,-39 89-101,23-28-420,-9 8 0,1 2 331,11 18-34,1-2 80,6-9-69,3-11-56,3-13 134,0-15 1,10-10 78,1-12 34,13-8-46,4-5 12,6-12 340,5-9-486,0-12 117,0-11-151,-4-5-89,7-33-560,-17 21-941,3-22-1021,-20 36-2262,-2 4-4427,-5 11 9267,-1 10 0,0 9 0,0 6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2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61 19527,'-13'0'4986,"2"0"-4023,11 0 169,0 0-953,47-2 1,-15-3-180,41-4-45,-26-2-650,-2-1-941,-3 2-1165,-5 3-3138,-3 4 5939,-1 2 0,-14 1 0,-4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 18552,'-8'-3'5860,"1"0"-5490,7 3 268,0 0-638,26 0-45,-8 0-470,20 0-1020,-15 0-1669,-3 0-5480,-2 1 8684,1 0 0,-9 0 0,-1-1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18933,'-3'0'5546,"1"0"-4560,2 0-324,-23 107-192,10-34-820,-3 9 1,0 4 444,8-31 0,0-3-44,0 3 0,1 0-40,1-2 0,1-1-11,-4 47-213,2-6-605,4-11-949,0-12-2368,3-13-5603,1-23 9738,15-15 0,-11-14 0,11-5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3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 23896,'-47'48'407,"0"1"0,4-5 1,10-1-240,26 9-79,3-2 46,9-6-22,11-3-13,9-9 1,13-9 134,7-10-67,6-8-67,3-8 34,-3-14-1,-5-6 68,-10-13-1,-12-3-21,-8-3-12,-10-5-101,-4 1-56,-7-1-22,-9 7-22,-9 8-226,-12 9-312,-3 13-404,-6 4-1053,-3 16-3227,-3 14 5255,3 19 0,19-14 0,8-1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3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25387,'0'62'26,"0"0"0,0-4 0,-2-7-900,-3-5-1524,0-5-3036,1-6 5434,3-8 0,1-11 0,0-6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3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26888,'20'55'138,"1"1"1,-3-4-1,-4-2-194,-13 12-605,1-2-1367,1-6-1693,-2-6-3561,1-7 7282,-2-8 0,0-15 0,0-6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03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27583,'61'-12'362,"-1"-1"1,0 2 0,-2 3-2027,37 7 1664,-42 0 0,3 2 0,5-1 0,2 2 0,6 3 0,2 0 0,4 2 0,1 1 0,3 3 0,3 2 0,-6-2 0,4 1 0,-4-1 0,10 2 0,-2 0 0,-13-3 0,2 0 0,-7-1 0,-3-2 0,-5-1 0,39 2-1200,-26-1-1056,-28-2-4322,-24 2 6646,-17 5 0,-4-6 1,-3 2-1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24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314 126 11739,'0'-9'7317,"0"2"-5916,0 7 604,0 0-1735,-42 18 54,16 4-32,-36 20-91,28 2 23,-1 7-89,4 2 56,2 6-124,5 6 34,6 4-57,10 3-10,4-2 0,4-7-12,8-4-44,3-14 10,10-8 12,6-16 191,4-10 22,7-8 22,7-6-11,10-7-202,7-6 23,4-10-34,-3 0 12,-8-4 21,-14-5 46,-14-7-23,-10-12-22,-8-11 0,-6 15 0,-2-2-11,-5-29-34,-1 29 0,-3 2 56,-13-16-45,-12 5-11,-4 6-11,-5 9 0,0 9-56,-5 7-24,18 15-458,-3 4-1042,20 16-3182,4 17 4773,3 14 0,4-9 0,1-2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24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22059,'-3'75'1352,"-1"1"0,0 0 0,-1-2-1111,-2-10 0,-1 0-118,1 3 0,-1 1-681,1 0 1,0 0 557,1-1 0,0-1-185,2-6 1,1-1-393,0-4 0,1-2-1485,1 39-2393,1-11 4455,3-12 0,-3-32 0,3-13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55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9 13790,'5'-5'5815,"-1"1"-4762,-4 4 1345,0 0-1871,5 0-68,-4 4-66,4 11-125,-5 11-77,-9 18-57,-3 7-78,-9 6 34,0-1-90,3-4-23,3-4 23,0-4 34,6-7-12,1-2 79,2-7 11,0-4 67,1-6-10,3-6 22,0-4-23,2-4 22,0 0 23,0 3 100,4 2-100,6 2-89,9 2-1,8-3 68,33-1-46,-8-6 1,27-5 145,-15-6-101,0-5 34,-5-6-100,-6 4-67,-8 3-57,4 4 0,-15 5 0,3 2 0,-18 1 0,-4 0 0,0 0 0,-2 0 0,2-1 0,-1 0 0,1 0 0,8 1 0,-10 0 0,5 0 0,-10 0 0,-1 0 0,-3 0 0,1 0 0,-3 0 0,0 0 0,-1 0-1301,-1 0-985,-11 0-3249,-13 5 5535,-22 11 0,19-6 0,-2 4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56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18 143 14260,'-9'0'7183,"1"0"-5771,8 0 750,0 0-2891,86-3 1312,-28 3-376,7-2 0,3 1 213,20-2-139,3 1 10,0-4-101,-2 2 23,-5-2-11,-5-2-102,-6 2 46,-5-3 44,-3 1-166,-1-2-24,-3 0 0,-1-2 0,-3 2 0,-3 0 0,-5 0 0,-3 2 1040,-9 2-1040,3 0 289,-17 4-289,2 1 0,-15 1 0,0 0 0,-2 0 0,-1 0 0,-4 0 0,-1 0-1671,-2 0-1388,-15 0-3036,-10 0 6095,-22 0 0,20 0 0,1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5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 12927,'0'-5'6409,"0"1"-5266,0 4 538,0 0-1098,0-1-79,0 0 56,3 3-123,0 6-269,2 5-157,-1 5-22,-2 1-471,-1 0-739,-1 5-448,0 7-1233,0 6-2746,-3 5 5648,-4-3 0,3-15 0,-3-9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3:57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9 14944,'4'-5'5501,"-2"1"-4537,-2 4 347,0 0-784,7 3 111,-6 12-212,6 9-157,-7 17-78,0 3-124,-4 3 0,-1-3-33,-4-2 22,0-1 44,2-5 12,1-3-44,3-10 100,2-5 135,1-7 212,1-4 67,7-1-122,5 0 44,8-1-78,4-2-79,6-2-256,5-1-91,4 0 0,7 0 0,0-5 0,4-4 0,3-8 0,2-3 0,2 0 0,-3 0 0,-4 5 0,3-3 0,-19 8 0,0 0-259,-24 7-760,-6 1-438,-5 2-1591,-1 0-6783,-10 0 9759,-1 0 0,0 0 1,4 0-1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4:32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1653 154 20191,'-57'-37'1124,"0"1"0,2 3 1,1 7-655,-21 11-506,-8 8 395,-9 13-225,41 4 0,-1 4 12,-7 6 0,1 4-23,-5 8 1,1 6-29,-4 4 0,1 4-509,2 4 0,3 3 475,1 4 1,4 4-29,3 2 1,3 3-449,2 4 0,4 2 460,0 5 0,4 2 28,1 4 0,4 2-532,2 5 1,5 2 497,5 3 1,6 1-40,3 0 0,6-1 16,2 0 1,6-1-17,7-6 0,4-1-6,1-3 1,5-1-1,7-4 1,4-1-7,0-4 1,4-2-159,1-3 0,3-1 158,0-5 1,1-3 11,1-5 0,2-3 0,0-5 0,1-3 334,1-6 1,1-4-341,1-4 1,2-4 535,-1-4 0,2-3-519,47 6-6,-26-16 1,1-5-6,-17-7 0,0-4 356,19-3 0,-2-8-356,-19-6 0,-2-5-17,2-5 1,0-3 4,-1-3 1,-2-2 11,-1-2 0,-4 0-6,-4 1 1,-2-3 16,4-19 1,-4-3-7,-11 17 1,-3-1-1,5-17 1,-4 0-6,-11 18 0,-3 0 5,-1-1 1,-1-1 5,-2-1 1,-2-1-12,-1-2 0,-2 0 5,1-1 1,-1-4-1,-4-32 1,-3-1-6,1 24 0,0-1-191,-3-22 0,0 3 191,2 33 0,0 5 5,1 2 1,2 1-37,-3-38 31,-1 8 33,-5 8-10,-5 4 184,-11 7-168,-1 15 1,-3 0-18,-23-22 17,18 23 0,-1 0 7,-13-11 483,4 7-495,8 11 1173,1 7-1195,4 8 51,-6-2-142,17 9-280,-2 0-806,21 10-1737,0 3-5536,-6 2 8438,-16 19 0,11-14 0,-9 13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4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503 113 24211,'-95'-10'1647,"12"1"-1266,54 20-45,-5 6-68,-3 14-77,-2 10-90,2 11 22,0 11-44,4 10-12,5 6-11,4 5-11,8 0 22,9 1-45,3-6 12,4 0-34,12-9-11,5-6 11,15-10-34,6-9 12,5-11-1,3-11-33,7-11 34,5-8 22,10-22 0,-14-7 0,0-6 17,-12 3 0,0-4 16,13-11 1,-3-2-23,11-22 17,-28 18 0,-3 0 28,11-26-45,-20 25 0,-4 1 12,-2-20 33,-9 0-34,-4 0 23,-7 1-34,-8 1 0,-9 5 1,-9 7-1,-8 8 11,-2 12-11,-23 1-11,17 16-44,-11 0-91,27 15-122,7 0-226,4 3-2497,-2 18-1121,9 4-5730,-3 20 9608,11 1 0,3-18 0,0-4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5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58 18989,'-1'-7'5311,"-1"2"-4415,2 5 147,0 0-741,37 5-44,-14-1 78,31 5 11,-23-4-100,0-2-135,-3-1-23,1-1-33,0 0-22,0-1-34,1 0-45,-4 0-324,-5 0-450,-5-1-548,-6-8-1591,-4-4-4818,-2-5 7776,-1 0 0,-2 8 0,1 3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5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21084,'-3'0'4830,"0"0"-4147,3 0-213,0 83-144,2-25-490,-2 7 0,1 4 365,1 18-111,-1 3-68,-1-1 34,0-5-56,0-3-22,0-7-180,0-8-200,0-8-618,0-15-1221,0-12-1255,0-12-2252,0-3 5748,0-1 0,0-6 0,0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6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21051,'2'-7'4145,"-1"2"-3640,-1 5-169,0 0-168,5 94-22,-2-37-118,0 9 0,2 3 28,1 2-56,0-6 0,0-7-191,-3-14-638,-2-11-1233,-1-10-1490,0-12-4941,0-6 8493,0-5 0,0 0 0,0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6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22547,'69'-1'246,"1"0"1,-5 2 0,-7 4-169,-3 8-22,-4 7 1326,-7 4-1370,-6 2 506,-4 7-529,-5 5 22,-5 8-11,-8 5 333,-8 4-244,-5 6 1,-7-1-34,-10 2 853,-12-1-719,-16-2 80,-9-2-91,-5-5 45,0-5-168,5-9 11,6-6-22,8-11-45,6-6-11,5-9-191,2-1-314,0-5-290,1 0-965,3-5-1938,6-2-6122,6-9 9375,4-2 1,4 6 0,0 3-1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7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23352,'-6'73'482,"0"0"0,0-3 0,-1-5-292,-3 21-134,-2-1-56,0-4 0,1-6-504,-4-9-717,3-10-1108,-1-14-2692,7-17 5038,2-12 0,4-11 0,0-2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7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16 17263,'0'-9'4796,"0"3"-3944,0 6-348,67 23-56,-25 4-297,5-1 1,2 4 105,2 28 46,-7 7-135,-6 7 11,-8 0 23,-8 2 100,-8-2 91,-7-1 133,-13 3-67,-16 1-122,-16 4-102,-19-2-572,-6-8 393,-1-9-33,3-13-55,7-9 66,2-8-34,3-4-11,2-4 11,5-4-12,6-7-88,9-5 210,7-5-737,6-1-405,4 0-1287,3 0-2868,4 0 5187,0 0 0,3 0 0,0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7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25768,'3'76'422,"0"0"0,0-1 0,0-3-1163,-3-12 0,0-2 741,-3 2 0,-1 0 0,-1-2 0,-2-2-157,-1-4 0,-2-1-688,-12 40-3256,2-16-4840,3-10 9011,7-17 1,5-21 0,5-13-1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7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26059,'53'-29'201,"1"1"1,-5 3 0,-5 6-123,-4 11-79,-5 5-23,-5 2-380,-3 1-1535,-1 0-5600,1 3-2293,4 3 9288,4 3 1,-15-2-1,-3-2 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8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1 21004,'-41'88'284,"1"1"0,2-4 0,3-5-982,12-25 0,1-2 698,0 0 0,1-1-6,0 0 1,1-2 469,-14 40-1126,5-11-1634,10-13-3183,9-20 5479,5-17 0,5-16 0,0-11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8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18138,'0'-12'5882,"0"3"-4661,0 9-33,0 0-930,68 63-146,-40-25-2205,14 7 1,-3 4 2137,-17 6 815,-3 4-1118,-7-3-986,-5-3-2017,-2-8-3383,0-7 6644,6-11 0,-5-13 0,2-6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9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16 17778,'0'-8'4898,"0"1"-4294,0 104-346,0-25-129,0 5 0,0 4-29,0-26 1,0-3-73,0-1 0,-1 0-28,-5 45-145,-3-14-763,-4-9-1557,-2-11-4886,1-10 7351,2-9 0,4-21 0,4-8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9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1 202 25006,'66'-40'145,"0"1"1,-4 4 0,-4 5-146,16 3-381,-5 10-1177,-10 8-2385,-8 5-5888,-12 9 8832,-8 17 0,-16-11 0,-6 9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9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436 0 20490,'-5'0'4393,"1"0"-3889,4 0-134,0 0-124,-54 95-156,18-40-551,-3 11 1,0 1 449,-5 2-193,6-6-244,2-2-851,-1-8-864,3-6-1714,2-9-3541,11-15 7418,8-10 0,9-8 0,4-5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49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16187,'0'-3'5648,"0"0"-4875,0 3-101,0 0-537,58 38-90,-34-14-45,43 34-516,-51-23-1445,-5 3-2667,0-1 4628,2-8 0,-6-10 0,2-11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50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305 6 19246,'0'-3'5379,"0"0"-10334,0 3 5303,-17 69 1001,-4-19-1321,2 4 0,-2 3-28,-22 19-482,-3-4-1277,4-5-1076,4-15-1995,10-12-2317,10-20 7147,10-9 0,5-10 0,3-1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50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18126,'1'-7'5546,"1"2"-4795,-2 5 89,0 0-683,48 46-123,-30-21-34,38 34-739,-41-34-2298,6-9-5086,6-5 8123,15-7 0,-19-4 0,1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50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22 25151,'-55'39'362,"1"0"1,4-3 0,8 1-251,11 17 22,5 7-67,5 6 68,9 1-57,6-1 12,4-12-23,7-7 11,11-14-55,8-11 44,14-13 23,5-6 78,6-20-112,6-15 0,-1-24-3414,-4-16 3402,-8-4 91,-13-2-25,-9 5 2,-13 4-56,-3 8 12,-4 11-68,-1 11-392,-5 11-561,-3 12 2232,-3 6-6736,-1 13 5461,3 18 1,3-10 0,4 8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50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23661,'0'4'4057,"0"-2"-3643,0-2-123,0 0-67,74 8-200,-37-6-24,62 5 0,-53-10 0,4-2 0,0 1 0,1-1 0,-4 2-505,-7-1-829,-10-1-1187,-11-2-4516,-9-1 7037,-2-3 0,-5 6 0,1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51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18 18821,'-14'-10'5412,"2"2"-4494,12 8-32,-22 91-315,6-27-945,-1 7 0,0 3 688,-2 18-247,4-1 118,6-11-185,4-5-56,1-12-617,0-8-627,0-11-1691,3-11-4629,-1-7 7833,5-11 1,-2-6-1,1-6 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51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1 13968,'-55'15'564,"0"0"0,4 0 0,8 5 2629,7 27-2555,-1 12-144,-2 10-80,5 10 1157,8 3-1258,10 4-44,7-5-123,7-5-67,16-12 928,12-15-918,20-17-44,12-17 67,5-21 34,7-23-12,-2-21-33,-4-23-34,-12-7 3048,-16-7-3048,-16 3-140,-16 28 1,-5 2-399,-18-20-358,-12-6-863,-16 55-2263,-6 16-5835,-1 39 9790,-1 21 0,25-11 0,6 1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51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26082,'0'68'291,"0"-1"0,0-4 0,0-8-291,0-9-772,0 17-5396,-2-20 2515,1 8-5493,-2-30 9146,10-9 0,-5-8 0,4-4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52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9 20266,'2'-5'4885,"-1"1"-4044,-1 4-258,0 0-292,22 79-22,-15-25-353,5 6 1,-1 3 83,-10 10-214,-5-7-951,-5-13-2296,-3-12-4752,-5-9 8213,0-4 0,8-14 0,1-2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5:52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28602,'86'9'23,"-1"1"0,-3-2 0,0-2-23,8 0 0,1-1-718,-22-3 0,1 0 1,-1 0 717,1 0 0,-1 0 0,-1 0 0,30 1 0,-8-1 0,-32-1 0,-3-1 0,-3 1 0,-1 0 0,43-1-409,-5 0 409,-11-4 573,-12-6-573,-19-4-1233,-16-1-1781,-17-2-4446,-8 8 7460,-6 1 0,0 6 0,0 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6:0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56 119 15135,'-6'0'5781,"0"0"-4963,6 0 180,0 0-573,21-2 23,5-7-213,22-5-67,0-9-66,0 0 32,-7 1 101,-6 7 314,-13 7 214,-9 6-394,-9 14-89,-2 19-11,-13 29-73,-5 4 0,-4 5-146,3-14 1,-1 0-273,-8 21 1,-1-1 243,10-25 0,2-2-16,-1 0 0,0-1 16,-15 45-22,3-1-22,-1-1-461,4-7-1130,5-13-7452,7-17 9065,8-26 0,4-12 0,1-15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6:06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19045,'0'-3'5300,"0"0"-4729,0 98-235,0-20-1507,0 3 0,-1 4 1199,0-21 0,0-3-28,1-1 0,-1-1-322,0-3 1,1-2-2077,0 37-3487,0-17 5885,0-8 0,0-30 0,0-8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6:07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26967,'77'-35'-639,"-10"9"-1826,-27 23-4404,-14 27 6869,-13 26 0,-8-15 0,-5 8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6:10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16975,'96'-5'1117,"0"0"0,-2 0 0,-3 0 71,-21 3 1,-1 1-1071,2-1 0,0 0-85,0-1 1,-1 1-880,0 1 1,-2-1 861,1 0 1,-2-1-17,-5 2 0,-2 1 346,-3-1 1,-3 0-941,37 1-1031,-18 15-200,-15 12-4405,-18 22 6230,-10 16 0,-16-28 0,-6-1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6:14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9 186 18810,'-5'-5'4482,"1"1"-2466,4 4-1539,98-26 532,-9 9-567,-3-1 0,11-2-281,-25 8 0,3 1 0,-2 1-161,15-2 0,1 1-725,-13 2 1,3-1 0,-3 3 724,9 1 0,-4 3 0,-1 0 0,-2 2 62,-4 2 1,-2 3-63,-10 0 0,-3 3-696,36 10-2273,-27 6-6862,-19 5 9725,-15 11 1,-16-16-1,-8 1 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6:1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24776,'87'0'526,"-1"0"1,0 0 0,9 2 0,2 2 0,1 1-527,-20 1 0,0 1 0,1 0 0,1 2-1098,8 2 0,2 2 0,1 0 0,2 1 1098,-15-2 0,1 1 0,1 0 0,1 0 0,0 0 0,5 1 0,0 0 0,0 0 0,2 0 0,1-2-217,6 0 1,1 0 0,2-1 0,0-2 0,1 0 216,-14-2 0,0 0 0,1-1 0,1-1 0,0-1 0,0-1-74,3-2 1,0-2-1,2-1 1,-1-1-1,0 0 1,0-1 73,-1-1 0,1 0 0,-1-1 0,0-1 0,-1 0 0,0-1-420,-4 0 1,0-2-1,-1 0 1,0 0 0,-2 0-1,-1 1-1248,9-1 1,-1 0 0,-1 1 0,-3 0 0,-3 1 1753,3 0 0,-2 0 0,-5 2 0,-6 0 0,21 1 0,-15 2 0,4 3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0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439 1 21555,'-53'11'1086,"-1"0"1,-37 9-739,57-7 111,7-3-22,4 12-392,12 0-4196,15 50 4196,20-17 0,4 2-17,-12-8 0,1 0 355,13 9 1,-4-5-92,-16 0 19,-6-4-120,-16 2 22,-9-2-79,-15-3-123,-6-6 23,0-10 3233,3-7-3345,4-6-183,3-2-1364,5-3-8206,8 11 9260,21-12 0,-3 4 1,12-14-1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1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1 21387,'-52'2'1372,"-1"0"1,-34 7-1082,55 8-22,6 7-67,9 5-90,6 3 11,6 2-11,4-2-112,8-3 56,7-5-34,10-8-22,10-7 23,-1-7-12,-1-7 45,-7-9 34,-8-10 10,-8-11-54,-5-5-35,-4-2-11,-8 6-146,-2 8-448,-6 13-829,0 8-1759,4 7 3182,3 27 0,5-20 0,3 20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1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22014,'-45'55'523,"1"-1"0,2-5 0,12-6 37,24-11-168,4-7-112,2-6-190,9-8-79,9-5 0,13-5-11,8-9 12,1-2-12,-4-6 0,-11 6 0,-11 4 123,-8 4 314,-5 16-67,-14 10-101,-6 19-168,-15 9-101,-2 0-101,2-3-438,6-12-917,10-10-1211,10-14-2666,9-5-2197,22-10 7530,14-15 0,-8 11 0,-2-11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1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31 18810,'2'-3'4090,"-1"0"-3374,-1 3 528,0 0-975,-43 48-235,32-37-34,-32 37-101,43-54 101,12-10 0,3-9-11,11-6-1,-4 5-10,-3 9 22,-4 10 11,-6 4 0,0 6 180,-5 13 22,0 10-135,-4 17-22,-1 3-56,-5 0-269,1-4-1288,-1-5-3407,6-9 4964,23-7 0,-15-12 0,14-4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2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19481,'64'-23'-101,"1"0"0,-5 1 1,-3 5 1414,13 9-3510,-3 2-1833,-7 0 4029,-2 4 0,-25-1 0,-9 3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2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25623,'-19'66'313,"-1"0"1,1-6-1,8-5 102,22-3-5649,8-8 5413,14-12 753,10-14-764,10-8 900,10-11-1012,-13-15 0,1-5-56,23-12-79,-28 5 1,-2-3-616,5-10-696,-11 9-1837,-1 6-891,-5 14 4118,-4 5 0,-13 7 0,-6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161 321 13947,'0'2'5849,"0"-1"-4774,0-1-559,68-48-303,-32 14-169,8-2 1,-1-1 168,-14-7 246,-13 4 57,-9 6-1,-19 7-167,-13 11-57,-18 8 79,-10 13-56,-3 19 66,5 14 80,4 14-45,7 1-46,8-4-111,9-8-157,9-3-68,7-6-33,6 1-168,8-2-2902,28-3-1591,5-12-5170,27-7 9613,-8-21 1,-25 9 0,-7-9-1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3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10 14652,'0'-5'6185,"0"1"-5165,-39 86-33,18-37-579,-5 10 1,-1 0 544,4-9-1,4-10-414,6-15 11,4-11-157,6-7-67,2-3-157,1-3-100,0-10-68,5-10 0,7-13-56,10-1-359,6 1-336,4 8-997,-1 4-2342,-3 5-5741,-2 4 9322,-1 2 0,-12 8 1,-1 1-1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3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384 7 17700,'0'-4'4460,"0"2"-6116,-4 40 0,-4 24 1846,-6 9-134,0 7 0,-1 4 348,-1-28 0,-1-3-399,0 0 1,-1-2-6,-16 38-1961,1-15 1961,15-34 0,5-12 157,12-29 1576,-1-7-657,2-18-459,-1 6-325,1-7 3413,0 19-3458,-2 3 22,2 3 123,-1 4 438,1-1-763,2 1-67,4 1 11,3 1-11,3-1 0,9 1-56,-3-2-123,7 0 21,-4-6-32,-1 1 22,-1-4 168,-2 1 0,-4 5 0,-1 0 22,-2 3 1,1 2-12,-3 6 23,-1 5 22,-4 6 0,0 0 112,-3 1-68,-9 0-9,-13 2 32,-44 15-123,7-11-11,-21 6-225,31-17-291,9-6-649,10-4-8655,8-2 9812,12-5 1,5 2-1,5-1 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3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34 25039,'-7'-7'1379,"2"2"-1693,5 5-9517,0 0 9386,26-10 1,-19 8 0,19-8-1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4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0 22238,'-59'20'1001,"1"0"0,5 1 0,7 3-485,5 25-102,8 9-128,17-11 0,3 3-174,-2 25-90,8-24 0,2 0-22,11 9-369,16-7-1099,22-17-1300,29-17-3910,23-11 6678,-40-10 0,-2-2 0,10 2 0,-11-5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138 101 24233,'-33'56'324,"1"-1"1,-1-4 0,14-7-269,28-17 23,9-5-68,13-10 23,7-6 22,2-5-23,-2-15 23,-4-8 46,-5-18-13,-6-10 12,-9-4-45,-6-2 67,-8 5-78,-15 10-45,-9 12-3504,-20 15 2798,-7 10-1076,-7 25-1870,9 10-5671,12 15 9323,19-3 0,11-19 0,7-9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0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21566,'-15'70'440,"0"0"1,2-6 0,0-8 119,-9-7-100,8-12-315,6-11-111,5-13-22,3-7 44,7-5-12,9-9 68,8-6-11,7-9 134,-2-2-55,-1 1-46,-1 4-11,1 2-56,2 0 23,-2 5-12,-4 1 57,0 6 134,-4 3 90,-1 2-1,1 1 1,-2 0 11,1 2-101,0 6-45,1 6-112,1 4-34,1 4-33,-4-3 11,-1 1-56,-5-4 0,-2-1-213,-3-5-695,-2 0-1176,-1-4-2588,-2-1 4672,-1 3 0,-1-4 0,0 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11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23695,'68'-9'687,"0"1"0,6-1 1,2 3-543,8 4 1,2 2-1389,9-1 1,3-1 1290,-31 0 1,1 1 0,1-2-922,-1 1 1,1 0 0,-1-1 883,30-2 1,-3-1-363,-5 0 1,-4 0 356,-9 0 0,-3 1-29,-12 0 0,-5 1 34,28-4 725,-33 4-545,-32-2-90,-102 4-90,29 0 0,-7 1 424,-7 0 1,-9 1 0,0 1-455,2 1 1,-1 2-1,0-1 4,-4 1 0,-1 1 0,1 0-4,3 1 1,2 1-1,1 0-4,-24 2 1,4 0 22,15-2 0,3-2 1117,2-1 1,6 0-1118,-15 0 228,11-2-160,54-1-46,12-1-11,14 3 1550,27 0-1258,41 1-135,-14-2 0,7-2-511,20-2 0,11-4 379,-21 0 0,10-3 1,2 0-1,-5 0-597,6 1 0,-3-1 1,4 1 546,-7-1 0,4 0 0,-1 0 0,-9 2-166,20 1 1,-11 3-376,-17 4 1,-7 5-2561,26 16-3921,-48 15 7036,-38 21 0,-9-25 0,-10-1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0:18.8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24575,'47'0'0,"-21"0"0,28 0 0,-34-5 0,3 3 0,-10-3 0,11 5 0,-11 0 0,5-6 0,-6 5 0,1-5 0,-7 6 0,0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19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24334,'83'-20'765,"1"1"1,7 0 0,3 2-651,-28 9 1,1 2 0,2 0-290,6-1 1,2 0-1,0 1 185,4 0 0,1 1 1,0 1-1240,3 0 0,0 0 1,2 1 1234,0 1 1,1 1-1,0 0-7,2 0 0,1 1 0,0-1-426,1 1 1,-1 0 0,0 0 208,-2 2 0,0 1 1,-3 1-385,-4-1 0,-3 2 1,-1 2-424,-9 1 1,-1 2 0,-5 4-3028,16 11 1,-10 8 4050,-19 8 0,-10 2 0,4 10 0,-32 1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3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26384,'9'-18'1423,"25"3"-706,51 9-3474,-26 2 0,8 0 2757,8 1 0,7 1 0,-1-1 0,-12 1 0,-2 1 0,4-1-38,24 0 1,4 1-1,-2-1 38,-17 0 0,-2 0 0,1 0 0,8 0 0,2-2 0,1 1 0,3-2 0,2-1 0,-1 0 0,2 0 0,-1 1 0,-1-1 0,-3 0 0,-2-1 0,-2 2 0,-8 0 0,-2 2 0,0-1 0,6 1 0,0 1 0,-7 0 0,-1 1 0,-6 2 515,6 1 0,-12 5-774,-30 7-1130,-20 16-2611,-45 11-5831,-25 18 9583,8-24 0,-1-2 0,-11 9 0,5-8 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31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23516,'89'-8'1019,"-1"-1"1,-2 1 0,-6 0-1779,-22 3 0,-4 1 910,1 0 1,-2 1-40,47-1 114,-8 3-226,-9 1-179,-5 0-1479,-11 0-3317,-12 9 4975,-20 14 0,-17-9 0,-12 7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34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1 242 19684,'88'-23'1815,"1"0"0,7 0 0,3 2-1576,-30 10 0,2 1 1,2 0-1213,9 0 0,2-1 1,1 1 1091,6-1 1,1 1-1,1 0-101,5 1 1,0 0 0,1 1-480,-23 2 1,0 1 0,0 0 0,0 1 460,2 0 0,0 1 0,0 1 0,0 0-73,2 1 0,0 1 1,1 0-1,-1 3-550,1 1 1,0 3-1,0 0 1,-1 3-317,0 1 1,0 2 0,0 2 0,-3 3-2323,20 11 0,-3 5 0,-5 5 3208,-10 5 0,-4 5 0,-8-3 0,-3-4 0,-10-1 1,7 37-1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46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15122,'70'-2'688,"0"0"0,0 1 0,2 0 0,1 0 0,-2 0 908,22 0 1,0 0-1485,-22 1 0,2 0 0,1 0-404,6 1 0,2 1 0,0-1 310,3 1 1,0 0 0,5 0-28,1-1 1,6 1 0,0-1-1,-6 1-103,3 0 0,-6-1 1,4 0-144,-8 0 0,5-1 0,-3-1 0,-6 0-85,-10-1 0,-5-1 0,0-1-1246,30-1 1,-1-1-1456,-5-1 1,-3 0 3040,-5 2 0,-6 2 0,12-1 0,-30 4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7:50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19829,'76'-1'1531,"0"-1"1,-2 0-1,-2 2-1729,-15 4-1,-1 1 389,7 0 1,1 0-68,9 3 1,3-1-40,11 0 0,4-2-398,-22-1 0,2-1 0,2 0 314,8-1 0,2 0 0,1 1-551,6 0 0,2 0 1,0 1 169,3 0 0,1 1 0,1 1-434,0 2 1,1 0 0,-1 1-2463,-5-1 0,-1 1 0,-1 0 3242,-6 0 0,-1 0 1,-8-1-1,-5 0 1,-8-1-1,23 1 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8:30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0 307 25895,'92'-24'484,"-1"0"1,-22 9 0,2 0 0,2 3-485,10 4 0,3 3 0,2 0-157,-15 0 0,2 0 0,1 0 1,0 0 156,4-1 0,0 0 0,1 0 0,0 0-844,3 0 1,1-1 0,0 1 0,0-1 843,0 0 0,0-1 0,-1 1 0,1-2 0,-2 1 0,-1-1 0,1 1 0,-1-1-119,-4 0 0,0-1 0,1 1 0,1 1-621,12 0 0,4-1 1,-1 3-1,-7 2-1347,-4 3 0,-6 3 0,1 5 2087,6 6 0,0 4 0,-17 3 0,-2 18 0,-41 10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9:14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1 473 12728,'83'-5'468,"0"0"0,0 0 0,1-1 0,-1 1 0,6-1 0,1 0 1,1 0-1,1-1 0,2-1-395,-10 1 1,1-2-1,0 0 1,2 0 0,1-1-1,0 0 121,7 0 0,2-1 1,0 0-1,1-1 0,1 1 1,1-1-316,-11 1 0,2 1 1,-1-2-1,2 1 1,0 0-1,0 0 0,1 0 238,3 0 0,-1-1 0,0 1 0,2-1 0,1 1 0,4 0 0,4 1 44,-20 2 0,4 1 1,2-1-1,3 1 1,2 0-1,0 1 1,0-1-1,-1 1 1,-2 0-1,-2 1 1,-4-1-119,13 0 0,-4 1 1,-3 0-1,0 0 1,-1 0-1,1 1 1,2 0-1,3 0-133,-7 0 1,2 0 0,1 0 0,2 0 0,0 0 0,1 1 0,1 1 0,-1 1 0,0 1 0,0 2 104,-7 1 0,2 2 0,1 1 1,1 1-1,0 2 0,-2-1 1,0 1-1,-2 0 0,-3 0 1,-4-1-1,-3-1-157,25 3 0,-8-2 0,-5 0 1,0 1-1,3 1 0,5 2 57,-14-1 0,6 0 1,3 1-1,2 2 1,-1-1-1,-1 1 1,-6 1-1,-5 0 1,-9 0-1432,25 9 1,-11 1-1,-7 0 1,-7 0-1762,-7-2 0,-6 0 0,-2 1 2793,29 15 1,-21-2-1,-44-11 1,-25-14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19:48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893 2055 14506,'-33'-76'538,"1"-1"0,2 1 0,9 3 523,18 21 0,5 1-832,-2-9 1,0-1-404,-1-5 0,0-3 275,0-7 0,-2-1-85,0-7 1,-1-2 292,-3-2 0,0-1-287,-2 2 1,0 4 768,-2 10 1,0 6-719,0 15 0,-1 5 793,-4-10-586,3 31 2711,9 17-2912,1 7 1116,3 2-1184,0-2 430,0-1-407,0-2 11,13-2 11,16-1 124,34-2 223,33-1-690,-32 4 0,4-1 376,13 0 1,5-1 27,11-3 1,3-1-21,-24 2 0,1 0 1,2-1-701,8-2 0,1-1 0,1 0 603,3-2 0,2 0 0,6-1 0,-18 5 0,6-1 0,3 0 0,-2 1 0,-4 1 0,-1 0 0,-3 1 0,-1 1 0,4 0-374,-2 2 1,5-1 0,1 1 0,-3 0-1,-5 3 374,16 0 0,-6 3 0,-1 0 0,-3 1 0,-1 1 0,-1 0-194,-4 0 0,-1 0 0,4 0 194,-6 0 0,5 0 0,-1 0 0,-4 0 0,3 0 0,-4 0 0,3 0-173,20 0 1,4 0 0,-8 0 172,4 0 0,-6 0 0,-2 0 0,-1 0 185,-3 2 1,-2 1-186,-3 3 0,-2 1 431,-3 2 1,-1 2-432,-5 0 0,-1 1 146,-7 1 0,1 0-146,15 1 0,0 0 0,-22-3 0,0 0 0,15 1 0,-2-1 0,27 3 0,-1-4 1234,-2 1-1234,-34-6 0,-2-1 0,21 1 0,7-1 1263,-50-4-1263,-11 1 0,-6 2 0,0 5 1130,2 3-1130,7 3 600,4 5-600,-10-7 0,-2 2 0,-13-10 0,-6-2 0,2 0 0,-3-2 0,1 1 0,-1 1 0,2-1 0,-2 1 0,1 2 0,-1-1 0,0 9 0,0 6 0,-6 13 0,-2 15 0,-8 14 0,0 15 0,-2 9 0,-1 6 0,5-26 0,-1 1-272,-8 32 272,7-37 0,1-2-3302,-4 12 3302,2-2-126,3-4 126,1 4 0,0 4 0,2-20 0,-1 2 0,-4 26 0,4-29 0,1-2 0,-3 12 0,-1-6 0,2-6 0,0-4 178,1-5-178,3-2 3328,0-7-3328,5 2 194,0-10-194,1 5 0,-3-9 0,-1 3 0,-5-2 0,-18 7 0,-3-10 0,-26 1 0,-5-8 0,-20-3 0,-9-1 0,43-4 0,-1 0-423,-1-2 0,-1 1 423,-2-1 0,-2-1 0,-5-4 0,-2 0 0,-8-1 0,-3-1 0,-5-4 0,-8 0 0,-5 1 0,-10 0 0,4 1-702,16 2 0,3 1 0,-6 0 702,0 0 0,-5-1 0,-1 1 0,4 2 0,-11-1 0,5 2 0,-3 0-453,18 0 1,-1 0 0,0 0 0,-1 0 452,-3 0 0,1 0 0,-3-1 0,-4-1 0,10 0 0,-4-1 0,-3 0 0,0 0 0,2-1 0,3 1 0,-16-2 0,4 1 0,0-1 0,-4 0-304,3-1 1,-6 0-1,-1-1 1,4 1 0,6 0 303,7 1 0,6 0 0,2 0 0,0 0 0,0 0 0,0 0 0,0-1 0,1 1 0,-23-3 0,1 0 0,1-1-113,4 1 1,2-1-1,0 0 113,2 1 0,1 0 0,1 1 0,6 0 0,1 0 0,-3 1 0,-14 1 0,-4 1 0,8 1 0,-5 0 0,6 1 0,-13 0 0,13 3 0,22 2 1047,35 0-1047,19 0 286,12 0-3008,3 1-546,9 10 3268,11 10 0,-7-7 0,4 3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13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26507,'45'-17'2118,"9"4"-2072,22 11-46,-24 5 0,5 2-214,18 2 1,5 2 213,-13-1 0,2 0 0,3 1-791,10 0 1,2 0 0,0-1 790,2-1 0,1 0 0,-2-2 0,-6 0 0,0-1 0,-4-1 0,20 2 0,-6-1 309,-22-1 0,-7 1-2371,13 8-4314,-39 7 6376,-52 9 0,11-11 0,-21-1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27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0 21426,'-55'16'620,"0"1"0,4-1 0,8 4 484,2 21-992,8 5-1537,7 1 1459,7 3 587,6-2-565,7 3 395,3 0-429,3 2-22,11-4-22,6-4-180,38-12 101,-9-15 101,24-24 1607,-18-17-1562,-4-19 1,-8-7 279,-11-25-101,-15 17-168,-8-11 89,-16 28-122,-8 10-23,-11 9-213,-4 10-426,-1 7-638,4 2-1525,6 7 2802,7 12 0,9-8 0,5 7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27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19930,'-1'-3'4269,"0"1"-3541,1 2-145,0 75-190,0-24-259,0 7 0,-1 2-33,-5 19-45,-2 4-56,-3-1-504,-1-2-897,2-7-1949,1-7-4202,5-13 7552,1-11 0,3-20 0,0-10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27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20613,'0'-7'3631,"0"1"-3306,57-4-224,-23 1-12,46-7-44,-42 4 213,-7 6 89,-6 3-21,-5 3 10,-3 0-45,-3 7 123,-3 9-89,-4 15 12,-4 14-57,-2 10-168,-3 9-90,-6 6 45,-4 3-67,-5 0-11,-2-3-493,2-5-348,-1-11-873,1-10-2062,4-13-5749,3-8 9536,5-7 0,1-8 0,4-4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28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25118,'89'-22'-403,"-14"3"-1155,-53 16-1669,-3 0-5143,-3 3 8370,0 0 0,-8 0 0,-2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28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13 20793,'0'-7'4953,"0"2"-4292,0 5-135,5 73-33,-4-28-308,1 7 0,0 2-17,-2 5-168,0-5-146,0-5-997,0-9-1557,-3-9-3765,-2-3 6465,-4-1 0,4-12 0,1-1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29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0 150 25308,'42'-16'1043,"11"-3"-909,14-2-100,10-4 10,1 3-44,-6 2-11,-11 6 0,-14 6-34,-17 4 45,-14 3 280,-9 1 45,-6 2 112,-1 12-56,0 12-112,-4 17-90,-4 7-67,-4 2-45,-6 0 23,1-4-55,-3 3-35,1-2-270,-1 0-581,4-6-886,3-9-1883,4-6-3887,1-6 7507,-2-1 0,5-11 0,-1-2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29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8 133 22137,'-4'0'4527,"0"0"-3944,4 0 841,0 0-1424,36 1 0,-7-1 0,35 1 0,-12-1 0,4 0 0,1 0 0,-3-4 0,-3-3-57,-5-4-1490,-4-1-1354,-2-5-2814,-1-4 5715,-1-8 0,-16 11 0,-5 2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29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26115,'96'-28'280,"-15"4"-179,-52 18-56,-2 1 22,0 1-22,-2 3-23,-2 0-10,-3 1 77,-5 0 293,-3 0-2,-3 7 68,-4 6-33,-2 14-145,-2 11-270,-1 9 0,0 6 0,-4 3 0,-1-1 0,-5-1 0,0-2 0,-2-4-24,3-6-995,-2-6-538,4-13-1379,1-6-2454,4-11-3585,1-2 8975,10-9 0,-7 4 0,8-3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29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17644,'0'-4'5110,"0"0"-4068,0 4 829,0 0-1445,32-6-180,-12 2-246,26-5 0,-22 3-481,-3-2-1166,-1 0-1424,-1-3-2990,-1-2 6061,1-2 0,-9 6 0,-1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0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19527,'-1'-2'4784,"0"1"-2274,1 1-2061,2 78-3913,-1-34 3514,0 10 1,0 1 732,-1-1-1131,-1-4-604,-2-8-1525,1-7-2150,-1-6-5204,2-8 10457,0-2 1,1-11-1,-1 0 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0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3 165 17790,'-2'-3'5367,"1"1"-2375,1 2-2354,53-4-88,-14 1-80,53-4-33,-24 0-45,10-3-357,4-1-334,5-2 299,-2-1 0,-5 0 0,-5 0 0,-12 1 0,-10 1 0,-15 2-24,-16 4-1297,-11 1-1245,-9 2-3485,-3-2 6051,-7 1 0,5 0 0,-6 3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0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18507,'-18'48'1126,"0"1"0,-14 38-924,21-35-3458,-4-1 3223,0-5 1027,1-4-2495,0-7-754,4-9-4602,2-8 7009,3-7 0,3-6 0,1-3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1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17868,'5'-7'4819,"-1"1"-4091,-4 6 112,19 62-123,-6-24-258,16 52-234,-12-40-146,-2-4-79,-3-4-505,-1-10-918,-2-7-1367,3-7-2913,4-9 5703,8-4 0,-10-4 0,1-1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1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45 17902,'-10'0'4841,"3"0"-3844,7 0 549,0 0-728,5 0-269,7 0-168,9 0-112,6-2-123,3-1-23,0-3-123,-1 0-67,-3 0-673,-6 0-717,-4 2-1411,-4 1-2029,-1 1-4582,-1 1 9479,1-2 0,-5 2 0,0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1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19874,'-4'0'4841,"1"0"-9740,3 0 5336,-8 73-123,-1-23 517,0 6 0,-2 3-663,-10 17-90,-2 2-78,-2-2 692,3-11-1520,6-11-1055,4-17-1490,7-14-1528,3-12 4901,14-11 0,-9-1 0,8-2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5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13 16019,'-6'0'6825,"0"0"-5963,6 0 203,0 0-741,-5 0-100,4 0-123,-4 0 56,5 0-89,6 0-23,1-2 44,8-1 35,-2-1-57,1 2 11,-2 1 101,0 1-44,-2 6 44,4 9 34,0 11-56,0 9-23,-2 5-21,-4 5-1,-2 3-56,-4 4-34,-1 3-22,-1 2 0,-2 0 0,-4 1-146,-3-7-381,-2-7-739,0-13-5994,5-12-1760,3-10 9020,5-13 0,-1 3 0,2-6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5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24995,'58'-8'941,"-7"1"-941,-34 7-157,0 0-829,0-1-1042,0-1-1221,2-4-6475,1-6 9724,-1-6 0,-7 7 0,-4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5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25791,'-5'72'392,"1"1"0,0-5 0,-1-4-336,-8 16-56,3-8-493,1-9-751,4-11-1221,3-7-2073,2-8-4258,0-1 8796,0-2 0,0-14 0,0-4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2:36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27662,'27'0'1009,"20"0"-1009,51 3 0,-37 2 0,2 0-1491,10 2 0,1 0 1491,6 3 0,-1 0 0,1 1 0,-3 0-124,-6-1 1,-3 1-2196,-9 0 0,-2-1-2597,-3-2 1,-4-4 2842,0-6 0,-5-1 0,-44-7 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18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1061 1793 25903,'59'20'418,"0"0"0,1-1 1,-1-5-285,-8-10 0,1-3-252,5 1 1,2 0 218,3 0 0,1 1-23,1-2 1,0 2 33,1 0 0,0 2-257,-1 0 0,0 1 296,2 2 1,0 0-152,1 1 0,-1 1 0,1-2 0,-1 1 0,-4 0 0,-1 0 0,-4-2 0,-2 0 0,-4 0 0,-1-2 0,41 3 0,-7-5 0,-8-2 0,-9-1 214,-8-5-214,-6-2 0,-6-6 0,-5-1 0,-5-2 211,-5 0-211,-2-3 459,-2-1-459,-1-2 0,2 0 0,1 2 0,6-6 0,-8 6 0,2-5 0,-12 6 0,-1-1 0,-6 1 0,-3-6 0,-6-6 0,-1-11 0,-1-10 0,0-33 0,0 23 0,0-13 0,0 37 0,0 9 0,0 1 0,0 2 0,-5-3 0,-9-17 0,-1 7 0,-9-13 0,3 12 0,-7-5 0,-4-11 0,-6-13-3392,-2-15 3392,18 37 0,-1-1 0,1 1 0,-3-2-138,-9-12 1,-1 1 137,-17-20-38,20 33 1,0 3 37,-10 0 0,-1 7 0,-11 5 0,-8 9 0,-10 3 0,14 11 0,-1 0 0,-33-3 0,29 5 0,-1 0-379,-25-3 379,-5 2 0,-3-1 0,46 5 0,-1 1 0,-4 0 0,0 1 0,-2-1 0,-1 0 0,2 1 0,-2 0-40,-17-2 1,1 0-12,21 1 1,0 1-1,-12-1 1,2-1-17,-19 3 11,0 0-34,0 2-22,-5 12 90,1 9-23,-3 19 34,46-17 0,-1 3-161,-22 16 0,1 3 189,16-10 0,0 1-12,-15 11 1,3 0-12,22-15 1,3-1 16,-32 34 0,6-2-11,8-2-18,6-1 18,-5 18 0,21-22 396,-3 13-419,23-30 46,5 0 3036,5 6-3048,2 9 934,11 10-856,9-12 1,5 0 67,20 29-338,-10-28 1,1-2 269,16 15 2,-2-7-137,-3-3 46,-3-5-3193,1 0 3193,0-4 0,-2-5 0,19 7 370,-14-19-370,17 3 0,-13-19 0,7-4 0,2-4 0,3 0 33,-1 0-33,19-1 0,-24-2 0,11-2 0,-27-2 3392,-4 0-3392,2 0 0,-3 0 0,-2-1 0,-2-4 0,-4 1 0,-2-4 0,-1 1 0,-1-1 0,0-2 0,-2-1-718,-9-4-851,-5 2-2891,-9-4-5371,-12 7 9353,-9 2 0,5 7 0,0 1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39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30 9263,'0'-10'3664,"0"3"-3204,0 7 805,0 0-312,6-1 78,-4 0-269,4 0-258,-6 1 3082,0 0-3441,-4-2 158,-2 2-1,-3-4-67,1 3-32,-1 0-2,3 0-78,3 1-44,1 0-79,2 0 0,5 0-11,0 0-1,6 0-10,-3 0 22,-1 0-11,0 0-34,-2 0 34,1 0 0,0 0-12,-2 0 1,1 0 11,-2 0-12,0 0 12,0 0-11,-1 0 22,0 0 0,1 0 0,-1 0 0,-1 0 22,0 0-22,0 0-11,1 0 0,-1 0-45,0 0 44,0 0 12,-1 0-11,2 0 11,0 0-22,0 0-360,0 0-469,0 0-382,0 0-604,0 0-124,0 0 874,0 0-347,-2 0-2970,-3 5 4404,-6 5 0,3-2 0,-2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56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28671,'37'6'0,"6"-1"0,18 3 0,1-4-1133,0-2 91,3-2-2274,10 0-4539,8 6 7855,12 15 0,-41-10 0,-8 7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32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0 239 25936,'68'-29'747,"-1"0"0,0 2 0,-3 4-1294,30 6 626,-42 9 0,0 0-79,2 1 0,0 1-1859,1 0 0,1 0 1859,-1 0 0,2-1 0,19 0 0,0-1 449,-22 2 1,-2 0-697,18-3 0,-6 1-952,-15 0-1467,-11 2-3588,-33 4 6254,-7 9 0,2-6 0,-4 6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32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3 20938,'-8'-1'5625,"2"0"-4941,6 1-292,-38 71-168,24-24-219,-9 6 1,1 1-6,15 7-492,1-7-954,5-10-2039,13-10-4851,12-8 8336,20-9 0,-17-8 0,1-5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33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182 307 26933,'56'-50'145,"0"0"1,-14 12 0,-6 3-123,5-14 122,-32 25-122,-8 4-23,-14 2-34,-8 4-11,-13 7 23,-7 5 22,-6 22 22,-5 16 169,-2 25-178,3 12 211,6 7-23,10 0 12,15-6-100,10-2-113,10-11 0,13-5 0,6-12-494,13-15-1041,5-13-2063,8-11-4974,10-15 8572,4-5 0,-23 1 0,-8 2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33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60 26283,'-22'73'358,"0"1"1,4-19 0,3-6-348,2 3-11,10-39-123,2-19 123,1-21 23,9-22-23,3-20-12,6-3 12,-4 11 45,-7 19 0,-3 18-34,-4 14 23,0 7-23,0 3 224,0 0-168,6 1-22,5-1 56,9 1-45,5-1 0,2-4-11,-2 1 56,-6-2 78,-6 3 168,-5 6-312,-4 11-35,-2 14 0,-2 14 0,0 9 0,-5 2 0,-2-2 0,-5-3-80,-1-3-1388,4-6-1927,3-12-4056,4-12 7451,18-9 0,-12-7 0,11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33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21 659 19594,'-8'4'5602,"2"-1"-4907,6-3 291,0 0-571,-7-47-34,15-6-269,-5 3 0,2-3 112,18-43-56,1 2-56,0 13 11,-1 13 24,-1 17-147,-3 14 0,-5 14 0,-5 12 0,0 10 0,-1 17 0,2 13 0,0 16 0,0 9 0,0 3 0,-3 5 0,-2 1-293,-3 1-1354,-2 0-1725,0-3-3317,0 0 6689,0-4 0,0-25 0,0-7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34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28233,'17'-43'438,"9"3"-438,25 23 0,3 0 0,-6 4-181,-5 7-1118,-8 2-1099,-5 4-4751,-5 11 7149,-2 16 0,-10-10 0,-5 7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3:57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21129,'45'-31'2241,"0"0"0,29-16-7117,-48 43 5335,-4 17 1230,0 6-1576,4 14-102,1 3-11,2-3 534,-3-2-1396,-3-6-1167,1-6-1400,-1-3-1067,3-3 4496,1 3 0,-12-8 0,-3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1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1 316 16932,'7'-52'2006,"-2"16"738,-5 48-2397,0 16-55,0 18-1850,0 25 1738,2 24-113,-1-35 1,-1 2 300,2 8 0,-1 2-340,-1 5 0,1 2-23,-1 4 1,0-1 11,0-2 0,0-2-17,0-5 0,0-2-34,0-11 0,0-3 1266,0 33-1322,0-26 34,0-24 33,-1-18 3003,1-12-3081,-3-8 887,3-14-707,-1-61-46,1-10-330,0 11 1,0-5 301,0 6 1,0 0-1,0-8 1,0-1-1,0-2 1,0-3 9,0 9 0,0-5 0,0 6 19,0-10 0,0 3-29,0-19 1,0 6 16,0 41 1,0 7 22,0-30 22,0 20 101,0 18-33,0 14-46,0 8 34,-1 7 873,1 5-1085,-1 8 89,1 23 257,3 23 34,3 37-185,-2-30 1,1 3-331,-1 8 0,0 3 224,-1 3 0,-1 6 0,-1-3 0,-1 7 0,1-4-962,-1 14 0,0-1 962,0-10 0,0 4 0,0-6-40,0 5 1,0-4-499,0-1 1,0-2 352,0-6 0,0-3-106,0-7 0,0-4-449,-2 34-235,-1-30-1949,0-32-6907,1-30 8564,2-20 1,0 1 0,0 2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1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165 772 25409,'-24'35'1121,"3"-6"-774,19-33-89,0-11-123,-1-14-79,0-24-12,0-18 35,2-14-79,1-5 22,0 1 1,0 10 21,0 15-32,0 13 32,0 14 1,0 11-11,0 8 67,0 8 11,1 5-23,0 3-55,2 2-23,3 0 123,8 8 1,7 7-79,9 10 22,3 7-55,1 1 10,-1 1 1,-2-3-1,-2 0-33,0-1 34,0-2-45,17 4 11,-11-11-34,12-1 34,-15-14 0,-3-4 23,-2-1-23,-4-1-34,-1 0 34,-4-4 22,2-7 34,12-25-11,-5-1-45,11-19-11,-8 12 11,-4 1 11,0 3 13,0-5-24,-8 14 0,3-2 0,-11 16 0,1 5 0,-2 1 0,0 3 0,-3 2 0,-1 4 0,-2 1 0,-1 1 0,-1 0 0,-1 0 0,2 1 0,2 5 0,4 5 0,1 8 0,2 10 0,-2 7 0,1 8 0,-3 4 0,-1-1 0,0-4 0,0-4 0,1-7 0,0-4 0,1-4 0,0-6 0,8 6 0,0-9 0,9 5 0,-2-10 0,3-4 0,2-3 0,2-3 0,4-3 0,16-16 0,-9-1 0,10-13 0,-19 6 0,0-3 0,-5-3 0,3-6 0,-3 0 0,0-3 0,-5 4 0,6-12 0,-10 14 0,5-8 0,-11 19 0,-3 4 0,-3 8 0,-3 5 0,0 5 0,-2 3 0,0 0 0,0 1 0,0 7 0,4 4 0,0 12 0,2 8 0,0 10 0,0 11 0,1 6 0,11 39 0,-1-19 0,-4-26 0,0-1 0,12 21 0,-1 0 0,2-4 0,-3-3 0,-1-5 0,-3-1 0,-7-21 0,-2-5 0,-8-21 0,-2-4 0,-1 0 0,-8 0 0,-7 4 0,-16 3 0,-12 2 0,-44 14 0,12-8-169,23-8 0,-2-3 169,-28 0 0,-5-6 0,-6-5 0,43-2 0,0 1 0,-1 1 0,-3 2 0,-21 4 0,-1 2 0,20-2 0,2 2 0,-16 3 0,3 0 0,-16 7 0,3-3 0,1-1 0,4-4 0,1-4 0,4-2 0,0-4 0,-20-1 0,33 1 0,-8-2 0,42 0 0,8 0 0,7 0 0,5 0 338,1 0-338,0-3-91,2 0-1970,-1-5-1985,13-1-4290,4 3 8336,11 1 0,-11 4 0,-4 1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3 23773,'-71'-2'919,"11"4"-6422,49 11 5648,-3 8 1410,3 9-1454,3 2 803,5-1-882,2 0-89,46 1 56,-13-14 3414,39-9-3381,-31-20 34,-9-6 90,-13-1 292,-11 2-158,-6 0-68,-6-3-32,-17-10-180,-1 5 22,-14-3-11,10 13-11,2 5 0,2 4 0,5 2-89,4 2-427,4-2-806,6 2-6320,9 0-1535,13 3 9177,14 8 0,-9-5 0,-1 5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2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0 23415,'-78'4'1378,"9"6"-1199,40 10 12,2 4-124,2 2-11,6 3 22,3-1-33,6 0-45,3-1 0,5-3-11,1-1-45,5-2-11,8-6 55,5-1-10,9-9-45,0 0 67,0-5 56,-2-6-45,-4-7 79,-7-11 122,-5-7 136,-5-6 44,-3-1-56,-10 0-168,-6 1-67,-11 7-67,-1 9-57,-8 8-44,14 8-157,-4 3-526,17 2-707,5 4-852,3 6-1522,9 9-4529,10 6 8360,16 4 0,-14-12 0,1-3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3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95 24020,'-84'-6'1367,"13"5"-1211,45 12-9,3 9 133,4 10-101,5 3-78,7 2-68,2-3-21,9-5 32,8-4 24,8-9 21,9-6 1,1-6 11,-3-6 156,-6-10 69,-9-10 66,-7-13-90,-5-4-123,-14-2-123,-8 2-56,-14 5-325,-2 6-582,3 5-830,7 9-1647,3 6-4874,-1 8 8258,-6 22 0,14-14 0,0 14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5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3 202 24513,'0'-28'1311,"0"7"-1143,0 21-89,0 0-79,0 7 0,0 8 100,0 14-32,0 7-57,0 1 0,0 1 34,0-17-23,0-5 45,0-14 292,0-2-202,-1-16-135,1-9 12,-1-23 10,1-5 24,5-3 33,4 5-11,5 11-34,4 9-34,0 13-11,5 7 0,2 7-11,3 3 0,0 14 23,3 24 78,-14 4-34,-2 16-22,-13-13 44,-9 1-55,-8 3-34,-12-2-34,-4-5-459,-7-5 224,16-16-78,-1-4-90,18-14-337,0 0-682,1-2-1356,2 0-3048,0 0 5860,3-3 0,-1 3 0,1-2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5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22944,'0'79'1916,"3"-26"-1916,3-26-101,6-22 1,6-4 88,5-14-3671,6-6 3538,0-13 100,-4 4 45,-8 5 22,-8 12 1,-4 5 10,-5 5-33,3 1 3571,2 4-3391,2 10-80,6 4-100,0 11-11,6-3-67,4 1-1166,7-5-2129,10-6-6458,6-6 9501,5-3 1,-21-4 0,-6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92 187 23191,'-10'51'694,"-3"6"-368,0 5-80,-1-2-123,1-8-56,4-14 23,1-16 44,4-11 124,1-8 67,1-9-292,0-14-10,1-18 10,4-16-21,10-12 44,5-1-44,11 0 21,1 5 90,2 8 57,-2 10-1,-4 12-34,-7 12 35,-7 10-46,-6 7 34,-4 3 22,-2 0 57,0 12-79,-4 10-123,-7 17-45,-6 11-201,-5-1-360,2-3-189,5-10-293,7-9-481,4-9-6005,3-1 7529,7-9 0,-5 0 0,4-6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6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15 18608,'2'-8'4997,"0"2"-4616,-2 6-112,0 0-269,-18 71-235,10-37-1491,-13 54-1635,16-59-3116,3-6 6477,9-10 0,-5-6 0,6-5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6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23 17588,'0'-13'5760,"0"4"-5245,0 9 303,0 0-348,-10 32-89,6-10-44,-6 28-124,8-20-23,2-2-33,3-3-90,3-6-67,5-5-22,4-6-12,1-4 12,0-3 22,0-4-325,1-7-281,-3-5-749,-1-5-696,-4-2-1355,-2 2-4896,-3 0 8302,-1-1 0,-2 10 0,0 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21 18026,'-4'-11'6689,"1"2"-5356,3 9 404,0 0-1200,25 5-188,9 10-349,22 2-505,-12 0-963,-10-6-2084,-17-6-4796,-5 10 8348,-6 8 0,-3-7 0,-3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23773,'-11'11'930,"3"4"-795,15 14-46,2 1 225,19 6 22,-5-13 79,9 0-56,-9-17-57,-2-2-100,0-4-68,-2-3-123,3-8-11,2-7-201,5-12-572,3-1-796,3 2-1636,-2 5-5579,-3 7 8784,1 8 0,-15 5 0,-2 3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8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11 18832,'-10'0'4269,"1"0"-3462,9 0-68,-20 63-4296,14-29 4051,-14 51 679,19-50-938,1-9-235,3-10-67,6-8 45,5-5 22,8-17 3392,1-7-3415,3-16-145,-1-6 135,-2 1 10,-3 1 23,-4 8 23,-4 8-12,-4 10 11,-2 8-11,-2 5-11,-1 2 12,2 0 100,3 4 11,1 7 0,4 8 34,1 6-90,1 2-45,-1-2-22,-1-3-112,0-6-1132,0-5-2106,3-6-2488,3-3 5838,2-2 0,-7 0 0,-4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8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20 20154,'0'-11'4617,"0"3"-4214,0 8 538,0 0-661,0 79-123,-4-27-124,1 7 1,0 2-34,-8 10-78,0-3-840,4-7-1749,2-11-2656,4-12 5323,13-16 0,-9-12 0,8-6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8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8 26418,'-68'44'504,"14"1"-448,42 3-56,6-4 45,4-5-45,2-4-12,4-8 12,7-2 0,5-7-22,5-5-12,1-7 34,0-3 34,1-14-12,-2-8 23,-1-17 0,-6-8-34,-4-4 135,-6 0 22,-3 4-44,-8 4-80,-7 11-44,-8 8-246,-6 11-449,2 6-1210,2 10-1120,7 10-2578,7 11 5603,5 4 0,5-11 0,0-7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8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25947,'-6'78'952,"-4"-6"-761,-7-24-34,-2-1-11,-6 18-90,8-23 22,-1 7 23,11-32 22,4-8 45,2-6 123,1-3-89,0-8 57,4-10-259,6-11 0,7-11 0,3 2 0,4-1-102,-1 2-1074,3 3-1021,-1 5-3685,4 7 5882,0 8 0,-12 7 0,-2 5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49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256 199 23415,'49'-58'325,"-10"6"-258,-39 27-45,-5 2 12,-4 4-1,-6 6-33,-6 6 236,0 5 414,-5 2 235,-1 10-33,-2 4-146,-2 13-12,1 4-145,0 4-346,3 0-203,2 3 0,6 1 0,4 0 0,5-3 0,7-1 0,4 6 0,9-11 0,6 4 0,8-16 0,1-4 0,2-5 0,1-6 0,2-2 0,0-2 0,0-8-1021,-2-3-1142,-2-9-2845,0-1 5008,0 1 0,-11 8 0,-3 4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0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25555,'-17'39'493,"4"57"-493,13-11-151,0-27 0,0-2-1116,0 3-1736,0-22-5669,-3-14 8672,-9-14 0,7-5 0,-6-3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0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3 19885,'-10'-2'4359,"1"1"-3799,9 1 168,0 0-4788,84 39 4161,-22-29-96,5 11 1,2-2 943,19-19-927,-10 0-10,-17-3-1,-22 2 22,-17-2 68,-13 2 392,-7 1 3549,-8 0-3683,-17 0-214,-23 0-134,-28 13 124,-19 8-130,45-4 1,0 1-17,-41 17 11,20-6-594,20-9-694,15-5-1491,8-1-2656,-3 5 5435,-5 8 0,15-11 0,0 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20333,'0'-5'5076,"0"1"-4750,0 4 290,0 0-325,18 35-123,-1-8-101,15 30-45,-5-19 12,-3-3-34,-1-8-650,-2-6-1378,-2-8-1255,-2-4-2914,0-5 6197,-3 0 0,-5-3 0,-4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1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26194,'56'3'168,"-8"-2"-1054,18 10-2262,-8-4-3418,3 5 6566,3 8 0,-27-9 0,-9 3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1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1 21835,'-47'18'1720,"0"1"0,-38 20-1361,35 1-90,7 6-57,10 3-66,9 4 0,9 5-12,8 0-11,4 3-44,5-3 21,9-3-55,7-5-34,14-11-11,6-10-22,8-15 11,3-7-23,1-14-89,-6-8 0,-8-11 56,-11-8 33,-9-1 34,-9-2 22,-4 4 1,-6 1-23,-8 5 11,-8 6 11,-12 5-10,-5 7 88,-1 5 136,4 3 100,9 1 101,10 0-112,9 0-101,4 0 78,1 0-166,9 0-136,36 3 0,4-2 0,31 2 0,-17-3 0,-2-3 0,-6-5 0,-8-2-1177,-7-2-8303,12-7 9480,-13 9 0,-3-2 0,-20 10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2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116 372 19717,'-4'1'3787,"1"0"-2957,3-1-349,0 0-245,72-25-12,-31 6-124,8-1 1,-2 0-22,-8-5 11,-13-1 56,-12 1-46,-8-6-77,-6-4-23,-12-4-23,-4 1-111,-13 4 44,1 12 57,-4 10 33,-1 10 101,-6 19 335,-5 11 113,0 17 79,1 6-46,10 2-178,8 1-147,10 0-177,8 0-80,4-2 0,4-2 0,7-5 0,4-5 0,9-6 0,4-9 0,6-12-337,1-6-1030,7-12-852,-1-8-3059,1-7-4553,-3-6 9510,-4 1 0,-14 12 0,-5 4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2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24233,'-25'55'508,"-1"0"0,2-5 0,3-6-105,6-11-44,2-10-214,3-7-134,7-10-11,1-3 0,2-3 79,5-7 55,9-7-33,11-12-23,9-4 24,2-4 32,2 5-44,-3 2-34,-2 9 56,-6 6 78,-4 7 12,-6 4-12,-2 6 1,-4 6-91,-3 9-44,-1 4-56,-4-1-257,1-2-740,-1-6-527,6-4-2555,2-6-4627,7-3 8706,7-5 0,-11 2 0,1-2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2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164 409 22417,'43'-50'18,"1"-1"1,-4 6 0,-10 3 4,-16-1 10,-8 2-22,-4 2-4239,-9 5 4262,-5 5 825,-8 10-1151,-2 8 292,-4 7 90,-1 12 325,-5 13 459,-3 16 78,-1 12-22,-1 9-381,4 0-67,6 4 3246,10-2-3391,9-4-80,5-1-78,8-8-78,8-5-90,8-9-22,11-10-22,3-10-236,5-7-561,1-11-783,6-11-1222,3-10-1961,2-10-5035,0-1 9420,-2 2 1,-23 14-1,-6 6 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3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13 18966,'-3'-7'5031,"1"2"-4526,2 5-80,0 0-89,-34 64-78,16-25 145,-15 31 1,-4 6 302,-4 3-555,16-30 1,2-2 5,-7-2-1,18-31-32,6-8 32,3-4 46,6-24-90,9-4 0,7-21-34,8 7-66,1 3-12,0 7-314,2 3-627,0 2-774,4 4-1893,1 5-3069,1 6 6677,-2 5 0,-14 4 0,-7 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3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11 20457,'0'-6'5580,"0"2"-4886,0 4-155,0 0-114,-29 61-167,17-29-169,-22 47-77,25-47-12,2-6-314,4-4-896,2-6-1883,1-3-3450,9-4 6543,6-3 0,-2-3 0,0-2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3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 25891,'-80'31'1334,"10"6"-886,44 4-56,1 4-45,4-1-88,5-6-259,6-7 0,5-7 0,3-8 0,2-1-237,5-9-871,10-1-809,12-4-1859,12-6-3373,7-4 7149,2-7 0,-20 5 0,-7 3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3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81 18037,'0'-11'6185,"0"3"-5356,0 8-123,0 0-460,-57 62-111,41-34-1,-42 47-78,55-52-56,2-4-11,1-5-34,4-3 45,6-7 34,8-2-1,4-2 23,5-11-22,1-4 22,-3-13-11,-4-1 145,-7-2-89,-7 0 11,-3 2-45,-4 0-56,-8 2-22,-3 1-101,-9 6-190,-3 5-685,1 8-1432,0 5-1951,7 2-5461,3 0 9543,7 2 1,3-1-1,2 1 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4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24166,'-47'80'-1950,"11"-21"0,34-47 0,2-11 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4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16255,'0'0'0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4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16255,'0'0'0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5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550 22 13544,'-5'-4'6162,"1"1"-4716,4 3-248,0 0-4799,-65-13 4295,20 13-369,-6-1 1,-2 5 743,-13 22-767,-3 20-44,7 8-146,9 8-11,13 5-68,16-1 46,12 1-67,15-6 122,17-5 79,17-9-56,16-11-23,6-15-92,0-10-8,-5-13-23,-3-14 0,-4-9 3234,-2-15-3312,-7-2-180,-6 1 354,-13 7-466,-9-2 383,-12 15-24,-11 0 11,-7 12 22,-4 1 1,5 4 56,7 1 190,6 2 45,4 0-45,2 1 280,3-1-134,11 1-123,13 0-180,16-2-123,10-5-90,5-4-739,-1-7-1423,-6-1-7579,1-4 7924,-22 8 1,-4 2-1,-20 10 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109 234 17028,'2'3'5592,"0"-1"-5021,54-14-459,-21-8-79,45-13-10,-42-4 44,-8 5-67,-13 5 90,-9 9-68,-5 3-22,-8 2-22,-8 2 10,-7 1 1,-8 4 11,-3 3 112,-3 1 79,-5 14 515,-5 9 111,-1 16-121,3 9-125,9 4-168,9 5-10,10 4-102,8 4 45,4 2-101,2 1-56,2-6-67,5-6-112,6-8-56,8-13-347,8-9-751,6-13-852,8-7-1501,4-17-2700,7-10 6207,1-19 0,-22 16 0,-8 2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6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23180,'-24'55'739,"-1"1"0,3-5 1,3-7-224,4-11-203,5-10-313,4-11-33,4-6-202,2-6 235,11-14 145,9-7-134,16-19 45,8 1 23,-2 3 33,-2 11-11,-9 9-1,-5 7 24,-4 6 32,-6 2 12,-2 1-33,-5 7-11,-2 4-46,-2 10-78,-3 0-34,-1 2-941,-1-3-1860,2-4-4571,7-6 7406,9-5 0,-6-4 0,2-1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6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119 187 15135,'2'-7'4930,"0"2"-4270,-2 5-222,0 0-405,40-38-33,-24 22-89,30-32-136,-36 29 225,-6 3 79,-2 0 134,-5 7 302,-8 2 68,-7 4-67,-8 1-24,0 1-88,2 1-91,1 7 24,1 7 122,1 15 123,0 9-10,4 8-101,1 1-202,9-4-113,1-3-156,6-6 23,5-4-23,4-4-56,8-5-336,7-7-1278,3-7-1142,6-5-2062,0-4-2959,5-7 7833,-3-6 0,-14 3 0,-5 1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6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22564,'-13'33'1859,"-1"3"-1500,-5 3-1,1-3-22,4-8-44,5-7-57,3-9-145,5-6-23,0-3 90,1-3-34,1-8-67,7-4-56,5-9-246,7-1-841,3 1-1132,-1 1-1613,3 3-3978,0 2 7810,2 3 0,-12 6 0,-3 2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7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23 15885,'0'-13'6476,"0"4"-5758,0 9 727,0 0-930,-37 46-235,25-26-112,-27 34-168,36-40-11,2-3-67,1-6-12,0-2-11,4-1 68,3-5-135,6-7 11,5-9-33,1-6-12,2-5 90,-2 9 101,-3 4 22,-6 8 45,-1 6 123,-5 2 101,2 3 90,-1 6-57,-1 6-144,-1 4-102,-1 2-67,0-3 12,0-1-12,0-4-516,1-6-1154,2 0-1669,0-6-4829,3 1 8168,2-1 0,-5 0 0,1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7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10 19291,'0'-5'5132,"0"1"-4247,0 4-89,0 0-1262,-16 71 499,7-35 106,-12 56-296,14-54-1008,2-6-2129,2-3-4337,2-4 7631,0-3 0,1-10 0,0-3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7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169 173 21768,'61'-73'-516,"-12"14"382,-47 49 10,-1 2 68,-1 0 23,-3 2 33,-4 1 78,-6 3 315,-6 0 223,-5 11 448,-4 8 35,-6 11-2,-2 7-144,-1 1-158,6-3-245,6-2-46,11-4-124,6-1-143,6 0-237,2 1 0,2-2 0,8-3 0,6-4 0,10-8 0,5-5 0,2-3-472,0-2-446,0 0-337,-5 0-1233,-3 0-1512,-2 0-5831,-3 2 9445,-1 15 1,-9-11-1,-3 10 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8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24356,'93'0'1423,"-38"-1"0,3-1-1025,10-2 0,2-2-62,11-3 1,1-2-337,3-1 0,-1-2-1341,3-1 0,0 0 1341,-6 2 0,-1 1 0,-3 2 0,-1 2 0,-7 2 0,-3 2 0,-5 1 0,-2 1 0,-8 2 0,-2-1 805,32 1-805,-15 0 434,-18 3-434,-15-2 0,-13 2-1704,-8-2-752,-6-1-6509,-7 0 8965,-22 1 0,13-1 0,-12 1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8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1 25196,'-47'84'766,"1"-1"0,8-17 0,6-2-671,11 0 0,6-4-84,2 15-22,5-13-729,6-16-1512,17-16-2207,14-14-5372,22-11 9778,15-22 1,-28 12 0,-3-11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9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206 271 22003,'56'-33'351,"0"1"0,-6 2 0,-8 1-306,-6-5 45,-15 3 100,-11 4 90,-9 6 101,-14 4 56,-10 8-123,-14 3 0,-6 5 89,-4 11-33,0 8 168,-2 18-34,0 11 0,2 9 34,4 3-146,7 0-213,11-3-145,12-8-34,8-6-90,20-9-649,9-10-863,26-11-2500,14-10-5729,11-16 9689,4-9 0,-33 4 1,-12 1-1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9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69 129 23112,'-34'86'2600,"6"-16"-2309,24-58-414,2-13 56,10-22-34,4-13-180,5-13 259,-2-1 22,-8 9 45,-2 6 0,-5 13 44,0 8 2,0 6 77,0 7 392,0 0-448,3 1 134,7-1-123,8-2-33,7-2-23,2 2-33,-4 0 22,-4 3-22,-6 2 67,-4 10 111,-5 6-21,-2 11-46,-2 3-55,-4 2-90,-3-2-56,-3-6-729,2-4-873,4-10-2398,4-5-5775,7-4 9495,10-3 1,-6 0 0,4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4:59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5 17319,'0'-3'6477,"0"1"-4875,0 2-1254,-31 49-169,23-30-22,-24 37-157,32-46-45,0-3-201,2-5-461,8-4-425,6-11 12,7-8 392,-1-6 627,-5 1 101,-6 7 179,-5 9 606,-4 6 88,-2 3 2769,0 1-3574,0 4-1,0 4-67,6 4-135,2 1-649,6-1-1468,1-3-2645,3-1 4897,2 1 0,-8-5 0,-1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26160,'-26'43'-3771,"0"0"1,-25 34 3770,15-49 0,15-11 0,1-1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0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657 1 23460,'-14'56'257,"-1"0"1,2-4 0,3-4-4272,7 8 4014,2-10-56,1-12 1149,0-14-1138,0-11 699,0-5-598,-3-4 156,-4 0-167,-11-3 2324,-12-5-2347,-10-1 56,-8-2 247,-2 5 785,-29 8-505,17 13-67,-22 13-45,28 11-12,6 7-201,15 2-157,11 0-89,14 0-34,6-1-67,14-7-1468,43-11-941,3-13-2365,37-26-4990,-18-11 8947,0-18 0,-33 18 0,-9 3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0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19751,'4'-1'4751,"-1"0"-4191,-8 62-191,3-24 58,-6 52-136,5-42-257,0-5-34,2-10-640,0-9-1959,2-12-2432,11-5-4258,8-9 9289,19-13 0,-16 9 0,0-8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1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47 17902,'-8'-10'4998,"2"3"-4360,6 7-77,-54-13-24,35 9-100,-38-9-325,51 13-67,5 0-45,7 2 201,11 7-55,10 1 112,10 6 224,-4-1-68,-7-3-44,-10 2 0,-8-3 33,-4 1-89,-3 1-34,-1 3-77,-5 4-203,-7 3 0,-10 4 0,-11 3 0,-4 1 0,-3-1-539,5-5-379,8-6-697,10-6-2261,11-8-5955,10-1 9123,20-5 0,-12 0 1,12 0-1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1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26093,'-38'38'336,"0"0"0,-23 25-336,56-38-45,3-9-347,2-3-1524,9-5-1692,9-5-4852,15 0 8460,10-3 0,-18 0 0,-2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1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78 137 16255,'-2'-6'4796,"0"2"-3956,2 4 695,0 0-1255,-33 37-90,25-22 237,-25 29 121,36-35-66,7-2-89,6-5-91,9-1-156,7-11-79,2-8-11,0-12-11,-5-5 22,-7 2 0,-10 1-67,-5 3-358,-6 5-998,-1 7-1524,0 7-4123,0 6 7003,0 4 0,0 2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1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23493,'6'30'2242,"-8"4"-1694,-8 2-212,-6 0 0,1-2-33,4-9-146,5-6-67,3-7-45,3-7-12,0-3 68,0-2-79,7-2-22,6-6-571,10-5-650,5-6-1278,5 1-2263,1-2-5069,5 3 9801,6-4 0,-21 11 0,-1 1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2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0 18216,'-12'0'6129,"3"0"-5323,9 0 304,0 0-752,-58 42-111,40-24-68,-41 30-22,55-30-157,3-6 23,1 6-23,3-4 22,1 2 12,2-1 11,-2 1 78,-2-2 190,-2 1-145,-9 1-134,-6 1 11,-10 2-45,-5-1-79,4-2-615,1-2-371,7-6-895,7-3-1402,6-2 1374,4-3 1,1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2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79 14944,'3'-3'6196,"1"1"-5557,-4 2 347,0 0-515,-29 36-113,17-14 90,-20 39-212,26-34 44,4 2 56,2-17 78,6-6 46,4-2-23,8-4-79,6-11 46,0-6-191,0-14-79,-5-4-78,-5-2-11,-7 2-45,-4 0-112,-4 5-628,-9 8-1220,-5 10-4528,-6 6 6488,-1 15 0,11-7 0,4 7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2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0 27494,'-36'41'-634,"1"-1"1,-30 28-3446,27-45-5752,-4-1 9364,-3 3 1,18-12-1,5-1 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3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23717,'-16'69'728,"0"0"1,5-15 0,0-2-707,-7 3 0,0-3-22,1 18-11,5-5-897,5-8-1030,5-8-1917,0-11-5052,2-12 8907,6-14 0,-5-7 0,4-5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3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19280,'3'-5'3832,"-1"0"-3832,-2 5-1580,0 0-2062,64-4-4313,-21 13 7955,55 3 0,-63 1 0,-8 1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3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22967,'-41'50'530,"0"0"0,3-4 1,8-1-38,13 7-34,4-4-145,6-7-168,4-11-146,2-8-101,11-12 67,10-11 34,16-21 101,10-16-78,3-16-23,-5-5 11,-8 7 0,-12 11 0,-8 12 124,-8 14 10,-4 8-145,-2 5-11,-2 2 11,1 11 0,0 6-22,3 13-1234,0 0-1500,6-4-2622,4-9 5378,10-9 0,-10-4 0,1-4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3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 14663,'7'-4'6612,"-2"1"-5436,-5 3 1155,0 0-1536,13 50-279,-19-11-169,5 42-156,-19-28-91,1-11-32,6-12 88,4-13 24,5-9 78,2-6 89,2-2-112,0-2-44,0-7-113,1-5-78,7-6-11,5-3-583,10-1-750,7-1-1413,9-2-1871,6 1-4246,7-1 8874,7 0 0,-27 12 0,-3 3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4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15 15784,'3'-8'7037,"-1"1"-6141,-2 7 359,0 0-728,-51 28-179,28-8-46,-37 22 23,45-18-224,7-5-23,3-7 23,4-4 33,1-3 12,2-2 22,7-1-22,6-2-68,8-4-66,4-3 10,0-5-11,-3-2-11,-5 1 0,-6 5 11,-6 4 12,-4 2 89,-2 2 67,-1 0-22,0 5 33,-4 21-190,-3-3 0,-6 15-291,0-13-370,2-1-515,1 1-1189,4-1-459,3 2-828,2-3-954,1-6-2228,0-5 6834,6-7 0,-4-3 0,4-2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4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0 11906,'-92'33'4314,"14"0"-1523,49-2-2321,6 4 1361,5 0-1573,7 0-1359,5-2 1191,2-4 2113,3-6-2181,1-5 332,6-9-164,9-3-11,12-16-55,9-10 3301,3-14-3380,-1-7 0,-9 1-22,-7 2-1,-10 5-22,-6 5-168,-4 6-493,-2 7-1020,0 5-1647,0 7-6499,0 2 9827,3 2 0,-2-1 0,2 1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5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23952,'-11'58'886,"2"-10"-517,3-29 35,2-6-146,2-2-124,1-2-33,1-3-34,0 4-67,0-3-201,4 3 201,2-6 33,6-2-10,3-2-1,9-4-22,-5 0 34,5-3-23,-4 1 11,0 1-22,5-2 0,-1 2 146,-4-1 67,-1 2-90,-4 1-33,-2 2-34,0 1-56,-3 0 0,3 3-269,3 2-448,2 1-1356,3 3-706,-3-4-2857,-1-1 5636,-3-2 0,-6-1 0,-3-1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5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45 168 17554,'11'0'3945,"-3"0"-3755,-8 0-111,0 0-35,58-50 203,-42 32 661,43-39-326,-57 45-291,-8 3 46,-3 0-158,-7 3-134,-3 2-11,1 2 122,0 2 248,0 11 224,-1 5-35,0 11 23,1 2-167,2-1-113,5-3-213,3-2-67,5-3-56,2 0-22,1 0-158,4-3-638,5-2-1087,8-7-2274,8-4-5652,9-8 9414,7-11 1,-17 8 0,-3-7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5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13 20221,'-22'47'935,"0"0"1,-12 31-667,28-56-168,5-9 113,3-7 256,8-5-112,6-12-234,9-5 245,2-12 102,1-2-79,-1 0 79,-1 3-101,0 4 22,0 2-56,-1 5-112,-3 4 67,-4 4-44,-5 5 0,-7 2 245,-3 9-77,-3 12-180,-3 13-144,-6 9-91,-5 0 0,-4-4 0,1 1-449,8-18-728,1-2-1366,8-16-3362,0-3 5905,4 0 0,-3 0 0,4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5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26519,'-13'42'1098,"-1"5"-1020,1 6-67,-3 2-11,2-4-459,1-6-628,1-7-1389,6-9-1379,-1-4-4168,5-7 8023,-1-2 0,2-8 0,1-3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18126,'84'-23'-1922,"-11"5"1,-58 16-1,-3 1 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06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74 11852,'3'-12'6094,"-1"2"-4603,-2 10 862,0 0-1098,-43 21-314,21-3 12,-33 19-304,35-6-312,6-2-147,6 0-89,3-4-78,4-6 66,4-5 68,9-8 22,6-4-44,8-10-57,3-8 12,-2-10-90,-2-8-68,-5 0-447,-7 1-886,-6 1-1557,-7 2-3316,-18 4 6274,-16 3 0,9 11 0,-2 3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42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 6 25959,'-54'-2'274,"0"-1"0,-42 8-229,52 26-34,2 9 23,-4 26-68,20-12 23,3 16-34,21-22-11,18-4 45,10-6 0,23-7 0,9-11-23,10-9 1,5-7 21,-1-11-21,-5-6 22,-15-10 11,-14-5 0,-17-5 100,-12-5 24,-6-7 21,-10-4-10,-8 1-91,-7 5 35,-4 10-79,3 9 0,2 12-370,5 6-515,2 5-1636,5 1-3575,3 0 6096,4 0 0,2 0 0,0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43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26754,'77'19'381,"-8"-4"-381,-33-15-168,-5 0-572,-3 0-940,-6-4-1704,-4-7 3384,5-19 0,-14 15 0,4-8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43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10 20849,'0'-6'4908,"0"2"-4281,0 4-145,-18 70-56,5-9-275,-2 0 0,-1 4-594,4-14 0,1-2 465,-1 3 1,0 0-23,-1 0 0,0 0-252,0-1 0,1 0-1294,-8 41-2130,9-15-5541,17-23 9217,19-21 0,-8-19 0,6-10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4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0 23000,'-87'2'2656,"11"9"-2342,43 5-90,7 14-101,10 4 11,8 9-66,13 3 10,18 1-22,17-6-34,19-9-22,7-12 23,2-11-12,-8-6 0,-8-5 34,-13-8 56,-10-9 44,-11-12-55,-7-8-33,-7-5-1,-3 0-56,-7 4-45,-7 8-348,-13 12-671,-13 10-2084,-12 16-4865,-11 21 8013,1 15 0,23-12 0,13-3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43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25387,'-11'49'-2477,"1"0"1,-6 36-4482,19-70 6958,14-2 0,-9-13 0,8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44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12 18496,'2'-6'4437,"-1"0"-3608,-1 6 12,0 0-841,5 48-2298,-4-12-2161,-1 30 4459,-13-23 0,5-27 0,-3-1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44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28671,'73'14'0,"0"0"0,0-1 0,1-1 0,-5-2 0,0-1-653,0-2 1,0 0 652,-3-3 0,2-1 0,22-1 0,-2-1 0,-23-1 0,-1 0-258,15 0 0,-5 0-3630,4 0-3686,-34 0 7574,-24 12 0,-18-9 0,-5 9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44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17 189 18462,'-9'6'5648,"2"-2"-4584,7-4 34,86-64-840,-37 36-174,11-11 0,3 3-6,4 17 23,5 11-34,-1 3-22,2 5-23,-5 12-10,-6 7 21,-7 14 23,-13 6 46,-11 5 66,-12 3 22,-9 2-100,-3-5-1,4-5 90,7-8 225,8-4-67,7-6-337,1-2 0,1-3 0,-2-4 0,0-6 0,1-4-494,12-2-929,-14 0-1311,1 0-2208,-23 6 4942,-7 15 0,-3-10 0,0 7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5:45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0 194 23717,'46'-42'530,"-1"1"1,-1 3-1,0 7-6022,26 9 5638,-3 9 1420,-4 7-1387,-10 8 927,-11 15-837,-4 10-135,-8 17-22,-1 5 3392,-2-1-3381,-4-5 23,-1-7 56,-6-9 45,2-5-35,-2-4-77,2-3-113,3-1-11,3-4-11,5-3-112,4-4-280,5-3-560,4-13-1043,3-12-2498,7-24-5338,6-14 8753,2-3 1,-25 27 0,-9 11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90 20681,'-94'6'1691,"12"5"-1219,46 14-159,3 3 191,0 18-325,14-8-100,3 13-57,13-11-11,7-1-11,11-2-3448,12-7 3448,16-10-229,39-13 285,-18-18 135,19-14 279,-37-15 214,-14-8-146,-13-5-157,-11-4-202,-6-1 3178,-10 1-3312,-41-9 421,8 34-601,-30 11-537,25 47-684,8 19-583,9 11-906,14-1-2019,20-5-2575,20-9 7439,18-10 0,-14-14 0,-2-7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0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26922,'-2'22'280,"-3"7"-280,-3 51-415,-5-3-873,-3 2-1547,-1 0-2555,1-5 5390,3-10 0,5-27 0,4-13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1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26675,'80'-43'303,"-5"8"-303,-20 33-135,-4 1-794,-5 1-1593,-7 0-2329,-3 0 4851,1 0 0,-16 0 0,-2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1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63 22160,'-90'-35'2846,"13"7"-2566,43 28-56,3 15-44,4 9-1,3 17-22,9 6-56,7-2-34,14-4 22,17-7 46,15-11 10,14-7-89,0-10 45,-4-6-34,-7-14 34,-9-7-34,-8-17-67,-9-6 0,-8-3-448,-3 3-964,-4 7-1389,-9 15-4515,-8 10 7316,-13 31 0,11-13 0,1 14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1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26205,'-21'47'61,"1"-1"1,-13 30-521,29-59-1177,2-6-1266,2-6-2701,12-3-1658,9-7 7261,17-11 0,-15 7 0,-2-5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1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23975,'30'65'370,"-7"-9"-774,-22-29-1501,-1-4-2285,-2 0-5641,-8-1 9820,-7-1 1,5-9 0,-1-3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2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32 26440,'-71'0'1378,"14"1"-997,76 5 91,22 0-472,34 1 0,23-3 0,-45-3 0,0-1-110,-2-1 0,0 0 110,37-8 0,-6-1 0,-3-5-617,6 4-873,6 4-1894,-3 4-6174,-14 9 9558,-30 14 0,-22-10 0,-20 8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2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1 276 21342,'28'-50'963,"1"-1"1,-1 4 0,1 6-449,21 2-89,4 11-57,0 14-155,0 9-68,-4 18 66,-2 8-144,-3 15-12,-5 7 22,-4 3 45,-8 4-4229,-6 2 4252,-3 1 904,-2-4-860,-3-4-32,2-10-80,-2-8-78,6-7 34,4-8 3358,6-5-3404,6-5-2554,25-16-1468,-10 2-5797,23-15 9280,-12 4 0,-26 10 1,-4 1-1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245 157 25006,'-97'16'930,"15"5"-762,56 10 23,7 2 89,6 4-124,7 1 80,5 1 33,17 0-123,12-8-90,19-11 0,11-10 0,3-8-34,-4-8 12,-7-8 44,-13-10 146,-12-11-11,-12-7-12,-6-8-89,-6-6-44,-10-2-57,-7 3-11,-13 5-191,-3 10-425,1 12-3294,2 13-1670,14 14-4251,4 16 9238,22 8 0,-8-5 0,9-5 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3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18485,'0'-3'7731,"0"1"-6196,0 2-829,9-1-492,9 0-214,15 0 0,11-2 0,5-3 0,-1-3 0,-3-1 0,-5 0 0,-6 2 0,-6-2-1177,-8 0-1177,-8 2-2296,-5 2-5181,-6 4 9493,-11 3 0,8 0 1,-7 1-1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3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27639,'38'10'213,"-3"-3"-493,-15-7-818,-4 0-1277,-1-4-2690,-1-8 5065,3-9 0,-8 6 0,0 1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3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26541,'-1'54'552,"1"-1"1,-3 1 0,-1-3-441,-7 29-56,-6 2-56,0-5-448,3-6-941,6-8-2129,5-11-2735,7-13 6253,17-15 0,-12-12 0,11-9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3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400 64 23280,'-49'-17'1451,"1"-1"1,-38-10-982,36 28-179,6 3-21,5 7-102,8 11 11,8 11-168,6 9 45,9 4 56,3 2-45,12-3 101,29-1-101,3-21 57,29-4-24,-8-27-32,3-10-35,-4-12 46,-12-5-57,-15 1-22,-15 3-90,-10 5-458,-5 5-327,-2 3-738,0 7-1782,-9 4-2555,-8 5 5950,-15 13 0,12-8 0,2 8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4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19000,'-1'3'4672,"0"-1"-2665,1-2-1940,-8 48-67,4-27-494,-4 36-1074,6-42-931,2-8-1143,0-2-357,10-5-1011,6-9 5010,11-5 0,-9 2 0,-4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4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26059,'9'85'1614,"-2"-9"-1413,-7-32-145,0-7-56,0-8-33,0-7-505,0-6-526,0-6-998,0-2-762,0-2-1826,-5 2-3328,-8 2 7978,-10 2 0,8-5 0,1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6:04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28468,'6'19'203,"22"-6"-203,52-10 0,18-3-2831,-18-7 1,3-1 2830,-18 2 0,3-1 297,7-3 1,7-2-1,-7 1-297,-7 3 0,-2 0 0,18-2 0,-5 2 0,8 4 176,-22 2-2708,-18 2-3362,-19 0 5894,-13 0 0,-11 0 0,-4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8:24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201 161 17476,'-50'12'3092,"0"-1"1,-28 5-2342,57-12-348,19-3 314,34-1-4094,37-2 3821,-2-1 1,15 0 0,0 0-289,-7 0 1,-1-1 0,6 0-300,6-1 1,7 0 0,1 0 0,-2-1 192,-10 1 0,-2 0 1,0-1-1,2 1-412,5-2 1,2 0 0,0-1 0,1 1 361,5 1 0,1-1 0,0 0 0,1 1-234,-17 1 0,1 0 0,0 0 0,0 0 0,1 1 234,1 0 0,1 0 0,0 0 0,1 1 0,-1 0 0,2 0 0,-1 1 0,1 0 0,-1 0 0,0 0 0,-1 1 0,0 0 0,0 0 0,-1 0 0,0 0 0,16 0 0,-1 1 0,-1 0 0,-1-1 0,-8 1 0,-3 0 0,1 0 0,0 0 126,5-2 0,2 1 1,-2-1-1,-8 1-414,-7-1 0,-6 0 1,0 0 31,3 0 1,0-1-1,-15 0-2803,-5-1-1256,-39 3 4315,-55 10 0,21-7 0,-21 7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8:25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41 433 20994,'-37'-68'-381,"34"8"1368,59 25-1273,-4 18 0,9 1 1098,19-3 1,8 2-470,-16 4 1,4 2 0,2 0-892,13-2 0,3 1 1,2 1 608,-15 2 1,1 0-1,2 1 1,2-1-259,6 1 1,1-1 0,2 1 0,0 1 254,-15 0 0,1 2 1,0-1-1,0 1 1,1 0-279,2 0 1,1 1 0,0 0 0,1 1 0,-1-1 299,1 2 1,0-1 0,0 1 0,0 0 0,1 1-10,-1-1 1,0 1 0,0 0-1,-1 1 1,1 0-39,-2 0 1,1 1 0,-1 1 0,0-1 0,0 1-188,-1 0 0,-1 0 1,1 1-1,-1-1 1,0 1 153,18 2 0,0 0 0,0 1 0,-1 0 0,-2 0 0,0 0 0,-1 0 0,0 1-53,-3-1 1,0 1 0,0-1 0,-2 1-5,-2-1 1,-1 0 0,-1 1 0,0-1-100,-5 0 0,0 0 1,-2 0-1,0 0-222,20 3 1,-1 0 0,-3 0-703,-8 1 1,-2 0 0,-3 2-1883,-9 0 0,-2 1 1,-4 1 2961,17 9 0,-10-1 0,10 4 0,-41-5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7:00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0 199 20748,'60'-11'2237,"-1"1"0,5-2 1,-1-2-1712,3-3 1,1-1-448,7 0 0,2 0-79,3 0 0,2 2-2126,0 2 0,8 1 2126,-14 6 0,8 2 0,3 0 0,-5 3 0,4 2 0,-4 1 0,3 2 37,17-2 1,2 1 0,-11 4-229,-13 6 1,-17 5-1544,-16 12-2019,-26 5-5413,-22 6 9166,-22 6 0,9-19 0,-7-4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8:12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61 24008,'-41'-12'2567,"7"2"-2142,33 11-111,0 1-134,1 2 111,6 1 0,11 0-67,15 0-78,18 0-1,13 0-65,11-1-80,7-3 0,6 0-752,5-1 752,8 0 0,-48 0 0,2 0-218,1-1 1,1-1 217,0 0 0,-2-2 0,44-7 0,-18-1 0,-22 1 0,-20 3 0,-16 3 0,-12 4 0,-6 0 717,-4 0-717,-1 0 470,-19-3-470,-2 0 0,-25-1 0,-7 3 0,-20 0 0,-18 5-260,38 0 0,-2 2 260,-4 1 0,-1 1 0,-1 2 0,0 1 0,3 2 0,0 1 0,4-1 0,2 1 0,-39 14 0,35-8 0,0 1 0,-24 8 0,30-10 0,2-1 0,-12 3 0,13-5 0,15-5 0,16-4 0,9-4 0,8 5 0,12 0 520,13 7-520,23-1 0,17-3 0,15-4 0,9-3 0,6-5 0,3-6 0,0-2 0,-33 0 0,-3-1 0,23-3 0,6-1 0,-58 9 0,-15 2 0,-11 2 0,-4 1 0,-3 0 0,-18-4 0,-8 0 0,-26-7-3392,-9 1 3392,-13-2-455,-8 1 455,-6 0-76,25 7 0,-1 1 76,-27-2 0,37 4 0,3 1 0,-2 1 0,14 2 3092,8 2-3092,4 2 664,4 0-664,3-1 243,7-1-243,6-2 0,4 1 0,10-2 0,13 2 0,19 0 0,21 2 0,15-1 0,10 1 0,4-2 0,3-1 0,-1-2 0,-1 0 0,-29 0 0,0-1 0,21 0 0,13-2 0,-57 2 0,-18 0 0,-12 1 0,-10 0 0,-13 0 0,-31 7 0,-4-6 0,-25 6 0,7-7 0,-12-1-426,-15-4 426,43 2 0,-2 1 0,-2-2 0,0 0 0,1 2 0,2 1 0,-40-2 0,11-1 0,36 0 0,11 0 0,29 2 0,6 2 426,14 0-426,12 4 0,22 3-399,31 7 1,6 3-1911,4 0 17,-3-1 1,-4-2-7540,-20-4 9515,-1 2 1,-26-5 0,-7 1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8:4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15583,'0'-3'5243,"0"0"-8763,0 3 4372,53-24-57,-14 12 1096,44-18-1633,-31 21 825,-7 4-1026,-8 3-57,-1 2-35,2 4 3103,6 4-3640,10 6-795,6 4-1512,4-2-6952,-5-4 9577,-11-3 1,-22-6 0,-13-1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9:13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5969,'0'0'0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29:1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12322,'-4'2'6857,"1"0"-5087,3-2 483,0 0-606,-3 7 605,36 1-1445,0 4-135,42 2-581,1 0-91,12 3-468,-40-7 1,2-1 467,3 2 0,2-2 0,2 0 0,2-1 0,2 1 0,0-2 0,2 0 0,0 0-296,-2 0 1,-1 3 295,-2 1 0,-2 6-1491,8 20 1,-7 9-2763,-19-6 1,-7 5 4252,4 23 0,-9-2 0,-16-4 0,-10-8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0:45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0 218 20591,'65'-32'1251,"-1"1"1,4 1-1,0 4-3444,-5 8 0,2 4 2445,10 0 0,5 2-95,7 2 1,2 2-52,8 1 0,3 1-322,-31 3 0,1 1 0,0 1 234,0 0 1,1 0 0,0 0 92,1 1 0,-1-1 0,0 1-111,-2 1 0,0 0 0,0 1-544,-2 1 0,0 1 1,-1 0 347,29 4 0,-1 3-544,-7 2 1,-3 4-250,-8 1 0,-5 4-2709,-11 2 1,-7 5 3697,20 35 0,-36-26 0,-24-5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1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20613,'79'61'1277,"-35"-30"1,-1-7-774,-1-12 46,13-1-136,-20-9-55,5-1-35,2-1 103,6-1-170,4-5-10,5-5-68,6-5-22,6 0 33,8 2-22,7 3-78,5 2-271,1 3 181,-4 1 34,-9 1-22,-13 3-12,-10-2-57,-11 1-178,-6-3-370,-4-3-3048,3-12-885,-16 4-4785,-1-2 9387,-20 11 1,0 7 0,-3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4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8 148 19572,'-4'3'4313,"1"0"-2789,3-3-638,79-3-158,-8-10-392,1 4 0,6-1-467,-16-3 1,0-2 287,3 1 1,0 1-158,-2 1 0,-1 1 0,-4 1 0,-1 2 0,-5 1 0,-2 2 0,39-2-107,-11 4 107,-15 2 0,-14 1 0,-17 0-885,-13 1-908,-11 1-1756,-5 4-6282,-14 8 9797,-11 9 0,7-8 0,-4 1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4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10 20602,'-6'-5'4661,"1"1"-4066,5 4-270,-5 46-4420,2-9 4151,-4 42 596,5-19-843,1 1-728,0-1-1120,1-7-2364,2-6-4506,5-12 9731,4-13 1,-3-11-1,-1-8 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4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10 19650,'0'-5'4426,"0"1"-3619,0 4-460,0 43-168,0-6-179,0 39-45,0-21-1400,-4-2-1760,-5 0-6061,-10 2 9266,-8 3 0,11-25 0,0-5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 27930,'53'3'247,"1"0"0,1 0 0,0-1-247,-4-5 0,2-2 0,24-4 0,0-4 0,-21 3 0,0-1 0,12-4 0,-4 1-337,3-1-1534,-17 2-2634,-10 0-5326,-7 2 9294,-6-1 0,-12 7 1,-5 0-1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5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25331,'0'89'1535,"-1"1"-1390,-3-14-145,-1 2-145,-2-7-807,2-8-6236,3-9 62,1-5 7340,8-4 1,-5-21 0,5-4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5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26832,'51'0'613,"-1"0"0,1 0 0,-1 0-613,35 0 0,1 0-5661,-6 0 5661,-10-1 1319,-11 0-1319,-12-1 872,-13-2-2442,-9-1-1242,-11 2-2006,-7 0-4636,-13 6 9454,-11 9 0,6-6 0,-4 5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20725,'-64'75'3844,"10"-4"-3407,29-15-303,6 1-123,2-3-11,2-6-705,1-7-718,4-11-1076,4-8-2935,2-8 5434,4-7 0,0-3 0,0-4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5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25588,'50'44'483,"-5"-2"-483,-14-5-325,-5-3-1300,-5 0-1983,-4-6-5580,-2-3 9188,-2-6 0,-5-8 0,-2-6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26866,'2'99'392,"0"-8"-403,-2-28-617,-2-2-1108,-2-4-2209,-2-4-4167,-1-6 8112,2-8 0,2-17 0,2-8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4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23168,'0'-2'2690,"0"1"-2108,0 1-537,53-4-45,-24 3-202,46-4-672,-35-1-1871,7-2-7086,2 2 9566,-7 0 0,-17 5 0,-12 1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1:54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4641 343 20636,'-74'-44'29,"0"0"1,-5 0 0,-2 5 205,3 11 1,-4 4-1247,19 6 1,-3 2-1,-2 2 1078,-6 0 0,-3 1 1,-1 2 62,-6 2 1,-1 2 0,-2 1-23,-4 1 0,-2 1 0,-1 2 64,-2 2 0,-1 1 0,-1 3-403,23 0 0,0 1 1,0 1-1,-1 2 273,1 1 0,-1 1 0,1 2 0,-1 2-6,1 1 1,0 3-1,0 1 1,0 2-26,0 2 0,0 2 0,0 2 1,1 1-12,-2 3 0,1 1 0,0 3 0,1 1 0,-3 3 0,1 2 0,0 2 0,1 1-199,-2 2 1,1 2-1,0 0 1,1 2 228,2-1 1,0 1 0,2 1 0,2 0 30,5-2 1,1 0 0,3 0 0,3 0-300,-7 9 1,4 0-1,8 1 249,-1 17 0,16 2 243,21-9 0,19-1-232,23-4 0,17-3 23,16-1 0,14-6-14,-11-18 0,6-3 0,4-3 32,11 0 1,4-4-1,5-2-27,-14-7 1,4-2-1,2-1 1,1-1-78,9-2 0,1-1 0,3-1 1,2-1 44,-14-2 0,0-1 1,2 0-1,3-1 1,6-1 23,-14 0 0,5-2 0,4 1 0,1-1 0,2 0 0,-2 0 0,-1 0 0,-5-1-139,10 1 0,-5 0 0,-1-1 0,0 0 0,2 0 1,4 0 110,-10-1 0,4 0 0,2 0 0,1 0 0,0 0 0,-3-1 0,-4 0 0,-5 0-208,13-1 0,-6 0 0,-3-1 0,-3 0 0,1-1 160,12-2 0,-1 0 1,-3-2-1,-2 0 140,-12 1 0,-3-1 1,-1-2-1,-1-4-77,24-11 0,-3-7 0,-9-3 18,-4-7 1,-11-9 72,1-19 1,-20-8-12,-36 6 1,-18-3-62,-11-10 0,-12-3 249,4 25 1,-4-2 0,-5 2-251,-8-5 1,-5 2-1,-3 0 212,-5 0 0,-4 1 0,-4 2-163,-4 3 0,-4 2 1,-3 3-80,0 3 1,-4 3 0,-9 5-2,13 16 0,-7 2 1,-4 3-1,0 3 0,5 1-2,-2 1 0,3 4 0,-1 1 0,-3 2-50,0 1 1,-6 0 0,0 2 0,2 3 0,6 2-228,-14 6 1,6 5-1,4 1 44,8 0 1,2 2 0,5 3-4122,-13 11 1,8 7 4481,19 4 1,9 1-1,1 6 1,21-3-1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3:02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21 14283,'-2'0'4482,"0"0"-370,2 0-3563,2 0 146,4-1-79,7-1-157,10-2 24,9-1-103,9 1-21,7 1-46,3 2-33,2 1-89,2 0 33,-1 0 23,2 2-169,4 0 34,3 2 269,4 1-224,-2 1-112,-5-1 44,-7-1 47,-5 1-136,-3 0 0,-1-2 0,-2 1 0,-5-2 0,-7 0 0,-6-1 0,-7-1 0,-5 1 0,-5 0-57,-3 0-1725,-2 0-235,-1 1-2173,-8 3-5641,-4 3 9753,-10 5 1,8-6 0,0 1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4:19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23919,'13'-10'1591,"1"1"-1266,3 6-101,1-2-145,2 2-12,-1-1-33,1 1-12,-2-1-11,-3 2 0,-3 0 34,-5 0-45,-2 2 34,-3 0-12,0 0 90,-1 3 112,0 5-78,0 7-1,-1 7-10,-2 5-67,-4 6 21,-3 4-33,-5 3 0,2 2-56,1-1 34,2-3-23,1-3-157,0 6-235,2-14-347,-1 3-785,4-17-1658,2-5-2185,0-4-4475,1-2 9784,4-4 1,-3 1-1,4-1 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4:20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7 15392,'6'-4'5356,"-2"1"-4180,-4 3-447,0 0-236,2 32-23,-1-10-212,-2 30-33,-5-18-125,-3 3-66,-1 0-12,0 0-22,1-1-56,0-2-269,1 0-123,1-3-426,2-1-1591,0-3-3384,2-6 5849,0-4 0,2-8 0,1-4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4:20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26675,'53'-24'606,"-4"4"-528,-17 13-78,-2 2-336,-5 2-616,-4 2-1200,-5 1-2050,-1 1-5629,0 5 9406,1 5 0,-7-3 1,-1 0-1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4:29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19 20121,'-48'1'2487,"6"4"-2251,23 3-46,1 4 68,3 2-57,2 2-22,3-2-11,2 1-78,3-2 56,3 1-56,1 1-34,1 1-56,5-1 0,5-2 0,8-3 0,5-3 0,5-4 11,2-2 34,-2-4-34,-1-3 112,-6-5 213,-4-4-67,-4-1 11,-4-2-22,-2-4-78,-4 0-136,-1-2 57,-2 1-146,-8 0-224,1 10-661,-8 1-717,1 10-1748,-1 1-4930,0 5 8325,0 2 0,6 0 0,3-1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4:29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58 19168,'-3'1'5446,"1"-1"-3866,2 0-1099,6 1 114,8 0-35,12 0-34,13-1-211,11-3-315,8-2 0,4-4 0,1-2 0,-3 1 0,-7 1 0,-5 3 0,-6 2 0,0 2 0,-4 0 0,-1 2 0,-6 0 0,-6 0 0,-8 0-382,-8 0-1030,-4 0-1490,-6 0-3250,-9 3 6152,-8 3 0,6-2 0,-2 2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4:30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15863,'-3'2'5266,"1"0"-4527,2-2-67,0 0-268,-14 33 56,10-19 77,-10 26 113,14-28 0,3 0-44,3 0-13,3-1-156,4-2-78,5 0-68,6-2 112,8-4-179,9-1-201,6-3-12,4-5-11,-1-4-224,-2-4-605,-4-1-403,-5 2-1503,-6 2-2295,-6 3 5030,-6 4 0,-10 2 0,-5 2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4:30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1433 193 15303,'-55'-25'1490,"1"0"0,-3 1 0,1 3-1249,5 6 0,-1 3-382,-6-1 0,-2 3 225,-3 1 0,-2 2-370,-2 2 0,0 1 516,0 2 0,1 4-101,3 2 0,1 4 91,5 0 1,2 4 87,5 2 0,2 4-50,-33 20-45,16 5 44,16 3-167,16 5 0,13 2-34,10 9 56,9 4 323,14 6-345,12 4 135,21 3-76,-14-38 1,3-2 219,6 2 1,5-3-168,7-1 0,5-2-57,5-3 1,7-5-128,3-10 1,7-4 0,-3-3-53,14 1 1,0-6-271,-11-5 0,3-2 0,-6-4 326,3-5 1,-5-4-18,-1-4 1,-2-1 33,-4-1 0,-2-2-33,-4 1 0,-2-3-12,-5 2 0,-3-2-5,33-25 11,-20-2 291,-23-32-134,-26 15-112,-26-27-233,-30 24 188,8 35 0,-4 0 255,-8-1 1,-3 2-603,-8 0 0,-4 1-258,-5 3 0,-2 2-1185,-3 3 0,-1 4 1061,1 6 1,1 3-1104,7 4 0,2 4 1832,6 2 0,5 2 0,-4 2 0,19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5:19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92 24053,'-37'0'2499,"8"1"-2320,27-1-11,2 0 79,9-5-135,8-3-44,13-8-35,5-1-33,2 0 11,-2 4 1,-5 3-1,-6 6 78,-9 2 247,-6 7 101,-6 9-21,-2 15-416,-9 17 0,-4 13 0,-9 8 0,-5 7 0,7-20 0,0 0 0,-11 28 0,11-30 0,1-2 0,-6 7-617,6-12-784,2-16-1423,9-12 2824,8-17 0,0 1 0,5-8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5:19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9 21387,'0'-5'4538,"0"1"-3732,0 4-357,0 46-35,0-10-178,-4 45-91,-4-18-145,-7 6-22,-2-1-852,-1-5-1132,3-10-1882,5-11-3888,5-10 7776,4-10 0,1-10 0,0-6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5:19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21376,'0'-3'4650,"0"1"-3541,0 2-918,34-6-124,-9 0-67,28-5-650,-20 1-1177,-3-1-1736,-2-1-3989,0-3 7552,3-1 0,-14 6 0,-2 1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5:19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537 1 20860,'-5'-1'5390,"-12"33"-4314,2 8-147,-20 42-721,15-37 0,-1 1-766,-5 8 1,-1 2 557,-3 4 0,-1 2 0,0 2 0,0 1 0,0 2 0,1-1 0,2 0 0,2 0-1422,1-3 0,3 0 1422,2-5 0,3-2 0,-10 39-1290,12-23-694,8-26-1781,16-24-2834,11-23 6739,17-23 0,-14 9 0,-1-7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5:2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88 23952,'-59'2'2544,"6"6"-2174,24 12-113,3 6-32,7 2-46,8-2-56,5 1-22,10-1-67,9-2-34,10-4 0,11-8 67,6-6-33,4-13-12,-1-5-11,-5-7 0,-8-4 68,-10-1-23,-7-3 22,-5-4-78,-4-3-45,-3-2-324,-6 1-382,-3 4-874,-8 10-3697,-5 9-4509,-9 18 8868,-4 14 1,14-4-1,2 1 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5:20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28636,'73'10'35,"-2"-7"-35,-10-8 0,0-4 0,-4-1 0,-5 1-897,-7 1-1468,-9 1-3820,-10 4 6185,-10 5 0,-8-1 0,-6 3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5:2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24827,'-56'58'2319,"5"-4"-1915,19-16-113,6-3-90,7-5 79,10-3 69,6-3-349,8-1 0,8-2 0,11-3 0,14-8 0,12-10 0,12-12 0,7-10 0,4-7 0,-4-2-1592,-7 0-6554,-9 4 8146,-12 2 0,-19 12 0,-9 4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6:04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14383,'-3'0'6107,"1"0"-952,2 0-4304,5 0-167,6 0 10,12 0-122,11 0-347,11 0-225,11 0 0,5 0 0,5 0 0,1 0 0,-2 3 0,-3 1 0,-8 2 0,-11 2 0,-13-2-181,-13 0-692,-9 1-584,-6 1-1523,-6 4-2690,-7 5 5670,-10 7 0,8-10 0,-1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6:3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26407,'51'-1'1591,"2"-2"-1132,-7-2-245,7-2-214,5 0 0,2 0 0,-1 3 0,1 1 0,0 2 0,1 1 0,-1 0 0,-4 0 0,-9 0 0,-13 0 0,-13 0 0,-11 1 0,-6-1 0,-7 1 0,-11 0 0,-14 0 0,-17 1 0,-12 0 0,-5-1 0,-21-6 0,20-2 0,-15-2 0,26 0 0,5 4 0,7 3 0,11 1 0,6 1 0,11 0 0,4 0 0,7 0 0,0 0 0,3 0 0,7 4 0,9 2-3392,14 3 3392,12-1 0,8 0 0,30-1 0,-24 0 0,10-1 0,-38 0 0,-12-1 0,-9-1 0,-5 1 3392,-12 2-3392,-10 4 0,-38 12 0,7-5 0,-23 2 0,25-13 0,5-5 0,6-2 0,9 0 0,9-1 0,9 0 0,5 0 0,3 0 0,30-4 0,-4-1 0,26-3 0,-13 1-1267,-4 4-8564,-5 12 9285,-15 10 1,-3-4 0,-11 2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6:42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19549,'71'-4'4662,"5"-1"-4013,-18 1 1,3 0-432,-7 0 1,2 1-650,24-3 1,4 2 592,-11 0 1,1 1-91,7 1 1,1 1 0,3-1 0,1 1-17,0 1 0,0 1-689,-4 2 1,-2 1 632,-4 1 0,-2 1-34,-5 1 1,-2 1 162,-7 0 1,-2 0-158,-7 0 0,-1 0-50,34 7-125,-14-2-390,-13-3-1569,-12-5-3083,-10-2 5245,-7-6 0,-13 2 0,-6-1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6:52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25779,'-19'62'605,"4"-13"-650,2-7-795,4-13-1547,3-4-1848,2-4-5596,5-9 9790,10-5 0,-6-6 0,6-1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6:52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65 17992,'0'-3'4033,"0"0"-3831,-27 21-23,11 2 35,-20 20-58,20-4-122,7 0 44,3-4-78,11-6 12,9-7 77,10-10-10,11-4 503,5-10-190,4-8-268,-4-9-46,-8-7-33,-12-4-45,-10-3-101,-7-1-303,-8 0-604,-3 4-1211,-8 7-3507,-3 9 5726,-3 9 0,9 4 0,1 4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6:53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1185 71 18082,'-86'-18'4425,"-7"1"-4547,42 8 1,-2 2 334,-2 0 0,-1 1-157,-4 1 0,-1 3-17,-3 5 0,0 3 6,-3 5 0,1 6 22,-1 8 0,3 5-451,4 6 0,5 5 512,8 2 1,6 3-129,11-1 0,8 2 365,0 37-365,39-11-11,28-14 0,33-11 11,-27-26 0,3-4-460,9 0 1,4-3 644,7-1 0,3-3-23,7-2 1,0-3-23,3-1 0,0-3-140,-3-5 0,0-3 5,-8-1 1,-3-2 5,-10-4 0,-4-3 51,32-16-17,-30-3 984,-26 0-873,-18-3-100,-25-3-56,-19-4-11,-24-3-471,-23 1-832,-16 7 338,40 24 1,-1 5-320,-1 2 0,0 5-6761,-43 13 8056,17 13 0,36-5 0,17 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7:18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18742,'-48'4'1625,"8"0"-964,26 7-78,0-1 33,2 2-134,2-1-157,1 1-112,3 1-34,0 1 0,1-1-112,2 1 1,0 0-24,2-1-32,0 1-12,2-1-12,4 0-21,3-1 33,7-4-11,2-1 22,4-4-11,2-1 0,1-2 11,0 0 0,-1-4 0,-2 0-3403,-3-6 3471,-4-1 213,-1-3 346,-2-11-280,-4 6-100,-1-5-124,-5 10-32,-1 2 3368,0 2-3425,-1 3-45,-1 1-145,-6 0-181,-1 2-436,-6 0-571,0 3-1323,-3 0-2677,-1 5 5333,0 3 0,10-2 0,1 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7:19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24244,'-9'0'1614,"5"1"-931,12 0-269,6 0-43,7 1 21,6-1-236,5 0-44,5 0-22,3 0-34,3-1-56,-1 1-11,-1 0 11,-1 0-23,-6 1-10,-6-1-23,-7 1-269,-8-1-168,-5 0-3138,-6-1-1086,-4 0-5114,-5 0 9417,-6 3 1,5-2 0,0 1-1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7:1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21734,'-39'31'605,"7"-2"-460,26-14 69,2 0 32,3-3 12,0-1 134,1 0 124,0-1-46,2 0-44,1-2-68,3-1-32,2-2 55,2-1-101,2-3 0,4 1-124,2-2-66,2-2-56,2-2-34,-2-1-34,-1-2-392,-6 1-470,-3 1-863,-5 2-1480,-3 2-3909,-1 1 7148,-1 1 0,0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7:48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23124,'9'4'2846,"7"3"-2152,15 7-111,16 0 56,17-3-91,17-5-311,12-3-2363,-43-3 0,3 0 2126,21 0 0,4 0 0,-2 0 0,3 0 138,15 4 1,-2 0-139,-24-2 0,-4 0 0,-8 4 0,-5 0 0,12 0 0,-9 0 0,-11 0 0,-5-2 3103,-16 0-4011,-3 0 737,-10-1-1454,-4 1-738,-1 3-2736,-2 2 5099,-5 3 0,2-5 0,-2-1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8:25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21252,'48'-16'2689,"-2"2"-2072,-12 10 156,4 2-313,3 2-113,4 1-11,5 4-23,5 3-89,7 5-33,3 0-67,-1 1-80,-6-3-32,-10-2 21,-10-4-33,-11-2-235,-9-3-326,-5 0-323,-6-4-1156,-3-2-2353,-3-5-5438,-9 3 8896,-11 1 1,6 6 0,-4 1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8:26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1215 1611 24143,'-21'-31'1737,"1"1"-5919,8 13 4418,-2-5 1193,-4-5-1351,-4-6 694,-8-4-660,-5 0 11,-6-1-89,-1 2 89,0 1-66,2 0-46,4-3 23,2-4 2484,1-5-2541,0-6 23,-2-7 0,0-9-11,1-10-364,2-7 375,5 0 0,4 3 0,3 11-11,1 10-1,1 11 24,1 7-12,0 6 0,1 4 11,2 3-11,0 2 0,3 4 342,2 2-331,2 6 11,2-1-22,1 7 0,2 1 11,2 8-11,0 1 101,0 0-34,-3 1-44,-4 0-23,-8 0 11,-7 0-22,-6 4 11,-7 2-11,-2 4 11,-2 3 0,0-3 44,3 0-44,3-3 12,4-1-12,5-2 0,6-1-23,7-1-44,6-2-56,3 0 100,4 0-10,8 0 10,7 0 23,13-4 0,9-2 0,7-3-11,7 0 22,4-1 1,4 3-1,26-4-22,-24 5-12,12 0-134,-37 5 22,-7 1 57,-7 0 33,-5-1 34,-6 1 67,-4-2 90,-5-1 134,-4-1-157,-9-2-22,-7-2 67,-10-1-101,-5-1-11,-4 0 247,-25-8-124,14 5 45,-13-4-11,25 8-167,10 2-46,8 2 0,8 3 0,3 0 0,4 1-4741,1 1-2486,-3 3 7227,-2 9 0,1-6 0,-1 5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8:27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 25151,'-3'-8'1401,"3"13"-807,8 16-123,5 20-68,7 12-112,3 9-33,1 3-156,1 1-102,-1-1 0,-1 1 0,-1-1 0,-3 0 0,1-2 0,-4-3 0,-1-4 0,-1-5 0,-1-4 0,-1-4 0,-3-4 0,-1-4 0,-1-2 0,-3-2 0,0-4 0,-1-3 0,0-3 0,-1-3 0,-1-5 0,0-3 0,-1-4 0,1-3 0,-1-1 0,0-1-2712,0-1 11,-5 0-2061,-4-1-5069,-7-1 9588,-4 0 0,9 2 1,1 0-1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8:28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57 18933,'-1'-1'4269,"0"0"-2936,1 1-1097,20 29-192,-4-12-32,19 24-3393,-6-20 3381,2-2-11,3-3-34,0-1 34,1-4-34,-2-3 34,-4-2-34,-6-4 22,-4-1 3393,-4-2-3370,-4-4 45,-4-2 112,-4-5 762,-4-2 33,-12-1-436,-13-2-91,-18 2-190,-15 1-22,-7 4-34,-1 5-78,6 3-213,-5-1-705,21-2-707,-7-5-1726,16-7-3395,-4-8 6645,-5-5 0,19 12 0,3 2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9:0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20221,'2'0'5693,"46"-1"-4909,-4 1-145,48-1-4521,-6 1 4106,-39 0 0,6 0-275,18 0 1,11 0-1,-7 0-622,-4 1 1,-1 0-1533,3 0 1,6 1 0,-14 2 2204,10 12 0,-34-6 0,-22 3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9:14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25611,'69'6'1344,"8"0"-1074,11-6-114,-36 0 1,2 1-593,7 1 1,2 1 508,6 2 0,2 0-6,4 1 0,0 2-382,1 0 1,-2 0 258,-2 0 0,-2 0-280,-6-1 0,-3-1-309,-7 0 1,-2-1-3133,35 3-6054,-23 2 9243,-27 5 1,-18-6 0,-17 2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9:42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23213,'60'-8'1210,"-1"-1"0,4 1 0,1 3-1907,-3 2 1,2 3 1065,5-1 1,3 0-191,2 1 0,1 0-1644,0 0 0,0 0 1465,-2 0 0,1 0 0,-2 0 0,0 0 241,-3-2 0,0 0-388,-2-1 1,-2-1-240,-3-1 0,-2 0-259,-6 1 1,-1 0-2359,35-1-2409,-20 12 5412,-21 9 0,-23-4 0,-12 3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1 20524,'-79'2'4504,"5"9"-3831,19 9-203,7 8-145,10 3-123,13 2-1,11 0 58,8 1-35,6 3-79,7-1 90,7 0-78,11-3-56,6-7-101,6-8-157,3-8-661,-1-6-863,-3-10-1725,-4-4-4213,-6-9 7619,-5-4 0,-11 9 0,-2 2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6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24379,'-13'73'1535,"-4"2"-1311,-3 0 33,-5 6-207,8-28 1,2 0-17,-4 18-34,1 6-79,16-52 68,7-13 11,6-21 11,11-13-11,7-18-33,5-6 22,0-2 11,-4 9 0,-5 8 134,-6 12 191,-5 8 67,-2 6 112,-3 5 112,-1 9-323,-2 7-293,-4 13 0,-1 6 0,-5 4 0,0-1-136,-3-6-1556,2-6-2375,3-9-5764,3-8 9549,7-10 0,-5 0 0,6-3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6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 21230,'1'-1'4785,"0"35"-4416,-4-8-369,0 31-369,-1-19-1873,2-1-3125,2-4 5367,6-3 0,-3-14 0,2-4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7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25936,'-35'49'-2174,"3"1"-2834,22-28 5008,0 1 0,6-15 0,2-4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7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21465,'-45'0'4404,"4"0"-9247,19 2 5471,2 3 134,-1 19 859,8 1-1464,1 15 747,9-8-904,4-3-436,7-5-640,5-6-986,10-8-2229,3-5-5540,2-5 9520,2-7 0,-14 5 1,-3-5-1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7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24468,'-27'45'907,"0"0"1,-20 41-639,22-22-56,3-2-90,3 2-123,9-26-33,3-6 33,12-26-12,7-13-10,8-7-56,7-10-1,2-2 79,-2 5 11,-6 7 34,-8 8 78,-3 3 180,-3 7 459,2 15-549,-5-1-135,0 14-78,-4-9-997,-1-5-1322,1-6-5234,-1-6 7553,4-4 0,-2-2 0,3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7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90 154 24468,'47'-44'527,"-10"4"-169,-30 20-10,-4 1-135,-9 3 123,-2 6-79,-6 5-3548,-2 8 3437,-2 11 33,-2 10 214,-2 11-91,0 4 23,1 3-224,5-3-101,4-2 3134,6-6-3975,3-6-5926,21-8-3064,0-7 8843,16-6 0,-18-4 0,-4 0 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8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13 12142,'-55'-7'4538,"5"3"-1378,20 3-2633,4 1 1342,4 5-1689,2 7 837,1 7-894,2 8-123,2 2 0,4 2 2896,5-2-4409,7-4-1569,13-4-3383,13-9 6465,15-6 0,-17-5 0,-2-1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8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1 187 26115,'54'29'594,"-8"-10"-572,22-27-10,-14-8 44,6-22 33,-24 8 293,-5-9 10,-29 14-224,-13 2-124,-8 1-10,-9 5-34,-5 6 0,-2 5-146,-1 6-111,3 7-79,4 3-236,6 5-504,8 1-1713,8-3-4002,6-3 6791,16-3 0,-9-5 0,9-2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 21443,'-45'8'2218,"9"5"-2207,28-1 57,11 4 32,7-6 383,17 2 32,-7-5-67,3 2 1,-13-4 234,-5-1 191,-3 0-236,-5 1-402,-9 4-91,-10 5-111,-8 3-34,-5 2-381,3 0-605,4-3-561,9-4-1680,8-5-4291,7-3 7518,12-3 0,-6-1 0,7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9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23874,'-41'27'2085,"6"-2"-1660,22-6-212,4-3-191,5-2 1,2-3-12,6-4-11,6-3-3403,7-2 3246,6-5-22,1-5 11,-1-4 45,-1-5 123,-5 1-12,-3 1 12,-3 3 3404,-4 4-3315,-1 4 135,-2 2 79,-1 5-35,1 4-32,-1 4-124,1 3-112,0-1-11,1 0-494,3-2-1175,4-3-1570,4-4-6581,5-2 9358,5-4 1,-11 1 0,-2-2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9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26877,'27'-49'852,"-3"10"-572,-4 26-56,-5 6 33,0 4-76,-2 8-181,1 6 0,-3 9 0,-2 8 0,-2 5 0,-4 2 0,-2 1-1357,-1-2-2184,-6 0-6290,-1-1 8924,-6 3 1,6-16-1,1-3 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9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24748,'-3'5'2219,"-1"-2"-2656,4-3-9394,0 0 8383,-27-3 1,21 2 0,-21-3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54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17846,'-67'44'1501,"10"-5"-1119,41-17-181,2-2 236,6-2-79,2-1-55,3-1 22,2 0-3314,4 3 3314,6 3-90,6 3 1,7-1-135,4-2 0,0-3 22,-2-5 79,-1-6 3380,-3-3-3358,-2-4-22,-2-6-146,-3-5 123,-2-8-33,-4-6 134,-3-3-45,-2-3-134,-2 1-67,-2 1-12,-3 1-11,-2 4-11,-1 2-22,4 5 11,1 4-45,2 4-370,0 3-4291,-4 0-5114,-2 3 9523,-5 0 1,4 2 0,2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54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24569,'26'16'1905,"3"-2"-1468,5-5 22,5-1-156,8-4 44,5-1 0,7-3-145,3-5-100,3-3-102,-2-6 0,-3 0 0,-6 0 0,-6 5 0,-6 4 0,-6 2 0,-5 3 0,-5 0 0,-4 0 0,-8 0-483,-5-1-694,-5-2-929,-2-4-2891,-1-1-4834,-5 1 8983,-9 2 0,6 4 0,-6 1 1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55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22529,'87'-8'1401,"-11"1"-1210,-31 3 212,-5 0-313,-17 3-90,-5 1 0,-15 0 78,-1 3 258,-5 6-78,-9 7-113,-7 9 58,-10 3-46,1-1-34,5-2 67,6-4 57,7-2 10,5-2 158,4 1 67,1-1-45,0 2-57,7-1-100,3-2-211,9-4-69,7-3 0,6-4 0,25-8 0,-12-8-405,13-8-435,-22-5-639,-5-1-1412,-2 0-3585,-2 3 6476,0 1 0,-11 10 0,-4 3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55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15 20053,'1'-8'5412,"0"2"-4582,-1 6-259,0 0 34,-9 47-34,-10 0-347,4-1 0,-3 4-43,-25 37-1877,20-42 0,-1 1 1696,-1 1 0,1 0 0,1-2 0,0 1-279,-6 15 0,1-1 279,-9 23-4,16-32 0,1-4-232,2 0-850,8-14-808,5-16 1151,10-9-9088,16-18 9563,17-10 0,-12 5 1,1-2-1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55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24983,'84'23'819,"-25"-7"-707,-27 14 67,-23-10 11,-5 2 23,-7-1-78,-12 4-57,-10 0-33,-13 2 0,-4 0-23,2-2 0,2-2-22,10-5 12,6-4 21,8-4 158,6-4 56,5-2 55,1 0-44,2 0 22,1 2-45,7 2 35,6 1-270,13-2 0,8-3 0,9-2 0,5-4 0,3-4 0,-2-6 0,-4-3 0,-6-2 0,-7 1-785,-7 2-582,-7 1-7687,-6-2 9054,-7 8 0,-2-2 0,-4 9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56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13 136 20569,'-7'2'5961,"2"0"-5435,5-2 24,0 0 54,2 11-143,10-5-461,10 9 0,14-10 0,10-2 0,7-2 0,10-4 0,7-6 0,4-4 0,2-7 0,-3 0 0,-5 1 0,-6 0 0,-8 4 0,-7-1 0,-7 2 0,-9 2-483,-8 1-1052,-10 6-1042,-6 1-1266,-6 9-3956,-12 10 7799,-4 7 0,1-5 0,1-2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56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28 19673,'-4'-2'4190,"0"0"-3506,4 2-147,0 0-134,39-9-155,-8 6-3540,34-7 3483,-20 9-515,-2 1 391,-4 0-33,-4 2-12,-6 0-22,-5 3-22,-7 1 3209,-6 0-3153,-6 2 808,-4 4-495,-17 8-45,-9 10 80,-19 8-35,-3 5-145,1-1 33,8-5 0,9-6-88,9-7-147,9-6 0,6-4 0,4-3 0,2-1 0,10-2 0,7-4 0,14-2 0,8-2 0,6-8 0,4-2 0,3-10 0,0-3 0,-1-3-125,-7 0-1488,-6 2-1614,-6 2-3227,-3 4 6454,-1 7 0,-13 4 0,-4 5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5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84 196 24244,'-2'34'851,"0"7"-750,-1 12-90,0 10-5626,-2 7 5626,-1 3 1414,-1-1-1425,-1-5 0,0-10 0,-1-13 860,3-14-837,1-16 178,1-11-54,0-18 3522,-1-16-3154,2-23-44,0-20-303,7-14 180,7-5-35,8 3-70,4 9-7,5 9-57,-1 10-11,3 9-66,-2 11-102,0 11 0,-3 12-35,-4 10 24,-4 6 11,-5 3 46,-3 3-46,-5 13 0,-2 3 0,-9 13 0,-8 0 0,-11 4 0,-9 4 0,-1-3 0,3-3-651,0 2-279,15-16-628,3 1-1456,12-16-1726,11-2-2632,6-8 7372,12-4 0,-9 2 0,-2-1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5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5 18082,'0'-3'5366,"0"2"-4615,0 1-381,-28 25-45,15-5-45,-22 23-67,26-11 11,4 1 12,3-3-80,2-5-156,3-6-67,5-9-45,6-6-33,5-14-69,4-7 35,1-13 22,-3-2 157,-4 3 56,-8 5 34,-4 8 122,-3 7 47,-2 5-46,0 2-34,0 2-112,0 8-45,0 3-22,0 9-392,-2 0-695,1 0-1075,-1-5-2522,2-6-3238,4-4 7922,5-8 0,-3 2 0,2-3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6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23 16120,'1'-2'4180,"-1"0"-3620,0 41-89,-3-12 44,-2 33 79,-4-24-134,0-6-24,2-8 24,3-9 100,2-8 34,1-3-57,1-6-256,0-7-12,1-10 0,4-8-101,2-4-112,5 1-56,0 5-90,-1 8-705,-2 6-1043,0 3-1904,0 1-5738,2-2 9480,3-5 0,-5 7 0,-2 1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6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 19190,'0'-3'4606,"0"0"-4124,0 3 145,0 0-493,0 40-100,0-8-34,-3 38-157,-2-17-773,-4 1-1893,0 0-4136,-2-3 6959,1-5 0,5-20 0,0-9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6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22115,'37'-34'-2458,"-8"5"0,-13 17 1,-9 5-1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6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 17274,'1'-1'4841,"-1"0"-4303,-4 28-235,0-7-303,-4 24-101,1-17-830,1 1-2239,3-4-6041,1-3 9211,2-4 0,0-8 0,0-4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6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4 25566,'-53'-4'1333,"4"10"-6634,23 12 5704,0 10 1241,2 4-1487,4 1 736,6-2-893,7-3-560,4 5-404,10-12 2642,6 1-4513,11-15-1490,4-7-3239,6-11 7564,1-6 0,-15 4 0,-5 2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7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47 135 18104,'4'-5'4392,"-1"2"-3798,-3 3-180,0 0-234,23-16-46,-11 4-33,16-14-23,-19 8 136,-4 1 122,-3 2 44,-3 4 46,-4 4-145,-3 3-35,-6 6-145,-2 8 157,0 8 33,-1 7 134,1 6 35,3 1-90,2 2-146,3 0-90,4-3-44,1-2-90,3-6-23,2-2-167,5-3-146,4-4-516,6-5-77,5-4-226,1-9-996,3-9-1446,1-10-4056,0-11 7653,0-6 0,-13 17 0,-2 3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7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26765,'-9'53'919,"-3"0"-863,-4-4-56,-4 7-246,-3 5-270,2 1-492,0-4-4969,6-7 2862,5-10-3656,6-10 6771,3-8 0,1-12 0,0-5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7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6 19717,'0'-3'4650,"0"1"-3955,0 2-180,-6 30-167,-2-2-102,-9 33-122,-15 31-326,2-14-284,9-23 0,0-1-1161,-10 23-527,8-6-1614,7-12-2071,8-17 5859,13-19 0,-3-13 0,5-10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7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23896,'-38'60'774,"4"-4"-584,22-22-55,3-4-135,5-6-45,3-9-56,7-6 101,7-11 101,8-12-101,4-8 22,1-10-22,-2-1 34,-4 4 123,-5 7 179,-5 7 101,-5 8-123,-1 4 391,-2 6-155,1 6-169,-2 6-258,1 8-302,-4 19-572,-2-7-1065,-2 14-2430,-3-10-5585,-3 5 9375,-2 6 1,5-22-1,2-2 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8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11 15818,'0'-6'4807,"0"1"-4202,0 5 101,0 0-303,-1 19-258,0 4-111,-2 20-34,1-3-45,0-1-212,2-9 55,2-8 168,-1-10 34,1-5 135,-1-5-90,-1-1 100,0-1-134,-5-4-22,-4 1-45,-7 0 56,-5 0 79,-4 9 224,-3 5 257,-3 8 325,1 5-112,3 1-146,5-3-77,5-2-147,5-4-123,6-2-112,2 0-90,3 0-100,5 6-516,5-7-594,9 0-963,9-9-1188,11-7-3350,10-6 6633,4-5 0,-21 3 0,-6 2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8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79 118 18496,'1'-1'3697,"0"1"-3136,-1 0-539,27-21 102,-19 10-12,19-18-112,-26 17-23,-5-2 23,-3 2 0,-6 3-123,0 3 123,-2 4 78,1 10 135,-3 5 67,2 14 258,-1 5 78,3 4 34,4-1 12,4-2-136,3-2-112,3-2-201,5-2-168,4-3-45,7-6-358,4-7-662,2-6-784,0-7-1166,1-6-3416,-2-5 6386,-2-6 0,-9 8 0,-3 3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9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10 20009,'0'-5'4538,"0"1"-3799,-7 44-268,-1-4-191,-6 39-168,2-11-90,0 3-3414,1-3 2978,0-4-449,2-10-1087,3-11-3048,3-15-4833,2-11 9818,8-19 0,-5 3 1,5-7-1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9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 19168,'0'-5'4493,"0"2"-3731,0 3 112,0 0-336,1 28-426,-1 0-112,0 26-145,0-8-886,0-1-2555,-1-4-5658,0-6 9244,1-10 0,0-11 0,0-8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9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21544,'52'28'-2458,"-9"1"0,-33-19 1,-3 0-1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0:59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63 21566,'-20'57'2039,"5"-6"-1692,12-22-178,1-4-124,8-5-12,4-9 35,10-5 189,4-15-89,4-10 0,-1-14 90,-4-7 44,-7-2-10,-8 4-124,-6 7-134,-9 7-34,-5 9-404,-6 7-593,0 6-1636,3 5-3452,3 6 6085,3 7 0,4-6 0,2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00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22793,'-29'53'707,"7"-5"-517,19-22 1033,2-2-1178,1-4 332,4-4-433,5-8 195,7-4-229,5-12 530,4-6-541,0-9 22,-2-3 79,-6 4 23,-7 4 358,-5 8 202,-3 5-57,-1 3-178,-1 4-236,-6 8-34,-2 7-78,-5 10 0,-2 4-257,2 0-461,2-3-1019,6-5-2094,2-8-5851,8-5 9682,7-6 0,-4-2 0,2-2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00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4 22294,'-50'-4'3059,"6"10"-8518,22 13 5785,1 11 99,4 3 1421,4 13-1846,6-15 848,4 3-870,12-22-135,6-5-156,10-11 3301,4-9-3313,1-9 246,-3-5 79,-6 2 438,-7 4 200,-7 10-66,-4 4 44,-3 13-425,-7 7-169,-3 11-22,-8 10-146,-1 1-593,3-1-1032,3-8-1926,7-8-6134,3-10 9650,3-5 0,0-3 0,1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00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89 20681,'3'-2'4280,"-1"1"-3854,-2 1-101,27-9-190,-16 3-1,20-8-33,-24 4 380,-9-10-335,-3 10 89,-9-6-21,-1 15 66,-3 8 44,-2 8 68,-2 12 125,-1 10-517,-5 20 0,13-14 0,0 8 0,13-23 0,5-7 0,5-5 0,6-5-673,5-6-325,3-2-414,2-8-257,0-5-1323,0-8-4751,0-6 7743,-1-5 0,-10 13 0,-4 2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01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28671,'-16'71'0,"3"-6"0,11-24 0,0-3-1225,1-3 1225,1-3 292,0 0-292,0-1-259,0 1-1354,0-3-1076,0-5-1939,-3-5-4557,-1-6 9185,-3-5 0,2-5 0,2-3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01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16187,'19'-41'929,"0"8"1524,-2 27-3360,1 2 411,-1 2-3426,-1 0-3039,-2 0 6961,0-3 0,-7 2 0,-2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0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26328,'-22'68'1703,"4"-12"-1501,6 3-292,-3 33-358,6-34-549,-4 31-975,8-52-2869,2-8-4257,1-10 9098,2-10 0,0-6 0,0-3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01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23292,'26'-31'-7553,"0"6"-1276,-5 25 8829,3 0 0,-11 0 0,0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01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2 15818,'2'-1'7171,"1"0"-5793,-3 1-616,-31 21-89,18-5-124,-25 19-225,25-11-21,3 2-56,3 0-90,4-2-101,2-2-56,4-4-12,3-3-21,5-5-12,4-5 45,1-3 11,1-8 124,1-4-57,-1-8 0,-3-4 1,-4-1-68,-4 1-22,-4 2-34,-5 3-347,-6 2-561,-8 5-1142,-7 3-2690,-8 4 4785,-10 7 0,17-3 0,1 4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18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28671,'70'-2'0,"-2"1"0,-9 1 0,0 0 0,-1 0 0,-4 0 0,-4 0 0,-6 0 0,-8 0-629,-7 2-1982,-10 0 2611,-7 8 0,-7-7 0,-3 5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19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28671,'38'0'0,"6"-1"0,7-3 0,4-2 0,3-3 0,16-4 0,-23 5 0,5 0-561,-28 6-2342,-6 2-4514,-2 0 7417,1 5 0,-10-3 0,-1 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19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4 20009,'-63'-3'5187,"-11"12"-4648,33 8-58,-10 15-10,20 4-68,3 1-89,4 2-12,5-3-190,5-2-11,7 1-67,4 0-12,7 0-22,5-3-201,7-6-696,6-10-1064,6-8-1344,7-12-5222,6-8 8527,7-7 0,-20 6 0,-4 3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19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93 21185,'-51'5'3866,"8"2"-3238,24 5-113,5 2-101,6 6-111,3 5-56,4 3-79,3 1-124,8-3-10,8-6-12,13-7-22,9-7-67,5-8-56,1-8 101,-7-6 10,-10-7 12,-9-2 0,-9-3 12,-6-4-1,-3-2 0,-7-2 11,-5 3-22,-8 5-33,-8 9-304,-4 8-693,-6 10-1312,2 13-3496,5 7 5838,10 9 0,9-12 0,7-2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0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26048,'-10'13'683,"-1"9"-515,3 20-11,-6 25-134,5-19-23,-1 6-12,8-31-32,1-10-24,1-7 46,0-5 22,0-5 0,3-3 11,0-4 12,2-1 66,-3 4-44,0 1 0,-2 3-11,0 2-34,1 0 22,1-2-10,4-4 21,4-8-10,5-5 21,4-3 1,2 1 22,-1 4 68,-3 7 33,-4 6-34,-2 4 68,-1 3-90,-1 5 0,-1 6-45,0 6-67,-5 5-11,0 2-572,-2 1-582,-1-1-1715,-1-3-4011,1-5 6891,0-5 0,0-6 0,0-4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0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110 203 19493,'0'-2'4863,"0"-1"-4460,0 3-44,-5 40-102,-1-8-66,-5 38 11,-1-16-67,-1 3-57,-1 0-11,-1-8 0,3-10-33,2-13-23,4-14 0,3-9 68,1-17-46,1-13 12,1-21 112,2-16-56,5-12 100,2-3 57,5 3 247,9-11-315,-3 31-112,8-3-10,-6 34 66,2 10 101,1 7-145,-1 5 33,-2 5 45,-2 7-133,-4 6-35,-5 10 0,-5 7 0,-5 3 0,-9 3 0,-8 3 0,-9 0 0,-6-1 0,0-1-897,1-7-661,7-7-1624,7-8-4919,8-6 8101,4-5 0,3-2 0,1-2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1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 27471,'-19'1'-1334,"5"-4"1,11 10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2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23 22821,'-66'-14'2566,"-13"6"-2050,37 19-248,-10 8-122,24 8 78,6 3-45,7 2-3481,5 4 3369,5-1-33,3 3-34,4-6-79,5-4-570,9-8-450,11-9-604,11-6 2316,9-9-4243,4-2 314,-3-6-360,-6 0 1043,-12 0 1882,-9 1 673,-8 0-292,-5 0 404,2-7 1490,-4 5 593,2-5 572,-5 7 404,-1 2-381,-2-2-606,0 3-235,-1-2-481,-2 1-180,-3 0-437,-1-1-190,-2 1-23,0 0-100,-1 0-91,-2 0-89,0 1-33,-3 0-79,-1 2-90,-3 0-33,0 0 0,-1 2-12,0 1-33,4 1 34,3 1-34,5 1-101,4 0-291,1 0-258,3 0-2880,0 7-167,7 3-4617,7 9 8314,13 2 0,-10-9 0,0-3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2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5 23415,'-57'-4'2208,"6"4"-1884,24 7-223,4 5 0,5 8 78,6 2-11,3 3-33,5 2-68,2-2-11,7-4 0,7-5-23,10-7-10,8-6-23,3-10-34,-3-3 34,-6-5 0,-7 0 11,-7 5 561,-6 3-169,-3 4-100,-2 4-292,-8 10 23,-4 5-34,-9 11-236,-1 2-469,3-1-550,5-4-1737,8-6-4863,9-8 7855,13-5 0,-6-4 0,5-1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2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23751,'-48'6'2275,"6"6"-1995,23 12-23,4 1-133,7 0-91,4-4-33,8-5 11,7-8 1,9-4-1,7-10-11,2-4 11,-1-8 11,-4-2-22,-5 0 34,-3 3-23,-5 5 213,-4 4 258,-3 4-11,-3 3 22,-1 1-324,-2 5-169,-4 7 0,-6 10 0,-7 9 0,0 3 0,-1-1-629,6-3-1130,6-6-3339,5-7 5098,9-8 0,-4-5 0,4-3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3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57 199 24580,'43'-47'213,"-4"4"-370,-18 19 68,-3 3 55,-7 4 34,-4 3-4195,-5 3 4228,-3 2 883,-5 1-368,-11 3-212,-1 7 169,-10 9 190,5 10 0,0 7 3458,1 5-3681,-4 17-472,10-13 0,1 9 0,12-20 0,6-5 0,7-5-1077,7-8-1063,6-3-1927,3-10-5764,0-4 9815,-3-8 0,-10 6 0,-5 2 1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3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25768,'-27'63'2498,"-4"19"-2419,14-27-79,-3 17-11,9-25-561,2-4-739,1-5-1456,4-11-2275,2-9-4789,1-10 9633,1-7 0,0-1 0,0-2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3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24726,'29'-18'-7530,"-3"2"-2301,-9 12 9423,0-4 0,-9 4 1,0-1-1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3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25163,'-14'54'796,"0"-3"-6457,4-16 5661,-1-2 826,3-3-2540,1-4-1931,1-5-6186,1-3 9112,1-4 0,1-6 0,2-3 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3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32 17028,'-1'-2'3641,"0"0"-5803,1 2-2656,30-12 4818,-13 9 0,15-10 0,-23 13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4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2 16120,'-4'-1'6444,"1"0"-5235,-25 21-200,14-3-337,-21 16-313,24-8-34,4-4-68,5-4 23,6-7 45,5-5-44,6-3-158,4-7-56,1-6-67,-1-7-269,-3-5-403,-4 1-1031,-7 2-1816,-3 2-6312,-13 4 9216,-11 4 0,6 5 0,-2 3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1:25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153 132 17118,'-48'7'4358,"5"4"-3574,17 7-6074,7 8 5638,8 7 178,6 10 1544,9 7-1398,9 4-235,13 2 771,14-2-917,16-2 146,16-5-90,20-7-275,-38-24 1,3-3-367,4-4 0,1-3 333,4-3 0,1-3-11,-2-5 0,0-4-28,-2-1 0,-1-4 1379,-3-3 1,-1-2-1386,-5-2 0,-2-2 0,-2 0 1,-2-2 5,37-26 41,-15 1-30,-16 3 136,-15-9 32,-20 17 847,-7-7-892,-10 18 465,-2 5-420,-1 5 27,0 5 74,-1 6-144,1 3-136,1 2 0,1 2 0,0 7 0,0 6 0,3 10 0,0 9 0,3 4 0,2 3 0,0 0 0,1-3 0,2-3 0,1-3 0,2-1 0,3 0 0,2-2 0,1-4 0,2-4 0,0-7 0,0-5 0,1-7-24,1-11 24,3-6-22,0-10-1,2-6 12,-3-2-22,-2-4-12,-3-1-22,3-20 22,-7 18 45,2-8 0,-9 28 11,-5 9 45,-2 7 11,-3 5 69,0 1-136,0 5 0,0 2 0,1 8 0,2 3 0,1 5 0,5 4 0,4 4 0,6 2 0,8 0 0,11-2 0,12-3 0,15-4 0,16-5 0,12-4-253,-42-9 0,2-2 253,1-1 0,2-1 0,2 0 0,0-1 0,2-1 0,2-2 0,4-3 0,0-1 0,5-3 0,1-2-505,7-6 1,2-1 504,5-3 0,1 0 0,1-3 0,0 0 0,-4 1 0,-2 0 0,-12 3 0,-5 1 0,27-13 0,-41 6 0,-32 2 0,-27-4 0,-12-2 453,-13-2-453,-4 4-418,-2 7-2686,1 9-2924,2 5-2230,1 6 8258,3 6 0,15-4 0,4 5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06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9257 1389 16131,'-22'-82'2947,"0"7"-2240,4 31-215,-11 0-391,-12 0-67,-18 1-12,-18 1-360,30 22 0,-2 0 349,-6 0 1,-1 1 27,-5 0 0,-2-1 0,-3 1 1,-2-1-401,-3-2 1,-2 1 382,-3-2 1,-1 0-18,-3-1 1,-1 0-751,-4-2 1,0 0 755,-1-1 1,-2 1-7,-2-2 1,-2 1 11,-2-2 0,-1 1-17,29 9 0,0-1 0,-2 1-8,-2-1 1,-1 1-1,0-1 0,-4 0 1,0-1 0,0 1 3,-3 0 0,-1 0 1,0 1-723,-3-1 1,0 0 0,0 1 687,1 0 1,0 1 0,-4 0-59,-1 2 1,-6 0 0,-1 0 0,6 2 28,-5 0 0,5 2 0,-4 0 30,5 1 1,-5 1-1,1 0 1,6 3 2,2 2 1,5 2-1,-1 1-195,-1-1 1,-1 2 0,0 0 160,-1 2 1,0 2 0,0 0 55,1 0 1,-1 1 0,0 2-104,-2 0 0,0 2 1,0 0 114,2 0 0,0 1 0,1 0-12,1 0 1,0 1 0,1-1 7,5 0 0,0 1 1,1-1-3,-26 5 1,2 1 10,9-1 1,2 2 233,10-1 0,2 2-217,5 0 1,3 2-12,4 1 0,0 2-6,4-1 1,-1 4 0,-23 11 0,1 3-6,18-8 0,2 1 0,-19 10 0,2 2 11,23-10 0,3 0 11,-1 1 1,0 0 33,1 1 1,1 0-24,1-1 1,1 0 1018,4-4 1,0 1-992,-9 8 1,2 0-39,-22 20 406,29-21 1,2 0-407,-14 20-1,-5 8 23,28-29 0,-1 0 475,-2 3 1,-1 1-521,-2 2 0,0 0 22,-1 2 1,0-1-23,1-1 0,0 0-23,1-2 1,1 0 22,1-1 0,1 0 0,1-1 0,1 0 239,1 0 1,1 0-229,-28 40 22,6-2 1,5-1 11,9-2-1502,21-24 1,4 1 1456,-2 23 2,14-15 1,6-2 199,13 7 450,15 18-551,2-22-34,2 0 1,0-1-24,3-2 257,3-2-55,-5-17 1,4-1 22,28 20 1218,-17-20 1,2-2-1444,-9-10 1,0-3-28,4 1 0,0-1 5,0 0 1,1-1-12,-2 0 0,-1 0-11,-1-1 0,0 0 11,43 21 12,1-3 21,-18-13 1,3-2-127,-15-6 0,1-1 116,23 5 0,2-2 33,-19-8 0,0-2-67,5 1 0,1-3-535,5 0 0,1-3 619,5-1 0,0-1-45,3-1 1,5-1 45,-4-1 1,6 0 0,-3 0-53,-20-1 1,-3 1 0,3 0-419,20-1 1,3 1-1,-6-1 390,5-1 1,-5 0 22,0 0 0,-2-1 34,-3 1 0,0-1 5,-5 0 0,4 0 0,-9 0 0,5 0 1,-4-1 44,13 0 0,0-1-67,-12 2 0,4-2 0,-5 1-29,9 1 1,-4 0 0,1-1 0,1 1-6,-2 1 0,-1 0-140,-1 0 1,-1-1 167,-3 1 0,0 0 6,-1-1 0,0 0-6,-1 0 0,0 0 17,1-1 0,-1 1-45,2-2 0,0 0-11,0 0 0,-1 0 11,0-2 1,0 0 10,0-1 1,-1 0-18,-2 0 1,1-1 50,-1 0 0,-1 0-6,1 1 1,0 0-12,-1 0 0,4 0-9,-7 1 0,4-1 0,-3 1-30,12-2 0,0 0 16,21-3 1,-2 0-198,-30 3 1,-3-1 180,0 0 0,-1-1 11,-2 1 1,-1-1 276,0 1 1,-1-1-250,-2-1 1,-1 1-7,0-1 1,0 0 61,1-1 1,0 0-35,1-1 1,1 0-45,0 0 0,0-1 33,0-1 0,-1 0-33,-4 0 0,0 0 5,-4 1 1,-2-1 44,36-14-33,-14 2 89,-11-1-90,-9 0 1200,-10-4-1099,5-24 522,-16 11-589,3-19-11,-15 17 1160,-1 0-1216,-3 2 508,-1 2-486,-5 3-22,-3 1 23,-3 2 10,-4-16-33,1 12 0,-2-12 34,3 17-34,0 1 0,0 2-23,-2-1 23,-4 1-22,-10-19 22,-1 7 0,-8-16 22,5 10-22,0-3 0,-1-1 0,-1-3 0,-1-1 0,0-4-22,-2-1 22,-12-26 0,8 24 0,-10-15 0,12 33-11,-2 3 11,-1 1 0,0 3 0,0 1 0,-7-7-11,11 13 22,-6-4-22,13 15 11,1 4 0,3 3 0,3 3 0,4 4-12,3 4 1,4 3-101,1 1-22,1 1-157,-1 1-472,-1 0-727,-1 0-784,-6 0-1816,-8 7-3810,-15 3 7900,-16 6 0,19-6 0,-1-3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9:50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30 24412,'-2'2'728,"2"0"-448,7-2-55,6-2-91,8-2-10,2-1-12,1-3-34,-4 2 90,-4 2 22,-7 1 68,-4 2 67,-2 1-145,-1 0-113,1 0 146,-1 3 246,0 17-314,-1 4-10,-3 17-23,-3-3-112,-3 2 11,-2-2 0,1-3-11,0-1-179,-1-3-359,0-4-1905,-4 3-347,5-14-3384,1-2 6174,6-17 0,2 2 0,0-4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9:50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25073,'8'73'1625,"-3"-3"-7185,-11-19 5560,-2 0 860,-6-4-7258,-7 8-3433,5-21 9797,0 0 1,10-26 0,4-5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39:50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21488,'0'-2'4616,"0"1"-9851,26 1 5381,-4 0 1319,23 0-1465,-12 0 770,-5 1-2171,-6 5-3372,-8 7 4773,-7 9 0,-4-9 0,-3 1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2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1 228 20333,'47'-63'2544,"-6"8"-1950,-24 30-45,-2 2-78,-2 3-68,-2 3 0,-2 4-77,-2 6-80,-3 3-56,-1 4-22,-3 0 79,0 5-23,0 8 157,0 13-45,-5 10-168,-4 6-33,-4 3-124,-3 1 0,-2 4 23,-2 3-34,-2 2-180,2-5-324,2-11-336,5-12-740,5-14-6028,4-16 7608,3-14 0,1 4 0,0-1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3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453 38 20703,'-82'-6'3014,"7"13"-8013,28 16 5615,-1 15-112,5 9 1354,3 6-1567,6 4 409,5 3-610,4 2 168,6 32-247,9-20 67,10 22-44,15-32-12,13-7 12,14-8-34,7-15 3241,6-13-3263,25-14 22,-18-17 22,16-10-11,-26-14 45,-2-5-56,-4-4 0,-4-1 0,-9 1 0,-8 3 590,-8-3-567,-8-3 100,-4-7 68,-4-10-12,-2-7-67,-6-3-90,-2 1-22,-6 9-22,3 11 11,0 16 11,0 17-79,0 9-234,-4 9-203,0 11-604,-1 6-1368,5 13-2431,5 5-4912,4 5 9445,7 1 1,-3-17-1,3-4 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4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 21308,'-60'22'1300,"10"-3"-1176,37-11-91,4 0-10,2-1-23,2 2-56,3 2 44,0 5-3380,10 3 3392,4 3 56,9 0 213,7 9 190,-9-11 225,0 5-90,-12-14-45,-5-2 3303,-1-2-3192,-6 3-100,-10 2-167,-24 10-326,5-7 12,-11 3-57,20-12-22,5 0-78,4-2-405,7 2-581,4 0-1356,5 0-2208,14 0-3081,9-3 7709,18-8 0,-17 4 0,-1-4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4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39 17431,'0'-4'5547,"0"1"-5121,0 3-426,0 0 67,-4 7-34,3 6 23,-3 8 0,10 1 68,5-3-24,6-4-32,5-6-57,2-4 0,0-6 23,-1-7-1,-6-4-2248,-5-14 2731,-7 5 201,-22-12-628,0 16-89,-16 0-22,9 11-202,1 5-606,6 1-962,5 5 2293,7 2-4838,4 2-2296,11-1 6633,8-4 0,-5-2 0,1-1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4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9 16457,'2'-5'5187,"0"1"-4470,-2 4-190,0 0 0,-27 41-135,16-20-179,-18 30-11,25-34-157,3-5-45,3-6-45,6-4 45,3-4 0,7-6 67,-1-4-67,-1-6 11,-3 1-11,-2 3 101,-3 5-79,-3 3 12,-3 5 179,-1 0 190,-1 1-67,0 8-78,-6 5-157,-3 10-101,-4 0-22,1 0-909,4-6-727,4-4-785,3-3-1725,3-5-3137,6-2 7305,7-3 0,-4 0 0,-1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5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24681,'-55'48'526,"9"-3"-481,34-13 0,5-4-5649,3-5 5648,4-6 1365,3-7-1465,5-4 837,6-5-960,4-8-45,1-4 135,0-6 3447,-4 1-3358,0 2 0,-5 3 0,-1 3 11,-3 2 68,-2 3 100,-1 2 67,-1 1 181,-1 4 222,-1 5 79,0 8-100,0 6-236,-6 6-202,-3 2-134,-5 0-56,-1-2-470,2-3-908,2-4-2084,5-2-3844,2-4 7306,7-4 0,-2-6 0,1-2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6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16243,'-2'0'6118,"1"0"-5143,1 0-280,38 0-213,-9 0-269,31 3-45,-23 3-168,-9 4 11,-7 2 11,-11 1 23,-4 1 258,-13 4 10,-11 5-110,-13 4-125,-11 0-44,-1-2 10,3-5-21,5-5 66,8-3 91,4-1 200,7-2 35,5 0-23,5-3 79,3 1-113,2 0-111,3 2-78,8 3-169,8 0 0,10-4 0,9-2 0,22-16-304,-12-3-905,11-11-618,-22 3-2229,-3-1-5775,0 1 9252,0-1 0,-14 11 0,-4 0 1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6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627 57 17678,'-51'-16'2594,"0"0"0,-44-9-1283,27 40-370,3 12-134,-1 22-5739,5 14 5368,3 9-21,11 8 642,11 4-777,17 0 676,10 0-755,22-3-121,12-5-80,21-5-101,14-11 101,9-15 0,9-18 0,-16-19 0,3-7 0,-15-5 0,0-3 1116,17-3 0,-2-4-1116,20-23 0,-13-4 736,-15-4-736,-19-2 0,-17 0 0,-12-2 0,-16-5 0,-13-4 431,-16-3-431,-12 3 0,-4 9 0,2 14-830,7 18-467,5 10-2266,5 21-6242,1 10 9805,5 15 0,11-15 0,7-3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7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0 20311,'-64'13'3429,"4"12"-3026,36-3-78,-1 12 56,12-2-90,2 6 0,3 5 158,2 19-348,3-20-79,10 3-22,9-32 12,14-8 10,8-20-11,0-7 101,-3-14 224,-8-4 135,-10-2-168,-7 1-102,-6 3-89,-3 5-78,-1 5-34,-7 9-247,-6 8-582,-11 8-1412,-4 16-4314,2 6 6555,11 10 0,7-12 0,8-3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7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24692,'-61'22'863,"9"4"-538,33 18-258,7-9 12,3 9-46,7-17-33,9-5 0,4-5 0,9-8-11,6-5-67,1-6 33,-2-8-22,-2-5 44,-6-5 23,-4 0 56,-4 5 0,-5 5 258,-1 6 78,-3 3-112,0 1 12,-2 4-79,-6 6-180,-5 7 34,-5 6-67,1 0-67,3-1-561,6-5-840,5-6-2386,6-5-5076,10-3 8930,11-3 0,-8 0 0,0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37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9 18462,'0'-5'6544,"0"1"-6029,-41 18-55,20 3-124,-31 15-56,34 2-90,3 1-66,4-1-12,4 0-56,3-5-56,4-7 0,7-7-79,7-8 23,12-13-123,5-10 22,2-10 135,-1-7 22,-5 1 11,-7 5 101,-5 8 224,-6 8 1,-4 6 167,-3 9 33,-2 13-289,-13 18-248,-7 18 0,-16 11 0,-5 3-281,0-3-2195,3-4 2476,10-13 0,3-2 0,2-5 0,-10 20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40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24401,'-5'66'1300,"-3"0"-1255,-4-5-45,-5 7-5773,-1 3 4227,-5 0-2901,-3-6 4447,-4-14 0,13-22 0,2-13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3:46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24575,'7'3'0,"0"-2"0,0 5 0,23-1 0,22-1 0,-2 0 0,13-3 0,6-2 0,23 1-1142,-23 0 1,5 0 1141,12 0 0,-3 0 0,-29 0 0,3 0 0,20 0 0,10 0 0,-9 0 0,-19 0 0,0 0 0,41 0 0,-2 0-1319,1 0 1319,-3 0 0,-34 0 0,-17 0 0,-1 0 0,4 0 0,14 0 0,-14 0 2117,11 0-2117,-11 0 1485,0 0-1485,11 0 0,-11 0 0,14 0 0,-14 5 0,11-4 0,-11 3 0,0-4 0,-4 0 0,-22 0 0,-4 0 0,-5 0 0,-6 0 0,3 0 0,-3 0 0,-4 0 0,0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17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3 19897,'-3'-1'4627,"1"0"-3428,2 1-930,19 29-134,-1-8-57,19 25-33,-4-18-23,4-1 1,1-3-23,1 0 11,-1-2 67,-1 1 57,-3-2-102,-5-2 57,-10-4 67,-9-2 100,-11-2-201,-17 1-33,-15 2 0,-16-2-23,-12-3 0,-7-4-68,-3-8-50,21-10 1,-1-4 5,-21-10 0,-16-16 112,43 19 44,11 8 35,9 6-23,12 3-56,11-2-11,20-8 11,21-7-23,25-6 12,14-2 11,9 7-474,-3 10 474,-12 8 0,-17 10 67,-19 8 34,-18 13 11,-39 40-89,-17-3-18,5-17 1,-6 0-233,-34 22 261,-2-8-11,10-12 638,11-15 11,27-16-571,9-20-34,19-15-22,8-20 263,6-9-308,12-9-11,7-3-269,6 2-651,4 5-895,5 11-1961,0 12 3787,18 13 0,-34 10 0,5 6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17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22564,'-49'53'2621,"3"1"-2431,17-11-78,4 2 35,6-1 200,4-1 168,4-2 45,4-5 23,3-5 22,3-5-178,4-6-427,5-7 0,9-6 0,8-4 0,8-5 0,6-7 0,6-9 0,3-9 0,2-6-1200,-2-3-1433,-3 2-5020,-6 4 7653,-7 8 0,-15 9 0,-6 8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18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145 133 23168,'63'-18'605,"-8"-2"-560,-26-3-45,-7-1 134,-11 4 1,-5 4 89,-17 8 269,-8 4 67,-18 17-100,-8 8 313,-4 17-359,2 7 113,7 2 101,8-1-123,8-2-505,9-2 0,7-3 0,5-4 0,12-5 0,6-8-259,15-10-1590,9-6-2162,11-13-5820,6 0 9697,4 0 1,-27 1 0,-6 6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18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83 191 19381,'0'-1'3866,"0"-1"-3653,0 34-101,-3 1-45,-3 32-11,-5-5 33,-3 3 79,-1-3 79,3-8-90,2-13-101,3-14 34,4-13 67,2-7 33,1-10 101,0-10-44,3-17-11,5-16 10,8-16 79,7-9 0,4-3-146,4 2-67,1 7-79,3 10-33,-1 9 12,-2 14-24,-3 11 35,-4 11-23,-7 7 269,-6 10 22,-6 7-78,-9 12-179,-11 8-34,-9 7-269,-9 0-1636,-5 5-314,13-18-2285,5-3-4315,15-18 8819,12-3 0,-6-2 0,7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1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23236,'-18'54'1456,"1"-2"-773,11-13-133,2-1-203,1-4-235,2-7-112,2-12-123,6-8 56,4-15-112,8-9-146,2-14 78,0-6 168,-3-2 79,-4 5 0,-3 5 0,-4 10 0,-3 7 179,-2 7-77,-1 6 156,-1 9-225,1 7-66,0 19-842,-1-8-1589,0 5-3610,3-18 6074,5-8 0,-3-5 0,2-2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19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21073,'-15'71'2196,"-1"-4"-1165,1-25-348,0-2-190,0-5-246,4-11-34,4-10-78,4-7-68,2-6 67,3-9 113,5-4-158,5-12-89,5-3 0,1 0-672,2-1-1569,-1 2-3227,1 0 5468,1 3 0,-9 10 0,-3 5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1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 21208,'0'-2'4291,"0"0"-3775,-1 34-270,-1-4-179,-3 31-67,0-13-145,-1 1-696,1-2-1961,0-6-4435,0-6 7237,1-7 0,1-12 0,1-5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19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17756,'48'-23'-1356,"-15"8"1,-24 9-1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19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24524,'2'53'1267,"-2"-4"-1267,-1-22-348,-1-1-504,1-4-1938,7-5-5599,5-4-228,8-7 8617,4-3 0,-10-3 0,-2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25006,'-46'19'2061,"8"3"-1679,23 0-125,3 5-5883,4-3 5626,3 0 1051,3-4-2015,4-4-666,7-6-3524,4-5 5154,9-3 0,-10-2 0,-1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0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124 128 18608,'2'-1'5333,"0"1"-4548,-2 0-718,18-21 11,-13 9-44,13-16-12,-17 15-22,-1 0-33,-1 1-1,-2 1-11,-2 3 45,-4 2 135,-3 4 234,-4 7 226,-3 8 43,-1 10-10,-1 8-34,1 3-90,3 1-111,4 0-393,5-4 0,4-4 0,2-4 0,8-5 0,4-4 0,7-7 0,5-3-393,1-3-414,2-7 45,1-2-908,2-9-581,4-4-4786,0-5 7037,-1-2 0,-14 11 0,-5 4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0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27662,'-8'57'1009,"-2"1"-6670,-3-8 5661,-2 2 1409,2-1-1409,0 0 860,2-4-1668,3-3-839,2-7-2141,2-11-1794,3-11 5582,4-10 0,-3-5 0,3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0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 19235,'1'-5'5401,"-1"1"-4494,0 4-10,0 0-393,0 41-504,-2-14-33,0 34-595,-1-23-728,1-3-2184,1 0-6291,1-4 9580,1-4 0,0-12 0,0-6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1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103 193 21566,'47'-40'1849,"-5"3"-1804,-18 12 11,-5 2-56,-5 5 100,-7 4 46,-3 3-34,-6 1-101,-6 3 56,-7 2 158,-9 3 89,-6 10 33,-3 6 202,-1 13-11,3 3 156,3 3 13,7-2-91,5-2 113,6 1-729,5 1 0,3 2 0,5-2 0,7 0 0,8-6 0,10-6 0,4-9 0,2-5-1559,-1-6-1500,-3-6-3294,-4-2 6353,-4-5 0,-10 7 0,-3 2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21084,'-11'71'516,"-2"4"-505,-5-3-11,-2 6-168,2-1-5504,1-8 5672,3-10 1432,3-17-1432,3-13 814,4-15-825,3-8 11,5-13 123,7-9 3448,9-13-3313,9-6 156,1-1 170,-2 6 121,-6 8 13,-8 10-226,-5 7-44,-3 4-21,-1 4-91,-3 6-90,-2 22-246,-8-1-459,-2 14-1110,-3-14-1804,2-6-3630,6-9 7003,5-7 0,1-5 0,1-3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2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22642,'-23'66'1669,"4"-6"-6971,12-25 5493,4-4 1232,0-5-1580,10-12 738,5-17-1187,9-15-122,3-13 515,-2-1 3590,-4 4-3377,-7 8 247,-4 7 122,-5 7 46,-1 4 0,-1 7-147,0 5-212,-2 9-56,-1 5-224,-3-2-1322,2-2-2846,1-7 4392,3-6 0,0-4 0,0-2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2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39 131 19729,'-20'45'2576,"5"-7"-2576,11-29 0,5-6 67,10-17-67,9-9 0,12-15 12,5-3 88,0 2 114,-4 7 245,-8 10 56,-7 10 136,-7 7 155,-6 10-32,-2 7-371,-3 9-224,-3 9-123,-4 3-56,-5 1-67,-2-1-448,0-4-931,2-5-1680,3-7-5155,3-5 8281,3-5 0,2-4 0,1-1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3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24132,'-28'65'247,"0"-4"-5885,8-25 5638,2-5-45,7-9 1319,5-8-1352,4-8 881,8-5-803,4-10 0,8-5 0,5-8 3392,0 0-3380,-2 4 10,-5 5 101,-5 5 168,-5 5 202,-3 2 67,-2 5-279,-1 4-247,-3 7-34,-2 3-908,-1 2-1467,1 0-3015,2 0 292,9-1 5098,8-2 0,-5-8 0,3-3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3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86 22305,'-17'46'908,"4"-6"-751,13-23 22,1-5-134,6-4-23,4-4 12,9-12 89,5-6 191,-1-11 112,-1-4 33,-8-2 168,-7 3-290,-4 2-135,-6 6-169,-6 4-33,-4 6-751,-5 5-1579,-1 6-6925,-1 9 9255,-2 8 0,10-4 0,2-1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7 14641,'0'-3'5569,"0"0"-5278,0 3 180,-26 41 56,13-13 33,-19 33 191,23-26 123,4-5-45,5-3-269,7-6-280,4-6-258,9-7 34,7-5-56,3-14 0,2-6-268,0-12-931,-3-3-1445,-4-1-2881,-2 1 5525,-2 4 0,-9 13 0,-3 4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4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19347,'-26'54'3564,"1"-4"-3004,5-14-347,4-3-213,2-8 22,6-7-11,3-8-11,4-6-33,2-2 33,8-8 11,6-4-11,10-6 11,2-2 0,-2 2-22,-5 6 22,-7 4-11,-7 4 101,-3 7-79,-2 4-22,-2 6-683,-2 2-2656,1-3-6492,0-4 9650,6-5 0,-3-4 0,3-1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4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 20535,'-14'53'2488,"3"-9"-1816,13-28-33,3-7-202,6-4-124,6-7-145,3-9-67,1-5-79,-1-8 79,-6 2-78,-6 3-23,-5 3-146,-2 4-772,-6 4-1861,-1 5-7052,-4 2 9173,0 7 1,4-5 0,2 6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4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16490,'6'0'5367,"-1"0"-4762,-5 0 12,-35 0-169,19 0-123,-27 0-67,28 0-79,4 2-145,3 3-34,3 4 0,3 3 0,2 4 33,4 2-33,1 3 123,4-3 191,-3 0 201,-2-3-111,-3-2-135,-1 0-157,-4 0-112,-4 0-101,-4-1-628,1-1-1041,2-4-1614,4-3-4056,3-2 7440,8-3 0,-4 1 0,5-2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4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23740,'-54'27'1423,"8"1"-1166,30-4-234,4 2-23,5-2-56,3-3-695,4-3-1030,9-8-965,7-4-1344,11-5-1815,5-8 5905,3-1 0,-14 0 0,-6 2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5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52 11784,'2'-2'6835,"-1"0"-4314,-1 2-1972,-7 0-123,2 5 34,-5 2-68,6 6-90,2 0 23,2-3 33,1-1 13,6-4-80,5-2-45,5-2-123,2-2-100,-2-5 78,-3-2 190,-5-5 34,-5-1-168,-2-1-45,-4-2-112,-5 2-89,-4 2-663,-6 5-1175,-2 4-4605,2 5 6532,3 6 0,7-4 0,4 3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5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68 18608,'2'-1'3529,"-1"1"-3462,-7 41-44,-2-11 33,-6 37 134,-4-24 427,1-5 156,0-8-11,3-11-34,4-10-436,4-9-236,3-11-34,2-10-22,5-13 12,6-8-1,8-3 78,6 0-66,0 5 22,0 5 11,-5 8-56,-3 7 0,-4 7 0,-3 6 0,-4 4 0,-2 2 89,-2 1 46,-1 6-135,-4 6-247,-3 9-571,-5 5-852,-1 0-1288,1-1-2801,5-6 5759,4-5 0,2-7 0,1-3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5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73 16299,'0'-3'6141,"0"2"-4897,0 1-1054,-26 19 57,13-3 123,-21 27-292,26-18 23,1 7-45,7-13 11,0-3-56,4-3 0,5-2 34,7-5 0,5-3-11,4-9 44,4-9-44,-1-9 78,-1-8 784,-3-13-459,-12 12-34,-2-7-44,-12 18-235,-6 2-46,-5 5-78,-7 3-381,-1 7-616,-2 2-1278,1 11-1255,5 3-5019,8 8 8549,4-1 0,5-7 0,0-4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6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22776,'0'-2'4628,"0"0"-4124,0 2-504,2-1-605,-2 5-896,2 1-2500,-2 7-5830,-3 4 8689,-3 3 0,2-8 1,-2 0-1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27449,'0'9'-4583,"-1"-2"-1916,1-7 6499,-6 0 0,4 0 0,-3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7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27706,'64'1'965,"-7"2"-965,-25 3 0,-2 2 0,-3-3 0,-1-1-147,-3-1-951,-3-3-504,-4 1-1569,-5-1-3698,-4 0 6869,-5-1 0,0 1 0,-2-2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7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22956,'-33'80'666,"14"-31"1,1-4-589,2 1 57,-3 7-135,13-31 56,3-16 179,6-17 79,4-14 33,3-13-89,1-3-101,-1 3-112,0 6-247,1 2-907,-1 14-1794,2 1-4604,-3 13 7507,5 0 0,-8 2 0,1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7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27056,'67'-31'830,"-6"4"-830,-16 14-247,-5 5-649,-7 2-908,-5 4-1535,-7 1-2309,-5 2 5648,-7 6 0,-4-4 0,-4 3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7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22160,'-30'50'3126,"4"-4"-2835,14-18-245,3-1-46,3-4-416,2-4-1309,3-5-2073,1-5-3990,7-5 7788,4-9 0,-1 4 0,0-5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8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24838,'-2'56'1154,"-1"-6"-1154,-2-18-572,3-6-2072,0-8-7187,3-6 9655,4-6 1,-3-3 0,4-2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8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3 19807,'-47'-2'1916,"6"1"-1558,22 6-55,4 2-67,1 6-4387,5 2 4162,4 1 837,6 0-836,9 2 21,20 6-22,-5-5 169,8 3 480,-20-9 3696,-6-1-3527,-6 3-302,-10 1-280,-5 3-124,-11-2-123,-1-1 0,0-3-168,7-4-505,5-4-907,8-2-1983,3-2-4907,6-1 8470,6-1 0,-5 1 0,5-1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9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122 178 20087,'56'-37'2274,"-10"5"-1556,-31 12 66,-7 3-336,-5 0-324,-9 1-46,-5 1-78,-9 3 0,-2 4 0,-1 5 0,-2 12 45,-2 11 302,-2 14 314,0 10-89,3 1-158,8-1-145,9-5-123,5-2-79,7-7-67,7-4-23,6-7-559,9-9-920,6-5-1019,7-16-1915,5-7-1190,3-16 5626,-2-6 0,-19 16 0,-7 4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9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21588,'-15'49'1446,"0"-3"-830,1-18 202,2-4-11,3-7-347,4-8 77,2-5-111,3-3-337,0-3-77,1-4 21,5-6-33,5-3-470,6-4-853,5-1-1579,1-1-3563,3-3 6465,3-1 0,-13 10 0,-3 4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9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22507,'-29'72'1636,"4"-7"-1120,12-27-12,3-4 23,5-5 89,2-7-101,3-7-3481,4-6 3246,1-5-168,5-3-56,4-8-56,3-3-594,2-8-526,2-2-1177,1 0 2025,0 3-8177,2 1 8449,1 2 0,-11 7 0,-2 2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29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19 23896,'-39'53'1345,"8"-7"-1031,29-32-123,1-1-90,1-3-79,4-1 12,3-1-34,6-2 0,3-3 11,2-1 22,0-4-21,-1-5 111,-2-5 11,-4-8 57,-1-4-79,-6-2-45,-1 1-22,-3 2-45,-2 5-336,-1 4-427,-3 7-1164,-1 2-3451,-1 8 5378,0 4 0,3-2 0,2 2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0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6 16064,'0'-3'4852,"1"1"-4202,-1 2-426,-10 36 258,4-17 157,-7 27-68,7-30-134,3-5-179,1-5-213,1-4-45,4-2 78,3-5-44,2-1-34,3-5 45,-1 2 11,-2 2-56,0 2 44,-1 3 68,0 0 45,-1 2 168,1 0-247,-1 2-78,0 1 0,-2 4-649,-1-1-1222,0 2-2634,4-4-4492,3-1 8997,5-2 0,-5-1 0,-1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0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58 22440,'-2'34'1064,"-1"-6"-896,6-22 34,0-3 90,10-4-169,-2-7-67,5-5 101,-5-5-101,-5 0 168,-2 1 45,-3 0-1,-3 4-178,-3 1-90,-5 5-325,-6 3-1165,-3 8-3854,-4 10 5344,-4 7 0,11-5 0,3-3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1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84 21219,'-9'86'806,"-2"-1"-761,-2-13-5705,0-3 5705,2-11 1359,3-14-1168,3-18 753,2-13-810,2-15 90,1-15 123,6-16 3277,3-17-3288,9-10-134,4-6-91,4 0-55,3 4 360,2 7-327,2 10 34,-2 10-11,-3 11 90,-4 10-1,-5 8 124,-5 5-101,-3 1 257,-4 15-144,-9 2-248,-12 19-134,-14 1 0,-11 3-695,-1-1-627,6-6-1501,9-8-3542,12-8 6365,7-6 0,5-6 0,1-2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1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56 118 22160,'47'-4'572,"-6"-4"-483,-22-10 1,-7-3 22,-6 2 257,-4 2 46,-9 3-90,-3 5-168,-7 3-90,-2 4 23,-1 10-23,0 6 191,0 12 234,-1 7-88,3 1-168,4 0-158,4-3-78,6-5-101,2-5-784,5-7-1626,6-6-3326,8-5 5837,9-13 0,-11 7 0,0-7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1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 14238,'4'-1'6084,"-1"30"-5266,-10-4 22,-3 27-167,-6-13-79,1-3 280,2-5-191,3-9-212,4-9-90,4-8-56,1-3-146,1-6-78,5-6-56,3-7-12,8-6-33,2-2-89,0 2-538,0 0-1200,-1 4-2644,-1 2 4471,2 5 0,-9 5 0,-1 4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2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15079,'2'-3'6431,"-1"1"-5176,-1 2 661,0 0-1412,24 21-280,-13-7-168,20 17-56,-21-16-739,0-1-1715,-1-7-3463,2-3 5917,1-3 0,-5-1 0,-1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2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22025,'57'1'-9076,"-4"4"7661,-17 5 0,-15-3 0,-6 1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2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19056,'-45'44'2588,"6"0"-7699,24-13 5772,2 2 1016,3 0-1206,5-3 763,2-5-1167,8-6-67,6-9-23,8-7 3300,7-13-3310,2-7 133,-2-10-145,-4-2 45,-4 2 22,-6 6 45,-5 6 158,-4 7 156,-2 5 44,-1 3-10,0 0-11,0 7-1,0 3-78,0 11-247,0 2-78,0 1-33,0-3-639,0-2-1357,0-3-1881,0-3-5614,1-2 9524,3-1 0,-2-5 0,2-1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2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23180,'-13'54'997,"0"-2"-997,0-14-22,1-1-741,3-6-1971,4-5-7097,2-6 8784,5-8 1,-2-5-1,2-4 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24211,'-24'67'313,"6"-7"-178,14-30 44,3-4 0,2-6 135,15-7-258,-1-7 11,12-7-67,-3-10 0,1-6-11,0-7-45,2-2-224,-4 0-381,-1 2-953,-6 3-1568,-2 1-6649,-5 2 9700,0 2 1,-5 7-1,-1 3 1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 19538,'-2'-4'5770,"0"1"-5276,2 3-225,0 0-34,-12 44-112,6-15-101,-9 37-22,11-28-784,-1 8-740,2-15-1681,1 3-4997,1-17 8202,1-6 0,0-4 0,0-4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3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21185,'48'-17'-9831,"-7"5"9795,-15 10 1,-13 2 0,-3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3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22417,'-47'41'1738,"8"-3"-1346,27-13 0,3-2-135,2-1-145,4-2-101,2-4-22,1-3-34,5-4 34,2-4-11,5-2-101,2-4 100,1-8 1,0-4-90,1-11 112,-1-1 0,-3-1 22,-3 4 101,-4 5 101,-1 7-11,-3 3 79,-1 5 55,1 1-11,-1 1-22,0 2-34,0 4-156,0 4-91,0 3-10,0 2-304,3 4-626,2-4-191,7 3-852,7-9-2577,8-4-5304,4-2 9655,-1-2 1,-12-1 0,-6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4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 18698,'0'-1'4885,"0"0"-4269,0 1-604,-14 38 32,6-14-10,-12 31 78,11-27 67,3-5 90,2-8-67,2-6 55,2-6 248,0-1-180,0-2-146,0-6-22,2-2-90,3-6-67,5-2 0,1 0-437,1 1-560,1 0-617,0 2-1389,3 0-4986,0 3 7989,-2 2 0,-5 3 0,-4 3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4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55 14708,'2'0'4583,"0"0"-4045,-2 0 0,28-11 78,-13 4-291,22-9-235,-22 9-68,-5 2-10,-3 2 10,-4 2 0,-1 0 202,-2 1 258,0 0-224,0-1 459,-5 0 78,-3 0 35,-5 0-102,-3 4-190,-2 5-34,-1 5-101,0 7 68,1 1-23,1 1 90,3 3-437,6-8-90,2 3-11,5-11-45,1-1-313,4 0-314,3-4-180,6-1-773,3-4-885,2-6-1982,0-3-5339,0-9 9753,0 0 1,-8 7-1,-2 3 1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4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 16726,'0'-3'6185,"0"1"-5905,0 2-280,-32 30-482,20-14-2062,-23 22-4358,30-25 6902,2-4 0,3-5 0,0-2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4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24401,'-20'49'-7071,"-2"-5"7071,11-30 0,1-3 0,8-8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6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27673,'9'-1'-45,"6"6"67,9 5-10,8 5 32,4-1-44,3-5 0,-2-4-22,-2-3-68,-3-4-89,-5-1-113,-4-1-100,-6-1-470,-5 2-987,-2-2-963,-1-3-2746,3-5 5558,2-1 0,-6 5 0,-1 2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6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57 15717,'-2'-6'4000,"0"1"-2737,2 5-546,0 0-193,10-1-121,-5 11 17,5 6-84,-8 16 394,-6 6-562,-4 3-45,-4-1-22,-3-5 67,2-8 168,5-10-101,3-8-123,3-5 281,2-10 55,0-6-23,0-10-201,0-5-123,0-4-101,2 1-145,5-1-718,7-1-1322,8-1-2667,8 0 4852,6 5 0,-15 10 0,-3 7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7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5 21779,'0'-2'4975,"0"0"-3866,0 2-997,-11 44-11,8-16-56,-9 39-45,9-28-79,-2 2-469,0 0-763,-2 0-1816,1-4-5837,2-2 8964,2-2 0,2-15 0,0-4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7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1 164 23728,'0'-3'3418,"0"1"-4717,0 2-1727,13-38-5938,0 12 8964,11-32 0,-13 37 0,-2 6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7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663 3 18653,'-75'-2'5490,"1"13"-5137,28 11 0,2 5 28,-30 28-140,24-14 0,1 3-208,-16 28 370,7 6-111,12 0-102,10 5 80,11 4-91,12 5 0,6 8-134,9-49 0,4-1-45,11 48 22,16-8-22,11-14 0,9-20 0,8-20 45,7-19-45,5-31 22,5-18-1618,-37 4 1,-1-5 1595,0-3 0,-1-4-51,0-2 1,-2-3-215,-4 1 0,-3-2 265,-4 1 0,-5 0-49,6-39 105,-15 6 0,-19 5 0,-11 2-33,-15 1-23,-10 3-23,-3 8-281,-11 7-402,21 26 2386,1 8-5534,27 30-5977,5 10 9287,9 16 0,-4-15 1,4-1-1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8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24042,'-29'71'740,"1"6"-1113,9 0 553,2-1-113,5-11 157,5-17-224,4-17 80,3-15-124,0-10 44,3-18 22,4-12 337,6-21-325,2-11-23,0-3 0,-2 2-11,-1 7 22,-1 6-22,-2 10-3392,0 9 3392,-3 10 0,-1 8 0,-1 13 180,2 10 0,0 14-46,1 6-56,0 6 3393,9 16-3426,-2-19-12,8 3 1,1-29 44,6-20 68,6-16-45,3-17-23,-2-8 34,-5-16-112,-14 21-224,-6-3-526,-11 28-730,0 10-1590,1 4-2275,3 5 102,5 6 2273,4 2 2746,1 4 224,-3-4 2554,-3-3 965,-6-3 44,0-2-1087,-2 1-997,-3 1-739,-4 5-34,-7 6-90,-5 8 280,-8 21-481,10-5-67,1 13 21,15-15-22,11-3-32,6-6-35,11-7-224,21-13-45,-10-16 0,12-15 34,-20-12 11,-9-6 190,-9 0-44,-7 1-68,-14 0-44,-8 4-68,-15 4-22,-7 9-145,-5 11-471,2 13-673,5 16-907,10 9-2679,11 9-4956,8 0 9557,16-4 1,-6-15 0,7-5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9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66 133 25062,'-9'35'235,"-3"3"-224,-3 5 23,2-1 11,4-6 44,4-10-33,3-10-45,2-9-11,0-8 80,3-14-2,4-13-56,4-16 12,2-6 67,-3-3 44,-3 2 124,-4 5 22,-2 9-33,-1 9-12,0 13-190,0 8-21,0 17 9,0 10-10,0 18 0,0 7-34,0 4 11,0 0-11,3-5 0,3-6 0,4-10 11,3-13 23,4-11 33,3-18 78,1-10 57,0-10-168,-4-2-34,-2 5-314,-2 4-919,-2 4-1770,4 3-4358,2 3 7361,5 4 0,-9 5 0,-1 5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39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42 222 23471,'-6'60'493,"-1"1"-6131,2-10 5660,-1 2 1387,-1-7-1387,2-10 838,2-13-860,1-12 0,1-10 11,4-20 3572,9-19-3471,11-26-90,14-17-688,6-5 789,3 7-11,-5 13 78,-6 16 68,-8 15 134,-5 13-134,-4 9 34,-3 6-124,-4 4 845,-5 2-430,-3 4-370,-7 7-112,-9 9-101,-10 10-449,-7 3-671,-1-1-1121,6-4-1658,8-6-2936,10-5 6835,3-4 0,4-5 0,0-3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0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55 22676,'49'6'492,"-8"-4"-391,-30-10-101,-5-4-33,-2-4 10,-6 3 12,-9 4 0,-7 5-23,-9 7-78,-1 7 67,1 8 45,4 5 90,6 3 336,2 0 168,5-3-236,3-1-223,4-1-113,2-2-22,8 0-78,5-2-931,11-6-773,5-5-840,5-9 359,0-8-124,0-8 919,-3-7 1121,-2-3 347,-6 1 672,-3 4 1200,-6 5 55,-5 7-504,-5 7-459,-2 2-158,-1 10-212,0 5-213,0 11 23,-2 4 245,-2 4 270,-2-3 23,0-6-293,3-6-413,1-8-35,2-5 1,0-2-124,0-5-43,3-5-13,10-16-236,-1 5-413,8-7-717,-4 10-1928,3 1-6465,2-1 9737,3 1 0,-10 7 0,-3 3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0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31 734 25095,'-16'-58'493,"4"-3"-6007,9 5 5660,4-8 1410,3-5-1411,3-2-1410,3 0 1433,1 4-101,1 8-33,1 13-34,1 12 2262,0 12-2262,-1 9-172,3 4-344,2 3 2709,3-1-4445,5 0-2723,0 0 4975,-1 3 0,-11 2 0,-4 2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0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24042,'58'11'-7350,"-3"-1"-1211,-15-8 8561,-1 2 0,-18-2 0,-5-1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1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20020,'-46'46'1501,"10"-4"-1288,31-14 123,3 0 67,2 2 192,6-4 21,5-3-22,7-6-180,3-8-134,3-8-78,3-14 67,0-9 34,-1-9-57,-5-1-44,-8 1-57,-6 5-55,-5 4-90,-8 5-235,-3 6-696,-7 5-1522,1 3-3900,4 5 6353,4 5 0,4-3 0,2 2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1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24188,'23'4'1187,"-6"12"-939,-17 26-36,-7 12-55,-4 7-112,-6 0-45,2-9-11,5-14-23,6-16-22,3-12 56,1-7 11,6-13 45,2-7 45,7-14-11,0-4-79,0-1-11,-1 3-101,0 4-650,0 3-773,2 4-918,0 2-2702,3 0 5144,-2 2 0,-6 7 0,-3 4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1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50 17162,'1'-3'6723,"0"0"-5938,-1 3-404,34-11-79,-14 5-235,26-8-67,-25 7-190,-5 4-213,-6 1 100,-5 2 146,-3 1-179,-7 5 45,-5 5 44,-7 8 158,-5 5 89,-4 4 44,0 0 158,2 1 269,4-4 156,5-4-11,6-4-33,5-6 157,2-3-304,6-2-222,5-3-91,7-1-112,9-2-11,4-7-482,0-2-638,-2-4-976,-4 0-2172,-4 2-5563,-1-1 9120,-1-3 0,-7 7 1,-1 0-1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22720,'-29'65'1726,"7"-17"-1569,19-16-101,8-19 0,3-7 22,6-3-44,3-11-23,0-4-22,0-8-45,-3-2-12,-2-1 57,-3 3 11,-3 3 11,-3 4 1,0 6 10,-1 2 79,-1 3-68,1 2 225,0 1 314,1 5-34,1 4 66,1 5-65,1 4-203,0 2-23,1 4-156,1 2-112,4 1-45,2-2-527,3-6-571,-1-7-952,-1-7-2600,1-3-5181,1-7 9745,2 0 0,-8-1 0,-2 2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 18507,'-46'12'2241,"3"-1"-1826,29-8-68,1 0-33,7 2-214,2 1 24,0 2-113,3 1-11,0 1 0,2 1-11,4 1 11,1 0 67,5 0-22,-1-2 11,-1-1 268,-2-1 170,-3-1 133,-2 3-358,-2 2-67,-1 2-45,-4 1-101,-2-1 67,-3-2 0,-1-2-33,0-2-34,-2-1 0,-6 1-67,4 0 11,-3-1-527,10-4-952,2-1-1300,3-2-3607,1-2 6386,10-5 0,-7 4 0,6-4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3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21051,'-44'40'616,"10"-2"-347,30-15 89,4 1 80,6-2-46,4-3-124,8-5-122,3-6-12,2-4-22,0-8-67,-3-5 22,-4-8 124,-6-5-112,-6-3 22,-2 0-68,-8 2-33,-3 3-549,-7 7-1020,0 5-2902,3 4 4471,6 3 0,3 1 0,4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3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23012,'1'42'1725,"-3"-3"-1411,-7-14-135,-1-1-101,1-3-78,3-6-56,3-6-123,1-5 123,2-2 56,3-2 22,4-4-22,4-2 12,3-5-12,2-1 0,2-1 0,1 3 0,1 0 0,2 5 33,-8 2 146,-2 4-67,-9 4-22,-2 2-90,-1 3-2341,0 4-3766,3-4 6107,6 2 0,-3-9 0,1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4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 18541,'-4'-2'3820,"0"0"-3652,4 2 23,0 0 22,-8 31-11,6-11-68,-6 25 90,8-18 79,4-5-102,4-5-167,4-8-23,3-4-11,1-8 57,0-6 10,-4-5 0,-2-6-22,-6-1 22,-2 0 0,-3 3-67,-5 1-190,-5 7-528,-6 4-1545,-2 7-5704,0 8 7967,5 4 0,6-2 0,4-2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4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8 22014,'-44'0'874,"6"5"-6366,28 11 6030,2 14-337,4-8-1054,6 7 1167,6-14 1099,7-5-1177,23-4-192,-9-8-21,10-6 2346,-19-6-2268,-9-3 3369,-5-3-3391,-10 1-79,-5-1-23,-8 2-3582,-6 6 2933,-2 4-739,0 5-2321,1 5-6099,2 4 9591,6 2 0,8 0 0,3-4 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4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25409,'-19'76'594,"1"1"-493,5-6-45,-3 3-56,-1-6 0,0-8 0,2-11 23,3-15-1,4-13-44,3-11-34,4-11-258,5-15 191,10-13-12,11-16 123,10-4 24,2 1 32,-3 8 103,-7 10 10,-6 7-90,-6 10-56,-4 6 34,-2 5-34,-2 5 146,-1 4 100,-2 7 57,-3 6 22,-9 4-212,-7 1-91,-12 2-33,-7-1-437,-2-2-897,2-5-1399,7-6-5021,10-7 7754,9-3 0,5-3 0,3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5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 25634,'-21'89'213,"-1"-5"-5863,-7-4 5650,8-27-11,-3 6 1375,14-38-1375,6-10 848,2-6-848,2-5-34,0-6-22,5-6 3448,6-9-3392,7-5 11,5 0 11,1 4 112,5 5-33,-9 9 10,1 3 292,-10 8 68,-3 5-79,-3 5 134,-3 5-156,-6 2-180,-8 2-134,-10 2 22,-12 3-67,-7 0-381,-3-1-840,4-5-1581,9-8-3495,13-7 6297,9-15 0,6 7 0,3-8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5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26866,'-18'73'543,"4"-24"1,-1-1-544,-7 14-459,-5 18-505,14-33-1008,6-8-3183,3-7-4676,3-8 9252,1-6 0,0-8 1,0-5-1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5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25802,'-15'62'-112,"1"-6"-1222,5-22-2140,3-7-5232,4-8 8706,8-8 0,-5-6 0,5-3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6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7 21040,'-51'-6'1321,"6"10"-1006,23 20-5651,3 7 5605,1 2 1397,5-2-1487,7-2 726,3-6-849,3-4-11,6-5-45,4-6 3392,7-4-3404,4-5-32,2-4 44,-4-2 22,-4 0 90,-7 2 493,-4 4 157,-4 3-504,-6 8-123,-4 8-135,-6 8-102,0 2-715,4-2-1099,4-6-2174,5-7-2275,4-7 6365,6-3 0,-4-3 0,4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24950,'-44'17'504,"7"2"-392,23 5 57,2 0-35,6-4-112,2-2-4273,4-4 4240,3-5 825,3-3-870,4-4-89,1-1-13,1-5-43,-1-3 55,0-4 3493,-2-4-3369,-1 2 22,-2 0 56,-2 3 101,-1 3 55,-1 3-88,-2 3-45,1 0 178,-1 5-66,2 2 78,0 4-45,1 2-146,-1-1-78,0-3-179,2-1-740,0-4-1076,3-1-2453,3-2-4415,2-6 8863,2-3 0,-6 2 0,-2-1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6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24670,'-22'64'1658,"3"-4"-7184,10-14 5571,2 0 1364,2-2-1499,2-6 547,1-7-1645,1-5-1401,1-6-3035,0-5 6472,0-4 0,0-5 0,0-2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6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12008,'32'-13'0,"-6"3"0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7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3 15056,'0'-1'5457,"0"0"-3373,0 1-1591,-29 28-56,16-11-202,-22 22-78,27-19-34,3-3-10,3-3-91,3-4 12,4-3 55,2-4 135,6-2-45,2-1 169,-1-4-35,-1-2-89,-1-6-55,-3-4-135,-3-3 44,-2-1-78,-2-2-45,-2 3-100,-6 5-282,-2 7-547,-9 3-1480,-3 9-6645,-3 5 9099,1 7 0,8-6 0,6-2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7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23751,'1'32'930,"-4"-1"-818,-3-7 11,-2-3 101,2-2 56,2-7-77,1-2 9,2-6-55,1-2-90,0-2-67,2-3 0,3-3-33,4-5-337,4 0-146,1 1-425,-2 1-504,1 1-897,0 0-1916,2-2-3854,2-1 8112,2 0 0,-8 5 0,-2 1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7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25611,'-15'29'168,"2"-3"-1120,7-14-1458,1 0-3573,2-3 5983,3-1 0,0-4 0,0-1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4:47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156 111 14227,'4'0'5703,"-1"0"-5288,-3 0-147,0 0-10,18-26 224,-14 15 11,14-22-67,-22 22 202,-4 0-203,-5 3-44,-4 1 124,-1 4-24,-1 3 158,-1 9 246,-2 6 11,-1 10-156,1 3-23,5-1-615,5-3-102,7-3 0,2-2 0,3-1 0,4-1 0,2-1 0,5-3 0,2-3 0,1-2 0,0-3-259,1-3-951,-2 0-897,-1-4-2162,3-3 4269,0-4 0,-6 3 0,-1-1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1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0 164 24479,'74'-5'553,"0"0"0,10-1 0,3 1-100,9-1 1,4 0-1544,-21 1 1,2 1 0,3 0 1208,10-1 1,2 0-1,1 0-519,-19 0 1,1 1-1,1-1 1,0 0 415,1 0 1,2 0 0,-1 0 0,1 0-34,-1 0 0,0-1 0,-1 1 1,0 0-81,-4 0 1,-1 0 0,-1 1 0,-2-1-132,18 0 0,-2 1 0,-2 0-228,-11 1 0,-3 1 1,-3 0-1456,17-2 1,-7 5 1910,-18 8 0,-9 1 0,4-5 0,-30 14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2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476 0 20647,'-79'16'4650,"4"8"-3798,16 15-202,5 16-213,6 16-5504,9 15 5425,22-36 1,2 2-297,0 3 0,2 1 232,0 2 1,1 0-295,2-3 0,1 0 954,-2 44-954,5-19 0,16-17 0,8-19 0,14-15 0,8-14-1076,5-8-683,2-12 1463,1-6-7569,-2-6 8132,-3-1 0,-19 7 0,-6 4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3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21723,'-42'1'2196,"9"2"-1826,28 1-336,3 4 66,1 4-66,3 6 0,3 3 10,4 4 12,1 1 90,-1-1 190,-5 1 67,-3 0-156,-10 1-157,-4-1-56,-10-1-34,-1-4-202,1-3-527,6-5-615,6-4-1032,6-5-2521,4-2-4934,9-3 9787,8-10 1,-4 7-1,2-6 1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3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53 23034,'-34'63'1714,"6"-9"-1199,30-29-77,10-5-113,7-5-4386,13-7 4251,5-9 815,1-12-848,-5-8 67,-8-10-22,-12-3-146,-7 0-11,-7 0-45,-8 5-202,-6 8 3011,-8 8-4075,-6 7-2263,-2 15-6302,0 8 9616,5 10 0,12-10 1,6-4-1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3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26586,'-7'90'168,"1"-33"0,-2-2-997,-4 10-1424,-5 20-2509,9-35-5069,0-7 9636,2-11 0,3-15 0,1-8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23460,'58'-49'-2458,"-7"4"0,-34 32 1,-5 1-1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24491,'-12'72'380,"1"-3"-424,1-22-976,0 0-2342,-1-2-6469,0-3 9221,0-5 1,4-16-1,2-7 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4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23280,'46'-2'-5322,"-4"2"2083,-16 0-32,0 0 3170,-2-3 101,-5-2 2913,-6-2 236,-7 2-482,-4 2-1020,-2 2-627,-3 1-606,-3 5-223,-5 4 245,-1 9-54,1 4-91,1 3-11,4-1 45,3-3 33,2-3-99,3-4-125,4-4-33,3-5-23,7-2 12,1-9-45,3-6 44,-1-9-22,-1-7 57,-6-2-68,-6 0-56,-3 0-101,-5 3-269,-4 4-605,-3 5-1198,-5 8-4372,0 5 6545,2 6 0,5-1 0,3 1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4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26306,'-22'79'1176,"0"-3"-1580,2-17 404,-2 1-380,0 0-752,2-2-1731,3-4-4331,6-6 6384,6-9 0,3-19 1,2-7-1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26731,'-25'82'-100,"1"-8"-1010,5-29-2565,1-3-6156,3-7 9535,5-8 0,5-12 0,3-7 1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5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3 18966,'0'-1'3082,"0"-1"-2825,-21 34 35,7-11 11,-15 24-113,17-21-190,5-8 22,4-8 628,16-10-302,2-9-91,13-8 57,-4-1-56,-3 1-12,-4 5-22,-3 5 12,-1 5 22,-2 2 10,3 1 124,0 3-190,1 2-135,1 2-22,-4 4-45,-4 1-22,-4 2-527,-3 2-1468,-1 0-4471,0-1 6488,0-3 0,0-5 0,0-3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91 19628,'25'-44'2196,"-5"8"-1412,-27 30 0,-3 2-10,-9 4 88,-2 9-99,-2 5-136,0 9-67,2 5-201,4 0-68,4 0-224,4-2-56,5-2-11,2-3-414,4-3-561,5-5-549,5-4-1233,9-5-1321,5-4-1995,6-8 6073,5-6 0,-16 3 0,-2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5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19433,'-48'41'2208,"8"-1"-38,29-12-2036,3 3 583,4-14-717,9-2 390,4-12-390,8-10 1220,2-5-1332,2-10-45,-1-3 90,-3-2-101,-1 2 146,-4 5 22,-1 4-11,-4 4-1,-2 7 12,-1 2 112,-2 2 258,-1 6 123,-1 4 67,0 7-246,0 4-112,-3 1-146,0-2-45,-1-1-11,1-4-381,2-2-661,0-3-1121,1-4-2296,0-1-5372,4-1 9778,1-3 1,0 1 0,0-1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6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23751,'-10'47'1199,"1"-7"-1076,6-21-89,1-4-34,1-4-23,1-4-89,1-4-392,3-1-684,2-1-694,4-1-1749,1-2-3349,2-2 6980,2-3 0,-7 2 0,-1 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6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53 20994,'1'-27'2298,"-6"5"-1604,-18 20-55,-5 1 89,-5 2-122,1 5-203,5 3 0,3 5 57,8 2 66,4 0 23,5 3-178,4-1-371,2 0 0,6 0 0,5-5 0,7-2 0,7-4-808,5-3-335,6-2-1288,3-2-1525,0-5-4425,-2-3 8381,-6-7 0,-14 6 0,-5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06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2 19426,'0'-1'7070,"0"29"-5994,0 1-169,0 33-715,0-3-192,0 8 0,-3 5 0,-4 0 0,-5-2 0,-2-2 0,-5 0 0,-3 1 0,-6 1-897,-7-4-3171,-11-10 4068,-8-8 0,22-25 0,2-7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5:31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22866,'70'14'11,"1"1"0,6-2 1,2-3 10,4-9 0,1-2-382,13 1 1,4 0 433,-28-1 1,2 0 0,0 2-533,6 1 1,1 1 0,2 1 655,4 0 0,3 1 0,0 0-465,7 2 0,1 2 0,2-1 404,-20-1 0,1 0 1,1-1-1,2 1-470,4-1 1,2 1-1,1-1 1,0 0 430,-13-1 1,0 0 0,2-1-1,0 1 1,0-1-32,4 0 0,1 0 0,1 0 1,0 0-1,1 0-14,2-1 1,2 0 0,0 1 0,0-2 0,1 1-34,2 0 0,0 0 1,1-1-1,0 1 0,0-1-285,0 0 0,2 0 0,-1 0 0,0 0 0,1-1 247,-1 1 0,1 0 0,0-1 0,-1 1 0,1-1-103,-2 1 1,1-1-1,-1 0 1,0 1-1,-1-1 38,0 0 0,-2 1 0,1-1 0,-1 0 1,0 1-147,-2-1 0,-1 1 0,-1 0 0,0-1 0,0 1-123,-3 0 0,-1 0 0,0 0 0,-1 1 0,-1-1-293,16 1 1,-1 1 0,-1-1 0,-1 1-723,-6 0 1,-1 0 0,-1 1 0,-2-1 1366,-5 1 0,0 0 0,-4 1 0,-7-2 0,18 2 0,-9 0 0,-21-1 0,0-1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6:19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409 629 9599,'-40'26'3115,"5"-4"-1378,23-13-538,1-2 123,3-1-538,3-2-89,3-2 661,1 2-225,8-1-245,4 4-102,11-1-224,6-1-123,5-2-134,3-3-34,3-8 145,24-21-268,-14-2-45,16-19-34,-22 9-45,-6 1 34,-7 2-33,-8 4 44,-6 2 157,-8-20-157,-4 8-56,-4-21 12,-8 14-1,-5 1 57,-11 5 67,-8 7-45,-10 7-23,-10 6-33,-7 7 0,-33 8 11,20 13-11,-22 12-45,29 15 112,2 8 100,6 3 80,9 1-147,12-1 281,7 50-179,17-28-124,5-11 0,4 1 101,10 14-78,4-1 11,10-3-101,5-9-56,9-11-34,7-12-44,10-10 33,7-10-235,5-6-291,0-7-360,-4-6-805,-8-3-1693,-9-4-5882,-8 0 9311,-7 1 0,-13 6 0,-5 3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6:20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16165,'0'-5'5412,"0"1"-3720,29 19-616,7-3-4532,37 11 4028,11-9-320,-33-9 0,2-1 131,8-2 0,2 0-187,7-1 0,3-1 0,6-2 1,1-1-1,6 0 0,1-2-118,4-1 0,1-2-28,1 1 1,-1-1-361,0 1 0,-1 0 411,-3 1 0,-1 2 16,-4 0 1,-3 1-73,-4 1 1,-3 1-182,-6 0 0,-1 1 136,-7 1 0,-2 1 0,38 1 0,-17 3 2660,-19 0-2660,-19-1 552,-15-2-552,-12-1 1165,-7-2-1165,-4 0 493,-2 0-493,1 0 0,-6-1 0,-8-1 0,-15-3 0,-19 0 0,-18 0 0,-16 3 0,-7 1-302,-2 1 302,3 0 0,4 0 0,0-3 0,-1-1 0,0-3 0,1-2 0,5-2 0,3-1 0,3 2 0,0 2 0,3 4 0,5 2 0,13 1 0,16 1 0,16 0 0,12 0 0,11 1 0,14 4 302,18 2-302,13-1 0,5 0 0,42 2-249,-24-3 1,3-1 248,-15-1 0,2-1 0,30 3 0,2 0 0,-23-1 0,0 0 0,21 3 0,-3 0 0,-32-1 0,-4-1 0,45 8 0,-13-2 0,-13-1 0,-14-2 0,-13-2 0,-12-3 0,-13-2 0,-13-2 0,-16-6 497,-15-4-497,-23-7 0,-19-1 0,-20-1 0,38 10 0,-3 1 0,-23-4 0,-1 1-280,18 3 0,1 1 280,-15-1 0,2 1 0,-19 1 0,4 5 0,4 1 0,7 1 0,9 0 0,10 0 0,10 0 0,10 0 0,17 0 0,6 0 0,12 4 0,7 2 0,8 5 0,16 1 0,46 7 0,-8-7 0,-19-5 0,1-1-125,25-1-928,-5-1-639,-10 2-1457,-14 1-2240,-14 0 5389,-15-2 0,-10-2 0,-8-1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6:4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8 17297,'0'-2'4975,"0"0"-2185,0 2-2297,-35 4-246,16 5-46,-28 9-55,25 7-68,3 3-10,3 2-24,7-2-32,4-2-12,4-3 0,3-3-23,16 1 1,-1-9-12,14-2 34,-6-8 0,0-4 45,-2-5-45,-2-5 67,-3-6-33,-3-6 89,-4-2 135,-3-4-34,-5 1-78,-1 1 44,-5 3-55,-1 5-35,-3 4-88,-1 5 32,1 5-391,-2 2-617,2 3-1490,-3 4-2431,6 3-4874,1 5 9759,5 1 0,-1-5 0,2-2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6:45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24042,'-17'64'2880,"-1"-1"-2656,5-13-201,0 4-23,2-3-930,3-2-1345,4-3-2723,3-4 4998,1-1 0,0-18 0,0-6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8:34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139 113 22698,'30'-22'2655,"13"0"-1949,30 8-437,14-1-1112,9 3 882,-45 8 1,1 2 94,1 0 1,2 1-46,2 0 1,0 1-34,1 0 1,1 0-13,0 1 1,-1 2-12,-3 0 1,-1 1 0,-2 2 0,-2 2 55,42 10-22,-9 2 303,-8-1-370,-13-1 0,-13-4 0,-16-4 89,-14-3 341,-10-5-38,-10 0-257,-18-2-68,-18-2-67,-30-2-56,-24-2 18,34 2 1,-2 1-14,-6-1 1,-2 0-665,-3 1 1,-2 1 674,3-1 1,-3 1 16,-18 1 1,1 0-456,27 0 1,1 1 477,-13-1 0,6 1-116,-7 0 127,10 0-11,8 0 34,6 0-45,-19 0 11,20 1 473,-10 0-473,32 0 1127,14 1-1206,15-1 1180,22 0-1078,25-1 21,31 0-27,-25-1 0,4-2 11,8 0 0,7 0-507,5-1 0,9-1 1,-4 0 478,13 1 0,0 1 0,-12-1 0,4 1 0,-7 1 5,0 2 1,-7 1-6,-5 1 0,-3 1-23,-8 0 1,-2 0-79,36 6 101,-25-3 12,-17-3 88,-27-1 1468,-20-4-1636,-28-3 12,-30-2-11,-29 0-40,27 4 1,-4 1-486,-9 1 0,-6 1 610,-4 0 1,-7 1 0,4 0-623,-13 0 0,0 1 615,14-1 0,-3 1 0,8-1 6,5 0 0,6 1 16,10-1 1,4-1 56,-33 0 22,20 0 22,11-1-33,9-1 845,7 0-890,3 1 1256,17 1-1390,17 1 78,30 2 56,29-1 0,28 1-45,-31-2 0,2-1-6,5 0 1,5 0-485,3 1 0,5 0 1,-2 0 478,13 0 0,0 0 7,-11 1 1,4 0-1,-6-1 15,4 1 1,-6 0-12,-5 1 0,-2 0-11,-9-1 0,-3 0 0,27 4 0,-29-1 23,-22-2 33,-18-1 67,-34-4-123,-11-3-34,-34-3 23,-7-2 22,-14-1 91,40 6 0,-1 0-85,-5 0 0,-2-1-12,-3 0 1,-4 1-386,-33-4 1,-1 0 379,25 2 0,1 1 0,-23-3 0,5 1 0,35 3 0,5 0 0,-42-3 0,16 4 0,16 2 0,16 2 0,16 2 0,12-1 1092,17 9-1092,17-1 1002,23 10-1002,27-3 0,28 2 0,-38-10 0,8 0-1131,8 0 0,9 0 1,-3-1 1130,15 1 0,1-1 0,-10-1 0,5 1 0,-7-1-301,3-1 1,-5-1 300,-8 0 0,-3-1 0,-10 1 0,-5 0 0,31 1 0,-31 0-494,-22-3-425,-20 0-347,-10 0 1525,-15 4-10090,-23 15 8717,1-4 1,1 2 0,17-11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9:11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86 23213,'-2'-2'1020,"1"0"-527,4-1-90,2 0-89,3-2-112,2 1-23,0-1-78,0 0 11,0-1-34,2 0-22,2-1 56,1-1 146,8-3-146,-8 4 22,1-2 90,-11 8-21,-4-1 357,0 2-370,-1 4 79,0 3 11,0 8-122,0 9-158,-6 9 0,-3 10 0,-8 7 0,-2 2 0,1 1 0,1-2 0,3-5 0,3-5 0,3-8 0,2-7-113,3-8-425,0-7-324,3-6-449,-1-3-1144,1-2-1354,0-3 3809,4-18 0,-3 12 0,3-11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9:11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25364,'-2'68'1435,"-2"-2"-1335,-5-16-77,-2 1-4275,-1 1 4095,1-3-660,0-4 29,2-8-1711,2-6-1972,3-10 4471,2-9 0,1-7 0,1-3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49:11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27852,'51'-31'291,"-5"5"-291,-22 21-67,-2 2-403,-4 2-550,-4 1-941,-5 0-1580,-5 2-6073,-1 7 9614,-3 9 0,0-5 0,0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0:21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20873,'44'-24'672,"-7"4"1027,-25 16-1497,-2 2 717,-3 2-594,-1 0 418,-2 0-373,-1 3 917,-1 4-1096,-2 9-79,1 7 33,-2 6-33,-3 6-100,0 1 21,-4-1-33,2-2-168,-1-1-471,-1-4-851,0-1-2532,1-3-5649,4-3 9671,1-3 0,2-9 0,0-2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0:21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 22171,'3'-2'3496,"-1"0"-8977,-4 43 5560,-3-12 1329,-3 36-2058,-5-22-1490,1-3-2633,2-2 4988,3 4 0,4-22 0,1 2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0:21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22003,'2'-2'4034,"-1"-1"-3732,-1 3-212,35-16-90,-18 8-101,27-11-4053,-28 14 2462,-5 3-1647,-4 1-6492,-3 5 9568,-2 5 1,-1-2 0,-1 1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0:23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25331,'89'-24'1490,"-38"12"0,1 3-1328,3 2 1,1 3-596,6 1 0,0 1 433,1-1 0,-2 3 0,-4 2 0,-2 2 0,43 7 0,-15 11-852,-12 8-1827,-12 7-7152,-16 4 8933,-19 3 1,-13-19 0,-11-5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0:36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19067,'-56'0'5424,"8"2"-4080,20 0-896,9 2-89,9-2 89,19 0 359,24 1-247,31 1-346,32 1-214,-5 1 0,7 0 0,-19-1 0,2 1-471,-8-1 1,4 2 0,-5 0 470,8 1 0,-5 2 0,-1 1 0,-2 0-30,-8-1 1,-1 1-969,6 4 1,-4-1-1939,20 5-3674,0 3 6610,-52-12 0,-17-5 0,-9-2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1:27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20109,'59'3'1057,"0"1"0,3-1 0,1-2-3355,-2-3 1,1-2 2672,6 1 0,2-1-179,3-1 0,0 1 455,-2 1 0,0 0-539,-5 2 0,-1 1-6,-4 3 1,-1 2-12,-4 0 1,-1 1-12,-1 4 0,1 0-51,1 0 1,1 0-34,2-1 0,1-1-12,3-1 1,-1-1-179,0-1 0,0-2-46,-4-1 1,0 0-1995,7-1 0,-3 0-7194,16 1 9424,-8 4 0,-53-3 0,-12 1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1:56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80 128 19414,'-42'0'3945,"9"0"-3138,30 0-146,2 0-68,0 0-447,7-1 45,7-2-1,14-2-22,13-3-112,10 0-22,7 1-23,3 0-11,0 3 0,-2 0 0,-2 0 0,-6 0 23,-8 0-1,-2 0 12,-18 0 78,-5 1 257,-14 2-66,-6-1-224,-10-1-23,-13-2-23,-14 0 23,-36-1-11,18 2-11,-19 0-34,32 4 0,4-2 0,6 2 33,8 0 57,7 0-12,10 0-67,5 0-78,4 0 67,7 0 123,7-2 1,14-1-57,10-3-45,8 1-22,2 0 0,0 2-11,1 2-1087,17 1-493,-18 3-2320,10 7-5920,-27 8 9678,-5 9 0,-12-11 0,-4-2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2:45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25577,'32'6'740,"-1"-6"-628,-6-6-78,0-5-4252,-2 0 4229,-5 2 882,-6 4-658,-6 2 112,-4 2 12,-2 1 45,0 5-102,0 5 3325,-1 10-3492,-4 10-22,-3 7-113,-5 7 0,-2 4 0,-2 6 0,-2 2 0,1 0 0,2-4-91,4-9-648,3-11-337,3-11-930,4-10-1770,1-6-5647,3-8 9423,4-8 0,-3 4 0,4-3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2:45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5 20658,'0'-2'5278,"0"-1"-4371,0 3-469,-13 45-147,2-10-179,-14 41-112,6-21-381,-1-3-941,5-5-1423,5-8-2118,5-8-3933,3-6 8796,7-8 0,-4-8 0,3-4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2:4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21051,'0'-2'4560,"0"0"-3350,0 2-1008,33-5-146,-15 2-56,27-5 0,-25 3-325,-2-1-830,-3-1-2038,-1 1-4807,-2 3 8000,-5 5 0,-4 0 0,-3 3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3:57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55 24053,'-38'-15'1345,"4"4"-1144,22 14-166,-2 3-2,1 7-21,-2 5-1,1 4-11,0 13 0,5-8-34,2 7 23,5-13-11,3-2 10,4-2-11,2-2-134,5-2-89,1-3 123,1-4 78,2-3 45,0-2 11,1-5 135,5-12 89,-9-1 169,2-10-1,-10 6-78,-1-4-101,-3 2-67,-1-2-112,0 1 55,-4-11-88,-2 9 55,-3-3-22,0 17 22,3 6-67,-1 4-123,2 6-337,-2 5-683,0 7-1601,0 6 2744,2 10 0,3-17 0,1 5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6:53:57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27852,'-28'62'819,"3"5"-819,9 1-797,3 4-334,5 2-2500,4-4-6200,7-3 9078,5-1 1,-4-32-1,3-5 1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0T17:56:05.0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0T17:56:05.7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15 14383,'0'-8'0,"0"1"0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6:45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40 13790,'-2'-12'6017,"1"2"-5099,1 10 2007,0 0-3518,27-8 1321,1 6 123,31-6-594,-2 8-44,6 0-123,7 0 10,2 0-88,2 7 32,4 1-44,-4 8 0,-4-3-22,-10-2-437,-10-2-942,-11 0-100,-10 3-2420,-8 13-5301,-10 12 9222,-5 16 0,-5-21 0,-1-2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18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0 250 28671,'66'-53'0,"0"-1"0,-1 6 0,-2 9 0,-13 23 0,-1 6 0,46-7 0,-11 8 0,-9 5 0,-9 4 0,-3 0 0,-10 5-1177,-7 10-1244,-13 12-2599,-15 19-4811,-13 14 9188,-31 14 0,16-30 0,-14-8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18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28151,'100'-2'0,"0"0"0,-3-2 0,-5-1-937,-25-2 1,-3 0 936,0-2 0,-2-1 0,-7 3 0,-2 0 728,41-6-728,-16 7 0,-10 1 389,-11 4-413,-10 1-2104,-11 0-3542,-10 1 5699,-7 14 0,-10-10 1,-4 10-1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0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524 19 21112,'-61'-5'739,"0"0"1,3-1-1,4 4-403,-13 11-4445,5 4 4311,10 10 1410,13 4-1422,12 2-22,8 8 23,6 5 907,7 7-997,2 6 254,4-1-344,5-1 3370,10-6-3527,11-4-627,15-11-1300,7-8-2218,15-13-5540,5-6 8826,6-7 1,-32 1 0,-9-2-1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0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18 122 24939,'-15'16'56,"13"-1"-45,20 3 0,16-7 0,9-5-11,4-5-33,-3-1 33,-8-8 11,-7-5 67,-11-22 12,-8 6 22,-6-9 56,-13 13-67,-6 7-101,-12 4-12,-2 8-492,-2 3-851,6 3-1861,2 2-6615,9 6 9524,6 4 0,5-2 0,3-2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1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22 19897,'0'-12'4067,"0"3"-3585,0 9-101,-35 69-79,14-18 1,-8 18 0,0 4 100,6 2-157,1 13-212,16-51-23,5-15-11,1-13-34,0-6 34,10-25 0,7-2-33,9-20 33,0 8 0,-5 9 33,-4 6-66,-3 9 78,4-3-90,1 3 78,4-2-33,2 0 34,-1 5 67,-2 1-45,-5 5 78,-3 2 34,-3 1 34,-2 0-123,-2 0-68,0 8-11,-3 8-617,-2 9-1041,-2 7-1670,3 0-2700,1-3 6028,5-5 0,-4-11 0,0-6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1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62 238 24468,'3'60'186,"0"0"1,1-4 0,-2-2-97,-9 19 145,-1-8-56,-5-9-55,1-18-12,3-16 11,2-13 1,0-14-46,2-66 23,1-5-113,2 13 0,4-3 146,3 15 1,3 1 89,10-39-23,15 17-21,2 13-12,8 12-78,1 12-3337,3 8 3326,1 14-2176,-5 6 2265,-3 7 87,-11 2 295,-9 20-550,-11 1 0,-13 21 0,-16 0 0,-14 3 0,-8 1 2178,-1-3-3287,4-6 2753,4-4-5655,6-5-5820,8-4 9344,10-3 1,6-12-1,5-2 1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2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21 128 27841,'-11'-70'571,"2"14"-504,15 54-56,4 2 1,6 0-12,0 0-191,-1 0-402,-3 0-371,-2 3-863,-3 3-1176,0 5-2902,-4 8 5905,0 5 0,-3-9 0,0-1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2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369 235 22182,'-65'-5'496,"0"1"1,7 0 0,7 4-172,11 10-78,8 6-45,9 11-12,5 7-4262,8 4 4173,4 8 22,5-2 748,15 0-849,10-5 45,21-10-56,8-12 34,7-9 0,-4-11 3358,-10-17-3268,-13-18-46,-18-22-55,-7-16-1,-9-6-33,-14 1-280,-5 7-168,-14 14-291,1 16-740,3 20-2667,7 12-5685,10 13 9213,7 21 0,6-13 0,0 11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3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22484,'-51'8'594,"1"1"0,-34 11-134,61 18-180,5-4-112,8-2-112,4-8-45,5-4-11,11-7 12,10-3 21,18-6-22,9-3 1,5-10 21,-1-4 1,-11-9 201,-9 2 359,-14 6 67,-10 4-123,-4 7-123,-3 0-258,-16 17-113,-6 9-32,-18 17-24,3 6 1,6-3-303,11-8-268,9-7-741,6-10-895,2-6-7613,35-6 9566,1-13 0,5 5 0,-12-8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3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13 16882,'7'-7'6634,"-2"2"-5805,-5 5 381,0 0-862,-40 32-136,23-16-200,-26 24-12,36-28-45,6-6-90,6-3 57,8-3-23,9-8 34,4-5 67,-1-6 22,-9 2-10,-5 7 55,-6 5 34,-3 4 33,-2 1 168,0 11 135,0 5-22,0 15-23,0 1-179,-5 0-157,-1-3-56,-3-6-908,0-2-1198,5-11-4864,1-2 6970,1-11 0,2 3 0,0-3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3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110 247 19269,'0'-9'5849,"0"3"-5322,0 6-124,0 0-403,47-34-168,-26 12-146,34-30-190,-40 21 246,-7 2 258,-4 5 23,-4 5 133,-6 7 225,-5 6-100,-12 3-1,-7 10 34,-5 10 212,-2 11-66,4 10 55,2 6-22,8 2-55,7 4-438,6 22 0,5-16 0,15 10-181,8-30-950,13-13-1133,10-11-2733,4-9-4834,4-17 9047,3-7 1,-24 4 0,-5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4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28671,'-38'76'0,"0"0"0,3-4 0,7-5 0,5 17-248,5 14-1017,7-31-1201,4 5-1669,6-36-3618,0-7 7753,0-10 0,0-9 0,1-7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4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17476,'0'-10'5950,"0"1"-5491,0 9-178,0 0-281,43-10-796,-15 7-1086,34-7-2376,-28 11-2847,-2 0 7105,-5-1 0,-12 0 0,-4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4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28222,'-24'66'403,"1"5"-414,5 2-348,2 1-559,3-4-1066,1-6-2756,2-3-5091,2-5 9140,4-5 0,3-22 1,1-9-1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4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23751,'76'-61'-7743,"-6"15"7743,-21 55 0,-23-4 0,-4 3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07:24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597 182 25813,'-59'-18'698,"1"0"0,1 6 1,5 9-430,-9 31-180,0 19 12,12 11-11,13 0 11,19 17-79,19-25 69,19 6-91,15-33 0,17-11 0,3-7 0,1-25 0,-7-10 0,-12-22 0,-13-9 0,-14-5 0,-7-2 0,-17-1-214,-8 5-301,-17 11-371,-14 16-1343,-15 18-3195,-18 15 5424,30 16 0,3 2 0,-9-4 0,5 14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1:39.5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0 165 24575,'16'0'0,"-4"0"0,9 0 0,8 0 0,32 0 0,23 0 0,-3 0 0,1 0 0,4 0-1382,-15 0 0,9 0 0,6 0 0,-1 0 0,-6 0 1382,-1 0 0,-5 1 0,1-1 0,2-1 0,15-2 0,3-2 0,1 0 0,-2-1 0,-5 1 0,-1-1 0,0 1 0,0-1 0,-1 1 0,0-1 0,-1 1 0,1-2-878,0-1 0,0-2 0,0 0 1,-1 2 877,-3 2 0,-1 0 0,0 1 0,0 0 0,-1-1 0,1 0 0,-2 0 0,0 1-547,19-2 1,-1 0-1,-3 3 547,-11 3 0,-3 1 0,-2 1 0,19-1 0,-8 0-223,-22 0 0,-7 0 223,12 0 2883,-35 0-2883,-8 0 1344,-13 0 1,-10 0-1,-1 0 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19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16098,'0'-11'5009,"0"2"-4192,0 9 125,0 0-2573,7 39 1811,-1 11-123,-1-2 1,0 4-30,-1 1 0,-2 1-23,1 4 1,-1 0-6,0 1 0,0 0 5,2-6 1,0-1 28,5 39-23,2-22 45,0-21 34,-2-18-34,2-15 1368,2-10-1155,8-22 1043,11-22-651,10-34-353,-18 28 1,1-2-294,0-2 0,-2-1 80,-2 3 0,-1 2-77,13-34 4,-10 14-22,-4 13-470,-1 8-741,4 8-1074,8 7-1189,7 7-1164,7 11-3082,4 4 7741,-1 10 1,-21-2-1,-6 1 1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19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 22305,'-53'54'485,"0"-1"1,4-3 0,8-3-251,15 7 1,3 1-68,10-2 0,6-1-78,4-6-23,4-4 11,9-8 23,6-6-90,9-11 0,5-7 1,2-9-1,7-21-11,1-14-67,-1-22 22,-5-5 45,-11 3 11,-9 7 11,-8 7 1,-4 10-12,-2 6 23,0 10 44,0 8-11,0 7 23,0 3-57,0 0-33,0 12 90,0 9-68,0 18-22,0 9-257,0 5-561,0 7-1132,0 1-2128,0-5-5753,12-11 9655,10-19 1,-6-13 0,2-10-1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0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18238,'-1'0'3854,"-1"0"-3371,-16 86-203,4-24-129,0 4 0,-1 3-739,-4 14 1025,2-10 258,5-18-236,4-18 217,3-17-284,3-12-44,1-7-46,1-13 294,0-11-518,0-19 57,6-16-35,6 0 12,8 2-78,2 13-34,0 9-78,-3 11-561,0 7-840,1 7-1132,0 2-1602,1 6-2140,1-1 6353,3 2 0,-11 0 0,-2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0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27079,'3'51'162,"0"0"1,2 45-589,-5-27-1087,0-3-8318,0-8 9736,4-5 0,-3-26 1,2-6-1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0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12 20177,'-5'-7'4258,"2"2"-3788,3 5 236,0 0-358,-3 8 268,3 23-236,0 24-155,0 28-46,3 13-815,-3 0 692,-4-9-56,-2-11 67,-2-18-45,0-16-10,3-18-24,3-13-44,2-7 12,0-19 736,7-18-692,11-26 0,13-17 0,6-1 0,0 12-22,-9 18 10,-8 21-21,-8 14 10,-2 10 23,5 2 12,4 0-12,8 0 22,17 0-22,-10 0 0,11 0-11,-18 1 22,-2 6-11,-4 2 11,4 13-381,-7-8-616,5 7-762,-7-11-975,2 0-1523,2-4-1435,3-2-246,3-3 5927,4-2 0,-13 0 0,-2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1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61 102 16154,'0'-6'6533,"0"1"-5514,0 5 214,0 0-1110,-19 6-34,10 16 35,-14 10-124,17 12 0,2-2 0,4-4 0,10-7-12,8-10 1,15-9 11,10-9 0,1-18 23,-1-9 111,-10-16 203,-12-4 156,-10 1-45,-7-1-124,-9 5-144,-10 4-135,-9 6-45,-9 12-101,-3 8-303,2 6-447,3 12-729,8 3-1356,9 11-2890,6-1 5826,18-2 0,-7-10 0,8-4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1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0 26227,'-2'75'426,"-2"-2"-415,-1-3-11,1-4 0,3-11-33,1-10-393,0-15-100,0-11 503,0-11 1,-1-5 33,-12-9-11,-7-1 134,-14-4 46,-3 4-35,-2 3 12,4 4-23,1 13 46,3 5 122,2 18 102,3 5-46,7 2-190,5 0-168,7-7-11,5-8-729,9-11-1433,12-7-3744,15-8 5917,15-7 0,-20 4 0,-3-4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1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20837,'0'-7'4987,"0"2"-4516,0 5-315,0 0-156,0 56-1120,0-26-1861,0 43-5994,0-40 8975,0-2 0,0-13 0,0-3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2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54 23538,'-3'85'209,"0"-1"0,-2 0 1,-2-1-37,-3-10 1,-3-2-669,0-1 0,-2-3 512,0-8 0,1-3 28,-13 27 308,8-34-353,8-27 115,6-27-138,4-29 23,2-26 34,13-30-240,-4 38 0,4-1 295,4-1 1,3 0 55,2 0 1,2 2-29,1 2 1,1 3 176,1 1 0,2 2-137,29-31-34,-4 11 112,-8 17 135,-14 16-90,-12 13-101,-10 11 472,-6 4-572,-4 3 143,-1 0-222,-4 15-89,-15 11-584,-10 19-952,-14 6-1490,1-4 3115,2-2 0,20-25 0,5-2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2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118 219 21756,'52'-30'555,"0"-1"0,29-23-275,-69 26-134,-7 2 33,-7 5 67,-11 5-11,-7 7-32,-13 6-91,-5 13-56,-3 15 22,-4 18 292,5 19 145,3 4-10,11 1-57,11-6-90,7-6-145,7-11-213,7-9-258,16-17-1199,20-9-1456,25-18 2913,-3-4 0,-1-3 0,-2 0 0,26-11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3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0 22529,'-35'78'19,"1"0"0,1-2 0,4-4-2855,8-15 0,3-2 2836,2-5 0,2-3 0,-6 26 1420,8-27-1386,6-25 926,4-12-534,2-9 145,0-16 124,7-11 3044,7-22-3649,11-7-34,6-1-56,5 7-112,2 7-571,3 11-684,3 11-729,4 10-1243,8 7-2913,9 4 6252,6 5 0,-30-4 0,-7 4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3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674 9 20076,'0'-5'3697,"0"1"-3203,0 4 222,-5 140-469,2-64-2261,1 17 0,-1 1 2126,2-13 748,1-15-849,0-17-11,0-18 34,0-17 11,0-7 134,0-7 3258,-12 0-3414,-14 0-23,-22 0 0,-18 0 11,-8 0 0,-2 8 23,5 9 66,9 11 192,9 8 77,7 6 23,7 4-44,4 4-135,9 1-101,10-1-67,8-3-45,7-6-168,17-8-774,11-13-1052,22-9-2922,0-24 1,4-8 4675,30-16 0,-1-7 0,-44 17 1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3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24961,'2'61'265,"0"1"0,0-6 1,-2-6-266,-5 7-706,1-7-1087,0-10-1479,3-5-2823,1-10 6095,7-10 0,-5-7 0,5-7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4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15 19045,'2'-8'5300,"-1"2"-4706,-1 6-180,0 0-133,-3 37-35,-4-11-100,-2 28-12,1-29-100,2-9-34,5-9-79,0-5 12,3-2-11,8-4-337,9-4-291,6-5-448,2-3-953,1-3-2576,1-2-3912,4-4 8595,2-1 0,-15 10 0,-3 5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4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83 18698,'44'-25'1232,"-9"3"-392,-35 8 23,-4 4 79,-8 3-24,-9 3-55,-9 4-168,-5 11-236,-4 10-100,2 17 67,0 12-102,6 6-21,3 6-11,7 2-46,4 1 23,6-2-124,6-7-77,2-8-68,3-12-90,11-12-492,8-13-382,16-6-1165,11-10-1155,4-6-4200,6-4 7484,-3-1 0,-22 8 0,-10 4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5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25174,'-7'-3'1804,"19"18"-1715,5 6-10,16 22-79,-5 2-403,0 4-695,-1 0-6062,9 7-2671,-10-19 9364,4-1 0,-19-24 0,-3-6 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5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19291,'0'-11'5782,"0"2"-5221,0 9-371,0 0-190,11-6-516,8 4-1243,15 2-2544,7 8-5528,4 14 9535,2 8 0,-21-11 1,-6 1-1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5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257 200 25959,'56'-12'56,"1"0"0,38-12-157,-54 4 101,-13-3 22,-14-1-22,-8 0-11,-25-2 11,-48 7 11,-1 6-6,17 10 1,0 5 17,-17 13 44,7 7 168,11 11 180,7 4 78,8 0-34,13 8 45,8 3-32,9 9-472,14 2 0,12-1 0,16-5 0,17-10 0,7-15 0,8-12-2735,30-18-829,-22-17-5635,18-12 9199,-32-14 0,-30 19 0,-6 3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5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1 24502,'-52'25'834,"-1"-1"1,-34 22-835,49-11-1456,14 7-1010,13-12-2464,13 1 4930,17-13 0,-8-10 0,6-3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26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22821,'8'0'4549,"-2"0"-3910,-6 0-247,0 0-392,-43 77-1165,24-42-90,-7 13 0,-1 0-5917,6-13 7172,-3 2 0,10-16 0,2-3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2:59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20804,'89'7'829,"0"0"0,-17-5 1,3-2-1,4-2-2280,15-3 1,5-3-1,4-2 1518,-10 2 0,4-2 1,2-1-1,2 1-220,-10 2 0,3-1 1,0 1-1,2 0 1,0 0 208,-12 2 0,1 0 0,0 0 0,1 1 0,0 0 0,-1 0-115,3 2 0,0-1 1,0 1-1,0 1 1,0 0-1,-1 0 77,13 0 0,0 0 0,0 1 0,-1 0 0,-2 2-198,-7 0 1,0 2 0,-1 0-1,-2 1 1,-2 0 179,9 0 0,-2 1 0,-3 0 0,-4 1-4,7 4 0,-5 0 1,-6 1-233,10 1 1,-11 0-507,17 7-4245,-40-8 5398,-27-4 1,-13-5 0,-11-2-1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3:0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13084,'-8'6'4616,"2"-1"-3674,6-5 985,0 0-1277,-17 20-191,13-8 336,-7 17 46,31-11-270,15 4 23,14-2-179,13-4 33,9-8-11,15-5-580,-36-2 1,1-2 271,4-4 0,1 0-6,5-1 0,0 0-56,0-2 1,0-1 27,0 2 0,-1 1-50,-2 3 0,-1 1-12,-3 0 1,-1 1-276,46 1 264,-5 0-22,1 0-90,1 0-335,-3-2-326,-3-7-560,-12 1-964,-6 0-7556,13 23 9552,-26 17 0,-7-6 0,-32 2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3:17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1283 23997,'1'-77'1412,"0"-2"-6825,-2 3 5547,-4-14 484,2 41 1,0-3-597,-3-28 1,-1-2-12,2 21 0,1-1 140,-3-17 0,1 2-84,-2-16-56,-2 13 68,0 14-12,-1 13 3054,3 14-2976,3 13 211,3 12-266,2 8 891,0 4-981,0 0 0,0 0 112,12-3 101,12-3 56,24-2 45,16 2-34,-7 5 0,4 1-174,-9 2 1,0 0-341,22 2 0,2 1 307,-11 0 1,-1 0-74,7 0 0,2 1 0,4-2 0,1 0 0,0 1 0,1-1 0,-2 0 0,0 0 0,-3 2 0,0-1 0,-4 0 0,1 0 0,20 2 0,-1 1 0,-27-2 0,-1 1 0,14 1 0,-4 1-70,8 4 70,-11-2 0,-10 0 0,-9-3 0,-9-1 0,3-3 0,-15-1 653,2 0-653,-16 0 75,-3 1-75,-4-1 0,-4 0 0,-2-1 0,-1 0 0,0 0 0,-1 0 0,2 0 0,-1 0 0,0 0 0,0 0 0,1 0 0,-2 0 0,1 0 0,0 0 0,-1 13 0,1 15 0,-1 24 0,0 16 0,0 11 0,0 6 0,0 4 0,0 7-636,0 1 636,-1 0 0,0-4 0,0-10 0,-1-10 0,2-13 0,-1-10 0,1-10 0,-1-6 0,-1-2 0,0-14 636,0-3-636,-1-12 0,-4-6-953,-5-9-2106,-11-7-4046,-12-11 7105,-15 2 0,21 10 0,0 7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3:18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15706,'0'3'5176,"0"0"-3472,0-3-371,0 0-168,59 3-402,-9-2-416,2 0 0,6 0-308,-8-3 0,0-1 252,9 0 1,3 0-68,8 0 0,2 0-40,7 1 1,2 0-733,7 1 0,1 2 548,5 3 0,2 3 0,-30-3 0,1 2 0,0 1 0,1 1 0,0 2 0,-1 0 0,0 0 0,0 1 0,-1 1 0,30 5 0,-2 0 0,-6 0 0,-3 0 0,-7 0 0,-2 0 0,-8-3 0,-1 0 0,-8-2 0,-2 0-365,39 4 365,-21-6 0,-17-6 0,-31-3 66,-9-5-2363,-28-7-2753,-8-9 5050,-14-5 0,13 10 0,2 4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3:26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30 13084,'-3'-2'6218,"1"-1"-4817,2 3 2364,0 0-3003,57-6-179,-14 3-191,54-6-78,-26 6-113,8 1-33,2 1-56,8 1 23,4 0-34,2 0-306,1 1 250,-9 0-45,-15 2-78,-20-2-483,-20 0-717,-18-1-6834,-9 0 8112,-35 0 0,23 0 0,-22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3:33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22754,'10'-14'1254,"10"0"-6667,15 5 5715,14 0-55,7 6 1307,6 0-1419,-2 3 78,1 0 859,-1 0-735,34 0-259,-19 0-50,-24 0 0,-1 0 50,23 0-55,4 0-7,-20 0 1,0 0-5,28 0-12,-30 0 0,-2 0 0,12 6 22,-4-2 0,-1 6-22,-1-4 3415,0-2-3393,-2-2-11,-2-2 1,-2 0-1,17 0 0,-19 0 23,11 0-34,-19 0 11,2 0 0,4-3-11,4-2 11,3-3-11,1-1-45,20 2 34,-19 2 11,15 3 0,-25 2-11,0 0 0,0 0 11,0 0 22,-2 0 12,1 0 111,23 0-77,-18 0 21,16 0 1,-24 0-34,-1 2-34,-2 2 23,0 2 0,2 2-23,-1-1 34,3-1 34,20 0-45,-18-3-23,15 1 0,-23-2-10,3 2-1,2-1-11,0 2 0,0 4-34,12 8-22,-15 0-33,11 4-68,-18-5-179,-5-1-426,-4 0-717,-6-1-1670,-5 1-6682,-5 3 9739,-5 4 1,-3-9 0,-1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4:4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0 163 13374,'55'-42'373,"-1"0"1,-5 4 0,-3 9 2437,5 21-2598,-4 5 1274,-1 5-1408,0 7-57,-4 3 838,-4 9-860,-9-2 3750,-11 5-3111,-9 7-213,-18 11-225,-17 18-55,-22 13-319,16-33 0,-1 1 212,-1 1 1,1 0-7,-27 36-11,10-4-10,13-6 66,7-1 90,7 0-44,6-3 44,6-5-112,6-8-22,9-8 55,13-11 79,14-9 280,15-9 247,32-8-46,-17-4-504,19-4-55,-27-9-79,-3-3-11,-1-12-90,-6-1-616,-3-5-751,-9-2-2016,-2-8-5480,-3-1 8105,1-9 0,-11 24 0,-4 4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4:49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25499,'-14'57'433,"0"0"0,-1 1 1,2 0-1278,3-4 1,2 0 859,-3 5 1,1 0-17,0 3 0,0-1-79,0-2 1,1-1-286,1-6 0,1-2-1777,-2 35-2096,4-22-5594,3-19 9613,10-20 1,-6-12 0,7-9-1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4:49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26138,'52'-17'-1379,"-2"0"-1646,-10 6-3619,-2 4 6644,-7 18 0,-13-7 0,-8 9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4:4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492 342 20333,'-60'-2'1326,"0"0"0,4 3 0,4 4-575,-16 14-225,10 13-200,10 9-147,11 1-67,10-1-34,12-1-10,7 0-12,6 7-45,10 3 11,12 3-22,17-5 0,19-9-33,14-13 33,15-12-290,7-18 290,2-18 0,-8-17 56,-12-16 33,-16-7-44,-19 0 56,-17-4 11,-12-4-22,-15-7-46,-15-2-44,-15-1-11,-14 10-302,-6 9-875,-4 16-1658,-1 13-3698,-2 8 6544,1 9 0,26 6 0,8 5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4:50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8 460 15235,'-4'0'3765,"1"0"-2857,3 0-203,43-79-10,-6 29-627,-1-6 1,2-1 592,19-2 124,15-2-550,-17 24-134,14-2-22,-17 27 51,1 5-119,1 4 56,-8 5-56,-12 10 551,-8 6-226,-13 16-11,-6 6 11,-5 3-168,-2 4-56,0-4-45,2 1 192,4 0-24,1-2-101,5 0-10,0-6-1,2-8-90,5-8 113,5-9 11,32-9-101,-5-15-11,23-10 22,-19-16-67,-4-2-79,-8 0-626,-9-1-1301,-8 2-1065,-3 0-5825,-6 5 8896,1 8 0,-10 12 0,0 9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7:23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5911 565 15189,'-87'-39'44,"0"-1"1,0 0 0,0 2 0,-1 0 0,0 2-277,0-1 1,0 2 0,-1 0 324,1 2 0,0 1 1,-1 1-1103,-2 2 1,0 2-1,-1 3 1177,-1 3 0,0 4 0,-8 6-103,15 9 0,-7 5 0,-2 4 0,0 2 0,4 2-202,-5 3 1,5 4 0,-1 3 0,-5 3 244,16-3 0,-4 3 0,-2 1 1,0 3-1,3 1 0,5 1-66,2 5 1,4 1 0,2 2-1,2 1 1,-1 1-37,-2 2 1,0 1 0,1 1 0,0 1 0,1 1-267,0 1 0,1 1 1,0 0-1,1 1 0,0 0 354,1-1 0,1 0 1,0 1-1,1 0 1,0-1-55,-11 10 1,2-1-1,0 1 1,-3 3 111,6-4 0,-3 2 1,-1 1-1,3 0 1,4-4-81,3-1 1,5-4 0,1 1 0,-2 3-37,-10 9 1,-2 3-1,2 1 1,8-4-19,10-4 1,5-2 0,4 2 40,4-1 1,2 2 0,3 1 208,5 0 0,3 2 1,4 1-202,5 1 0,4 2 0,6 0-7,3 3 0,5 0 0,11 4-52,14 7 0,10 5 1,7 1-1,1-7 74,7 6 0,3-7 0,8 2-91,-10-18 0,5 3 0,4-1 0,2-4 1,0-7 8,6-5 0,1-7 0,1-5 0,3 0-6,4-1 0,2-3 1,1-1-1,2-3-25,2-2 0,2-2 1,0-2-1,1-1-9,2-2 1,0-1 0,1-2 0,0-1-12,-1-2 1,2-2 0,-1 0 0,0-3 5,0-1 0,0-1 0,-1-2 0,1 0 39,-2-1 1,-1 1-1,2-3 1,5-4-7,-13-3 1,5-3 0,3-2 0,0-2 0,-2 0 0,-4 1 8,-1-1 1,-3 1 0,-2-2 0,2 0 0,2-4-4,3-1 0,3-2 1,2-2-1,0-1 1,-3-1-1,-6-1-122,14-7 0,-5-2 0,-3-1 1,0-1 101,0-2 1,0-1 0,-2-1 0,0-1-129,-2-1 1,0-1-1,-2 0 1,-1-1 119,-4 1 1,-2 0-1,0 0 1,-3-1 167,15-10 0,-2 0 1,-1-4-135,-15 6 0,1-4 0,-2-1 0,-6 3-8,-3-1 1,-5 1-1,-2-3 252,7-12 1,-1-4 0,-12 2-211,-13-8 0,-11 1-6,-4-6 0,-8-2 33,-9-5 1,-9-2 50,-8-5 1,-9-1-5,3 31 0,-5 0 0,-4 1 4,-5-2 0,-4 2 0,-4 1-30,-1 2 0,-3 1 1,-8 1 23,-9 3 0,-9 0 1,-3 2-1,4 3-65,-5-2 1,1 4-1,-5 0 163,1 4 0,-5-2 0,-2 3 0,6 4-204,0 3 0,3 5 0,1-1-247,0 0 1,0 0-1,1 0 247,4 2 0,1 1 0,1 0 270,5 3 0,2 0 0,1 2-382,-21-8 0,2 5-1560,4 7 0,4 6-2261,-18 7 4233,2 35 1,69-9 0,0 13-1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4:28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26429,'54'-12'1378,"3"3"-919,5 8-223,4 1-67,18 3-451,-33 3 1,9 2 281,18 2 0,13 1 0,-4 0-795,-14-2 1,-3 0 0,5 0 794,-2-1 0,5 1 0,-1 0 0,-6-2 0,25 3 0,-7-1-69,-12 0 1,-4 1 68,-9 1 0,-4 1 0,-8-1 0,-1 1 0,34 9 0,-20-4 0,-18-6 0,-19-3 310,-15-6-310,-8-1 1638,-5-1-4338,-16 4-3584,-9 13 6284,-26 17 0,22-12 0,-1 4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4:29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26832,'20'-12'1199,"10"0"-2404,20-4 1508,10 1-303,5-1 87,-14 7 0,1 1-87,24-1 0,23-1 0,-36 8 0,-3 1 0,-2 1 0,-4 0 324,-4 0-324,-13 0 0,-11 2 0,-14 0 781,-7 2-781,-4-2-455,-1 0-1595,-2-2-3284,-10 0 5334,-10 0 0,6 0 0,-1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4:32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1409 14731,'-6'9'5524,"2"-1"-4627,4-8 2778,0 0-3474,-1-1-33,0-3 0,-1-3-56,1-6 0,1-5-10,0-8 43,0-4-44,0-8-22,0-4-12,0-4 11,0-2-33,0-2 0,-2 0-23,0-1-11,-1 4-11,1 4 12,2 5-12,0 5 0,0 1 0,0 1 11,0-3 0,2-3-11,2-2 11,1-2-11,0 1 0,-1 0 11,0 5 1,-3 2 21,0 1 12,-1 3 33,0 1 23,0 2-34,0 0 23,0-13-34,0 8 22,0-6 12,0 13 112,-2-1-112,0 6-1,0 0-21,0 8-24,1 1 12,0 0 0,1 0 34,0-1-12,0 1 1,0 3-1,0 1 1,0 5-57,0-1 34,0 2 11,10-7-33,6 1 22,15-5 56,9 0 78,34-2-54,-14 5-136,24 0 0,-23 7 0,-1 1-3392,2 0 3392,-2 5-125,-4 3 125,-1 7 0,-5 0 0,-3 2 0,-3-2 0,11 4 0,-14-6 0,9 2 0,-20-6 0,-3 0 3330,-3-2-3330,6-1 187,-9-1-187,2-2 0,-14-2 0,-2-1 0,-2 0 0,0 0 0,-1 0 0,2 0 0,1 1 0,5 0 0,2 2 0,11 0 0,-6 1 0,3-1 0,-12 0 0,-2 0 0,-1-2 0,4 4 0,-1-4 0,3 3 0,-1-1 0,0 0 0,1 1 0,-2-3 0,-3 0 0,-1 0 0,-3 1 0,-2-1 0,0 0 0,-2-1 0,3 0 0,-2 0 0,1 0 0,1 0 0,-2 0 0,0 0 0,0 1 0,-1 0 0,2 1 0,-1-1 0,0-1 0,-1 2 0,0-1 0,0 2 0,0 2 0,0 3 0,0 8 0,1 4 0,0 5 0,0 3 0,1 3 0,-1 5 0,0 3 0,1 5 0,-1 1 0,5 3 0,0 4 0,0-4-3392,2 0 3392,-3-4 0,3-2 0,-2 1 0,2 0 0,0 2 0,-2-1 0,-1-2 0,0-3 0,-1-5 3392,-2-3-3392,-1-5 0,-1-2 0,0-2 0,0 8 0,0-8 0,0 3 0,0-11 0,0-4 0,0 0 0,0-5 0,0 0 0,0-3 0,0-1 0,0 2 0,0-3 0,0 1 0,0 0 0,0-1 0,-3 1 0,-14-1 0,-12 0 0,-18 0 0,-10 0 0,-4 0 0,2 0 0,2 0 0,3 0 0,-29 0 0,10 0 0,23 0 0,-1 0 0,-32 3 0,0 7 0,6 3 0,13 7 0,16-5 0,13-4 0,12-4 0,6-3 0,6-2 0,2 0 0,4-1 0,2 0 0,1-1-9831,2 0 9313,0 9 1,0-7 0,0 6-1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08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5254 502 18496,'-70'-22'-232,"0"1"0,-2 0 1,-1 1 231,-4 0 0,-2 1-2584,-5-1 1,-1-1 2712,-4 0 0,-6-1-115,27 8 0,-6-1 0,-3 0 0,-1 1-231,-8-1 1,-3 2 0,-1 0 0,1 0 246,-1 1 1,1 0 0,-3 1 0,-3 2 17,1 1 0,-6 2 0,-2 0 0,5 2 0,7 2-14,-8 2 0,8 3 0,-4 1-182,5-1 1,-5 1 0,1 0-1,8 3 151,5 3 1,6 2 0,0 1-4,-1 1 0,0 1 0,-1 1 15,-1 3 0,-1 1 0,0 2-12,-3 2 1,0 2 0,-1 1 11,-3 2 0,0 3 0,1 0 22,-2 2 1,1 0-1,1 2-15,4-1 1,1 0-1,-1 2 183,12-4 0,-1 2 0,0 0 0,7-2-205,-21 11 0,5-1 773,-7 6 0,14-3-963,34-7 190,21-4 2067,27 7-2011,10 10 1717,18 16-1678,4-13 0,7-1 101,-4-13 0,5-2-17,26 13 0,7-7-73,1-18 1,4-8-596,-19-7 1,2-1-1,3-2 507,8-2 1,2-2 0,2 0 18,7-1 1,2-2-1,1 0-582,-21-2 1,1 0 0,1-1-1,-1 0 545,3-2 0,0-1 0,0 0 0,0-2-3,0 0 0,-1 0 1,2-2-1,4-2-56,2-2 1,6-3 0,1-1-1,-1-1 1,-5 1 30,-1 0 0,-5 0 0,0-1 0,4-1-44,-3 1 0,4-2 1,0 0-1,-2-1 1,-7 2-651,13-6 0,-7 2 0,-2-1 307,-3 0 1,-1 0-1,-2 0-178,-6 1 1,-2-1 0,-1 0-36,23-10 1,-3-1 539,-13 2 0,-1-4-2,8-15 0,-5-5 118,-24 14 1,-4-2 629,7-15 0,-9-3-457,-14-26 57,-16-4 89,-37 2-280,-20 2-67,3 43 0,-8 4 0,-10-1 0,-8 6-751,-10 1 1,-13 6 750,8 14 0,-13 4 0,1 1 0,12 1 0,0-3 0,4 2 0,-8 7 0,1-1 0,0 1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3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683 1 22709,'-56'1'762,"1"0"0,2 2 0,6 3-281,-8 16-54,0 6-114,-4 8 46,0 8-79,-1 7-45,4 10-67,8 3-11,9 0-123,15-4-1,12-7-33,7-8 12,6-9-12,7-7-23,6-5 12,10-5-67,7-6-57,4-5-381,6-5-436,1-3-728,4-10-1111,0-2-2397,4-11-4643,1 0 9801,1 0 1,-22 11-1,-7 2 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3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57 126 24244,'-31'45'392,"5"-1"-369,31-12-23,6 0 0,10-3-23,8-6-10,7-5 21,1-6-10,-1-6-101,-4-4 22,-6-2 56,-6-6 45,-5-10 157,-5-12-79,-4-16-22,-2-6 45,-3-4 34,-6 1 100,-7 7-45,-9 10-134,-9 14-56,-2 11-56,1 8-683,4 3-1076,8 0-1480,6 7-3831,9 3 7126,2 9 0,2-8 0,0-1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4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10 18765,'0'-5'3361,"0"0"-2834,0 5-146,0 0-67,-7 71-79,0-23-140,0 6 0,-1 2-16,-4 11-79,0-3 0,3-9-12,5-12-21,2-12-135,2-14-67,0-9 78,1-5 157,6-17 45,7-6 100,5-16-122,2-3 33,-1 1 134,-3 8 112,-1 5-77,-2 10 10,-4 5 45,-1 7 11,-1 1 45,-1 4-77,1 5-69,-2 6-111,-1 9-79,-3 4-23,-2 4-100,0 1-841,-1 0-549,-4-2-963,0-2-2219,0-4-3484,2-5 8179,3-9 0,0-4 0,0-5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4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11 17902,'0'-6'3810,"0"2"-3385,0 4 562,0 0-629,0 35-134,-4-8-168,-5 33-56,-4-15 34,-2 1-34,-1-3 0,3-5 0,3-7-135,5-10-122,3-10 133,2-7-77,0-4 134,0 0 67,2-10 145,7-6 46,4-16 33,7-5-56,2-1 11,-2 5 124,-3 6 100,-3 9-56,-5 8-134,-1 6 45,-2 3-11,1 1-90,-2 5-12,1 7-55,-3 9-79,0 7-11,-2 5-628,-1 4-1814,-2 0-4696,-2 0 7138,1-2 0,0-16 0,3-5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251 205 22417,'41'-79'112,"-9"14"-101,-38 46 13,-8 3-48,-10 4-32,-9 2-78,-2 6 134,-1 7 22,2 14 237,1 14 491,4 19 192,3 7-114,3 4-166,8 2-136,5-4-100,6 0-258,3-6-78,2-6-90,9-8-12,6-8-55,11-12-370,4-9-672,1-6-1233,-1-12-851,-3-5-4494,-2-8 7687,-4-2 0,-9 9 0,-5 4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5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26810,'-7'77'194,"0"1"0,1-3 1,0-3-167,1-20 0,0-1 0,0 1 0,1 3-90,-1 25 1,0 0-192,2-22 1,0-1-740,0 16 1,1-2-2751,-3 10-4674,-4-12 8416,-3-11 0,2-27 0,3-9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5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1 173 24513,'43'-34'-3138,"1"1"1,28-24-6694,-54 42 9409,-2-2 0,-8 8 0,-1 2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5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11 26104,'0'-11'1233,"-2"15"-1076,-4 26-45,-9 53-56,4-13-56,2-17 0,1 1-68,1 23-403,-1-1-761,0-5-1558,0-5-2801,-2-2 5591,0 0 0,4-29 0,0-6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5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20479,'80'-16'-1233,"-10"2"1,-53 14-1,-5 0 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6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91 20020,'-4'0'2520,"1"0"-2228,3 0 257,0 0 22,-5-22 46,1 9 10,-6-18 12,-3 20-112,-5 2-113,-6 6-89,-4 1 34,-4 5-68,-1 7-67,1 8-101,-2 11 68,4 6-79,3 5 56,6 2-66,6 4-102,8-1 0,4 1 0,5-3 0,8-4 0,5-7 0,10-8-382,3-12-604,3-5-526,2-6-2052,1-4-5153,0-2 8717,0-2 0,-16 2 0,-3 3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24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1601 13656,'-7'1'6565,"2"0"-5130,5-1 391,0 0-1176,-13 0-34,8 0-213,-10 0-78,8 0-66,0-3-47,-5-10-77,-1-13 134,-3-19-23,-1-19-44,-1-16-90,-3-15-424,9 44 1,-1-1 356,-1-4 0,0 0-28,-3-3 0,1 0-17,-1-3 0,0 0 11,1-1 1,1 0-7,1 3 1,1 1-111,3 4 1,1 2 104,-7-32 11,6 15-11,2 20 22,4 11 1,1 11-12,2 6 728,1 5-761,0-1 259,0 3-237,0 1 0,0 3 23,1 4-23,4-1-11,7 1 11,16 1 218,18-1 0,9 1-100,-6 1 0,4-1-326,28-2 0,3 1 325,-11 0 1,-1 1-56,4 1 0,1 1-62,2 1 0,0 0 0,2 1 0,0 2 0,3 6 0,1 2 0,4 2 0,3 2 0,-28-1 0,1 2 0,6 0 0,9-1 0,7 2 0,1-1 0,-4-1-642,6 1 1,-5-2 0,6 1 641,-4-2 0,6 1 0,-1 0 0,-6-1 0,-6-2 0,-6 0 0,0-1 0,-1 0 0,-2 0 0,0 0-155,25 2 0,-1-2 155,-22-2 0,1-2 0,-5 0 0,2 0 0,-3-1 0,7-1 0,-7 0 0,-8-1 0,-10-3 0,-4-6 600,-1-3-600,-5-4 1998,-8 2-1998,-11 4 422,-10 2-422,-7 3 0,-2 0 0,-1 2 0,2 2 0,-2 0 0,0 1 0,-1-1 0,0 0 0,1 0 0,0 0 0,0 1 0,-1 5 0,0 11 0,0 18 0,-6 22 0,1 21-3392,-5 16 3392,7-41 0,-1 2 0,1 3 0,1 1-1039,0 1 0,1 0 1039,0 2 0,0-1-96,1-2 0,0-1 96,0-2 0,0 0 0,0 43 0,0-13 0,0-13 0,0-14 0,0-9 0,0-10 0,-1-5 2268,-3-2-2268,-2-5 2980,-3-2-2980,-1-5 414,-2-4-414,-16 1 0,-4-6 0,-23 2 0,-10-8 0,-15-2 0,-16-2 0,-4-1-378,49 0 0,-1 1 378,0 0 0,0 0 0,1 2 0,-2 0 0,-24 2 0,-2-1 0,19-1 0,0 0 0,-20 0 0,0-1 0,20-1 0,2-2 0,-6 0 0,-2 0 0,-7-1 0,-3 0 0,-7 1 0,-4-1 0,-6 0 0,-2 1 0,27 1 0,-1 1 0,0 0 0,1 2 0,-1 0 0,-2 0 0,-14 1 0,-3-1 0,7 0 0,-5 3 0,4-2 0,-11 0 0,8-2 0,5-2 0,14-6 0,8-2 0,10-3 0,12 1 0,15 4-852,11 2-358,8-1-1972,2-1-3268,0 0 6450,-10-4 0,8 6 0,-8-4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44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0 359 20636,'13'-59'493,"0"0"0,-2 4 0,4 8 112,15 8-168,0 9-213,4 8 0,2 5-78,7 3-79,-1 5-33,0 4 22,-8 2 56,-7 9 135,-9 9 167,-5 34-268,-8-3-68,-2 19-44,-3-14-12,0 0-22,1 4 22,3 21-10,1-23-24,6 11 12,0-37 0,4-8 23,4-8-1,4-6 45,5-3 135,2-2 22,3-9 337,17-11-438,-11-3-45,7-6-55,-17 12-12,-5 2 0,0 2-11,3-2-22,3-4-124,19-17 23,-13 10-45,4-8-67,-21 21-113,-7 3-235,-3 4-459,-1 0-347,1-1-1098,2-5-2264,3 0 4751,-3-1 0,-2 6 0,-5 3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4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89 27482,'14'-14'1189,"5"1"-1189,13 10 0,7-3 0,7-1 0,2-2 0,-2 1 0,-2 0 0,-4 2 0,-4 1 0,-2 2 0,-5-1 0,-5 3 0,-4 0 0,-6 1 0,-4 0 0,-4 0 0,-1 0 0,-4 0 0,0 0 0,-5 0 0,-11 1 0,-9 4 0,-12 1 0,-2 4 0,0-1 0,1-2 0,-2-2 0,0 0 0,-1-3 0,3 1 0,4-1 0,4-2 0,6 3 0,3-2 0,4 1-3392,2 2 3392,3 0 0,-1 4 0,-5 14 0,3 2 0,-4 16 0,6-2 0,4 3 0,2 2 0,4 0 3392,1 0-3392,1 17 0,0-18 0,0 7 0,0-25 0,0-8 0,0-5 0,0-5 0,0-4 0,0 1 0,0-3 0,0 3 0,1-2 0,3 1 0,5-2 0,4 0 0,7 0 0,5 0 0,7-2 0,3-5 0,2-4 0,9-7 0,-13 6 0,5-1 0,-16 6 0,-2 2 0,3-5 0,-7 4-752,1-5-1220,-10 1-2252,-3 0-5607,-2 4 9591,-3 8 0,0-1 0,0 6 1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45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 18776,'-1'-4'5098,"0"1"-4157,1 3 281,0 0-819,3-5 0,3 13-3503,4 3 3324,3 17-56,-2 5-89,1 17-79,-4-14-101,-1 9-224,-5-15-292,-1-5-660,-1-3 2764,0-5-4680,-2-4-2376,-7-3 5569,-8-1 0,6-5 0,-2-1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46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1 246 27706,'85'-35'965,"1"5"-1814,-14 15 849,3 3 0,0 4 0,-1 2 0,0 4 257,-1 0-257,-3-2 0,-3 1 0,-5-3 144,-7 1-144,-4 0-3243,-7-1 3243,-7-1 289,-7-3-816,-5-3-1021,-4-4-1265,-2 0-1770,-3-1-4862,-6 5 10293,-3 4 0,-6 6 0,-1 3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51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26037,'52'-31'1994,"-1"6"-7262,-17 25 5469,2 0-155,-1 0 1363,0 2-1409,3 3 860,0 0-860,-1 2-640,-3-2-458,-9 0 2585,-6 0-5072,-9 0-3721,-5 3 7306,-3 7 0,-2-7 0,0 3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51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25 19605,'-5'0'7115,"1"0"-5983,4 0-313,0 0-819,17-11 0,3 9 0,17-9 0,-1 13 0,1 1 0,4 0 0,1 0 0,3-2 0,3-1-472,3 0-1623,2 0-1827,5-1-4313,0 1 8235,1-1 0,-25 1 0,-9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52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391 1 20332,'-55'12'980,"0"0"1,-38 16-3399,52 3 2720,7 8 829,2 9-817,5 6-33,5 5-102,6 3 570,6 3-424,6 2 114,3 1-92,10-6-267,4-12-80,13-17-12,7-17-168,32-20 1669,-9-17-1757,21-19 133,-26-14-55,-8-10 33,-9-3 45,-10 2 22,-7 3 90,-6 12 0,-6 12 34,-1 13 201,-4 13 247,0 8 101,0 3 335,0 1-593,0 7 12,0 12-12,1 16-79,3 18-44,4 14-12,5 6-100,1 1-90,0-7-45,-2-11-594,-1-11-481,-3-10-1581,-2-11-3977,-1-6 6678,2-10 0,-2-3 0,0-4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5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19842,'-19'68'646,"0"-1"0,1-4 0,3-4 435,2 17-1025,2-6 784,3-8-795,4-1 370,2-24-460,2-9 896,8-22-851,9-23 431,14-11-409,12-22-11,4-7-11,1-1 23,-5 7 134,-3 10-3280,-9 11 3538,-6 13 44,-5 8-44,-2 6 134,-3 11-135,0 11-44,-5 13-257,-4 13 3279,-2 5-3392,-4 4-69,-9 0-793,2-3-292,-6-7-930,7-10-2488,3-13-2857,13-11 7429,11-7 0,-6-4 0,3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53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426 19 23213,'-97'-15'2723,"9"12"-2163,39 23 56,1 15-44,5 13 358,-1 35-873,17-12-57,3 23 0,18-24 0,6-3 0,16-3 0,8-5 0,18-9 0,4-10 0,3-15 0,-2-12-203,-3-9-1051,-3-9-932,-3-7-2061,-6-10-5467,-4-2 9714,-5-1 0,-12 13 0,-2 2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5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26059,'-9'96'508,"1"-1"0,0-16 0,-1-2-458,-7 6 1,-2-3-880,4-21 1,0-3 833,0-3 1,2-3 5,-11 36 489,2 1-937,13-51 683,12-14-302,20-56-12,15-20 56,6-6-10,0-1 22,-2 2 0,-3 7 79,-5 6 100,-2 8 980,-5 12-868,-6 11 45,-6 8 56,-4 6-357,-5 11-35,-1 11 0,-3 16 0,-2 16 0,-1 7 0,0 4 0,0 0 0,2-3 0,1-4-1110,6-5-1076,0-10-1847,8-12-3351,3-13 7384,9-10 0,-14-7 0,1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54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178 438 21880,'47'-38'593,"0"1"1,-3 1 0,-5 1-426,1-13 23,-6 0-56,-10 3-12,-10 5 22,-7 5 1,-5 8 89,-8 4-11,-11 9 67,-14 6-67,-13 4 12,-9 19 22,-5 9 168,1 22 89,1 9 79,8 10 190,5 2-469,12 3-315,10-4 0,12-5 0,8-6 0,15-7 0,8-5 0,17-5 0,4-7 0,6-6 0,-1-10 0,0-8 0,-4-5 0,-3-9-1872,-8-6-2644,-6-9 4516,-10-2 0,-8 10 0,-6 5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6:57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20020,'13'0'3753,"-2"0"-3248,-11 0 1209,0 0-5697,75-1 4219,-20 0-152,7-1 0,4 0-313,26-4 229,5-2-291,-6 0 291,-16 1 22,-20 4 1,-19 2 2692,-16 1-2603,-10 0 1600,-7 5-1341,-3 12 465,0 16-590,0 19 102,-14 46-292,0-15-329,2-28 0,-3-1 284,-8 21-11,1-5-33,4-7-527,4-9-583,4-10-1445,4-7-2735,-2-9 5323,1-2 0,3-14 0,-2-2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6:57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1 283 27527,'59'-21'381,"0"1"0,1-1 1,1 2-382,-8 3 0,4 2 0,32-6 0,2 2 0,-23 3 0,1 0-383,20-1 0,-3 1 383,-33 6 0,-4 0-606,36-6-911,-13 3-2473,-12 1-5841,-6 2 9518,-1 4 1,-25 2-1,-5 3 1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6:58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23639,'58'-39'302,"0"-1"1,-3 6 0,-1 9-46,25 17-134,-11 15-67,-18 16 12,-19 20-5617,-17 20 5650,-17 14 258,-30 1 0,-11 4 202,10-19 1,-2 0-417,-14 17 1,0-4 520,19-28 1,6-5-342,5 16-12,10-6 68,6-4-135,15-7-55,8-10 2896,19-8-3087,13-12 1060,14-6-1060,11-10 0,5-10 0,-2-6-662,-10-9-380,-15 3-1300,-14-2-2969,-13 2 5311,-7-2 0,-11 12 0,-3 3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6:58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5 21902,'0'-3'4628,"0"1"-3911,0 2-246,-8 71-203,-1-12-195,1 2 0,-2 2-3465,-8 30 3011,-1-1-874,2-7 1235,22-24 0,1-3 1,-6-5-1,21 18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6:58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26978,'56'-27'164,"-1"0"1,-3 2-1,-2 3-85,30 0-79,-13 4 67,-13 3 11,-8 3 57,-5-1 178,-3 3-78,-6 1-33,-8 3-111,-6 3-91,-8 1 0,-6 2 0,-3 3 0,-1 12 0,0 14 0,0 19 0,0 15 0,-7 7 0,-2 8 0,-9-4 0,1-3 0,0-6 0,1-8-69,0-8-1667,-3-5-8095,-29 14 8299,5-14 1,0-4 0,20-22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6:59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 21532,'-6'-1'5502,"0"0"-5244,6 1-224,7 55-34,-1-29-180,4 44-694,-4-46-3866,-3 13-2689,-13-6 7429,-13 13 0,7-25 0,-4-1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6:59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28671,'13'-4'0,"24"-4"0,10 3 0,7 1-971,5-2 0,2 0 971,2-1 0,1 1 0,1 0 0,-1 2 0,-4-1 0,-1 0-163,-3 2 0,-1 0 163,-1 1 0,0 0 0,1 1 0,1 0 0,3 0 0,0 2 0,2 2 0,1 0-68,-2 0 1,-1 0-462,-6 4 1,-3-1-2520,33 6-2934,-24-2 5982,-19-2 0,-21-4 0,-8-2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6:59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5693 952 16266,'-78'-43'1039,"0"0"0,21 14 1,-1-1-1,-8 0-630,-18-4 0,-10-2 0,-4 1 0,3 1-1779,14 6 1,2 1-1,-2 1 1,-5-1 1384,11 4 0,-5-2 0,-3 0 0,0 1 0,1 1 0,4 2 5,-3 1 0,3 1 0,1 1 0,0 2 1,-1-1-4,-3 0 1,-1 0 0,1 0 0,-1 2 0,0 0 58,0 0 0,1 2 1,-1 0-1,0 1 1,1 0 147,-19-1 0,1 1 0,0 1 0,0 2-82,5 1 1,0 2 0,1 1 0,1 0-34,2 2 0,1-1 1,1 2-1,0 3 25,3 2 1,0 2-1,1 2 1,1 1-142,1 0 1,0 2 0,1 1 0,1 3 146,1 3 0,2 2 0,0 2 0,2 3-25,2 0 0,2 3 0,1 1 0,2 2-26,-15 11 1,3 3-1,5 4-56,10-1 1,3 3 0,7 3-12,-9 25 1,13 5-18,15 0 1,15 3 251,21 2 0,15 1-201,11 5 0,13-1-56,-3-26 0,5 0 0,4-1-352,7 5 1,4-1 0,4 0 443,-11-15 1,3 1-1,1-2 1,4 0-79,4 1 0,4 0 0,2-3 0,4-2 10,8 1 1,5-3-1,2-2 1,4-4 33,-12-8 0,3-2 0,2-2 1,2-2-1,1-3-49,-7-4 0,1-2 1,2-1-1,1-2 0,1-1 1,1-1-75,4-1 1,2-1 0,0-2 0,1 0 0,1-2 0,-1 0 80,1-1 1,1-2 0,1 0 0,-1-1 0,0 0 0,0-1-147,-1 0 0,0-1 0,1 0 0,-2-1 1,1-1-1,-2-1 124,-3-1 0,-1-1 1,0-1-1,-1 0 1,0-2-1,-1 0-48,11-1 0,-1-1 0,0-1 0,-2-1 1,-1-2 53,-5-1 0,-1-2 0,-1-1 0,-1-1 0,-2-2-3,13-5 0,-2-2 0,-2-2 0,-3-2-11,-9 1 0,-1-1 0,-3-2 0,-4-2 143,12-11 0,-6-4 0,-7-4-129,-13 2 0,-6-4 0,-7-3-8,-11-2 1,-7-4 0,-6-1-23,-6-7 0,-7-3 0,-7 0-41,-10-7 0,-7 0 0,-6-1-23,-6-7 1,-6 1 0,-8 1 110,4 21 1,-4 0 0,-5 3 0,-3 1-187,-5 1 1,-4 2 0,-3 3 0,-2 2-152,-5 1 1,-3 4 0,-2 2 0,-1 3-292,-2 4 0,-1 2 1,-3 3-1,-6 3-1191,-1 4 0,-6 3 1,-3 3-1,2 1 1,5 3 1801,2 1 0,3 2 0,2 2 0,1 1 0,1 1 0,-1 0 0,5 2 0,12 3 0,6 5 0,0 1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7:0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8235 0 22877,'-68'48'605,"-1"0"0,2-1 0,1-1-510,14-11 1,0-1-1248,-5 4 1,-1 0 1235,-3 2 0,-1 0-51,-6 1 1,-2 0-6,-7 0 0,-2 0 5,-9 0 1,-3-1-4,24-13 0,-1 0 0,-3-1-443,-5 1 1,-3-1 0,-1-1 419,-3-1 1,-2 0-1,-2-1-7,-2 0 0,-3-1 0,0-1-30,-3 1 0,-2-2 0,0 2-425,21-6 1,0 1 0,0 0 0,-2 1 417,-5 1 1,-1 0 0,-1 1 0,-1 1-420,-5 0 1,0 1 0,-2 0-1,0 0 467,16-3 0,-2 0 1,1 0-1,-2-1 0,1 0 11,-2 0 1,-1-1-1,0 1 1,0-2-1,0 0-99,0 0 1,1-1-1,0-1 1,0 0 0,0-1 183,1-1 1,0 0 0,1-1-1,0-1 1,0-1 18,-15 1 0,0-2 0,1 0 0,1-2-84,4 0 0,1-1 0,0-1 0,2-2-28,4-2 0,2-1 0,0-1 0,2-2-7,-20-2 1,1-3 0,3-3 115,6-1 0,1-2 0,-1-5 0,13-3 1,-3-4-1,3-1 1,5 0 32,2-1 1,6 1 0,0-4-68,-8-7 1,0-3-1,14 0 673,16-2 1,11 0-695,-9-42-12,22 0-34,8 4 2166,9 0-2194,6 29 0,4 1-5,6-25 1744,18-11-1744,-7 38 0,1 10 1695,0 11-1695,0 7 218,3 8-207,25 5-11,-15 4 0,15 2 11,-27 3 11,-4 0-11,-6 0 0,-2 2 11,-7 1 12,-5 0 22,-5 3-1,-21 11 35,-20 6-68,-39 20-6,25-18 1,-3 0 16,-11 5 1,-3 1-23,-5 1 0,-2 1-393,0 0 0,0 0 410,5-4 0,1-1 67,1-3 0,5-3 40,-11 3-124,16-9 0,52-15 0,5-1 0,42 0 0,13 0 0,-3 1 0,5 0 144,2 0 1,3-1-145,8 2 0,3-1-686,4 0 0,1-1 663,5-2 0,1-2-16,0-2 0,-1-1-414,-5-2 1,-4-2 413,-10 0 0,-5 0-125,22-7 243,-39 4 447,-23-3-514,-35-4 1291,-20-10-1303,-39-1 0,25 13 0,-6 2-452,-11 1 0,-4 1 245,-10 0 0,-3 0-224,-5 1 0,-1 2-208,2-1 0,1 1-426,5 3 1,1 2-897,11 1 0,2 2-2846,7 2 0,2 3 4807,1 8 0,6 0 0,-6-2 0,10 10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7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494 1 24838,'-30'72'257,"-1"-1"1,3-1 0,5-4-67,7 31-818,5 0 672,5-5-45,3-11 0,3-14 229,0-19-229,0-14 145,0-12-123,0-10 45,0-6-44,0-3 465,-7-3-421,-5-1-56,-10-5 202,-21-2 22,9 1 157,-12 2-55,13 8 212,-2 10-79,2 5-267,-3 20-203,15-10 0,2 8 0,16-10 0,2 3 0,1 4 0,0 1 0,6-4 0,4-7-80,11-12-3505,28-4-1502,2-20-4744,24-5 9484,-8-16 1,-29 16 0,-8 0-1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7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5 18194,'-12'-2'6151,"2"-1"-5513,10 3-335,0 0 34,-52 63-102,34-27-123,-10 6 0,3 1 101,21-3 123,6-5 0,10-6-11,5-5-247,12-8-78,4-8-56,3-10-269,8-20-1041,3-13-1728,2-14-1825,-2 1-4912,-6 10 9613,-6 12 1,-17 14 0,-6 7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7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135 172 21532,'50'-9'409,"0"0"0,38-12-353,-54-5 169,-7-1 794,-12 3-134,-9 5-246,-7 3-190,-12 5-225,-8 4-79,-13 4-44,-5 5 22,-4 12 191,-2 10 67,1 15 34,1 7 189,5 3-100,6 1-267,7-3-237,9-1 0,8-2 0,5 0 0,3-4 0,10-3 0,3-8 0,13-9 0,6-11 0,5-6 0,8-7-539,3-6-391,7-4-638,-1-2-1806,2 4-3348,0 5 6722,-1 4 0,-23 3 0,-8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8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26496,'-28'77'504,"0"14"-1476,18-36 1,2 2 1016,-2 4 0,0 2-40,-1 0 1,1-1-1518,0-1 0,0-2 1517,0-5 1,2-3 957,-5 39-963,4-22-157,6-15 23,2-28 847,6-19-691,9-37 3370,9-25-3358,6-24-12,-3-16-5,-16 46 0,-3-2 11,-1-14 0,-3 1 17,-1-23-11,-7-6 33,-3 53 0,-5 13-22,0 5 45,1 6-79,4 4 11,3 5 90,3 2 515,2 0-302,0 3-189,0-1-136,0 4 0,4-2 0,13 0 0,16-6 0,23-1 0,0-2 0,3-1 0,36-8-1696,-30 7 0,-3 0 1696,16-2 0,-11 4 0,-12 3 0,-8 4 0,-11 1 0,-7 2 0,-10-2 1844,-5-2-5507,-8 2-3834,-1 0 7497,-16 21 0,8-13 0,-9 13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8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28671,'32'49'0,"27"-10"0,-8-30 0,18-5 0,-22-8-293,-1-10-1074,-3-7-1545,0-8-3285,-2 0-3634,0 2 9311,2 3 0,-20 11 0,-4 4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9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192 133 19101,'0'-5'3776,"0"1"-3025,0 4-202,0 0-90,-13 73-56,-1-14-263,0 2 0,-2 4-137,-12 28 345,-2-1-157,5-13-79,5-16-90,9-19 113,3-18-1,4-13-22,1-8 67,0-17-56,2-18 390,0-27-177,6-24 23,11-15-392,-4 46 1,3 1 172,3-1 0,3 2 52,21-40-192,-1 11 0,-2 15 0,-7 15 0,0 18 0,-6 14 0,2 10 0,-3 10 0,-2 11 0,-9 10 378,-6 11-378,-6 8 0,-15 4 0,-8 4 0,-13-2 0,-6-6 0,4-7 0,3-9 0,4-9 0,6-7 0,4-7 0,4-4 0,4-2 0,3 0 0,4 0 0,2 0 0,2 0 0,3 5 0,7 5 0,7 8 0,7 3 0,2 1 0,-1 1 0,1 2 0,-3 0 0,-1-1-147,7-3-2351,1-9-4416,16-10 6914,3-15 0,-18 4 0,-5-3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15 885 21376,'-8'6'4044,"2"-2"-3651,6-4 290,0 0 23,5-35-414,7-8 21,8-44 90,5-6-661,-12 40 0,0-1 365,1-4 0,0 0-107,-1 0 0,1 2-206,0 2 1,0 3 205,11-32 0,-7 24 0,-5 26 0,-9 18 0,-1 11 729,2 15-729,2 11 445,6 20-445,2 16 0,0 11 0,-2 10 0,-2 5-637,-4 3 637,-1-1 0,-2-2-110,1-8 110,2-6 0,0-13 0,3-13-337,0-15-1825,-3-16-3071,-2-8 5390,-4-5 1,-1 0-1,0 0 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19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27818,'51'-5'-134,"0"1"0,48-10-2006,-18-8-2454,-2-2-5237,0 1 8787,9-3 0,-41 14 0,-1-1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20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0 21712,'-51'2'1686,"-1"-1"0,-38 11-1114,41 5-258,13 8-191,12-1-56,14 2 0,6 2-44,4 3 22,10 1-12,4 2 68,11-1 213,-1 1 55,0 0-32,-7 1 10,-3-1 179,-8 0-177,-3 1-349,-12 2 0,-10 3 0,-13-1 0,-9-1 0,2-11 0,6-6-102,9-12-1141,9-5-540,8-4-2026,4-8-2085,9-6-3937,16-12 9762,14-9 0,-10 15 1,-1 0-1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5:20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27673,'6'54'403,"0"1"0,3 41-403,-11-43-504,-5-9-874,-4-2-2084,-6-4-6369,-7 2 9660,-7 5 0,13-19 0,1-3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9:30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0 359 19796,'62'-47'1355,"0"1"1,6 0 0,2 4-2199,5 12 1,5 4 1021,10-2 1,5 3 183,-25 10 1,2 1-1,2 1-277,6 3 0,2 2 1,7 3-505,-9 2 1,7 3-1,3 0 1,0 2 0,-4 1 445,5 1 0,-4 1 0,1 1 0,5 1-24,1-1 1,5 2-1,3 0 1,-3 0-1,-6 2-391,-2 0 1,-5 1-1,-2 1 1,0 0 402,-2 0 1,-1 0 0,-1 0 0,-2 0-167,19 3 0,-2 0 0,-4 1 161,-11-1 1,-3 0-1,-3 0-182,16 5 1,-6 1 198,-13-1 0,-9 0 1759,0 3-1596,-27-5 1734,-78-17-1925,-44-15-6,13 3 1,-9-2 391,14 2 0,-4-2 1,-4 0-387,-13 0 0,-4-1 0,-3 2-170,18 4 0,-1-1 0,-3 2 0,-7 0 160,6 3 1,-6 0 0,-4 0 0,-1 1-1,2 1 1,4 1-505,2 0 0,4 1 0,1 0 1,-1 1-1,-4 1 515,-2 0 1,-4 0 0,-1 1 0,0 0 0,3 2 0,7 0 20,-7 2 1,6 2-1,3 0 1,1 1-367,-19 3 0,2 0 0,3 1 340,12-1 1,2 0-1,5-1-550,-17 2 0,9 0 554,23-4 0,9 0 495,-8 2-551,61-2 56,56-2 72,0-3 1,9-2 423,25 1 1,7-3-497,-20-3 0,4-2 0,1-1-240,12-2 0,2-2 0,1-1 276,-18 0 0,1-2 1,1-1-1,0 0 6,5 0 0,1-2 0,0 0 0,0 0-31,2 0 0,-1 0 1,2-1-1,3 0-16,-1 1 1,5 0-1,1-1 1,-3 1 0,-6 1 4,-6 1 0,-6 2 0,-2 0 0,3 0 2,10-2 1,3 0 0,-5 0 0,-12 4 862,-6 1 1,-13 2-855,14 0 34,-40 4 90,-27 0 957,-40-1-1081,-45-2 11,1 3 1,-19 2 0,1 0-48,11 3 0,0 2 0,-7 0 13,16-2 1,-5 1 0,-3 0 0,1 1 0,3 1 0,-5 2 0,2 2 0,1 0 0,0 0-259,-2 0 1,0 1-1,0 0 1,0 0 277,1 1 1,0-1-1,1 1 1,0 0 13,3-1 0,0 1 1,1-1-1,2 1-18,-20 2 0,3 1 0,2-1-4,12-2 0,3-1 0,1 0 7,7-2 0,2-1 1,8 0-8,5-2 0,8-1-11,-27 2-101,71-7 112,38-1 45,42-9-34,-8 2 0,9-1 506,-10 1 1,4-1-1,2 0-517,10 0 0,3-1 0,9 2-238,-12 1 0,8 1 0,4 0 0,-1 0 0,-5 1 257,3-1 1,-3 1-1,0 0 1,4 0-357,0 0 0,6 0 0,0 1 0,-1-1 0,-8 1 328,-5 0 1,-4 1-1,-3 0 1,-1-1-246,22 1 0,-2-1 1,-3 1 253,-12 1 0,-2-1 0,-2 1 22,-3 1 1,-1 0-1,-8 0-11,-10 0 0,-6 0 1808,23 0-1774,-125 1-45,0 0 0,-8 0 28,-35 3 0,-9 3-115,20 0 0,-5 1 0,-1 2 87,13-1 0,-2 0 0,-1 1 0,0 0 0,-4 2 0,0 0 0,-1 1 0,0-1-160,1-1 0,0 0 0,0 0 0,2 0 165,2-1 1,1-1 0,0 0-1,2 0 21,-17 0 0,2-1 0,-1-1 10,17-3 1,-2 0-1,1 0 1,6-1-32,-25 0 1,6 0 39,-8-2 0,13 0 67,31 0-112,31 0-101,20 0 2203,31 0-2091,31 0 28,-4 1 1,9-1 391,21 2 0,13-4-413,-24-2-1,11-4 1,5-1 0,1 0 0,-4 0-446,10 0 1,-4-1-1,2 0 1,7-2 427,-14 1 0,7-1 0,2-2 0,1 1 0,-3 0 0,-5 0 0,-1 0 0,-4 1 0,-3 0 0,0 1 0,0-1-290,15-1 0,0 1 0,-2 0 0,-3 1 287,-11 3 0,-1 0 1,-4 2-1,-3 0-64,6 0 1,-4 0 0,-6 3 55,6 0 0,-9 2 893,7 2-882,-61 2 2484,-52 2-2557,-7 0 1,-9 0 72,-24 4 0,-9 1-387,14-1 1,-4 1 0,-3 1 386,-14 2 0,-3 1 0,-3 1-6,19-2 1,-1 1-1,-2 1 1,0 0-67,-3 1 0,-1 1 0,0 0 1,0 1 65,1 1 0,0 0 1,1 1-1,2 1-522,4-1 1,1 0 0,2 1-1,2 0 546,-14 4 1,3 0 0,2 0 11,7-2 0,2 0 0,9-3-285,7-3 1,7-1 254,-30 7 1926,100-28-1758,37-13-912,-4 2 1,7-2 793,16-7 1,9-2-22,7 0 1,10-2 0,-4 2 285,-19 7 0,-4 2 0,5 0-299,-4 1 1,4-1 0,0 2 0,-6 2 11,29-2 0,-4 3-28,2-1 0,1 1-6,0 1 1,-1-1-23,-3 0 0,-2-1-79,-9 4 1,-1 0-320,2-2 1,-5 2 254,15 0-1006,-12-2-683,-61 11-515,-11 0 1564,-4 1-4410,0 0 5681,-4 2 0,1-1 1,-3 1-1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21:34.9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1 144 24575,'3'12'0,"2"-6"0,4 2 0,3-5 0,-3 2 0,35 9 0,3 0 0,14-3 0,32 9-1346,-45-18 1,6-2 1345,12 4 0,8 0 0,4-1 0,10-2 0,4-1 0,1-1-790,-15-2 0,0-1 0,2 0 0,0 1 790,1 2 0,2 1 0,-1 0 0,-4-3 0,8-5 0,-4-2 0,0 1 0,6 3 0,0 0 0,-4 1 0,-13 0 0,-2 0 0,0-1 0,-1-3 0,0-1 0,0 3-799,33 5 0,-3 1 799,-14-4 0,-1-2 0,8 0 0,-1 2 0,-7 4 0,-3-1 0,-8-4 0,0 0-300,-2 5 0,-1 2 300,-8-1 0,-2 0 0,-7 0 0,-1 0 0,46 0 1880,-18 0-1880,0 0 0,19 0 809,-40 1 1,4-2-810,9-5 0,2 0 0,8 4 0,1 1 0,-1-5 0,0 0 0,0-1 0,0 2 0,1 4 0,-1-1 0,-9-10 0,0 1 0,7 10 0,-1-1 0,-15-8 0,0-1 0,16 9 0,0 1-1985,-17-4 0,1-1 1985,15 6 0,2 0 0,-8 0 0,-1 0-205,1 0 0,0 0 205,7 0 0,0 0 0,-7 0 0,0 0 0,0 0 0,0 0 0,7 0 0,0 0 0,-8 0 0,2 0 0,7 0 0,2 0 0,-1 0 0,0 0-664,10 0 0,-1 0 664,-7 0 0,1 0 0,16 0 0,0 0 0,-16 0 0,-1 0 0,10 0 0,-5 0 944,9 0-944,-32 0 0,-2 0 0,12 0 1533,1 0 0,5 0-1533,-16 0 0,0 0 0,24 6 0,-1 0 609,-24-4 0,-3-1-609,-8 6 0,-4-2 0,26-5 2007,-51 0-2007,-3 0 0,-12 0 0,-5 4 0,0-3 0,-4 3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22:50.6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24575,'3'0'0,"6"0"0,-3 0 0,7 3 0,-8-1 0,3 1 0,-1 2 0,-2-3 0,3 2 0,-4-3 0,1 1 0,-1-1 0,0 1 0,1-2 0,-1 0 0,4 0 0,-3 0 0,2 0 0,1 0 0,-3 0 0,3 0 0,-4 0 0,1 0 0,-1 0 0,0 0 0,1 0 0,-1 0 0,0 2 0,1-2 0,-1 2 0,0 0 0,1-1 0,-1 0 0,0 1 0,1-1 0,-1 3 0,0-2 0,1 1 0,-1 0 0,0-2 0,1 3 0,-1-4 0,0 4 0,0-4 0,0 2 0,0-2 0,-1 0 0,-1 2 0,1-2 0,-2 2 0,1-2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9:39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20356,'80'1'1393,"0"1"0,5-1 0,-1 0-995,-4 1 0,2 0-713,15 1 1,5 2 385,-25-2 0,3 1 0,1 0-175,11 2 0,2-1 1,2 0 150,-19-1 1,2 0 0,1-1-1,0 0-283,7 0 0,0 0 0,1-1 0,1-1 261,2 0 1,1 0-1,0 0 1,1-2-497,-1 0 1,0-2 0,1 0 0,-2 0 470,-1 0 0,-1 1 0,0-1 0,-2 0 0,-4-1 0,0 1 0,-2-1 0,-1 1-334,16 0 0,-2 1 0,-2 0 318,-10 1 1,-1 0 0,-4 1-4,20 0 1,-5 0-150,-15 0 0,-6 1-152,-13-1 1,-5 0-109,26 1-2687,-24-1-1347,-24-1 4462,-15-1 0,-12 0 0,-4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19:40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17577,'95'18'994,"-1"-1"1,-26-7-1,1-1 1,0-2-663,2-3 0,1-1 1,2-2-1394,12 1 0,3-1 0,3-2 1246,-15 0 0,3-1 0,1-1 0,1 1-476,7 0 1,2 1-1,2-1 1,0 0 368,-14 0 0,2-1 1,0 1-1,0-1 1,1 1-28,1 1 1,2-1-1,-1 2 1,1-1-1,-1 0-134,0 1 1,0-1 0,0 0 0,0 1 0,-1 0 122,0 0 1,0 0-1,-1 0 1,0 0-1,0 1 4,17 1 1,-1 0 0,-1 0 0,0 1-45,-2 0 0,0 0 0,-1 0 0,0 1-6,-3 1 1,-1 0-1,-1 1 1,0-1 5,-4 1 0,-1-1 0,-1 1 0,-1-1-41,20 2 0,-3 0 0,-2 0-255,-12 1 0,-3-1 0,-3 0-281,19 2 0,-8 0-208,-20 0 0,-7 0-4022,24 4 5285,-36-6 1,-27-2 0,-14-5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20:07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19 213 19246,'-11'-10'2174,"3"1"-1468,9 3-168,11-2-56,12-4 11,25-3-157,24-2 11,-23 7 1,4 0-80,12 1 1,3 0-675,13-2 0,2 1 585,10 1 0,3-1-97,-28 4 0,1 0 1,0 0-13,2-1 1,0 0 0,0 2-15,0 0 0,1 2 0,-1 0-4,-3-2 1,0 1-1,3 4 82,19 7 1,4 5 0,-5 1-102,-22-3 1,-3 1 0,1 2-5,14 6 1,1 3 0,-7 1-19,-5 3 1,-7-1-111,-7-2 0,-2-2-13,34 12-516,-19-9-1008,-14-12-1848,-13-6-3508,-11-5 6992,-13-1 0,-7 0 0,-8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26:49.8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1 20529,'-3'2'0,"1"0"1911,2 3-1911,0 0 686,0 3-686,0-2 352,0 2-352,0-3 1097,0 1-1097,0-1 0,0 1 0,0 4 0,0 5 0,0 1 0,0 18 0,0-9 0,0 19 0,0-13 0,0 23 0,0-13 0,0 25 0,0-25 0,0 22 0,0-12 0,0 17 0,0 0 0,0 0 0,-12 0 0,9 12 0,-9-9 0,6 9 0,4-1 0,-10-8 0,11-1 0,-11-14 0,11-17 0,-8-3 0,8-7 0,-4-6 0,5-6 0,0-3 0,0-7 0,0 2 0,0 1 0,0-3 0,0 3 0,0-5 0,0 1 0,0-1 0,0 5 0,0-3 0,0 3 0,0-5 0,0 1 0,0-1 0,0 0 0,-2-2 0,2-1 0,-2-2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29:16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15851,'7'0'5357,"-2"0"-4204,-5 0 91,61 8-190,-14-6-657,6 2 1,4 0 263,33-4-1012,-37 0 0,3 0 530,2 0 0,3 0 12,5 0 0,1 1-40,2 2 0,2 1-34,3 2 1,1 0-629,3 3 1,0 0 599,1 1 1,0-1 5,2-1 0,0-1-33,-1-2 1,1 0-1156,2-2 1,0-1 1092,1-1 0,1-1 0,2-3 0,0-1-326,0 0 1,1 0 325,-3-2 0,-2-1 0,-3 2 0,-2 0 0,-4 1 0,-1 1 0,-4-1 0,-1 1 35,-1-1 1,-1-1-36,1-1 0,0 0 0,1-2 0,0-1 0,-1-1 0,2 0 0,26-4 0,1 0 0,-26 4 0,0 1 197,17-3 1,-2 2-198,-32 5 0,-3 2 0,39-2 0,-10 3 0,-9 2 2656,-5 0-2656,17 0 1066,-25 1-1066,11 2 455,-28 1-455,-4 1 701,-6 0-701,-5-2 0,-7 0 0,1 1 0,-6-1 0,5 2 0,-5-3 0,-3 2 0,-2-2 0,-4 1 0,-1-2 0,-2-1 0,0 0 0,-7 0-1390,-5-2-2163,-11 0-6278,-12 0 9734,-19 5 0,23-2 1,-4 3-1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29:17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14126,'-9'3'5143,"2"-1"-3944,7-2 2017,0 0-2331,41 9 628,9-6-1155,23 6-100,-5-9 55,-15 0 13,3 4-102,5 1-23,3 4-21,3 1 10,1 0-78,2-1-11,-2-2-23,0-2-33,-4 2 0,-5-2 67,-6 2-66,-9-2-46,-8 0 0,-8-1 0,-7-1 0,-5-2 0,-4 0 0,-1-1 0,-2 0 0,-3 0 0,-1 0 0,-4 0-3822,-1 0 1155,-8 0-2386,-3 10-4778,-12 7 9706,2 15 0,7-14 0,5-1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29:21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21499,'10'-13'2353,"37"0"-2219,12 9 1,12 2-2218,21-3 1,6-2 2261,-20 2 1,3 0-1,2 0-19,13-1 1,3 1 0,2 0-80,-19 1 0,1 0 1,1 0-1,1 1 3,6-1 0,1 2 0,1-1 0,0 1-282,4 0 1,2 0-1,-1 1 1,1-1 241,0 1 1,1 1 0,0-1 0,-1 0-40,-2 1 1,1-1 0,-1 1 0,-1 0-1,-5 1 1,0 0-1,-1 0 1,-2 1-60,-5 1 0,-2 0 0,-2 1 0,0 1 76,17 1 1,-1 2-1,-3 2-237,-8 1 0,-3 2 1,-1 1 214,-5-2 0,-2 1 0,-2 1-94,-3-1 1,-1 1 0,-2-1-165,30 4 0,-3-2-157,-5-2 1,-2-2-679,-6-3 0,-1-1-540,-9-4 0,-3 0-3283,-10-1 1,-5-1 4157,21-2 0,-36 1 0,-23-1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29:29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23202,'6'73'1837,"15"-11"-1806,33-40 686,20-5-269,14-8-213,-34-6 1,2-2-1967,8-5 1,1-3 1825,9-1 0,2-2 11,6-4 1,2-1 396,2 0 0,1 2-403,2 3 1,0 2-244,-1 2 1,0 2 142,-3 4 0,4 5-263,-7 4 1,4 3 0,-3 0 262,10 2 0,0 2 0,-13-1 0,2 3 0,-7-2 0,-1 0 0,-6-1 1325,-6-2 1,-3-1-1326,36 8-248,-21-6-548,-18-6-3429,-11-4-1088,-24-13 5313,-8-3 0,-14 0 0,-2 3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29:30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0 372 21544,'53'-6'2835,"-2"1"-2287,-4 5-122,4 0-123,12 0 0,15-6-596,18-5 421,-41 4 1,2-2-62,2 0 1,2 2 4,2 1 1,1 1 28,-2 1 0,0 2 0,1 0 0,0 2-40,-2 0 1,0 0-17,0-1 0,1 0-28,2-2 0,0-1-1,1-1 1,0-2-17,3-2 0,0-1-306,-1-1 0,-1-1 306,-1 1 0,0-1 0,-3 1 0,0 0-6,-4 0 1,0 1-12,-4 0 0,-2-1-95,44-9-191,-13-1-268,-10 2-550,-13 1-1332,-9 0-3105,-9 0 5558,-11 3 0,-14 6 0,-8 5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16:21:55.3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327 1428 19034,'59'47'844,"0"-1"0,-4-3 0,-2-8-295,16-14-89,6-3-57,3-3-22,8-7-124,9-2-2947,-45-5 0,2 0 2796,2-1 1,0 0-51,0-2 0,-1-1 596,-1-1 1,-1-2-631,42-8 34,-6-6-22,-8 4 11,-4-1-12,-2-1-10,-1-1 78,3-7 33,3-4 34,5-6 67,5-3-22,-1-1-112,-5 0 78,-7 3-45,-27 9 1,-1 0-23,23-16 67,-12 3 1,0-2-23,5-5-107,-22 15 0,-1 2 51,6-5 890,-6 2-935,-6 3-2229,-7 0 2229,-4-1 2152,-7 0-2174,-4-2 106,-4-4-107,-3-2-33,-3-3 46,-1-2 3341,-1-3-3365,-9-2 23,-9-6 38,-14 1-94,-4 15 0,-3 1-23,-24-20 28,16 22 1,-1 2-343,-21-9 314,0 7-3265,-1 8 3220,0 6-131,-6 8 64,17 6 1,-2 2-34,-34-1 100,29 2 1,1 2-577,-30 0 532,-3 1-22,4 2 212,4 1-157,6 0 22,29 0 1,-1 0-45,-30 3-23,30 0 1,0 3-134,-28 8-24,-6 5 147,1 1 2952,5-1-3020,6-3 45,-19-1 123,25-5 186,-19 0-141,28 1 0,0 5 0,1 7 0,3 5 747,4 6-781,6 1 23,8 1 0,7-2-34,5-2 34,3-2 77,-9 11-78,12-9 1,-5 14-11,15-12 11,3 4 11,2-2 0,1-1 0,2-3-3404,2-3 3404,2-2-22,1-3 44,0 15-10,0-6 21,0 16 1,0-2-34,8 48 0,4-17 16,6-10 1,4-1 17,12 7 22,-9-29 0,1-2 3426,13 10-3382,3-2-21,1-5-11,24 7-68,-14-20-12,16-2 12,-14-22-22,4-6-326,8-3-952,10-13-1041,13-4 357,-38 3 1,1-1-2169,5 0 1,1 1 4151,2 2 0,-5 2 0,14-2 0,-21 6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16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19056,'95'0'4101,"-2"0"-7794,-16 7 4377,7 2-102,10 10 148,-39-10 0,1 1-685,4 0 0,0 0-79,4 0 0,-1 0 11,0 0 1,-1 0-12,0 0 1,-1 1-141,2 1 0,0 1-39,3 1 1,0 1-80,1 1 1,-2 1-79,-4 1 1,-2-1-253,-8 0 0,-5 0-3412,16 13-5797,-31-6 9793,-39-5 0,3-9 1,-14-4-1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1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57 22473,'-38'-29'908,"1"6"-661,11 22 10,-4 0-111,0 1-11,-4 7-102,2 5 12,1 9 0,5 3-45,6 2 11,5-2-11,6 1 0,4 0-11,3 1-23,2 1 12,5-1 22,4 0-11,9-4-23,6-2 12,4-7 11,6-5 11,3-5 0,3-3 112,2-6-68,10-16 1,-16 2 67,2-13-22,-22 12 190,-6-4-79,-6-1-89,-2-3 23,-2-2-135,0 1 0,-4 5-11,-10-1-101,-2 11-168,-6-2-314,3 11-493,-3 2-1064,-1 3-1883,0 4-2970,3 6 7004,5 8 0,7-5 0,3-1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8 15403,'-1'-4'3922,"0"1"-3731,1 3 447,0 0-425,-1 37-112,1-13 44,-1 31-100,1-21 45,0-1-68,-3-2 1,-1-2-23,-1-7-381,0-5-807,0-7-739,1-5-1849,-3-1-3037,-2-1 6813,-5-1 0,6 1 0,0-2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2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24267,'54'-6'2207,"-5"-2"-1916,32-6-89,-7-1-79,3 0 135,2 3-146,-4 1 22,-3 5-10,-4 0-57,-2 0-22,-4 0-12,-5-3 1,-9 1-12,-9 0-22,-11 1 0,-9 2-11,-7 3-90,-7 1-347,-3 1-7429,-2 0 7877,-4-6 0,3 5 0,-2-5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20210,'-56'50'1591,"10"-4"-1210,37-18 1,0 0-46,2 3-34,-1-1-44,3 0-46,1-3-21,2-6 56,2-2-57,2-3 124,6-1 22,5 0-11,6-4-23,4-3-144,3-3-13,5-5 79,5 0-123,3-8 22,4-2-33,0-4-23,-2 1-22,-7 3 33,-4 1-78,-6 1-11,-2 0-45,-4-1-370,-3 4-538,-6 1-918,-4 3-975,-3 1-2051,-2 0 4908,-3 0 0,2 0 0,-2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2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22900,'47'-14'2498,"-3"3"-2150,-8 2-68,1 5-23,-3 1-44,3 3-90,-1 0 34,0 0-11,0 0-45,-1 0-1,-1-3-21,0-1-56,-4-4-23,2 0 22,-5 1-44,2 1-12,-4 0-246,1 1-292,-5-1-257,-2 0-582,-7-1-954,-6 2-929,-3-1 3294,-14 4 0,9-1 0,-9 3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17678,'8'-22'1995,"3"4"-1570,8 12-44,4 0 45,9 0-123,4 1-102,4 1-66,-1 2-12,-4 1-67,-6 1 0,-7 0-45,-5 3 11,-6 2 68,-4 4-23,-3 1 34,-2 3-34,-2 2 79,-7 6-34,-4 3-56,-10 6 0,-3 1 1,-2 2-1,3 1-23,3-2 34,4-2 57,6-7 55,2-3 11,6-6 79,0-2 123,2 0 247,7 6-415,3-5-11,10 5-45,4-8-23,4-4 35,7-2 78,27-9-112,-11-6-12,14-7-11,-23-3-100,-6 0-23,-4 2-370,-6 3-650,-4 3-1041,-7 7-2309,-5 3 4370,-3 3 0,-4 0 0,0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5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 13371,'-6'-1'4774,"1"0"-2724,5 1-1198,0 0 13,-2 62-406,4-20 25,-1 52-316,5-39-67,-1-7 537,0-8-672,-1-10-402,-2-9-719,-1-8-1298,-1-5-1749,0-4 4202,-4 1 0,3-4 0,-3 1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6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20 17017,'-11'0'5838,"3"0"-4830,8 0 763,0 0-1066,59 11-212,-18-7-44,54 10-169,-30-11-56,5 1-23,7-3 23,5-1-134,5-4-45,-1-5 0,-7-3-1,-11-2-44,-12 4 12,-12 5-12,-9 2-12,-11 3 12,-7 0-22,-6 0-392,-6 0-1625,-2 0-841,-21 3-2521,-9 5 5401,-25 7 0,23-6 0,1 1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6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17017,'-8'0'4303,"1"0"-3833,7 0-123,0 0-112,-47 61-67,23-26-145,-6 5 0,0 0-23,10-7-22,4-10-1099,8-9-1535,3-5-2531,5-7-2063,0-1 7250,0-1 0,0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6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15840,'1'-2'6129,"0"1"-3899,-1 1-1782,53 50-179,-29-23-190,41 40 10,-43-35-33,-2-2-45,-3-2-11,0-2 0,-2-3-156,0-1-248,-4-4-615,-3-5-1839,-2-4-2677,-3-5 5535,-2-2 0,0-2 0,-1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6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16804,'-5'0'5412,"1"0"-4460,4 0 606,0 0-763,21 27-89,0-18-123,21 18-123,-6-25-57,2-2-213,-1 0-134,5 0 11,6 0 12,7 0-68,5-3 0,-1 1-11,-9-4-33,-9 2-124,-13-1-381,-11 3-123,-9-1-494,-5 3-1063,-3 0-1546,-7-1-5985,-10 0 9749,-13 3 0,11-1 0,1 1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7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22484,'-22'97'1177,"1"-12"-1065,10-45-112,1-6-224,6-8-2331,3-4-1097,14-11-3362,8-2 7014,18-10 0,-17 0 0,0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7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22540,'-81'2'1379,"13"9"-1043,48 26-100,3-1-147,6-1 68,4 12-135,4-11 12,5 10 11,7-14 33,6-4-67,8-3 23,3-8-34,2-5 11,1-7 68,1-3-12,-1-11 101,1-7 67,-3-12-33,-3-7 67,-5-4-134,-5-4-1,-8 3-67,-2 0-33,-4 5-34,0 7-303,-4 6-661,-2 7-1108,-7 5-2746,-4 5 4818,-5 3 0,10 2 0,-1 0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7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18 17308,'-2'0'6174,"0"0"-4953,2 0-862,62 0-4308,-31 0 4162,51 0 714,-47 0-927,1-1 0,-4-2-146,-2-2-538,-6 2-638,-5 0 2014,-6 1-4983,-5 1-2590,-4 1 6881,-2 0 0,-2 0 0,0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8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5 16019,'-3'-3'5323,"1"1"-4461,2 2-278,0 0-159,-19 40-257,8-13-101,-14 33-55,15-22-12,1-5-45,6-4-370,0-8-638,3-6-1726,0-8-2498,7-3 5277,5-7 0,-3 2 0,2-2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8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24513,'42'11'1300,"-3"-3"-1132,-11-8-112,0 0-56,0-2 0,-2-2-538,-3-3-795,-4 0-729,-3-1-1781,-3 1-3015,-3 0 6858,-2-1 0,-5 4 0,-1 1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8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10 18070,'0'-5'4908,"0"1"-3810,0 4-112,0 0-302,0 51-124,-6-11-4465,-3 47 4118,-6-23-233,0-1 65,3 0 0,2-3 11,4-5-56,0-3 0,2-9 2676,2-3-3426,0-10 877,2-5-2492,0-5-2318,0-5-5148,0-4 9543,7-5 1,-5-3-1,6-3 1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9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890 11 18709,'3'-6'6970,"0"1"-6030,-3 5-121,0 0-4410,-34 70 4163,-4-2-572,3-1 0,-4 6 94,2-9 0,-1 1-94,-1 3 0,-2 1 0,-1 3 0,-1 1 0,-1-1 0,0-1 0,1-1 0,1-1 0,2-5 0,1-1 0,4-5 0,2-2 0,4-6 0,2-1 0,-16 31 0,11-15 0,9-17 0,8-15-281,4-9 2141,6-9-3843,2-6-105,2-5-3694,15-13 5782,9-11 0,-4 5 0,1-3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2:5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21051,'0'-7'6499,"0"2"-5682,0 5-513,0 0-304,56 41 0,-25-2 0,8 0 0,-1 3 0,-2 30-317,-3 4 317,-4-3 0,-3-5 0,-1-8 0,-4-9 0,-4-10 0,-5-12-1009,-5-8-1423,-2-10-2498,0-5-4901,5-10 9185,5-11 1,-6 6 0,1-5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0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26978,'48'17'846,"-1"-1"1,40 13-847,-35-13 0,-1-3 0,-4-2-685,-6-4-749,-7-2-1401,-7-2-3630,-4-2 6465,-4-1 0,-9 0 0,-2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0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 24759,'-3'58'1105,"-1"0"1,-1 2 0,-2 1-3639,0 0 0,-2 1 2533,-2 4 0,-1 1-539,0-1 1,1 1 538,-1 0 0,0 0 417,0-2 0,1-1-417,1-2 0,-1 0 0,2-4 0,-1-1 0,1-6 0,0-1 0,-4 35-651,5-17-907,5-21 412,6-15-6205,16-18 8154,12-10 0,-8-4 0,1-2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1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2048 209 21308,'-37'-39'1148,"-1"-1"1,-31-27-185,-2 38-673,15 12 112,-24 3-111,22 12-191,-7 8 123,-7 7-334,-10 11 211,-10 6-45,43-13 0,0-1 61,-2 1 1,1-1-29,0 0 1,1-1 190,-42 11 12,9-5-1,-6 0-177,27-2-47,-4 4-22,23 4 33,-2 7-33,-1 6-45,-2 8-3289,1 2 3311,2 6 174,3-5-151,6-1 0,4-7 45,2-3-1,0 1 1,0 2 3335,-1 6-3391,2 7 22,3 7-22,3 5 22,3 3-34,4-1 23,1-5-12,3-6 1,3-5 1,3-4-35,2-1 0,3-1 0,0 1 0,3 23 0,2-17 0,6 17 0,3-22 0,3-1 0,8-1 0,5-1 0,6-4 0,6-3 0,5-3 0,35 12 0,-15-14 0,-20-13 0,2-3 0,24 2 0,5-7 0,3-7 0,1-4 0,2-3 0,-23-6 0,0-1 0,30-5-134,-33 0 0,-2-2 134,15-7 0,-7-5 0,-4-3 0,-3-8 0,-1-7 0,3-8 0,0-7 0,-19 14 0,1-1 0,16-22 0,-23 25 0,-3 3 0,2-8 0,-8 8 268,-5 0-268,-2 3 0,-3-4 0,-1-29 0,-4 9 0,-3-28 0,-2 17 0,-3-2 0,-1 3 0,0 3 0,-3 3 0,-7 2 0,-6-5 0,-1 20 0,-2 1 0,-12-22 0,-10-14 0,10 42 0,2 10 0,-3 9 0,0 7-3392,0 3 3392,2 3 0,6 1 0,-1 0 0,10 0 0,1 1 0,9 2 0,0 0-128,-2 1-4398,0-1-5305,-5 3 8955,-5 7 0,8-3 1,-3 4-1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3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12 20356,'-88'-10'1692,"11"9"-1713,45 15 358,0 14 145,1 9-146,3 8 219,1 27-431,14-13-45,2 20-1,15-24-22,11-5 204,9-6-260,15-10 157,8-8-124,5-11-22,1-8 34,-2-5 34,-2-13 100,-4-7 90,-6-16-12,-4-10 147,-5-31-225,-14 13-22,-4-18-56,-15 28-11,-8 6-90,-8 5-34,-10 9-89,-1 8-1144,-11 10-828,14 6-2835,0 13-4901,19 7 9787,6 9 0,3-9 1,-1 0-1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3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25084,'-2'63'48,"0"1"1,-1-4 0,-1-4-706,-6 12-15,0-4-676,-2-2-1476,2-4-3828,-1-6 6652,3-7 0,4-21 0,2-9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3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23404,'81'-41'1187,"-8"10"-1175,-33 28-12,-2 3-325,-6 0-941,-6 3-1121,-6 5-3395,-8 7 5782,-6 10 0,-4-12 0,-2 3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4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22564,'-42'53'649,"-1"0"1,5-5 0,8-4-213,16 4-90,7-3 12,4-1 44,2-2-11,5-3 12,6-6-90,9-2-68,10-8-89,7-4-90,10-9-11,6-4-56,8-9-112,3-10-381,1-6-168,-6-7-471,-7 4-1625,-9 2-3551,-5 2 6308,-5 1 0,-14 8 0,-4 3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4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 18976,'-48'52'455,"0"-1"1,4-3 0,7-2 1463,5 14-1572,7-4-1423,13-2 1,3 2 1502,-2 13-175,6-14 0,2-1 1083,8-3-1133,2-6-101,6-9 23,4-9 569,6-8-637,26-10-56,-7-11-34,19-9-246,-22-6 2989,-4-5-4009,-9 2-1120,-7-4-2287,-2 1 4707,-3 1 0,-6 8 0,-2 5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4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24468,'-6'62'399,"1"0"1,-2-3 0,0-4-400,-8 18-180,-1-4-1164,0-7-1861,0-4-2318,-2-2 5523,-1-6 0,7-21 0,4-8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24636,'94'-30'706,"-10"5"-706,-37 20-213,-4-4-1031,-6-3-1467,-2-3-4415,-6-1 7126,-1 1 0,-13 6 0,-4 4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24367,'4'-6'2286,"0"1"-1984,-4 5 225,0 0-403,0 2-24,0-1 113,0 1-213,2 0 90,1-1-34,3 3 0,2 0-11,2 1-1,2-1 1,1 0-22,2-1 10,2-2 23,2 0-56,0-1 23,-1 0-1,-4 0 0,-3 0 1,-6 0-23,-1 0-11,-4 0-157,0 0 168,0 9 78,-3 6-11,-7 15-44,-6 5-12,-4 6-22,0 0 11,2 1 0,1-1-124,2-2-268,2-1-336,0-8-482,4-5-964,0-4-6487,4 3-471,2-9 9132,1 0 0,2-12 0,0-3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5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9 18686,'0'-5'4527,"0"1"-3653,0 4 190,0 0-784,-3 65-268,-5-31-12,-3 52-303,-3-49-1120,-1-2-1557,1-2-2141,2-4 5121,3-1 0,4-14 0,2-4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5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24759,'82'-53'448,"-5"10"-1310,-56 41-1111,4 1-2598,-7 1-5260,3 0 9745,8-2 0,-14 1 1,2-1-1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6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55 18026,'-7'-5'6465,"3"1"-5525,4 4-267,0 0 212,-2-2-683,4 0 33,6-2-44,6 1-90,10-2-34,1-1 22,4 1-33,-2-2-44,-2 2 10,-1 3-22,-4-1 0,-3 3 0,-4-1 0,-4 1 0,-3 0 0,-2 0 34,3 4 33,-1 3 78,2 5 23,0 3 45,-3 2-133,-1 1-80,-1 3 0,-2 5 0,-1 5 0,-3 4 0,-4 3-24,-3-1-569,-2-2-113,0-4-135,2-5-335,0-6-1020,1-5-2555,-2-5-5080,0-2 9235,1-3 1,3-1-1,3-1 1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6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16064,'-2'-2'5872,"0"0"-4617,2 2 560,0 0-1266,-2 48-190,2-17-158,-2 40-201,1-32-56,-2-5-616,0-7-1031,-1-5-1390,1-5-1859,-3-1-3329,-2 2 8281,-8-1 0,7-5 0,-1-4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6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28 20087,'-6'-3'5300,"2"1"-4773,4 2 974,0 0-930,45 0-111,-11 0-235,37 0-225,-25 0 0,22-6 0,-28 4-707,16-5-682,-34 4-1133,-1 1-3697,0 1 6219,0 0 0,-9 1 0,-2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7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12 15975,'0'-6'5457,"0"1"-5065,0 5 1031,0 0-897,-30 66-133,8-17-259,-1 3 1,-1 3-135,-9 18-12,2-1-615,-2-1-1043,1-7-2005,2-5-3283,4-12 6958,8-14 0,8-16 0,7-10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7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15896,'4'-8'6690,"-2"2"-5424,-2 6-269,0 0-167,55 11-326,-31 1-168,42 10-224,-45-1-79,-2-1-33,-3 0-33,-3 2-303,-4-3-371,-1-1-1130,-2-4-1222,2-5-2577,2-4 5636,3-3 0,-5-2 0,-1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8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 17689,'0'-3'4650,"0"1"-2319,0 2-1816,8 42-55,-6-11-57,7 38-201,-9-20-101,0 2-57,0-1 1,0-2-45,-3-5-403,0-8-841,-3-6-997,2-6-2073,0-5-4661,-1 0 8975,-2 0 0,3-8 0,-1-1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8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26194,'55'-11'653,"0"0"1,-3 2-1,-3 1-339,17 2-111,-2 1-203,-1 3 0,-3-1 0,-6 3 0,-5-1-57,-8 1-503,-10 0-393,-11 0-492,-6 0-1682,-10 0 1125,-1 0 1,-3 0-1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8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16770,'-6'0'6578,"1"0"-5615,5 0-235,-11 67-313,0-30-348,-11 55-67,3-52-347,3-6-6602,2-10 4227,6-10-2713,4-7 5787,8-6 0,-3-1 0,4-1 1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8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22148,'-2'87'-6106,"-5"-11"-3228,-9-47 9334,-5 0 0,9-13 0,2-4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7 163 18373,'-3'-4'4717,"0"1"-3574,3 3-124,0 0-268,56-6-437,-18 2-146,48-7-134,-32 1-34,-2-3-572,0-1-1131,-1-1-2017,3-2-5804,5-2 9524,1-4 0,-24 10 0,-8 2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9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0 21510,'-86'36'2140,"12"0"-1658,46 2-168,3 5-4196,6 3 4050,6 1 716,8-3-840,5-5 80,9-6-68,6-9 22,8-8 101,1-8 3406,1-6-3384,-3-9 267,-1-8-188,-4-9-202,-5-7 68,-7 0-68,-2 0-33,-4 0-45,-7 4-23,-4 2-301,-7 4-427,-2 7-874,-1 4-1422,3 5-5156,1 3 8203,6 10 0,6-6 0,3 6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9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18664,'5'-9'5625,"-1"2"-4639,-4 7 370,0 0-1088,25 10-100,-12-4-100,20 8-113,-14-6-280,-5-1-493,4-2-493,-4 0-437,3-4-583,2 0-1344,3-1-1625,1-7 5300,-1-2 0,-9 0 0,-4 2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09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24535,'-31'94'493,"14"-36"0,2-4-493,0 7-101,-2 15-336,8-31-582,4-5-875,2-8-1702,2-5-1626,4-9 5222,10-7 0,-7-5 0,7-5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1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0 20143,'-89'37'1260,"42"-9"1,8 4-880,13 11-146,-3 19-55,19-23-57,6-3 67,2-6 113,5-3 33,5-6-101,6-2-67,4-7-22,0-5 33,-2-4 124,-1-3 134,-4-6-246,-5-8-102,-3-10-55,-2-9-23,-4-3-11,-4-2-202,-5 3-392,-3 6-548,1 6-4483,-8 7-3765,3 9 9390,-7 12 0,13-2 0,3 6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10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8 16199,'1'-4'5793,"0"1"-4941,-1 3 324,0 0-705,-15 74-191,4-31-208,0 8 1,0 0-62,-3-6-11,5-8-548,2-10-1324,3-9-2441,2-5-4506,1-8 8819,7-1 0,-5-3 0,5-1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10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24670,'-5'85'1333,"-1"9"-1333,3-49-22,0 14-561,3-22-683,0-2-1166,0-7-3125,0-6 5557,0-6 0,0-7 0,0-4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3:11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26799,'88'7'1872,"-3"-2"-3166,-17-1 1294,2-3 0,0 0-85,-1-1 85,1 2 326,1 1-326,-4 4 0,-3 2 0,-12 1-740,-12 2-997,-14-1-1624,-9 1-2989,-10 0 6350,-3 3 0,-4-8 0,0 1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4:09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5958,'0'0'0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4:09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9823,'0'0'0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4:09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9823,'0'0'0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4:11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98 17274,'11'-10'4404,"-2"2"-3294,-9 8 3484,0 0-4337,-1 1-89,0-1 146,5 1-23,12-1-32,11 0-259,13-3 0,6-4 0,4-3 0,3-2 0,5 1 0,1 1 0,0-1 0,-9 4 0,-10 2 0,-13 2 0,-11 1 0,-8 1 0,-6 1 0,-1 0 0,-14 0 0,-9 2 0,-22 5 0,-10 3 0,-44 10 0,22-6 0,25-5 0,1-3 0,-14 0 0,9-3 0,10 1 0,9-2 0,8 1 0,1 0 0,13-1 0,2 0 0,10 0 0,2 1 0,0-1 0,0 0 0,10-1 0,33 0 0,2-1 0,26 0 0,-17-3 0,-1-1 0,-6-4 0,-2 0 0,-6 0 0,-9 2 0,-9 1 0,-11 2 0,-5 1 0,-5-1 0,0-2-5615,-6-1 5615,-10 3 0,5 0 0,-3 3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2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14 20725,'-58'-10'1569,"7"6"-1210,24 17 33,5 4-123,3 1-135,5 0-55,3 1-23,3-1-56,4 2 0,1-1-11,3 2 11,2-2-56,7-5 33,8-1 23,11-8 45,6-1 11,4-4 123,-2 0 259,-6-2-102,-9-3-56,-7-1 0,-8-3 0,-1-4-44,-3-5-192,0-7-44,-2-5 0,0-3-180,0 4-828,0 4-482,-1 13-1670,-2 4-4694,-2 11 7854,-4 10 0,4-7 0,-1 6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16042,'1'9'5457,"0"-2"-4875,-1-7-43,0 0-539,0 63-124,0-36-1142,0 49-1714,0-55-2242,0-5 5222,0-5 0,0-6 0,0-2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3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24748,'57'-4'2151,"-2"1"-7362,-19 3 5423,4 0 1343,1 0-1499,1 0 22,18-2-89,-17 1 680,8-3-1453,-24 0-617,-4-1-1602,-3-3-3921,1-5 6924,1-5 0,-10 7 0,-1 1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3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17 19381,'-9'-9'4852,"2"2"-4158,7 7-302,0 0-145,-55 24-45,33 1-45,-44 26-90,50-6-11,2 0 0,8-6-33,2-8 10,3-6 34,2-6 191,8-4 224,6-4 22,12-4 56,5-4-89,6-2-302,5-3-169,4-7 0,2-5 0,-2-6 0,-5 1 0,-7 3-113,-10 4-593,-8 6-437,-6 3-807,-5 2-952,0 1-2117,-4 0 5019,0 0 0,-2 0 0,0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4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27695,'38'-51'976,"1"8"-976,0 27 0,5 2 0,2 1 0,1 3 0,-3 2 0,-2 3 0,-4 2-685,-8 2-1085,-5 0-1289,-5 1-2364,-7 0-4034,-3 9 9457,-6 7 0,-2-3 0,-2 1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5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55 13712,'-4'-2'4605,"1"1"-3070,3 1 224,0 0-1311,19-22-112,-4 16-179,17-17-78,-6 22-34,-1 1-1,-2 0-32,-3 1-12,-5 1 11,-6 1 34,-4 0 134,-3 2 213,-1 4-67,-3 6-45,-8 11 90,-6 7-135,-7 4-67,3-2 11,4-3 45,7-5 101,4-3 45,3-3-22,2-3 44,0-3 11,0-2 1,6-1-91,2-1-44,9 0-90,3 0-56,4-1-33,5-3-90,0-4-56,1-2-414,2-1-315,2-3-391,5-7-1088,1-5-1344,0-5-6084,-5 2 9692,-3 7 0,-16 5 0,-3 5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31 21129,'-79'-21'1423,"9"12"-1031,41 22 45,0 10-179,7 3-113,6 2-55,7 4-23,5 3-22,3 6 22,6 6-44,9 3 33,10 0-22,11-7-23,8-8 0,0-14 0,-2-10 1,-3-9 88,-8-14 80,-6-9 10,-4-15 45,-8-7 79,-4-5 44,-6-1 147,-6-14-348,-6 17-68,-8-7-44,-5 25 0,-1 8-45,-1 9-235,2 5-528,0 12-1119,5 11-1289,4 12-2891,7 8 6062,15 0 0,-6-16 0,8-7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7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23784,'8'51'471,"-3"2"-571,-7-2-797,-2 2-1131,-3 0-1502,-1-2-6301,2-4 9361,2-9 0,3-17 0,1-9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15851,'0'-6'6085,"0"1"-5121,0 5-427,0 0-178,67-45-135,-31 28-213,9-9 0,0 2-11,-6 16-538,-4 2-717,-8 4-1153,-5 1-1951,-6 1-3630,-7 9 7989,-5 9 0,-4-6 0,0 3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8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23180,'-28'44'722,"1"-1"1,-16 33-253,43-42-33,6 2 34,6 4-168,9 2-135,8-2-101,5-7-67,4-7-224,4-15-358,6-4-494,8-11-1008,10-11-2174,9-9 4258,3-9 0,-32 13 0,-10 6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8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21801,'-27'59'33,"0"-1"1,-13 30-34,30-26 0,8-26 0,2-3 90,1-1 179,7-3 269,3-3 112,11-3 157,3-5-202,6-6-90,2-5-269,2-4-144,-2-3-102,-4 0-11,-3-5-685,-1-4-1231,-4-7-1883,2-3-5703,-5 0 9513,1 2 0,-10 9 0,-2 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9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22732,'-2'80'197,"0"1"1,-1-17 0,0-3-591,-2-7 1,-1-5-1602,-4 13-2958,3-11 4952,3-14 0,3-16 0,1-11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9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25308,'90'-34'-1580,"-14"8"-1255,-45 23-4559,-1-2 7394,0-2 0,-12 2 0,-6 1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9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22810,'48'-34'257,"-1"0"1,-4 3 0,-4 3 55,-6 6-32,-5 5-12,-8 5-90,-6 7 11,-5 3 90,-4 2 393,-3 27-460,-1 3-90,-9 29-67,-7 1-56,-11 5-56,-5 6-291,-2-1-415,3 1-572,2-10-929,8-10-2633,9-16-4551,5-16 9447,9-10 0,-3-8 0,3-1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9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24838,'-2'51'-6,"0"0"1,-6 41-1206,-7-34-8620,-9 11 9000,7-23 0,1-6 1,11-28-1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9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25420,'78'-46'-3809,"1"6"-886,-49 32 4695,6-1 0,-23 4 0,-3 2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0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24916,'74'-22'1166,"-12"3"-785,-27 11-292,-12 0 1,7 0-45,-11 2-34,-1 0 11,-2-1-22,-2 2 23,-5 0 122,-2 3 1,-2 1 78,-2 1 12,2 0 55,0 6 0,-1 4-123,-1 11-67,-2 6-34,-1 5-67,-1 3-134,-4 3-326,-3-1-257,-6 1-807,-2-3-1288,-1-4-1737,-1-4-4863,2-7 9412,-1-4 0,10-7 0,0-4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0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 16502,'-2'-1'6016,"0"0"-4211,2 1-1671,-8 28-134,5-12-101,-6 22-773,8-22-1434,0-1-2073,-1 0-3967,-2-1 8348,-7 4 0,6-8 0,-3-1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0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13 182 20311,'-7'0'4740,"1"0"-3765,6 0-214,0 0-211,56-27-125,-24 14-201,46-21-134,-39 22-90,-1 2-22,0 0-606,-2-1-649,1 1-1368,5-2-2609,4-2 5254,9 0 0,-24 6 0,-4 2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1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16 16826,'-1'-9'4415,"0"2"-3642,1 7-190,-46 56-101,18-15-320,-6 2 1,0 3-63,-6 15-100,-1 2-78,2-2-684,1-2-1524,4-6-2745,6-11-4425,8-12 9456,8-13 0,7-9 0,4-6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1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24782,'79'20'381,"-11"-1"-1569,-43 4-1277,-5-11-2331,6-1-5035,-2-10 9543,8-10 1,-14 7 0,-1-8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1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17274,'0'-4'5502,"0"1"-4572,0 3 67,0 0-997,4 53-123,-3-28-785,3 38-1332,-4-42-5391,0-7 7631,-1 0 0,1-8 0,-1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25746,'56'0'676,"-1"0"0,-1-2 0,-3-1-273,31-4-90,-2-6-132,-4 0-181,-8-2 0,-7 3-158,13-11-637,-25 6-606,7-6-1221,-30 11-2667,-11 5 5289,-7 3 0,-6 4 0,-2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1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16714,'-8'0'4079,"1"0"-3788,7 0-246,0 0-45,-5 59-325,1-30-1109,-4 45-1670,1-50-1905,3-8 5009,0-9 0,4-4 0,0-3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24547,'17'83'-516,"-3"-9"-907,-20-37-2364,-2-6-5301,-9-5 9088,-4-4 0,8-11 0,2-3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2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9 224 19022,'-5'0'5020,"2"0"-9269,3 0 5370,52-9-347,-10 5 1161,47-8-1644,-23 7-145,0-1-1522,-2 1 1376,-1-1-470,-2-3-2141,21-10-280,-16-1-2308,18-12-4632,-19 2 10200,1-3 0,-29 15 1,-8 2-1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2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22025,'-78'53'1479,"12"0"-1232,50-12-68,5 5-67,6 2 23,3-2-34,13-5-45,4-7 22,12-10 135,1-11 78,1-6 146,-3-10-145,0-12-23,-2-11-90,-6-12-78,-5-6 11,-8 0-67,-3 1-45,-7 3-101,-6 10-269,-8 10-560,-8 10-1120,-1 7-2522,-1 9 4572,9 7 0,8-5 0,9 4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2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25062,'77'0'684,"-11"0"-684,-39 0-191,-4 0-4722,-3 0 3647,-2 0 322,-3-1-1936,0-3-2117,0-3 4997,0-4 0,-7 4 0,-2 1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3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24692,'-20'57'422,"1"0"0,-5 9 1,4-3-423,3 4-371,-2 13-782,13-38-1346,5-9-1703,9-10-5065,10-8 9267,15-7 0,-13-5 0,1-3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3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34 18807,'-33'42'465,"1"0"1,-20 32 1429,47-36-1615,3-6 554,7-7-666,8-7 418,8-6-407,11-6 34,0-3 1258,-1-3-1269,-3-4 34,-6-8 111,-3-7-101,-6-13-122,-6-4-91,-2-6 12,-5-1-45,0 4 56,-4 4-56,-4 9-112,-7 7-179,-6 8-382,-3 5-884,-6 4-1469,-4 10-6296,-5 12 9322,-2 19 0,17-14 0,6 1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3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16602,'7'-2'5199,"-1"0"-4460,-6 2-122,0 0-617,-9 48-470,5-29-1099,-5 36-3586,7-45 5155,6-4 0,-3-4 0,3-2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3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23101,'-1'81'-1434,"-1"-13"-1771,-4-41-3876,-2-2 6018,-4 0 0,5-11 0,-1-3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4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25252,'50'45'2186,"3"-10"-1716,-1-32-44,6-3-158,1 0-199,4 0-69,2 0 0,2 0 0,0-2-57,-2 0-425,-5-4-336,-5-1-728,-6-1-975,-5-1-2174,-4 1-5136,-7 3 9703,-7 2 0,-13 3 0,-6 0 1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19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26 7571,'-4'2'6006,"2"0"-4292,2-2 3586,0 0-3967,-5 4-189,-3-2-260,-8 4-43,-6-2-113,-7 1-246,-6-1-168,-4-1-79,-1-1-168,2-2-67,2 0-212,6 0-954,7-7-1433,6-3-2421,5-7-4811,4 4 9689,0 4 0,3 6 0,2 3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48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10 114 17386,'-5'-3'6600,"1"1"-6039,4 2 660,0 0-2802,40-21 2309,24 7-391,19-15 295,6 14-430,-25 6-23,-5 1-101,-7 4-55,-11 2-23,-13 2-79,-8 0-514,-9 0 1088,-5 0-2590,-2 0-1386,-3 0-2950,0-3 6431,-5 3 0,3-3 0,-3 3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48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23964,'-14'80'711,"5"-29"1,0-3-589,-2 14 68,-6 19 223,4 5-223,4-24 33,0 15-90,6-38 12,3-10 44,1-7-32,6-7 77,4-6 45,7-4-67,5-4 44,4-2-134,8-8 12,5-7-12,5-9-89,-2-4-23,-4 4-11,-6-1-179,-4 3-449,-5 3-223,-3 1-830,-3 2-1457,-3-1-2901,-3-1 6039,-2-2 0,-5 9 0,-2 3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49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26877,'70'-7'561,"-8"1"-517,-28 6-44,0-2-392,-5-1-437,-1-1-695,-5-2-1076,-2-1-2610,-5-5 5210,-3-2 0,-6 6 0,-3 1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4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17 19190,'0'-9'5513,"0"2"-4684,0 58-246,0-10-224,-4 49-124,-3-20-157,-7 5-44,-3 1-34,-2-1-493,3-4-840,1-9-1368,8-12-3080,2-15 5781,13-18 0,-6-9 0,5-8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49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151 154 25959,'-68'-6'336,"12"12"-280,45 33 22,2 5-33,5 0 0,2-1-23,7-2-22,7-7-34,10-7 23,9-10 0,2-8 11,3-6 11,-3-12 124,-4-6 111,-5-14 12,-6-6-11,-5-9-79,-5-5-101,-4-7-22,-3-1-45,-1 3-168,-2 8-259,-3 14-345,-5 12-741,-6 11-1445,-6 19-3485,-8 20 6443,-7 23 0,14-17 0,3-2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0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16 19919,'-7'-5'4650,"1"1"-4112,6 4 683,0 0-650,24-3-122,-2 3-68,24-3-157,-10 3-79,-1 0-122,-4 0 33,-2 0-56,-3 0-258,-3 0-414,-6 0-392,-4 0-1122,-5 0-1310,-5 0-2644,-1 0 6140,-6 10 0,3-8 0,-3 8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0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25891,'-2'77'280,"-1"-9"-537,0-34-752,-1-2-1064,1-6-1860,1-8-5020,2-9 8953,4-6 0,-4-3 0,4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0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5 132 18037,'-2'-3'4616,"0"1"-3238,2 2-22,0 0-930,43-21-258,-20 12-123,33-15-45,-35 18-606,-4 2-1052,-3 1-1715,-1-6-6050,2-3 9423,0-6 0,-5 8 0,-2 0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5:50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26519,'-2'73'717,"1"0"0,-4 1 1,-1-2-718,-2-10 0,-2 2 0,-9 33 0,0 3-1224,5-25 1,0 0 1223,-2 22 0,2-3-40,8-34 0,2-4-632,1-3 0,3-1-796,7 38-2969,8-11-4740,10-16 9279,8-9 0,-15-27 0,-1-8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20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5 13700,'0'-2'6432,"0"0"-3978,0 2-1760,-59 5-55,27 1-56,-49 4-34,44-1-169,3-2-76,1-1-114,6-2 34,1 0-123,8-1-101,4-1 22,6-1-22,1 1 0,1 0-67,-3-1-123,0 1-124,-2-1-135,2 2-178,2 0-292,4 0-728,1-1-1782,2 2-2666,0 0 6095,4 5 0,-4-4 0,4 1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5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1 25051,'-29'55'302,"0"0"1,2-2 0,0-3-292,-14 24-11,3-1-527,4-4-952,5-8-852,10-13-436,6-14 133,8-12-223,3-12 594,2-5 526,0-4-369,0-15 2106,5-7 0,-4 2 0,4 1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5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25297,'12'1'1233,"5"8"-830,5 16-66,5 7-237,2 1-66,3-1-34,0-3-269,-3-5-762,-1-7-1289,-1-8-1612,3-5-5899,3-17 9748,2-5 0,-15 1 0,-4 2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5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24591,'64'-7'-5849,"-7"-8"5849,-35-10 0,-9 7 0,-1 1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6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 19078,'0'-3'6791,"0"1"-5705,0 57-301,0-3-477,0 0 0,0 2 7,-7 36-315,-2 1 0,-6-6 0,1-9 0,1-11-259,2-10-1366,2-12-2374,4-10-5832,2-13 8832,2-9 0,1-7 0,0-3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1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85 16871,'-2'-7'4022,"2"2"-2811,0 5 548,0 0-1031,74-32-89,-23 24-483,6-9 1,2 2 147,14 15 32,-2 0-135,-2 0-100,-4 0-34,-4 0-67,-9 0-45,-13 0-324,-14 0-562,-11 0-850,-9 0-1793,-3 0-5962,-4 3 9536,-12 6 0,9-4 0,-9 3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2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21488,'-32'54'324,"1"0"1,2-4 0,6-2-167,10 12 66,6-2-56,4-4 44,2-2 113,1-2 0,6-3 45,4-7-34,8-6 0,7-8 135,6-6 78,4-8 0,5-5-112,0-5-78,3-2-34,-2-1-57,0-6-44,2-1-56,-2-6-56,1 0-56,13-4-56,-18 5-336,6 0-358,-23 8-247,-2-1-651,-1 0-996,4-5-1468,0-1-1827,-2 0 5883,-6 3 0,-7 5 0,-4 3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2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22810,'11'-11'2846,"5"2"-2443,10 8-223,7 1-113,1-1-4319,4-1 4073,-1-2 231,0-3-1643,-4-1-1266,-2-7-3092,-6-3 5949,0-3 0,-13 8 0,-2 3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2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24961,'-9'89'729,"1"-11"-729,6-36-393,1-8-907,1-5-1590,0-9-6941,2-8 9312,7-6 1,-6-4 0,5-2-1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3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45 21958,'-78'25'2309,"11"1"-1839,38-2-44,4-2-191,9-4-179,7-1 11,5 0-45,3 4-22,6 4 12,9 1-12,9-6 0,11-8 79,3-6 22,3-5-1,-3-13 12,-1-5-33,-6-16-34,-4-4-1,-6-1-44,-7-2-201,-6 3-315,-3 4-3406,-2 1-1490,-1 16 5412,-4 6 0,2 11 0,-2 2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3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23941,'13'29'2835,"4"-6"-2229,18-21-203,3-2-157,8-2-111,1-7-79,2-4-56,-4-3-157,-6-1-381,-8 6-392,-6-1-762,-4 0-1569,-4 0-3641,-2-1 6902,-3 5 0,-5 3 0,-3 4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4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19 17106,'-4'-10'6275,"1"2"-5490,3 8 77,0 0-683,-2 17-179,2-1 0,-2 15-705,2-7-987,0-4-2084,2-8-4359,0-5 8135,5-5 0,-4-2 0,2 0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4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11852,'0'0'0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4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11852,'0'0'0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04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14 20300,'0'-8'5412,"0"2"-4549,0 65-258,-6-6-387,1 1 1,-1 4 5,-12 36-157,-2 0-73,6-32 1,1-2-656,-5 23-728,0 9-2041,12-48-6401,4-16 9473,3-12 1,0-8 0,0-7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6:36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1868 77 20210,'-69'-16'1490,"10"3"-1075,35 13-23,0 0 12,-1-1-135,-1-2-23,1-1 12,-3 0-146,-1-1 44,-5 2-66,-2-1 101,-3 2-57,-2-1-89,-3 3 0,-3-2 11,-2 0 11,-2-2 12,-1 1-79,0 0 100,1 0-55,0 2 34,2 0-46,0 1 46,-17 0-68,17 1 22,-13 3-33,23 3 12,0 4-3393,1 2 3392,0 0-11,-1 2 0,-18 9 0,14-5-22,-13 9 22,20-9 0,0 2 11,0 1-11,-2 2 3403,1-1-3392,-13 11-11,18-10 11,-6 5 1,21-15 21,2-2-22,2 0 12,2-1-23,1 4 22,4 6-22,0 8 79,3 9-23,1 4 44,1 20-10,1-15-23,1 12 57,4-19 67,11 14-124,-1-14 11,8 7 12,-5-15-34,3 1 67,5 3 23,2 4-46,4 4 12,1 0-44,1-1 10,1-4 124,17 12-169,-14-17 46,13 10-79,-19-19 56,1 0-45,-1-2 23,3 0 0,2 2 55,4 0-33,3 1-11,2-2-11,1-3 22,0-1-34,-4-5 12,0 0-1,-2-3-33,-2-2 45,2-3-11,-1-2-12,2-1 23,-2-2 33,1-1 12,-2-1-34,-1 0 11,-3 0-56,-2 0 12,-2-1 66,15-6 23,-7-1 34,15-7-45,-13 0 12,-3-1-113,-2-3 0,-6 1 0,0-2 0,-2 1 0,-2 0 0,-2 0 0,-1 0 0,8-8 0,-7 7 0,5-10 0,-9 9 0,-1-4 0,-1 3 0,-2 2 0,-4 4 0,2-4 0,-5 6 0,2-7 0,-3 5 0,-1-2 0,1-2 0,-1-4 0,1-1 0,-2-3 0,-1 1 0,-1-13 0,-3 10 0,0-8 0,-1 11 0,-5 0 0,-1 1 0,-12-13 0,4 11 0,-6-10 0,5 15 0,0 0 0,-5 0 0,-1-1 0,-5-1 0,-2 1 0,-1 1 0,1 0-3392,3 3 3392,6 1 0,2 2 0,-3-5 0,4 4 0,-2-2 0,6 6 0,-6-7 3392,4 4-3392,-6-6 0,6 5 0,1 2 0,-1 0 0,2 0 0,0 4 0,0-2 0,0 3 0,-1 1 0,-1 0 0,-7-5 0,4 3 0,-5-4 0,8 5 0,1 0-3392,1 3 3392,0-1 0,0 2 0,-6-2 0,6 2 0,-3-2 0,9 6 0,3 1 3392,1 1-9253,2 1-1086,5 11 6947,4 9 0,-2-5 0,0 2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2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10 13689,'0'-5'5603,"0"1"-4517,0 4 1230,0 0-1544,-64 10-76,26 10-136,-52 14-146,43 8-178,4 4-46,8-1-134,8 1 87,11 2-132,7 5 38,6 1-49,9 3-11,8-2 148,10-3-159,7-6-12,6-13 1,3-11-57,5-13 12,3-14 67,1-17-12,-3-18 23,-4-14 34,-12-4 145,-9-1 202,-13 6-23,-5-1-179,-9 1-55,-6-1-46,-9 0-11,-20-6-67,10 23-168,-8 6-470,16 25-875,6 16-1120,7 4-2230,6 11-2689,11 0 7552,12-2 0,-8-12 0,6-2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3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10 19168,'-1'-5'4717,"0"1"-4011,1 4-34,0 0-4688,-52 71 4207,37-32-118,-13 9 0,3 2 988,23-5-915,5-3-68,7-7-78,6-13 0,9-9-67,5-16 3201,20-39-3201,-13 4 67,8-23 34,-25 28 66,-12 14 236,-4 10 45,-4 7-67,-1 13-269,-8 13-23,-4 20-22,-8 14 0,-1 4-146,5 1-167,5-10-415,7-9-830,3-14-1658,6-14-2577,13-15-3820,12-24 9613,17-13 0,-19 8 0,-2 3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3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14 16131,'0'-7'6713,"0"1"-5728,0 6 136,0 0-740,-27 28-56,15-3 22,-21 29-55,25-12-136,3 1 24,3-5-180,2-9 0,5-9-34,5-11 12,7-6-79,4-3-56,0-8 67,0-4 68,-2-8 22,-3 0 11,-5 2 45,-3 8-56,-4 3 79,-2 5 66,-2 2 1,0 0 11,0 9-68,0 6-66,0 12-23,-1 6-79,-1 1-335,-2 1-539,2-5-828,0-7-1446,2-11-5480,0-6 8707,9-18 0,-7 9 0,6-9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3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25510,'2'62'153,"-1"1"0,1-4 1,-1-3-849,-1 13-2084,0-3-5412,8-3 8191,11 3 0,-6-30 0,4-4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4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 18059,'0'-5'4650,"0"1"-4325,-2 71-135,1-14-156,-1 3 0,1 3-12,0 24 12,1-3-370,3-7 750,1-14 377,2-12-366,1-15-66,-1-12-101,0-7-124,2-8 180,17-15 464,2-15-464,20-21-34,-4-14-89,0-5-91,-3 0-44,-9 7-56,-3 7-818,4-7-795,-8 21-1547,4-2-2106,-7 20-3833,1 6 9099,3-2 0,-10 7 0,-3 2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4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25275,'-7'58'134,"1"1"1,0-4 0,-1-6-965,-6 7-1019,5-11-1714,5-13-4292,11-14 7855,10-10 0,-6-6 0,4-2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4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17 24860,'-67'-9'739,"16"2"-727,46 7-12,4 5 0,6 12 12,4 1 77,5 11 135,-1-7 280,-3 5-89,-5 7-180,-3 7 1,-3 8-180,-8 3 11,-4 0-67,-11 0-79,-4-5-257,0-5-471,2-10-985,4-13-1133,8-10-2756,6-13-4150,5-12 9776,11-15 0,-6 11 0,6-2 1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4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25802,'1'61'130,"0"-1"1,-2-1 0,-1-3-726,-5 21-1600,-2-1-2276,3-9 4471,3 1 0,3-35 0,0-2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15515,'1'-8'4258,"0"2"-4258,-1 6-1939,0 0-1411,56-30-2924,-25 15 6274,45-24 0,-55 30 0,-5 3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10753,'3'0'9121,"-1"0"-6331,-2 0-2218,-13 66-169,7-29-146,-7 52-100,10-50-55,3-7 21,8-8 0,5-10-67,10-7-56,3-6 45,0-14 11,-2-10-23,-7-13 23,-4-5-56,-7 2-112,-4 6-560,-2 9-998,0 6-2946,0 8 4616,0 2 0,0 5 0,0 1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5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 21241,'-89'28'2745,"13"3"-2128,45 1 43,5 5-256,6 6 22,4 7-180,5 7-22,5 5-100,4-1-102,1-7-22,10-12-493,7-20-1367,19-14-2129,12-38-5842,12-21 9419,-26 10 1,-3-1-1,8-9 1,-9 8-1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6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22316,'-17'91'1005,"0"0"0,5-19 0,-1-4-921,-3-7 0,1-5-28,-1 10-56,7-16-45,4-20-56,3-16 34,8-12 44,8-21-21,11-11-24,8-20 68,2-2-22,1 2 44,-4 12 23,-6 9 157,-5 13 168,-8 8 123,-6 5-23,-3 3-32,-3 11-158,-1 8-3605,0 15 3325,0 8-347,-4 2-819,0-1-1680,-2-7-4168,3-12 7014,2-11 0,1-8 0,0-5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122 159 23146,'63'-45'1109,"-13"6"-537,-48 21-91,-2 1-234,-7 1-23,-3 3 34,-9 6 11,-2 3-79,0 4-11,-2 7 68,1 11 78,-3 15 90,2 18-23,0 13-12,4 6-3535,5 5 3155,7-9-56,4-8 56,5-15 0,8-15-237,7-13-961,12-9-1066,6-22-2543,5-7-5024,-3-15 9522,-5 2 0,-15 16 0,-8 8 1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12 12860,'6'-7'6297,"-1"2"-5244,-5 5 460,-62 21-976,32-10-88,-47 15-102,49-13-134,6-3 78,3 1-55,6-3-68,3 1-168,6-1 0,2 4 0,9 4 0,7 7 11,9 1-11,4 1 11,-4-5 34,-5-1 224,-8-4 370,-5 3-23,-4 3-347,-12 8-168,-4 5-45,-11 2-34,0-6-22,4-6 0,3-8-89,5-4-226,-1-3-592,1 0-381,0-1-6724,2-3 8012,7-6 0,3 0 0,4-3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8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15851,'0'-3'4426,"0"1"-3518,0 2-505,-6 58-11,4-24-67,-1 47 124,14-42 178,5-7-392,7-10-78,0-10-56,0-7 11,-1-11 157,-4-11-33,-2-11-91,-5-10-44,-6-4-45,-3 2-56,-5 3-314,-4 9-515,-3 8-762,-2 8-1826,5 7-3744,2 4 7161,3 1 0,2 0 0,0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9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13801,'2'2'7092,"0"0"-5781,-20 67-615,4-28-226,-16 53-100,12-51-225,5-10-4352,7-11 4207,3-8 759,3-10-804,3-1 34,9-7-34,9-10-22,13-10 67,3-8 3392,1 1-3392,-6 7 34,-6 11 78,-9 7 224,-6 5 236,-7 6-225,-2 9-347,-2 12-235,-4 12-1032,-2 5-1422,1 0-4358,0-12 7047,13-13 0,-6-10 0,6-8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19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7 157 21756,'-7'85'740,"12"-16"-516,13-51 12,15-9-12,4-6-135,5-17 46,-4-10 77,-4-15-66,-11-8 33,-8 0 12,-10 1-101,-6 5-45,-10 7-45,-7 10-168,-8 8-427,-2 10-817,3 4-2598,0 12 4010,4 7 0,10-3 0,3 1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0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1212 24267,'-34'-32'481,"4"-14"-1050,21-25 916,0-22-145,5 37 0,-1-2-260,0-5 1,1-2 202,-1-2 1,0-2 27,1 4 1,-1-1 282,1-7 0,1 3-42,-2-15-201,2 8-90,2 59-56,1 13 305,0 3-361,0 1 612,1-1-567,3-2 34,3 0 66,1 1 25,1 1-181,-1 2 0,2 0 0,2 0 0,13 0 0,-1 0 0,14 0 0,-5 0 0,5 0 0,3 0 0,0 0 0,2 0 0,-1-5 0,1-3-24,17-18-827,-19 4-516,7-7-1423,-31 15-1547,-8 6-5494,-12 6 9630,-16 20 1,9-12-1,-8 12 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0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41 22104,'-4'1'4739,"0"0"-4010,4-1 156,0 0-671,28 26-214,-3-16 0,29 17 0,-6-24 0,5-3-102,5-9-1108,2-7-975,-2-8-2219,-5-3-5427,-8 9 9479,-11 6 0,-16 9 1,-9 3-1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0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172 253 17577,'1'5'7384,"0"-1"-6510,76-22-515,-29-2-292,7 1 0,0-1-33,1-18-1,-10 3-10,-15 2-23,-15 8 0,-8 3 22,-18 7-11,-13 4-11,-19 6 0,-16 4-11,-9 8-11,-2 5 11,5 10 11,11 5 33,8 4 169,8 7 314,5 1 144,5 7-77,7 1-313,7 5-270,7 2 0,7 3 0,11 3 0,9-2 0,10-6 0,28-2 0,-9-24 0,20-6 0,-15-19 0,-3-11-931,-5-1-817,-12-7-2600,-10 4-5483,-7 5 9176,0 2 1,-9 6 0,-1-1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1 27158,'-12'86'504,"1"0"0,-1 0 1,-2-2-505,-1-12 0,-2-1-913,-1 4 1,-1 2 912,1 1 0,-1 0 0,-1 0 0,0-1 0,1-3 0,-1-2-331,1-4 0,0-2 94,2-7 1,1-2-1277,-9 32-944,8-23-2395,10-27-4979,4-20 9781,17-11 1,-11-8 0,11 0-1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1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26541,'-11'51'272,"0"0"1,-1-1 0,0-1-273,-12 27-157,-1 2-874,2-4-1725,6-10-2791,9-14-4284,6-18 9283,18-16 0,-12-10 0,12-6 1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1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25903,'-37'46'395,"0"0"1,3-4 0,8-3-284,14 1-78,7-6-34,2-3-124,8-8-391,8-2-695,11-6-1322,10-7-2701,4-4 5233,2-11 0,-17 5 0,-4-5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1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229 138 15179,'5'-5'5984,"-2"1"-5088,-3 4-257,0 0-549,21-36-12,-16 17 23,15-25 134,-22 28 303,-6 8 224,-7 3-191,-11 8-21,-6 14-46,-5 13-68,-3 17-21,3 7-135,5 2 45,8-1-123,7-3-68,8-5 12,6-2-135,4-8-11,11-7 0,6-8-280,12-12-538,8-6-863,6-17-1546,3-9-2902,0-11 6129,-4 0 0,-19 14 0,-7 7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3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23818,'-60'65'314,"8"-9"-538,27-24-740,8-5-5916,7-1 6880,14-11 0,-3-2 0,6-12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4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4 21992,'-28'-3'1703,"2"13"-1412,11 29-55,-3 14-46,-2 10-55,-2 6-57,0 1-44,0 2 22,0-4-23,3-8 1,6-12-34,5-16 0,5-17-34,2-9 34,1-16 45,10-17 101,9-20 111,14-18 135,5-3-66,-3 3-57,-5 11-34,-6 10-123,-4 10-90,-3 10-22,-3 7-45,-3 9-582,1 3-1065,4 4-1703,7 0-3821,9 1 7216,2 0 0,-12 0 0,-6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5 19258,'0'-3'4370,"0"1"-3765,0 2-336,-34 79-90,12-19-174,-2 1 1,0 4-6,1 17-403,7-9-438,6-10-223,5-13-673,2-10-1815,1-11-3047,1-8 6599,1-11 0,0-5 0,0-5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4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20065,'-14'60'515,"0"0"0,1-2 1,-1-4-12,-10 14-168,2-5-258,4-14-32,7-15-24,6-14-22,3-12-79,2-5 57,0-3 22,4-5 90,7-8-79,5-9 12,7-8-12,-1 3 0,-1 0 11,-4 8 12,-2 3 100,-1 6 225,-1 5 22,-2 3 55,0 2 13,-1 0-124,-1 2-112,-1 4-135,-2 7-67,0 6 23,-3 7-34,-1 6-325,-2 3-784,0 3-1087,0-8-2925,3-9 5121,8-11 0,-5-7 0,4-3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5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28 20972,'-44'85'1154,"9"-9"-672,30-36-179,2-6-46,4-10-111,9-11-146,7-9-34,11-24-44,6-11-68,2-21-3246,-3-3 3392,-5 3 23,-6 11-1,-9 13 113,-5 12 100,-4 9-22,-3 5-57,-1 2 3404,0 11-3458,0 6-102,0 14-527,0 4-1031,0 0-2677,0-9 4235,1-11 0,0-8 0,1-7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5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13532,'2'0'6331,"0"0"-5245,-2 0-178,-2 62-112,-6-20-213,-3 51-147,-2-40-167,2-6-269,7-12 0,1-10-56,3-13 34,0-7-1,2-4 12,5-8-11,5-5-1,6-7 23,1-4 0,0 3 12,-1 2-12,-1 6 0,-3 6 33,-2 3 34,-3 3-67,0 9-201,-2 1-1234,2 6-3293,1-6 4728,5-5 0,-7-3 0,2-2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5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5 15101,'0'-3'6129,"0"1"-4213,0 2-1334,-40 69-200,19-25-209,-5 5 1,1 2 50,8 4-4442,8-10 4229,4-11 838,5-11-861,8-13-21,3-5-1,9-13-100,3-8 111,-1-9 3415,-1-3-3380,-6 6 44,-4 7 112,-7 9 358,-2 4 1,-4 15-404,-10 9-123,-5 20-190,-12 8-1300,4 3-1659,3-4-4964,11-10 8113,5-11 0,6-14 0,0-8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6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33 100 20244,'0'-5'3462,"0"1"-3081,0 4-67,-14 55-101,10-26-146,-10 43 45,14-46-34,7-6-3346,3-10 3380,9-5 67,3-13 22,2-12-77,-2-16 0,-4-11-91,-6-3 102,-7-9-135,-5 22-23,-5 0 2888,-5 27-4837,-4 6-4415,-4 13 6387,-2 13 0,8-9 0,2 7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6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0 20255,'-43'34'975,"1"-1"0,-3 10 0,8-1-326,15 6-279,-1 12-213,20-32-157,9-10-168,8-10-258,13-8-246,6-15-438,3-5 651,-3-8 459,-11 7 303,-8 10 324,-9 7 90,-4 10-89,-1 12-180,0 12-235,0 11-213,0 1-224,0-3-1255,0-9-7283,31-10 8762,0-10 0,5-6 0,-12-4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0 21555,'-98'2'2958,"9"12"-2342,42 15-100,3 14 335,-1 22-649,17-13-113,2 12-4329,20-18 4240,4-1 389,5-3-1902,10-9-2162,13-14-5501,14-11 9176,13-21 0,-22 9 0,-3-9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7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22620,'-69'60'1310,"15"-5"-1254,45-18-56,6-6-45,7-5 12,18-10-46,-1-7 34,13-14-33,-9-11 56,-5-12 22,-3-3 0,-5 3 33,-6 8 180,-2 8 191,-3 7 33,-2 4-348,-7 12-100,-9 21-560,2-2-1290,1 11-3136,10-25 4997,12-8 0,-6-6 0,5-2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7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0 22765,'-66'37'1075,"13"-4"-862,52-24-111,1 3-4309,1-1 4252,5-1 893,4 4-703,3-1 190,-2 2 259,-4-2 11,-3 2-102,-4 1 3248,-12 2-3606,-8 2-156,-12 5-79,-8 1-157,1 3-449,1-2-110,8-5-1256,10-7-1188,11-8-2902,6-5-2924,15-9 8986,10-10 0,-6 6 0,4-4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7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21947,'-24'81'1042,"6"-12"-963,15-43-35,3-6-21,13-8-34,0-6-68,13-11 1,-4-6 55,-3-7 23,-1-2 12,-6 5 55,-4 3 34,-2 7 134,-1 3 157,2 1 280,-1 1-78,4 3-68,-1 4-245,2 4-202,1 6-79,2-1-12,2 1-336,1 1-760,1-1-865,0-1-1724,0 0-4651,-3-2 8348,0 1 0,-8-6 0,-1-2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9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457 1 22384,'-93'2'1300,"8"9"-1020,36 24 67,-1 8 79,0 4-5739,7 4 5537,7-1-154,9 0-2,11-1 958,8-1-992,10-5-57,13-6 23,12-8 2740,16-14-2729,10-7 2026,6-20-2025,6-9-1,-1-14 22,-7-4-21,-11 3 21,-12 5 214,-12-12-169,-11 11-44,-7-16-34,-14 10-146,-5 0-100,-12 4-1301,-10 8-448,9 12-1926,-10 15-4248,8 24 8169,-6 16 0,15-12 0,3-2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9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24659,'5'64'257,"-1"-8"-1018,-4-28-876,0-3-1836,0 0-4763,-4 1 7388,-6 3 0,3-14 0,-2-1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29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1 149 26832,'39'-17'1502,"50"-10"-1379,-9 13-685,-24 3 1,0 1 594,16 0-3601,-7 0 3411,-7 2 413,-3-3-1175,-4 2-1019,-6 4-1670,-5 0-4807,-7 3 8415,-2-3 0,-16 3 0,-2-1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30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1 22877,'-41'29'381,"0"0"0,0 3 0,6 3-67,-4 39-135,3 3 157,10-6-45,9-13 135,9-10-67,5-11-68,3-7 68,0-5 33,2-4-67,6-4-90,6-5 0,10-5-22,5-4 34,7-2-68,6-4-78,3-7-57,3-5-44,-3-8-33,-4-1-471,-6 2-393,-8 3-447,-7 6-1211,-8 5-1053,-7 3-5445,-3 4 9053,-8 1 0,5 0 0,-5 0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30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20 225 17644,'-6'1'6522,"1"0"-5201,5-1 159,0 0-998,-8 0-34,9 0-3482,9-1 3281,24-4-78,24-7-169,17-6 0,12-5-153,3-2 153,-2 2 0,-10 1 0,-9 1-2499,-14 1 1558,-10 2 1568,-12 1-4001,-9 5-3169,-7 6 6543,-8 3 0,-4 3 0,-4 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31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24961,'53'-9'779,"-1"0"0,30-5-712,-15 19-45,-30 3 1,-11 1 55,-12 1-11,-9-2 157,-4 2-22,-7 7 67,-9 8-56,-10 11-45,-9 9 157,-2 5-101,4 1 46,5-2-270,7-6 0,8-9 0,6-7 0,4-8 0,5-5 0,8-3 0,7-2 0,12-2 0,7-2 0,9-3 0,7-2-270,6-10-917,2-1-999,-1-8-2173,-3 2-5472,-4 4 9098,1 6 0,-26 4 1,-3 3-1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48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24647,'54'4'123,"-1"0"1,46-2-124,-38-18 22,-3 1-5671,-6 4 5671,-11 5 1455,-9 3-1421,-12 3 1005,-8 5-657,-7 16 44,-4 18-146,-14 25-145,-10 17-56,-15 10 1398,16-43 1,-1-1-1489,1-1 0,0-1-11,-19 44-34,6-7-201,6-6-426,6-8-459,4-11-863,7-12-1951,6-16 3934,6-14 0,0-10 0,3-5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48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25880,'-8'64'426,"1"-1"0,-2 0 0,-3-4-348,-18 35-1009,13-46 0,1 0 925,-1 1 0,1-1-510,-12 45-439,5-9-2552,8-16-4336,8-21 7920,13-24 1,-4-14-1,6-9 1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49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3 20714,'-2'-1'4325,"0"0"-3641,2 1-594,-57 67 56,31-15-257,-10 3 1,0 3 245,12 23 78,5-3-79,6-6 71,8-9-71,3-9-100,13-5 33,7-7-67,15-6 11,8-11 12,6-10-12,4-10 11,1-21 113,-4-9 284,-8-15-318,-9-5-34,-10 0-67,-7-3-23,-7 1-223,-3 2-292,-2 5-3529,-17-4-1357,-3 22 5424,-19 0 0,17 21 0,1 1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49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13 112 20748,'-7'2'5132,"1"0"-4538,6-2 235,0 0-739,26 2-90,-1-1-471,27-6-1244,-5-8-2621,3-9-5495,3-3 8876,2-2 1,-25 13 0,-5 2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49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24961,'-30'44'499,"1"0"0,-21 37-264,38-33 22,6-1-133,3-2-24,3-3-66,8-5-34,8-7 22,14-11 1,7-9-23,5-8 0,-2-15-67,-3-7-101,-7-16-135,-6-2-347,-6-4-930,-7 1-840,-3-1-1894,-5 5-5109,-1 7 9423,-5 13 0,3 8 0,-3 9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49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26911,'96'7'106,"-43"-8"0,-5-1-643,-3-5-875,5-4-1591,-29 7-2790,-10 2 5793,-5 16 0,-6-10 0,0 10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49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24 268 28591,'-21'45'80,"18"-10"-80,53-32 0,12-10 0,8-8 0,7-9 0,1-7 0,0-1-1290,-3-2-592,-2-4-1950,-1-5-2902,-1-1 6734,-3 1 0,-30 20 0,-9 7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50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28468,'51'1'101,"0"0"1,25 0-102,-6-3-494,-32-3-952,-7 0-1915,-10 0-2499,-9 3 5860,-8 8 0,-5-4 0,0 4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50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 23034,'-37'46'863,"-1"1"0,4-3 0,5-3-404,4 15 78,5-1-21,8 1-34,6-3-2363,3 1 2285,3-3 370,6-2-774,6-4 0,8-5 0,7-7 0,3-7 0,4-9 1757,6-8-1757,4-5 0,9-14 0,3-10 0,2-12-405,-3-7-591,-6 1-708,-7 0-2083,-5 1-4752,-3 2 8539,-8 3 0,-10 14 0,-7 7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50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7 20916,'0'-4'4886,"0"1"-4046,0 3-426,0 0-77,-2 72-68,-2-24-208,0 6 1,-1 2 16,-6 9-67,-2 3-22,-1-4-459,-1-3-707,0-9-2039,2-12-5815,3-13 9031,5-15 0,3-7 0,2-5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7:50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27214,'98'-20'548,"-12"5"-525,-42 10-23,0 3-45,4 0-403,3 1-213,4 1-1166,3 0-1915,-1 0-4516,-5 4 8258,-10 10 0,-19-7 0,-10 6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2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207 137 20591,'0'-5'4840,"0"0"-10006,0 5 5524,-24 87-56,6-13-779,-1-1 0,1 10 550,4 5 0,3-1 300,4-23 1,2 0-374,-1 17 0,2-5 12,4 3 32,0-24-44,0-25 2066,0-18-2066,0-37 0,0-30 0,1 6 0,1-8-52,2-8 0,0-9 0,0 3 1145,-1-11 1,-1 1-1079,2 9 0,0-2 0,-3 8 18,-6 10 1,-2 7 696,-11-28-573,-8 29 180,4 18 167,5 12-79,7 7-167,6 6-156,8 1 927,16 3-1029,21 0 0,23-1 0,17 0-429,13 1 429,-44 0 0,1 0 0,0 1 0,2 0 0,14-1 0,-3 1-606,17 0-1399,-1 0-2298,-62 7-5528,-29 20 9358,-23 25 1,10-17 0,-7 4-1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2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27146,'53'8'-3065,"0"0"1,44-3-6767,-35-24 8473,-8 4 1,-23 8-1,-12 6 1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2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155 385 23728,'51'-49'250,"1"1"1,-5 2-1,-5 1-792,4-22 598,-19 9 342,-13 14 251,-50 20-365,-4 21-25,-39 21-2,12 17 90,4 14 34,10 3 34,12 8 145,13 4-78,11 9-123,8 7-359,8 6 0,16 4 0,11 0 0,19-4 0,11-15-310,8-20 310,5-20-818,-2-19-1221,-5-17-2096,-9-15-5696,-10-15 9526,-10-15 1,-15 20 0,-8 4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6 23000,'0'-6'4214,"-5"70"-3587,-4 5-1572,-1-2 0,-1 6 1040,-2-11 0,-3 3-121,-2-1 0,-3 4 0,1-3-439,-3 10 0,0 0-488,-7 19 1,1-4-1586,14-37 0,2-5-7210,-2 25 9748,13-33 0,3-20 0,4-18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3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26597,'-16'74'160,"-1"0"1,0-4 0,2-5-161,-5 21-796,4-10-5355,9-9-3026,18-33 9177,15-8 0,-6-26 0,1 0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3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 27225,'-76'50'1446,"9"4"-1446,39 3 0,5 6 0,12 0 0,5-1 0,10-8 0,9-6-1469,6-14-1164,12-12-3227,6-12 5860,7-15 0,-18 3 0,-4-6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3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26575,'-1'53'418,"-1"-1"0,-1 0 1,0-3-341,-8 28-78,-2-3-582,0-6-1234,3-18-3562,4-22-4453,4-17 9411,16-38 1,-9 18 0,10-18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3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7 22092,'3'-4'4651,"0"1"-3732,-3 3-270,20 56-289,-13-7-360,4 1 0,-2 5 0,-6 32-833,-5 8 833,-8 2 0,-5 1-322,-9-3-496,-1-6-807,1-15-1691,4-18-3565,7-25 6881,7-16 0,4-12 0,2-3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3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24625,'49'-28'-4247,"1"2"-4033,-2 11 8280,5-3 0,-22 7 0,-5 2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4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16 14764,'5'-9'7440,"-1"2"-6162,-4 7 33,0 0-717,-21 52-213,9-16 45,-14 41-124,19-31-167,3-6-57,5-5-78,7-6-34,4-11-44,8-7-314,2-10 11,4-18 100,-1-12 35,6-34 246,-12 20 11,-1-6 101,-15 37-11,-1 7-101,-1 5 11,-1 5 0,2 9 57,-1 9-68,0 10-381,-1 0-2005,0-6-3184,1-10 5570,3-8 0,-2-7 0,1-2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4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27314,'87'2'359,"-11"3"-762,-43 11-3609,21 4-2263,-9-6 6275,22 4 0,-39-11 0,-3-1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4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61 27505,'-2'13'1109,"15"-3"-1052,28-10-57,13-4-427,1-3-514,-5-5-908,-10-1-2689,-7-2 4538,-3-1 0,-14 7 0,-2 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4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 18541,'-1'-3'5355,"0"0"-4615,1 3 549,0 0-953,1 58-112,-1-18-56,-1 50-101,-7-33 12,-4-1-79,-3-9 22,2-9-11,5-16 68,4-10 224,3-9-68,0-10-11,1-12-34,-1-14-89,1-12 0,1-3-90,7 2-22,2 6-45,4 5-560,0 3-841,-2 5-1747,-1 4-4517,-2 11 7721,-4 6 0,-2 7 0,-3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5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1 273 28110,'66'-29'187,"-1"-1"0,-11 6 0,-1 3-187,5 0 0,-2 3 0,28-5 0,-2 2 0,-5 3 0,-6 3 0,-12-1 0,-10 3 0,-15 2-1077,-14 3-1265,-11 5-2599,-8 2-4890,-16 18 8865,-12 12 1,7-6 0,-2 2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5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28479,'94'33'192,"-9"-7"-192,-37-31 0,-1-1-360,-5-7-1130,-5 1-1143,-4-2-3810,1 2 6443,-1 2 0,-12 5 0,-6 3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6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85 23504,'-71'50'2331,"15"6"-1916,50-31-34,8 9-124,13-8-33,12-4-44,16-8-68,10-7-78,4-17 10,1-11 24,-7-16-1,-10-5 11,-14-2 1,-15 5 55,-7 4-78,-6 7-56,-8 4-493,-4 7-683,-11 5-1984,-5 6-3429,2 3 6589,1 3 0,12 0 0,5 0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6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5 21588,'2'-2'4617,"-2"0"-3833,0 2-100,2 57-158,-1-6-347,0 2 1,-2 2-67,-9 35-113,-5 5-408,-8-1 14,-2-5-995,2-9-1972,2-12-4696,6-16 8057,7-13 0,4-21 0,4-9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6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20501,'3'-6'4505,"-1"1"-4147,-2 5-190,59-13-168,-30 6-369,45-12-1682,-48 9-2162,-4-4 4213,1-3 0,-12 5 0,1 2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6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25230,'17'37'1916,"-9"10"-1658,-17 26-180,-9 7-78,0 2-11,-4 1-1548,2-5 259,0-5-1971,0-8-4481,1-9 7752,1-4 0,8-25 0,3-6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7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223 200 15907,'-82'30'2005,"11"0"-1489,49-3-136,2 1 1389,8 4-1523,2 1 988,7 3-1178,1 1 2213,6 1-2225,10-4 3348,13-5-3403,16-8 11,11-10 0,6-6-33,1-17-169,-3-8 34,-7-15 0,-6-11 55,-9-9 113,-8-6 12,-10-7-1,-8 3 45,-6 4 191,-18 10-23,-8 8-213,-43 5-11,12 19-134,-19 3-416,26 25-547,3 8-1111,5 13-2655,7 5-4968,10-1 9487,10-9 1,7-10 0,4-8-1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7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24647,'-47'62'549,"-1"0"0,9-12 1,6 0-438,12 6 0,8 0 67,-2 30-11,8 1-56,4-4-23,11-10-10,8-13-56,13-16 33,10-18 56,7-13-67,3-12 22,3-17 123,1-13-67,-2-20-22,-3-11-67,-8-6 55,-8-5-89,-10 5 0,-8 5-201,-6 8-258,-5 7-483,-2 6-951,-5 7-1626,-10 10-6312,-13 11 9496,-14 7 0,17 5 0,1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7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18518,'-6'3'6936,"2"-1"-5939,4-2-347,70 6-246,-29-5-203,58 5-133,-50-6-68,-4-3-292,-5-1-604,-7-1-718,-9 0-1590,-7 4-4113,-8 1 7317,-5 8 0,-3-6 0,-1 6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7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 20121,'-2'-1'3719,"0"0"-2206,2 1-1300,-1 56-123,1-24-90,-1 46-146,-2-38-851,-2-1-1558,-3-1-3070,1-3 5625,1-4 0,3-13 0,2-7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8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1 238 27874,'54'-17'265,"0"-1"1,19-5 0,0 0-266,-23 7 0,0 0-347,17-4 0,-1 1 347,24-4 0,-2 7 0,-1 3 0,-6 5-794,-1 0-1302,-13 2-1814,-12 0-5921,-20 2 9818,-17 2 1,-11 2 0,-7 0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8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26843,'92'26'505,"5"-12"-488,-47-17 0,0-3 5,40-5 258,-20 4 269,-27 9-111,-23 18-438,-27 21 0,-28 29 0,6-24 0,-5 2-312,-7 5 0,-2 1 312,-1 1 0,0-1 0,3-3 0,1-1 0,5-6 0,2-3 0,-21 25-1203,13-20-1990,10-15-4068,12-17 7261,10-6 0,6-8 0,3 0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0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3438 608 19381,'-83'-49'795,"0"0"1,-4 2 0,-2 4-1454,8 11 1,-7 6 713,19 8 0,-9 2 0,-1 1 0,3 3-1117,-7 0 0,2 2 0,-4 2 1273,3-1 1,-5 1 0,0 2 0,5 3 142,1 7 0,3 3 0,2 1-204,2 0 1,2 1 0,0 3 16,4 2 0,2 3 0,1 2-153,-26 8 1,2 3 129,2 5 1,2 3 0,-2 5 0,1 4-248,26-9 1,-1 2-1,1 4 214,-3 3 0,2 4 0,0 3-26,0 3 0,1 4 1,4 1 43,2 3 1,4 2 0,5 2-23,6-1 0,4 1 1,6 2-50,6-2 1,5 2 0,5 1-19,5-2 0,5 1 0,4-1-8,5 2 1,6 0 0,2-1-16,3 1 1,3-1 0,4-1-1,5 1 1,4-1 0,4-2-19,4 1 0,4-2 0,4-2-8,5-1 1,5-3-1,4-3-11,6-1 1,5-3-1,3-4 304,10-3 0,3-5 1,5-5-281,-19-12 1,3-4 0,1-2-1,2-3-215,3-1 1,3-3-1,0-3 1,0-3 164,3-5 0,0-4 0,0-2 0,-1-1-25,-2-2 0,-1-2 0,0-1 0,-1-3-100,-6-3 0,0-1 0,-2-3 0,-1-1 166,20-7 0,-2-3 0,-2-2 4,-5-1 0,-1-1 0,-1-3 18,-3-1 1,-2-2 0,0-2-15,-2-2 0,-1-1 0,-2-2-1,-3 0 1,-2 0 0,0-9 80,-8-2 0,0-7 0,-3-2 0,-4 1-55,0-4 1,-5 0 0,-2-5-22,-7 2 1,0-5-1,-5-2 1,-9 2-2,-7-6 1,-9 1-1,-8-1 4,-8-6 1,-8-2-1,-6 0-167,0 20 0,-4-1 0,-4 1 0,-3 2 162,-8-3 0,-4 2 0,-3 0 0,-3 3-6,-3 1 0,-3 2 0,-2 2 0,-3 4-24,-1 6 1,-2 2-1,-3 4 1,-1 6-112,-18-7 1,-4 8 0,-6 14-427,2 18 1,-8 12 0,0 8 0,6 4-845,-4 6 1,5 7 0,-1 8 1404,3 3 0,-4 8 0,5 1 0,14-3 0,6 5 0,12-2 0,13-5 0,0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10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24927,'75'-8'258,"1"2"-258,-11 6-112,9 3-6714,4 0 4238,6 0-3328,2-1 6268,6-13 0,-41 9 1,-10-9-1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11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405 1 18728,'-58'55'463,"0"0"0,4-1 0,5-1-193,-7 26-91,9-3 400,11-10-422,11-16 93,12-18-250,7-17 165,4-10 70,2-13 410,7-16-410,9-19-201,12-21-34,9-4 0,-3 3-415,-4 15-929,-12 18-1457,-9 15-1816,-6 10 4617,-3 5 0,0 2 0,0 0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3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 17374,'-2'21'1199,"16"-7"1489,37-22-2598,9-1-34,3 0 0,-4 3 1353,-6 1-1386,-4 1 892,-8 2-915,-6 0 3404,-9 1-3382,-9 1 168,-7 0-10,-6 0 88,-3 2 68,-1 8 0,0 13-211,-7 19-125,-7 17 0,-13 11 0,-6 5 0,-2 0 0,3-6 0,5-2 0,5-6 0,1 15 0,8-23 0,-1 9 0,8-26-416,0-10-794,1-5-5177,1-12-3444,2-14 9347,3-11 1,-1 3 0,3-1-1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3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8 19975,'0'-4'6499,"0"0"-11431,0 54 5615,-4 1-476,1-1 1,-1 4 1368,-9 42-1548,6-45 0,0 0-28,0-1 0,0 0-56,-7 45-481,2-11 388,3-12-1465,4-14-1982,1-13-6235,4-14 10562,0-10 0,0-12 1,0-3-1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4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23874,'-23'28'1613,"7"3"-1377,-5 27-146,10-5-45,4 0-34,3-2-11,3-1 22,2-3-10,8 1 10,4 0 12,9-2-23,1-2 11,3-5 45,1-7-11,2-8-11,-1-10 78,2-7 169,-1-8 32,-1-12-43,0-10-12,-2-15 78,3-28-257,-10 13-68,0-14 0,-12 19-22,-2 3-67,-3 0-347,-1 2-248,-1 1-537,-1 6-907,-6 7-1894,-4 12-5831,-7 8 9619,-4 24 0,9-11 1,0 12-1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5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26709,'24'0'-112,"2"0"-930,-2 0-1658,4 0-3586,8-8 6286,7-5 0,-18 2 0,-1 0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5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24950,'-21'50'459,"0"1"1,2-1-1,4-3-246,3 22-5672,5 0 5605,3 0-12,2-4 1365,2-5-1431,3-7-35,5-6-22,6-11 871,7-10-882,5-9 23,3-10 21,1-3 3404,-1-13-3369,-2-8 55,-2-14-11,-1-11-111,-3-6 44,-1-2-56,-3 2 0,-5 3 0,-3 5-79,-3 2-358,-4 1-347,-1 0-908,-1 0-1490,-1 5-4583,-4 6 7765,-2 13 0,1 6 0,1 7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27919,'33'11'752,"0"-2"-752,-7-9 0,4 0 0,4-6 0,0 0 0,0-6 0,-2-2-248,-3-1-569,0-4-214,-5 1-493,-5-1-1087,-3 5-1187,-7 2-4359,0 4 8157,0 4 0,-4 1 0,0 3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6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26955,'30'-11'1155,"-2"2"-6760,-13 9 5605,1 2 1353,-2 0-2271,-2 0 163,-1-1-3032,0-1-3698,1-1 7485,3-7 0,-7 5 0,0-5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6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7 19000,'0'-4'6174,"0"1"-5199,0 3-202,0 48-246,-5-2 22,-2 48-469,-6-13 121,-4 6-132,-3-2-69,-2 0 0,-1-7-449,1-10-491,5-13-572,4-15-1402,7-17-1713,3-10-4125,13-13 8752,7-11 0,-3 5 0,0-4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6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435 0 24703,'-21'47'627,"0"0"1,-1 0 0,0-1-427,-19 31 23,-3 4-156,0-1-46,1-1-44,2-5-79,3-7-437,3-9-538,8-14-425,6-14-1390,12-16-1344,4-7-707,11-14 4942,7-10 0,-4 7 0,3-5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7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27045,'49'71'964,"-6"-7"-875,-22-36-89,0-1 0,-2-4-156,2-3-606,-2-2-571,0-4-1267,-1-3-1927,-1-2-4616,2-4 9143,1-3 0,-8-1 0,-2-1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7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27583,'45'29'-1042,"-6"-7"-818,-18-21-1849,0-10-6122,1-3 9585,2-9 1,-11 8-1,-2 3 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2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5 21891,'0'-4'5267,"-1"61"-5015,-5-10 50,3 1 1,-2 4-145,-10 20 5,-2-1-163,-1-2 0,1-10-64,5-12-1370,4-12-1300,5-13-3933,2-7 6730,1-4 0,0-7 0,0 1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5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25599,'73'-8'1289,"-2"4"-986,-16 19-23,5-2-33,2-1-91,1-3-32,-2-1 10,-3 0-67,-3-1-33,-5-1-23,-6-1-22,-7-3-112,-10-1-639,-8-1-639,-9 0-1837,-5 0-4640,-5 0 7878,-1 4 0,0-3 0,0 3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53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22866,'-41'34'633,"0"1"0,-30 30-599,42-22-34,4 1 0,4-2-236,5-3-705,3-7-1143,5-7-1737,3-8-1770,3-9 5591,4-5 0,-2-3 0,1 0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53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25084,'38'52'774,"-7"-5"-774,-19-16-438,-2 0-1052,2 2-1513,-1 0-3977,2 1 6980,1-2 0,-6-13 0,-2-7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8:54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26306,'-2'82'-415,"-4"-10"-1904,-2-36-2891,-3 1 5210,2 1 0,4-17 0,1-2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01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21084,'-14'3'840,"1"6"-481,-1 14-78,2 4-91,2 3 90,1 3-90,3 3-134,2 0 45,2 1-90,1-2 57,1-1 21,5-2-66,1-2 66,5-3-22,1-3 12,2-5-23,2-1-34,3-3 23,4-2 0,1-3 79,1-3 77,-1-4 46,-3-2-35,-3-2 1,-4-6 11,-1-8 236,3-30-381,-6 4-57,3-17-22,-7 17 0,-1 4 0,-3 1-695,-1-12-583,-1 14-1310,-3-7-3373,-4 25 5961,-5 6 0,4 8 0,0 2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01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26216,'35'1'1255,"-6"-1"-1244,19 3-11,-8-1-549,3-2-571,3-2-1502,6-7-2746,7-8 5368,4-8 0,-25 8 0,-8 4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02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11 22305,'-73'17'1446,"12"3"-1110,39 5-5783,3 0 5581,6 1 1354,3 1-1365,7 0 871,1 4-804,6 0 0,5 1-55,6-5 3257,6-5-3381,1-8-11,2-7 0,1-4 112,1-8 67,-1-10-21,-1-12 111,-3-10 22,-5-5 34,-8-2-157,-4 2-34,-5 3-56,-6 6-55,-2 6-23,-7 9-1277,-5 7-1860,7 6-6694,-1 9 9761,10 9 1,3-4 0,2 3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02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17274,'-3'2'7015,"1"0"-5637,2-2 180,0 0-1077,40 8-156,-20-5-246,34 7-1,-30-8-44,2 0-34,-1-2-236,-2 0-346,-3 0-404,-6-3-1109,-3-1-1469,-5-5-5534,-1 1 9098,-3 0 0,-1 5 0,-1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02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0 26261,'-3'57'261,"-1"0"0,0-1 1,-2-3-240,-10 27-22,-5 2-145,-1-3-538,-4-3-942,-1-9-1535,2-11-3383,7-15 6543,8-19 0,7-11 0,3-10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02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26183,'4'95'1781,"-7"2"-1669,-9-11-101,-7-1-11,-3-8-728,2-13-594,4-10-1446,2-12-3484,3-8 6252,5-6 0,2-13 0,3-6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5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12 21241,'-73'-10'1647,"8"8"-6937,40 18 5525,-1 6 1386,3 4-1509,1 2 838,3 3-872,5 16-100,6-9 10,12 10 3382,11-14-3370,10-3-3392,6-5 3370,1-5 22,-1-9 33,12-5-22,-13-8 12,9-11-12,-16-8 23,-2-9-1,-4-6 326,-5-22 3358,-6 11-3459,-3-11-102,-5 24 102,-4 6-56,-1 9-179,-2 6-23,-1 6-11,1 2-293,-5 3-603,6 0-516,-1 1-1199,8 0-2554,0 3 5176,3 3 0,-1-2 0,1 1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6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25679,'-17'73'627,"0"-6"-538,9-25-55,0 1-34,1-4-22,2-2-482,1-1-1458,1-3-2004,-2 0-4852,1-2 8818,-2 2 0,3-14 0,0-4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6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1 23471,'-73'60'2050,"10"-3"-1803,30-19-146,1 5-79,-1 1 1,2 0 10,0-2-33,5-8-44,4-5-349,5-10-873,7-8-975,5-5-2745,3-5-4845,2-6 9694,8-5 1,-6 2 0,6-1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16277,'3'0'6869,"-1"0"-5995,-2 0-314,13 47-313,-5-19-191,10 41-56,-8-34-34,-3-2-818,0-4-1153,-4-2-2511,-1-2 4516,-2-1 0,0-11 0,0-3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6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 25431,'-78'52'292,"10"-2"-1121,31 2-796,13-18-683,1 2-1759,17-23-3150,2-8 7217,6-4 0,-2-1 0,3-2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7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19561,'5'-1'6196,"-1"0"-5759,1 45-213,0-23-90,4 33-123,-1-36-11,0-3-257,2-5-730,1-5-1276,4-2-863,5-7-3788,5-9 6914,6-10 0,-14 8 0,-1-1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7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4 22586,'-71'29'1513,"4"18"-1177,47-9-45,1 14-168,13-15 79,4-5 111,7-4-43,6-5-158,6-10-56,5-5-34,2-5 45,1-12 1,-2-5-3248,-2-10 3371,-7-3-23,-5-4-90,-6-2-67,-2-3 12,-1-1-34,-7 1 11,-2 7 3257,-7 8-3738,-4 9-954,-2 7-1736,-1 6-6660,3 8 9804,5 6 0,6-4 0,6-2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7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20759,'5'7'5435,"-1"-2"-4752,-4-5-22,0 0-605,45 23 12,-25-18-68,34 18-247,-37-23-593,-4-4-897,-1-4-1636,-1-5-2778,-2-4 6151,-1 1 0,-3 6 0,-2 4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7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8 18250,'0'-4'5310,"0"1"-4021,0 3-347,0 0-450,-14 69-189,2-19-247,0 4 0,0 2-56,-7 14-45,5-6-885,3-9-1737,6-13-2723,4-12 5390,12-14 0,-7-8 0,6-8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8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7 23896,'-64'25'1760,"8"3"-7196,31 4 5593,5 5 1419,5 6-1396,7 3-1511,3 2 1454,7-3 1,9-6-46,7-8 2224,10-9-2280,2-11 23,1-6-11,1-12 3436,0-11-3436,0-15-1,-4-14-3369,-3-5 3393,-6-2-46,-10 1-11,-4 6-33,-9 5-315,-6 10-627,-6 10-2016,-8 10-1024,-4 19 4015,-4 20 0,13-10 0,3 8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8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28345,'-11'74'246,"-1"-5"-335,-1-32-684,-1 3-729,1-3-2083,3-4-2914,4-6 6499,4-9 0,2-8 0,0-6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8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26978,'9'87'404,"-1"-8"-617,-10-32-785,-3-1-1792,-3-2-2846,-4-4 5636,-2-2 0,7-18 0,0-5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28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0 174 27314,'79'-8'452,"-1"0"0,-16 1 1,-1-1-453,4 0 0,-3-1 0,25-7 0,-1 2 0,-3-1 0,-2 0 0,-6 0-483,-8 0-1209,-9 1-2229,-9 1-5910,-10 8 9697,-11 1 1,-14 5-1,-7-1 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2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528 1 19190,'-78'3'2858,"-1"10"-2219,13 13-191,-3 12-79,3 7-5659,9 2 5615,13 0 1308,12-2-1499,11 0-89,11 3 0,5 2-45,6-1-45,11-3 68,30-7 77,4-19-10,27-9 0,-9-28-90,0-11 22,-3-16 56,-13-7 1,-13-2 100,-14 0 860,-12 3-871,-6 6-100,-12 4-24,-6 7 3348,-8 9-3414,-4 8-404,1 9-818,-1 5-1691,6 11-3442,6 3 6377,8 7 0,5-8 0,2-5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2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18709,'4'0'4919,"-1"0"-3900,-2 62-347,0-15-448,-1 4 1,0 2-57,-3 21-112,-3 2-56,-4-3-437,-4-5-1546,-3-5-2432,-5-4-5416,-4-1 8933,-4-3 0,13-24 0,2-7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2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476 0 23045,'-45'32'642,"0"1"1,2-1-1,4 1-552,-17 29-90,5 3-112,7 1-661,7-2-90,7-3-213,5-6-358,3-8-1176,3-10-730,6-14-3383,7-11 6723,7-21 0,0 7 0,3-10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2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22653,'63'16'2588,"-1"12"-2498,-39-5-90,0 12-348,-14-8-1780,-2 0-2679,-1-5 4807,3-6 0,-5-7 0,1-5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2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4 19919,'0'-3'5031,"-54"71"-4908,16-19-123,-3 4 0,-4 5-403,8-10 0,2-4-1155,-13 18-986,-3 3-1288,38-47-1826,7-10 5658,14-23 0,-6 10 0,7-10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3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23583,'60'59'572,"0"3"-1939,-39-36-2331,8-2-5379,-4-18 9077,8-12 0,-14 4 0,-2-5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3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1 14663,'-72'4'1109,"3"13"-761,22 33 55,-2 6 1278,1 3-1547,8-3-33,10-6-45,13-2 1022,9-6-1134,7 0 2309,13-5-2253,8-5 67,13-8 3320,5-10-3376,4-7 40,0-9-40,1-12-11,-1-9 22,-4-15-22,-5-4 45,-8-4-11,-10-1 11,-7-3-23,-8-29 0,-7 22-22,-3-15-33,-2 40-236,0 15-549,0 9-907,-1 15-1581,-1 9-3070,1 11 6376,5 7 0,4-13 0,4-6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4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24972,'26'0'280,"0"0"-358,-3 0-695,0 0-672,-3-3-1010,-2-4 2455,0-12 0,-8 9 0,-1-5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4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25039,'-17'55'482,"-1"0"0,0-2 0,0-3-482,-10 25-773,-8 16-1748,14-30-3754,2 4 6275,17-39 0,3-14 0,1-6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4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248 129 24468,'-73'1'1345,"13"7"-1166,41 10 12,4 49-2636,6-20 2557,8 32 491,13-39-580,12-4-12,8-10-11,5-9-22,-1-9 22,-3-4 2009,-4-12-1987,-6-6 1,-6-12 77,-7-6-21,-3-8 10,-5-1-55,-1-6-34,-6-2 56,-5 1-34,-7 3 34,-5 6-22,-2 8-23,-1 8-11,-1 6-11,0 7-146,-1 4-313,-1 3-1009,-1 11-1670,1 11-4470,0 15 7619,8 18 0,7-22 0,7 0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4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 20636,'0'-3'4314,"0"0"-3743,0 3-257,-1 48-213,-4-14-22,-3 41-79,-4-27-438,-3-4-1444,3-8-2791,3-10-5158,4-13 9286,5-8 0,0-5 0,1-1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5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26160,'18'71'952,"-4"-2"-952,-12-20-56,-1 2-817,-1-1-1458,-7 2-2812,-5-1 5143,-15 2 0,12-24 0,-2-4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5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28065,'89'-17'606,"6"3"-606,-45 10 0,0 2-467,50-1 467,-5 1 0,-9 1 0,-12 1-3968,-3 0 3968,-1 0 0,10-2-90,9-5-1569,4-4-1966,-3-1-4129,-11 4 7789,-12 4 0,-32 3 1,-11 1-1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499 0 17386,'-89'7'3507,"4"4"-3973,29 10 1082,-1 6 313,3 4-246,-8 17-235,24-10-348,-2 11 1,28-15-78,7-1 602,7-4-613,11-3-1,12-9 213,12-7-134,9-10-68,5-13 46,2-10-68,0-10 0,-6-5-34,-6 3-89,-11 4-46,-8 5 35,-9 4-90,-7 3-123,-4 3-763,-8-5 292,-3 6-78,-10-3-191,0 10-437,-2 2-493,3 3-1871,2 1 3888,4 2 0,6 0 0,2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7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94 17689,'-4'-3'5278,"0"0"-4146,4 3 212,0 0-1064,-10-3 12,14 2 21,2-2-223,23 2-34,10-1-56,5-1-146,-5-3-503,-5-1-887,-6-1-1108,-7 1-2118,-5-3-3777,-3 0 8539,-1-3 0,-5 5 0,-2 2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7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22620,'1'75'268,"-1"-9"-1355,-1-36-1075,-6 4-2331,-5 7-4863,-10 7 9356,-7 7 0,11-24 0,2-4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7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20658,'-60'13'2096,"10"6"-1950,29 13 33,4 9 22,3 8-10,6 1 22,4 1 44,6-3 125,10-1 245,8-4-123,8-5-100,6-10-158,0-10-212,1-9 44,-2-6-78,-1-17-134,0-5-427,-4-18-716,-3-3-774,-9-3-1512,-7 3-4661,-18 6 8224,-14 12 0,8 10 0,-5 9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1 175 24132,'72'4'515,"0"-12"-1802,-14-8-685,3-12-2002,-4-5-5135,-4-1 9129,-7 3 0,-21 14 1,-7 6-1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8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6 17521,'2'-3'5961,"-1"0"-4964,-1 3-403,-35 60-314,10-20-247,-3 6 1,-1 2-34,-7 8-123,1-1-896,4-6-987,7-9-1613,6-10-3978,9-11 7597,4-9 0,3-7 0,2-3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8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25006,'48'72'582,"-5"-12"-6253,-20-39 5077,-1-6-148,0-8-3281,1-4-5808,4-11 9634,4-9 0,-13 5 0,-2-3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8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53 21718,'-48'73'784,"10"-6"-526,29-24 0,5-2 0,3-4-68,8-3 622,5-4-712,8-6 109,3-4-220,1-8 116,-2-5-93,-2-5 357,-2-4-324,-1-12 78,-2-10-34,-1-16 35,-2-7-35,-3-7-33,-4-2-10,-2 1-13,-2 6-33,-5 11 0,-3 9-79,-6 11-537,0 7-908,0 7-1983,2 2 3507,0 26 0,5-19 0,0 19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8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1 172 17342,'9'-1'4448,"-2"0"-3585,-7 1 425,0 0-716,36-2-57,-19 2-112,33-2-43,-27 2-181,6 0-56,3 0-33,1-4-57,0-4-33,-2-6-313,-3-6-853,-5-1-750,-5-2-1983,-8 2-5932,-5 1 9787,-3 2 0,-2 8 1,0 4-1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9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18899,'-2'0'4930,"1"0"-3809,1 0-381,-9 58-259,-1-14-111,-10 51-202,-1-28-168,0-1-90,2-7-626,6-8-1459,7-10-2363,3-13-5293,12-13 9807,7-7 0,-4-8 0,2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9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45 23224,'-68'-17'1759,"9"11"-7195,33 22 5694,3 12 1487,3 7-1454,5 2-67,8-3-44,4-1 769,6-5-815,7-2-55,5-8-35,8-7 3393,2-6-3392,4-17 101,4-10-23,0-17-55,-3-6 55,-8 1-56,-11 7-67,-7 6-101,-4 7-325,0 5-347,-3 6-1176,-6 6-2153,-9 10-5729,-11 18 9347,-10 18 1,16-12-1,3 1 1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9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26283,'-7'80'280,"-2"-9"-280,-1-38-145,-1-2-763,1-4-1669,0-3-3989,5-9 6566,2-6 0,3-6 0,0-3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39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19168,'8'-2'5300,"-2"0"-4650,-6 2-493,10 47-157,-6-24-213,6 38-1401,-10-35-2072,-6-1-6145,-8 2 9784,-12 2 1,10-13-1,1-2 1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1 223 26597,'80'-18'1311,"1"2"-6427,-6 5 5160,3 0-44,-2 1 1151,-6-1-1958,-10-1-605,-8 0 1147,15-15 1,-2-2 0,-21 11 0,9-6 0,-1 0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1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18 106 26709,'-18'-2'460,"19"-1"-371,48-2 12,14-3-101,7-4-11,0-4-4588,-8 0 3378,-6-3-1256,-9 3-7354,2 7 8341,-22 16 0,-3-4 0,-21 10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1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21051,'-8'0'5277,"2"0"-4605,6 0-33,0 0-348,4 10-212,13-2-34,8 8-45,16-8-628,7-3-884,12-4-2018,10-4-5232,9 2 8762,-1 1 0,-32 0 0,-14 3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2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63 20714,'-4'-5'4650,"1"1"-3943,3 4 469,0 0-1097,51 13-79,-16-9 0,44 9-56,-28-12-483,0-6-1220,0-6-1781,-2-10-5458,-5-1 8998,-9 6 0,-15 7 0,-10 8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0 310 27348,'50'-8'119,"0"0"1,14-7-1,-3-3-611,11-11-181,-23 7 1,-2-2-2645,17-18-4930,-4-5 8247,-5-1 0,-25 20 0,-9 7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3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109 130 22115,'51'14'650,"0"0"0,45 6-516,-29-17-111,-4-3-5684,-8-6 5661,-12 0 1398,-13-6-1510,-10 2 938,-12-2-826,-4-2 33,-14-6-33,-11-4 3381,-17-2-3403,-13 3 11,-5 6 22,-2 9 90,2 6 179,0 16 258,1 10 167,1 16-133,5 4-336,11 3-24,11 0 1,10 2-22,9 5-147,5 1-44,13 0 0,7-6-212,17-9-775,12-14-1063,13-12-1076,12-19-4396,14-18 7522,-35 5 0,-4-2 0,9-5 0,-9 2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3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1 19358,'-82'11'3956,"11"0"-3306,36 0-314,13-3-336,12 1-67,7-1 56,10 5-34,8 3 45,12 3 22,9 3 34,0 2 168,-5 1 45,-8 0 123,-9 0 180,-8-2-23,-4-1-34,-16 2-246,-9 4-112,-20 2-67,-8 2-90,1-4-11,3-5-135,10-7-448,9-6-527,9-6-1019,9-1-1961,5-2-5730,3-1 9613,11 0 1,-7 0 0,6 0-1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4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15 24435,'-40'-8'-12,"8"2"-55,32 10 67,7 5 0,2 9 79,6 5-57,-1 3-11,-2 3 45,-5 2 112,-3 2 437,-3-1 68,-8-1-180,-4-4-146,-10-2-202,-3-2-145,-3 0-11,0-2-381,5-4-930,5-6-1424,8-5-2273,5-5 5019,4-2 0,0 1 0,1-1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4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194 130 20692,'10'-66'1848,"-10"14"-1354,-25 44-5527,-4 4 5661,2 6-136,0 6 1601,4 6-1387,1 8 635,4 4-983,3 3-55,5 3-213,5 2 3324,3-1-3414,6-2-44,7-6-752,6-3-1277,7-8-1277,2-6-1816,2-5-1669,2-10 6835,0-7 0,-13 4 0,-4-2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13577,'0'14'6555,"0"6"-5188,-7 12-78,-1 5-181,-6-2-54,0-4-157,2-7-337,3-5-303,3-7-66,4-6-91,1-3-10,1-3-45,1-4-34,7-5-11,5-7-459,10-7-1065,4-2-2073,3 0-4885,3 3 8482,1 4 0,-15 9 0,-3 3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4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205 174 20546,'51'-56'403,"-12"8"46,-37 26 122,-5 4-56,-6 4-144,-4 4-147,-7 4 22,-4 9 146,-6 15 326,-6 12 379,-4 15-122,1 4-426,6-5 12,8-2-180,11-7-202,6-1-101,6-1-78,6-2-78,7-1-897,7-5-1311,7-3-3496,-1-3 5782,-4 7 0,-9-13 0,-7 2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11 20994,'-24'58'254,"0"0"0,-6 16 0,1-3-220,-3 7-34,-5 13-134,26-58 134,6-18 347,5-17 337,11-20-359,7-21-180,16-24 79,6-12-33,4-3 89,-6 11 67,-7 17-55,-10 18-68,-9 15-90,-5 12-100,-2 6 78,2 13 156,3 8-100,2 12-145,1 8 22,-3-2-23,-2-4-22,-1-9-34,-1-9-78,0-6-190,0-5-415,0-2-247,4-3-5792,11-9 6756,1 3 0,-3-3 0,-7 7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5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26 16288,'0'-2'5132,"0"1"-3899,0 1-751,-25 52-191,17-25-56,-18 40 124,25-41-23,7-5 112,6-6-145,8-4-12,5-6-157,0-3-43,0-7-2,-5-8-66,-3-10 55,-6-7-78,-5-7-101,-4-1-124,-8 0-223,-7 8-336,-9 9-616,-6 10-920,0 9-3125,4 10-3430,6 4 8875,9 5 0,5-7 0,4-3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6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3 19213,'5'-1'3294,"-1"0"-2364,-4 17-459,0 2-23,0 19-157,-4 0 1,-1 2-46,-4 1-89,1-7-56,2-6-57,2-11 24,2-7 22,2-6 56,0-3-57,0-5-44,0-10-45,4-9-11,4-11 0,3 1-1,0 4-32,-1 10-35,-4 9-10,0 6 33,-2 4 56,2 8 0,0 5 0,1 13-24,0 4 2,2 3-23,0-6 34,3-6 11,2-9 236,2-6 100,1-4-67,3-5-112,3-5-135,5-6-22,3-5-269,5-2-762,3-3-862,4-2-730,1-1-3215,-1 4 5838,-4 7 0,-18 7 0,-6 7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6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108 107 20692,'-2'0'4706,"1"0"-3765,1 0-761,46-1-180,-16-7-12,35-3-167,-34-7-112,-11 0 246,-10 2 12,-9 1-79,-12 5 11,-8 4 78,-10 3 23,-4 5 79,-1 8 33,1 8 123,1 8 45,3 6 11,2 1-56,5 3-32,5 2-2,4 2-55,8 2-57,2-1-89,3-2-380,17 0-730,1-17-873,24-4-1098,5-22-2108,13-12 5189,10-10 0,-29 7 0,-8 3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7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406 10 19807,'-7'-5'4919,"-41"1"-4471,22 5-90,-33 5-133,34 1 21,7 3 23,8-3-101,5-2-112,4 1-33,1 2-1,2 5-22,5 4 0,4 2 56,1 2-56,-1 1 269,-6 0 213,-5 3-12,-12 4-290,-10 4-68,-14 3-34,-4-2-78,-1-3-168,5-8-224,7-5-348,10-8-649,7-4-1356,7-4-1535,3-1-4606,3-1 8886,14-8 0,-10 6 0,9-6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7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 24278,'-41'34'896,"9"-2"-784,32-17-11,3 3-12,3 2 46,5 0 224,6 10-135,-5-9-34,-1 6 101,-8-9 304,-2 0-47,-6 1-223,-8 1-190,-10 2-79,-8 0-56,-2-1-426,2-3-403,5-5-583,9-6-8419,9-7 9778,11-10 1,-1 5 0,4-5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7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267 116 21398,'40'-48'1289,"-11"8"-819,-40 29-78,-8 2 45,-10 4-44,-5 3-80,-2 9 146,-1 7 125,2 11 20,1 7-32,3 2 44,4 0-123,7 1-123,6 0-89,8-4-281,4-1 0,6-6 0,11-4 0,10-5-449,13-7-627,4-4-874,1-3-1299,-4-1-1457,-5-2-1894,-4-5 6600,-3-6 0,-11 4 0,-4-2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7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16019,'2'0'6118,"-1"0"-5109,-1 0 33,-14 62-56,0-22-381,-14 50-45,5-42-33,3-9-56,5-11-90,6-10-124,4-10-89,4-5-123,1-3-34,0-4 23,0-7-34,4-8 0,4-5-179,8-1-314,4-2-594,4 3-1109,3 1-2320,2 5-5315,1 4 9498,2 5 1,-14 6 0,-2 1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263 157 16871,'6'0'5154,"-1"0"-4829,-5 0-280,29-42 11,-19 20 157,20-31 527,-27 34 190,-6 7 89,-8 6-425,-10 3-90,-10 9-112,-7 7-134,-5 12-101,-1 9-11,2 6 291,5 2 22,7 2-88,7-3-371,9-3 0,7-4 0,5-5 0,11-4 0,5-2 0,12-7 0,7-3 0,3-8 0,2-2-1144,0-8-5557,8-19-3130,-17 3 9395,3-16 0,-23 23 1,-4 3-1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8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17420,'-4'-2'6275,"1"0"-5076,3 2-448,0 0-281,54 5-44,17 7-398,-12-6 0,2-1-118,31 7-402,-15-9-551,-31-3-727,-8 0-1289,-6 0-3294,-7 0 6353,-4 0 0,-10 0 0,-3 0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9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28671,'56'13'-273,"-1"0"0,16 0 0,-2-5-1531,15-7-847,-28-1 0,0 0-7180,20 3 8772,-9 12 1,-30-9 0,-13 8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25768,'74'11'-11,"-6"-2"-931,-32 1-1422,0 0-2779,-4 3 5143,-8 8 0,-10-10 0,-8 2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49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22361,'0'-6'5771,"0"1"-5232,0 5-539,52-26 0,-18 11 0,45-23 0,-33 22 0,-1 1 0,-7 7 0,-4 4 0,-6 2 0,-3 2 0,-3 0-595,-2 0-1410,-1 0-2646,-3 0-5180,-5 4 9073,-5 4 0,-3-3 0,-3 3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5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602 47 17218,'-74'-25'4034,"6"5"-4657,30 18 1374,-7 14-147,-6 6-167,-7 17-90,-2 8 272,0 5-250,6 4-21,11 3-169,14 3 0,14 6 193,9 2-316,6 0-56,9-8-11,7-13 11,14-16 11,13-14 46,12-17-57,8-20 22,2-14-2772,-7-14 2773,-11-2-23,-12-2 45,-10 1 11,-9-2 33,-5 5 57,-4 8 167,-3 12 3348,-1 12-3459,-1 11-113,-1 3 12,2 12 393,0 32-315,-1 0-112,2 25-67,-3-13 0,4-3-22,-1 1-438,4-5-727,4-5-8192,16-4 9379,-1-18 0,-2-3 0,-12-15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5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11 19056,'2'-6'5502,"0"1"-5177,-2 5-124,-2 43-44,0-7-34,-2 41-11,0-15 35,1 1-35,1-5-45,2-11-11,2-14 11,8-14 67,7-12-44,9-13-68,6-15-22,4-17-100,3-15-943,4-8-962,-1 1-1032,0 8-3450,-4 11 6487,-5 14 0,-15 13 0,-6 7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5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135 183 17846,'4'2'5737,"-1"0"-5042,39 0-382,-15-9-201,37-3-89,-25-8-23,-3-5 11,-8 4-22,-8-1-79,-10 4 1,-6 1 44,-4 2 22,-4 0-55,-5 3 0,-8 0 78,-9 3 0,-8 2 302,-5 3 258,-7 4 90,-2 10 67,0 9-157,3 11-78,9 6-90,6 3-56,13 3-78,8 3-167,6 1-91,9-3 0,6-3 0,25-2-147,-1-15-839,15-5-649,-9-16-2164,1-5-4593,2-8 8392,-2-6 0,-19 4 0,-5 1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5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11 18664,'3'-6'3989,"-1"1"-3205,-18 74-134,1-19-331,0 4 1,-1 1 374,-6 15-99,-1-8-136,6-14-101,4-13-67,5-17-32,4-9 88,2-7 56,1-8-56,1-11-155,6-14-192,4-17 0,7-4 0,1-1-80,2 7-950,-1 7-673,3 8-2387,1 7-5367,1 10 9457,4 5 0,-13 5 0,-2 4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6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179 357 23090,'80'-16'1445,"-8"-4"-1333,-36-13-78,-3-3-4285,-5-3 4161,-8-3 613,-6 2-893,-6 1-22,-4 4 347,-4 7 45,-11 9 258,-8 10 3706,-18 9-3415,-13 14-23,-10 11-55,-7 12-258,2 5-34,7 3 101,12 2 90,14 5 90,14 3 111,10 4 78,5 4-524,6 1-125,9-2 0,11-3 0,12-7 0,9-7 0,3-8 0,1-10-517,-4-9-928,-4-5-1737,-6-3-4113,-2 4 7295,-3 11 0,-12-11 0,-4 3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7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4 24569,'-19'20'885,"-8"24"-3614,8 2 0,1 6 2801,-2 1 1,0 0-17,1-2 0,2-3 1497,-7 31-1474,10-25 780,9-24-870,3-16 11,2-19 258,8-19-68,7-21-100,11-22-68,7-12 34,2-5-11,-1 4-34,-4 12 3414,-5 19-3291,-8 19-42,-8 17-47,-2 9 56,-3 15 45,2 14-34,1 21 0,-1 16-90,-1 8 1,2-2-23,3-10 11,6-15-11,3-15 67,2-14-11,0-7-11,-1-5 11,-1-9-56,1-5-347,7-16-337,-6 5-425,5-5-1110,-10 10-7612,4 2 9017,-3 6 0,-2 2 0,-8 7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7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69 18406,'0'-4'5905,"0"0"-5221,0 4-102,-42 52-200,20-22-214,-29 42-45,37-37 22,8-3-33,8-6 23,13-2 111,10-8-44,14-6 0,5-5-45,1-7 0,-5-9-57,-5-10 1,-10-11 45,-7-8-68,-9-5-55,-6-2 66,-7 1 12,-7 5-23,-19 0-78,3 22-235,-11 1-459,11 27-460,-1 10-1704,5 13-1624,8 8-4672,9-6 9154,25-9 0,-12-14 0,13-8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7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60 23359,'13'46'1736,"-11"5"-1377,-22 9-112,-4-1 11,2-6 44,6-12-56,6-15-122,5-12-24,3-8 192,1-13-101,2-13-102,7-17-33,4-15 45,6-6-56,0 7-45,-4 12 0,-3 14-23,-4 12-21,0 8 32,1 5 12,2 3 12,3 4-1,3 4-11,1 3 0,2-1 0,1-3-11,2-2-90,0-4-3773,3-2 3045,4-7-639,9-9-123,8-10-942,8-11-2744,3-2 5277,-6 3 0,-21 15 0,-11 7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8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384 5 20177,'-68'-4'3025,"3"11"-2756,21 13-168,-1 14-5683,1 5 5593,4 4-11,7 1 1409,7 11-1521,13-20 870,7 2-847,18-25 89,8-7 45,15-8 44,30-38-22,-15 0-50,-10-1 0,-3-2 39,-3-3 3616,-2-3-3078,-23 35 179,-6 8-279,-2 7-91,-1 7 11,0 8-156,-1 12-90,0 12-79,0 6-77,0 7 11,4 3-46,4 0-123,5-7-873,3-9-2411,5-17-3326,6-11 6756,7-22 0,-13 8 0,-2-10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8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24614,'13'65'649,"-2"1"-425,-11-10 1,0-3-79,1-8 55,1-12-111,2-11-90,0-9-34,2-7 23,3-4-381,9-15-695,10-7-1132,11-19-1176,7-5-2868,1-3 6263,-8 4 0,-16 20 0,-10 7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9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217 236 18787,'75'-31'5356,"-1"-1"-4997,-17 3-303,-6 1 78,-14 5 348,-17 3-359,-12 5-45,-10 0-55,-9 1-23,-6 2-3392,-11 3 3414,-4 4 101,-7 3 326,-6 11 111,-5 8 68,-4 11-135,-1 6 33,5 1-123,5-1-334,8 2-69,8-1 0,8 2 3392,7 0-3392,7 1 0,4 0 0,5-1 0,6-1 0,6-7 0,10-4-382,7-9-929,4-8-818,4-4-1950,0-5-4739,-1-5 8818,-1-2 0,-18 1 0,-4 1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9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22339,'-6'78'1883,"-1"-9"-7073,-7-33 5548,3-3 1769,2-3-2027,5-14 838,1-2-826,3-13 258,1-2-45,6-11 3436,5-7-3570,9-12-135,5-4-56,2-1-370,0 4-739,-3 5-4882,-1 8 1105,-5 7 4886,4 6 0,-12 4 0,-1 2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39:5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483 234 16502,'2'0'5814,"-1"0"-4144,-1 0-1569,-3-15 56,10 1-56,7-30-79,3 15 34,0-10 370,-12 17 89,-7 1-178,-12 2 10,-9 3-78,-17 7-34,-9 3 124,-8 23-90,-5 13 45,-2 22 257,1 11-45,6 3-446,12-2-80,11-3 0,14-7 0,11-4 0,5-6 0,5-6 0,8-4 0,4-6-550,26-7-1041,-7-9-2163,13-5-5075,-17-7 8829,-6 0 0,-9 0 0,-7 0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1:09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117 181 20692,'-32'-42'1552,"0"1"0,-17-28-2317,46 53 889,9 9 503,20 1-369,25 17-3105,36 16 2897,-31-4 1,4 3-40,11 7 0,3 1-167,8 4 1,4 1 144,-25-14 0,1 1 0,1-1-213,1 0 1,2-1 0,-2 1 94,29 9 1,-2 0 27,-8-3 0,-4-1 73,-14-4 0,-6 1-50,28 17 78,-36-5 100,-29-6 3023,-14 4-2743,-29 4-144,-19 12-119,4-20 1,-6 1 0,-9 7 0,-4 2-343,-10 7 1,-4 1 308,-8 5 0,-1 0-25,23-17 1,0 0 0,-1 0 1,-25 16 1,1 0-17,8-4 0,4-2 5,10-6 1,4-2-12,12-5 0,4-1 96,-18 30 493,30-20 1,4 1-505,-3 27-63,13-24 1,3 0-29,6 17 35,14-2-1,12-7-34,21-9 35,17-8-35,19-12 23,11-8-39,-23-13 0,1-2-315,30 1 292,-38-4 1,-4-1 1157,0-1-1152,-16 0 229,-18 0 51,-12 0 213,-9 5-313,-66 29-180,-7 5-191,5-5 0,-3 1 191,10-5 0,3-2 0,6-3 0,3-1 0,-18 11 0,31-17 0,18-7 0,13-7 0,2 4 0,6 28 688,10 2-688,13 27 0,18-6 0,12 3-415,12 3 415,4-2 0,-3 3 0,-28-12 0,-4 4 0,-11-9 0,-4 3 0,4 20 0,-6 4 0,-12-12 0,-6 0-423,-3 5 0,-5 2 423,-7 3 0,-6 1 0,-5 4 0,-6-1 0,-9 4 0,-6-1 0,-4 2 0,-3-3 0,-3-3 0,-3-1 0,9-17 0,-3 0 0,4-5 0,-3 1 0,2-4 0,-8 4 0,4-10 0,2-19 0,6-16 0,5-21 0,1-7-1100,10-12-8212,7-25 9532,14 12 0,4 3 1,5 22-1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1:10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0 218 15739,'0'6'6858,"72"-50"-5334,4 11-919,1-5 0,9 2-1659,-5 14 1,3 7 1333,12 1 0,3 4-56,-29 4 0,1 2 1,1 2-72,0 4 0,1 3 0,0 1-56,0 2 0,1 1 0,-1 3-56,1 3 0,-1 2 1,1 2-42,3 1 0,0 1 0,1 0-463,5 1 1,1 0 0,0-1 387,5 0 1,2-1-1,0-2-145,4-1 0,1-2 0,0-1-221,0-3 0,1-3 0,-1 0-837,1-2 1,0-1 0,-1-3-1928,-3-3 1,-1-2-1,-1-1 3205,0 0 0,-2-1 0,-8-1 0,-5 0 0,-8-1 0,-15 1 0,-1-1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1:12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25 22104,'-9'-8'3631,"2"1"-3340,7 7-504,0 0-370,2-4-1053,15 3-4815,13-3-585,20 4 7033,7 0 1,-22 0-1,-8 0 1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1:12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23202,'8'-25'-9831,"8"4"9812,14 12 0,-12 4 1,-2 5-1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1:12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22496,'4'-7'4135,"-1"2"-3799,-3 5-336,0 0-941,8-1-1637,-4 1-3988,5-1 6566,-8 1 0,0 0 0,-1 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18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17666,'-13'67'851,"1"-4"-795,2-15-56,0 2 1387,-3 1-2037,2 2-3820,-4 20-2085,8-22 6824,0 6 0,7-39 1,0-9-1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18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26362,'64'0'549,"11"15"-493,-35 9-45,10 13-11,-20-5-90,7 15-55,-11-13 77,4 8 68,-16-20 34,-6-2 89,-3-2 303,-8 0 134,-9 1-11,-11 4-245,-13 2-304,-6 2 0,-6 1 0,1-2 0,2-6 0,5-5 0,5-8 0,5-4 0,5-2 0,4-1 0,4 0 0,5 0-875,3 0-660,2 0-1614,2 5-3506,3 5 6655,1 7 0,1-6 0,0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18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 23012,'0'-2'4414,"0"0"-3169,0 2-1245,-3 10 0,3 3 0,-3 10 0,1-1 0,-1 2 0,-4-1-248,2 2-1085,-2-1-1255,2-2-2488,1 0-4755,0-3 9425,1-1 1,0-8 0,1-3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1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62 27908,'-6'-7'763,"12"4"-763,26 6 0,11-1 0,8-1 0,6-5 0,3-4 0,-3-3 0,-5-1 0,-9 1-1110,-11 4-1098,-9 3-2778,-10 3-4845,-6 11 8823,-5 9 1,-2-5 0,0 1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19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2 20972,'-7'-1'5468,"2"1"-4750,5 0-203,-39 21-258,15-1-77,-34 22-91,25-6-22,3 0-22,5-2-22,2-2-1,5-3-22,0 0 0,2-4-258,3-1-55,2-7-617,4-8-684,2-4-1658,3-8-2005,2-8-1659,8-6 6936,4-8 0,-2 10 0,-1 3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19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24367,'50'-11'2219,"-5"7"-1827,-22 17-145,0 6-191,0 2-56,-2 1-236,0 2-761,2-5-1379,5-3-5366,8-7 7742,11-7 0,-20-2 0,-1-1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19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28345,'14'6'326,"1"-4"-326,36 15-125,-9-12-927,0-2-865,-3-3-3450,-5 0 5367,-7 2 0,-13-2 0,-6 2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19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28671,'19'14'0,"5"-3"0,14-6 0,5-3-774,25-14-1568,-15 1-3328,15-8 5670,-26 8 0,-18 5 0,-9 4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0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 25129,'-22'56'550,"0"-2"-427,4-7 146,2-4-68,3-7-55,4-9-45,3-8-79,3-10 12,2-5-34,1-3 22,3-17 56,7-7 1,5-19 111,5-5 46,1-1 66,-5 5-33,-3 10-78,-5 11 10,-2 9-122,-2 6-23,-3 4-34,1 3 45,-1 0-67,3 0 45,2 0 56,3 1-34,1 1-45,0 0 1,-1 0 23,4 2-46,-2-1-46,4 1-301,0-1-314,1-2-471,1 0-1501,1-1-2902,-1 0 5535,-2 0 0,-6 0 0,-3 0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0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79 224 23280,'59'-50'1278,"-9"5"-1099,-29 18-67,-6 2-22,-6 2 33,-5 4 168,-4 3 23,-7 5-56,-6 6-79,-10 2-112,-5 9 57,-5 7 10,0 10 12,2 6 10,6 5 68,7 0 68,5 1-68,6-1-33,3-1-91,3-2-44,4-3-56,4-2-44,7-6-607,7-7-838,8-6-2131,6-8-5007,6-8 8627,4-5 0,-19 3 0,-5 1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1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25454,'-44'35'1121,"8"-2"-897,26-6-5650,4 0 5640,3 2 1280,2-1-1449,7-1 859,5-3-904,8-6 0,5-4 0,0-8 3256,0-2-3334,-3-7 162,-3-5-84,-4-4 11,-5-7 12,-4-1 10,-3-1 46,-5 2 133,-5 3-55,-5 5 22,-3 3 34,3 4 45,4 1-44,5 2-214,3 1 0,1 0 0,7 0 0,6 0-651,10 0-447,6 0-1546,4-2-3777,1-2 6421,2-3 0,-17 2 0,-3 1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1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24502,'-49'47'1815,"6"0"-1569,23-6-10,5-2-136,8-6-55,4-7-45,6-8 0,5-8-22,6-5-269,7-9-169,4-8-100,1-9 100,0-8 203,-4-3 234,-2 2 23,-6 3 236,-5 8 459,-4 7-46,-3 6-156,-2 4-55,0 7-24,0 5-112,-3 8-122,-1 6-180,-2 3 0,1 0-280,3-1-695,1-3-1143,4-5-4325,5-8 6443,8-5 0,-5-4 0,0-1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2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24412,'31'12'986,"-6"2"-694,-33 12-68,-4 2-79,-8 2 124,-1-3 45,1-4 89,3-4 135,5-4 123,2-4-234,3-2-427,3-2 0,2-2 0,2-1 0,7-1 0,3-1 0,8-1 0,2-1-438,2-3-851,0-4-1332,3-6-2052,4-5-4156,4-3 8829,2-2 0,-15 10 0,-5 2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2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12 18026,'3'-6'7383,"-1"1"-6677,-2 5-258,-11 31-369,2-9-79,-8 27-762,7-20-1031,3-2-1860,2-5-6178,3-2 9821,5-4 0,-2-8 0,2-3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2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64 25342,'-44'58'1076,"10"-8"-953,32-27-101,2-2 46,5-5-12,4-4 11,7-7-56,6-3 157,20-40 45,-17 12 67,8-30 23,-26 23-79,-4 2-112,-11 4-112,-4 6-101,-10 9-526,-4 5-718,0 13-2241,1 7-2577,5 6 6163,10 0 0,5-8 0,5-5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2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25364,'-12'56'807,"1"-6"-493,-3-24-124,4-5-178,5-7-12,3-7 0,7-4 33,6-10-33,6-4 11,7-7-11,-1-1 68,0 3 144,-3 5 472,-2 6-516,-2 3-11,-3 2 56,-2 6-112,-2 3-101,-4 6-68,-1 2-492,-3-1-560,0-1-1570,0-3-3584,0-5 6274,4-3 0,-2-3 0,0-1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3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206 169 20300,'59'-20'1916,"-8"0"-1636,-27 1 213,-6-1 90,-9-1 313,-5 1-168,-9 2-21,-9 3-125,-9 5-67,-10 5-201,-5 8 22,-3 12-11,-1 11 112,1 12-178,3 4-259,4 5 0,8-2 0,7-1 0,8-2 0,6-7 0,5-5 0,8-8 0,7-6 0,9-8 0,5-5-517,0-8-2519,0-5-4516,-6-5 7552,-8 2 0,-7 6 0,-6 3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4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23101,'-12'10'3462,"-3"36"-3260,5 3-112,-4 29-68,-2-17-22,0-3 34,2-8-34,5-12 0,4-14-101,3-13 0,2-9 56,1-16 45,3-12 11,2-17 12,5-10-1,-1-7 1,0 1-23,-3 4 0,-1 11 11,-2 13-11,-2 14-45,-1 10 23,-1 5-12,2 7 34,0 6 0,4 9 11,3 8-11,2 2 0,1 0 0,1-2 0,7 1-22,-4-11-12,7 0-55,-8-13 33,2-3 22,-2-8 34,2-8 0,3-12 0,2-9-22,2-2-135,2 0-246,-10 16-808,-3 5-1053,-9 15-1881,-1 1-4281,3 0 8426,2 3 0,-2-2 0,-1 3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11 150 23941,'-6'37'438,"2"-4"-416,4-12 45,10-3 112,6-5 157,15-6-44,9-3-91,5-9-122,2-8 168,-4-8-68,-8-7 191,-9-1-46,-10-3-133,-8 0 44,-5 1-22,-3 3-67,-8 3-45,-5 6-68,-7 6-33,-7 6-112,-4 13-482,-5 14-773,-3 16-1826,4 9-3284,8 2 6477,13-7 0,9-18 0,5-8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4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61 25623,'3'80'179,"-5"-2"-146,-7-20 12,-1-3 45,2-12-79,2-14 0,4-14 157,1-9 56,1-10-145,0-10-79,0-13 11,1-15 67,5-8 79,1-3 67,4 7-45,-4 12-21,-1 13-102,-3 12-45,-1 6 0,1 9 67,2 9-78,1 13-33,2 9-1,0 5 1,3-3 21,7-9 12,13-14 224,16-12 157,18-25-190,11-14-68,4-17-112,-7-5-11,-15 7-56,-17 7-605,-16 11-639,-13 8-1792,-7 8-5783,-13 8 8875,-11 9 0,6 0 0,-5 4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5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5 19336,'0'-2'4695,"0"0"-3440,0 2-829,-10 35-146,1-4-168,-9 35-56,3-12-56,-1 2-179,1-2-539,2-3-940,2-4-986,2-7-2342,3-10-4841,3-13 9827,2-9 0,1-7 0,0-1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6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77 20490,'47'-41'1199,"-2"8"-1098,-11 30-34,2 5 34,2 7-4196,-1 5 4611,-6 9 67,-4 5 915,-9 4-691,-6 5-12,-7 2-212,-3 0-146,-9-1-202,-3-2 23,-10-3-79,-4-4 3292,-5-2-3415,-4-3-11,-5 0-12,-3-3-33,1-2-303,3-3-537,7-2-874,6-3-920,7-4-3439,6-3 6073,4-2 0,4-2 0,2 1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6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18821,'0'-3'6722,"0"1"-6362,0 2-103,2 31-201,-1-12-56,2 26-213,-3-22-885,0 1-1232,0-3-2780,-1-1 5110,-5-1 0,4-9 0,-3-1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6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27292,'86'-19'941,"-8"2"-874,-30 5-45,-4 3-22,-4 1-190,-2 2-583,-3 3-549,-2 0-1804,-2 2-2802,-4 1 5928,-6 1 0,-10 0 0,-5 1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6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1 25599,'-35'39'874,"0"0"1,-18 21-875,3 0-11,21-25-270,3-6-346,7-5-595,4-7-738,4-5-998,3-6-3373,4-4 6331,3-9 0,1 6 0,0-6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27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26843,'32'59'740,"-2"-7"-740,-12-27-101,2-2-582,0-5-830,1-3-1893,3-4-5805,2-6 9211,4-2 0,-13-3 0,-3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4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15 13542,'-1'-15'1211,"-5"15"1499,-2 39-2542,-5 10 1319,-1 7-1487,0 2 927,-1-1-893,2-3-23,1-8 3381,3-8-3392,2-13-67,4-9 11,2-10 56,0-6 11,1-11 11,3-8-10,2-14 32,3-6-10,2-5 56,1-2-23,2 0 34,0 6 111,0 8 170,-3 10-281,-5 12-45,-1 4 22,-1 15 124,1 9-23,2 15 11,2 35-167,0-16-23,2 14 0,0-35 0,3-13 78,1-11 124,3-11 90,2-9-147,-1-8-78,-1-6-55,-2 2-685,4-9-851,-2 7-963,9-6-1637,-4 11-907,3 4 1535,-2 6 3496,-3 6 0,-9 4 0,-5 2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4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60 10899,'2'0'8650,"-1"0"-5681,-1 0-2419,-26 26-147,18-12-112,-19 21-56,24-18-179,2-1 79,2 0-68,6-1 101,4-2-33,7-4 55,4-4-55,2-5-91,2-10 68,-3-6-78,-2-10 134,-6-3 78,-6 0-32,-5 0-35,-6 4-56,-6 2-55,-5 4-68,-7 7-45,0 5-1558,-5 6-593,9 7-2241,2 4-4471,10 2 8908,10-2 0,-5-5 0,4-3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4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13184,'3'0'6186,"-1"0"-9292,2 46 3599,-4-14 1342,0 39-1353,-4-28 601,-1-3-1027,1-8-11,3-8 78,1-11 3415,0-6-3460,0-5 35,1-19-68,5-5-12,4-19 12,4 1 22,1 2 34,-1 7-79,-2 8-10,-2 9-12,-2 7 0,-2 4 56,0 3-45,1 8 0,0 3-11,2 10-78,1 2-169,2 1 112,3-3 113,4-3 22,2-4 0,3-3 0,-1-4 56,-1-3 12,-4-2 156,-1-6 78,-1-6 45,0-9 0,-2-7-21,-2-3-91,-2 2-100,-5 4-124,-3 5-11,-1 7-617,-1 5-1187,0 4-2274,2 2-5753,2 5 9467,6 8 1,-5-4 0,3 2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5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119 172 22294,'-37'70'2185,"1"7"-1748,22-40 45,-1 3-157,7-24 11,4-7 45,2-6-78,1-6-259,0-10-44,1-13 23,2-15-23,6-8 0,6-5 0,6 3-11,3 5-1,0 8-10,0 7-23,1 5 45,-3 7-11,-2 6 11,-5 4-56,-4 6 45,-5 2 0,-3 1 11,-1 2 33,0 6 23,-6 6-56,-5 9-33,-8 2-415,-5 2-707,-1 0-783,2-2-1827,5-3-6066,8-5 9717,4-4 0,5-6 1,0-3-1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5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73 15471,'0'-2'5008,"0"1"-3249,0 1-1457,-18 27-122,14-12 44,-14 20-22,18-20 11,5-4 22,1-3 56,6-3-89,2-4-56,2-2 0,1-9-23,1-6-112,0-10 56,-2-2 23,-4-2 223,-5 3 236,-4 4-55,-12 7-281,-6 8-157,-13 7-56,-5 14-157,-3 7-729,4 10-828,10 0-1367,10-4-2634,18-8 5715,13-9 0,-5-5 0,2-3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5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21342,'-23'5'1154,"6"1"-896,15 3-191,1 0-56,1-1 1,2 1-1,3 0-11,3 0 11,3 0 0,0 0 12,-1-1 335,-1-2 202,-2-2 68,-3 0-23,-2-3 202,-2 1-270,0-1-335,-3 3-202,-6 1 0,-6 4-470,-4 2-830,-1 2-1065,2-1-2811,6-3-4655,5-4 9622,5-3 0,2-2 0,0 0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6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9 18227,'-1'-5'4000,"0"2"-3687,1 3-144,0 0-169,-14 15 0,11-7 23,-10 13 10,18-11-3414,2-1 3415,2 1 100,-1 0 1,0-1 22,-2 0 123,-1 0 336,-3-1 11,0-1 3370,-3 3-3716,-5 0-203,-4 4-78,-6 0-415,-1 1-985,3-3-1300,3-3-4293,6-2 6993,2-3 0,3-2 0,0-2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13544,'0'-2'3753,"1"1"-2140,-1 1-1165,2 33 102,1-20 21,3 24 303,1-30-45,2-3-55,1-2-192,1-2-89,0-6-89,-1-3-158,-1-6-168,-4-2-33,-1-1-45,-3 0-145,0 3-640,-1 2-963,0 4-3148,0 3 4896,0 3 0,0 2 0,0 1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6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75 462 26440,'-41'-37'672,"9"-3"-481,31-4-112,2-9-12,10-34-67,-1 26-11,8-11-225,-5 43-201,-2 10-224,-1 9-706,-1 4-1367,-1 4-2858,-2 1 5592,-3 4 0,-1-3 0,-2 3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7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23751,'62'14'-3238,"-7"-3"-2196,-24-5 5434,0-1 0,-13-2 0,-5-2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7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 15504,'-2'-2'5210,"0"1"-4324,2 1-192,-19 33-32,11-14-91,-14 27-112,17-24-223,3-3-191,0-4-45,2-5 11,4-4-11,3-4 101,6-5 11,1-6-79,2-7 12,0-3-11,-3-1-23,-1 3 34,-4 4-12,-2 6 12,-2 4 33,-2 1 102,-1 2 77,-1 0 147,1 2-90,1 5-225,0 4-66,0 4-23,0 2-1782,2 3-840,2-8-3149,1-1-4060,5-9 9767,2-7 1,-5 4 0,0-4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14126,'1'0'5681,"0"-1"-3328,-1 1-1569,3 41-537,-2-23-202,2 31-45,-3-37-729,0-3-1254,0-6-2118,0-1-2801,4-2 6902,3-4 0,-3 3 0,2-2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3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82 20378,'25'-38'930,"-11"6"-101,-42 25-346,2 3-80,-12 3-11,11 7 314,1 4-3325,1 9 3919,-7 19-483,8 7-592,4 1-135,12-3-68,9-15-190,11 0-549,-2-11-673,12-1 2193,-5-13-6181,1-1 5378,-1-2 0,-7 0 0,-3 0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40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14843,'0'-4'5390,"0"1"-3385,0 3-1534,6 42-303,-5-1-336,4 25-841,-8-15-705,1-16-1625,-2-1-2913,3-7 6252,0-6 0,1-10 0,0-6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40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84 20692,'46'-46'1445,"-4"11"-1064,-21 32-145,0 3-46,1 6 34,-1 3-3425,1 8 3313,-1 5-34,-1 4 57,-3 3 100,-4 3 169,-6 1 32,-4-2-32,-3-2 21,-8-4-43,-3-3-1,-10-1-191,-4 0-89,-5-3-45,-2 0 11,2-2-11,0-5 3336,4-2-3403,3-4 11,3-2-101,4 0-325,1 0-493,2 1-851,1 1-1311,4 0-4259,4 0 7340,3 0 0,1-2 0,0-1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41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26451,'18'37'348,"-4"-3"-4677,-13-12 3613,1-1 131,-2-3-2362,0-3-2108,-1-3 5055,-3-1 0,2-6 0,-2 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41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75 15672,'0'-4'6903,"-1"1"-5817,1 3 1055,0 0-1167,24-5-391,-3 3-348,25-5-78,-6 2-101,3-3-33,0-3-46,-1 1-111,-4 1-449,-6 3-571,-6 3-1076,-6 2-952,-4 1-3462,-5 0 6644,-2 4 0,-5-2 0,-1 3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41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0 25398,'-54'47'1322,"4"-3"-1221,21-16-67,1 0-34,1 0-101,4-4-560,4-3-751,6-6-885,4-6-2521,4-2-5013,3-4 9720,1-1 0,1-2 0,0 0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41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15863,'5'-3'8628,"-2"2"-7496,-3 1-348,35 19-292,-19-6-245,28 17-112,-26-12-135,-2-2-101,-2-2-448,-1-2-494,-1-3-929,2-3-728,1-2-2745,3-4 5445,2-7 0,-9 5 0,-2-5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4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18 23784,'-2'-9'2197,"5"2"-1760,7 6-224,6 0-34,2 1-112,2 0-3448,1 0 3404,0 0-413,1 0 378,-1 0-223,-1 0-168,-2 0-561,-5 0-761,-2 0 2324,-3 0-6168,0 0 5714,-1 1 1,-2-1 0,-2 1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4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34 28580,'-16'-9'91,"2"1"-91,14 8 0,1-1 0,4 0 0,5 1 0,6-2 0,4-1-24,2-1-648,-1 1-236,-2 1-548,-2 2-1435,-1 0-2006,0 3-4934,-2 3 9821,-4 6 0,-3-5 0,-5 1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5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58 109 23269,'-33'29'202,"8"-5"-90,35-13 78,8 0-11,8 0 68,6-1-179,2-3-57,0-4-11,-5-1 11,-4-2 45,-8-5 78,-5-3-22,-6-10-11,-4-3-11,-1-7-68,-2 0 1,-5-2 33,-3 3-45,-7 5-11,-1 6-101,-1 7-616,-3 4-381,8 6-1222,-1 6-3451,11 4 5771,1 6 0,2-7 0,0-2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5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6 21308,'0'-3'4774,"0"1"-3845,0 2-614,-5 38-80,-1-7-78,-6 38-79,0-17-78,-1 4-101,0-2-504,1-3-717,1-3-1860,2-7-3665,1-6 6847,2-8 0,2-13 0,2-5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5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19807,'0'-6'4975,"0"1"-4785,0 5-190,0 0-134,23-6-931,-1 1-1467,21-6-3754,-9 3 6286,-5 1 0,-12 3 0,-7 2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6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25611,'67'-42'1479,"10"1"-1378,-37 28-45,5-1-56,-26 10-89,-6 2-483,-6 0-829,-3 2-1501,-3-1 706,0 1 0,-1 0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6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23247,'-43'67'2544,"9"-6"-1973,22-27 146,5 6-381,4-12-45,5 3-55,3-14-124,4-3-56,5-3-12,4-5-32,3-3-12,5-2-191,1-1-234,-2-1-427,-3-2-616,-6-1-1198,-3-1-2859,-3-4 5525,0-2 0,-5 3 0,0 1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6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 20961,'0'-1'3843,"0"0"-3473,-1 32-314,-1-5-56,-3 30-616,-2-12-930,1 2-1233,-1-2-2679,1-1 5458,-2-4 0,4-18 0,0-4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25196,'57'-15'157,"-1"3"-471,-18 10-1075,6 9-2297,2 5 3686,-4 14 0,-17-10 0,-11 1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42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24580,'44'-9'717,"0"0"-627,-3 2-79,-4 0 0,-6 1 0,-10 3-4240,-7-1 4308,-7 4 1117,-5-1-771,0 1 158,-2 3-79,-5 10-123,-5 11-123,-7 17-79,-6 8-89,-1 8 3335,-2 2-3391,2-1-34,3-4 0,3-6-336,4-5-572,2-7-896,2-5-1893,3-6-6134,3-10 9641,3-6 1,1-8-1,1-1 1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42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26485,'0'56'919,"0"1"-863,0-5-56,-3 3-56,-2-1-572,-1-3-1120,0-8-1938,2-5-5715,0-9 9401,3-6 0,0-12 0,0-4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7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26082,'48'-7'873,"-8"2"-839,-28 3-68,5-1-313,-3 1-358,6-2-954,-6 1-1277,1-2-4952,-3-2 7888,-1-1 0,-6 3 0,-2 0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7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19134,'5'-7'5973,"-1"2"-4987,32 0-448,-14 1-180,28-4-122,-25 3-158,-5-1-78,-4-1-157,-4-2-594,-3-3-1109,-3-3-1344,-2-1-2981,-2 1 6185,-2 5 0,0 5 0,0 4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8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26149,'-22'55'795,"1"-2"-728,9-16-22,0-1 0,2-4 23,4-4 77,0-3-10,3-1 22,-1-1 22,1-1-67,0-2 22,2-2 23,0-4-101,1-1 146,1-4 23,3 0-225,3-2 0,1-3 0,0 0 0,0-1 0,-1-1 0,3 0 0,1-2 0,5 0 0,2-1 0,5-4 0,-3-2 0,2-4 0,-9 3 0,-1 1 0,-9 4 0,0 2-998,0 0-940,-1-1-2029,3-3-5221,2-2 9188,1-4 0,-2 6 0,-2-1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8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27606,'-14'70'-224,"3"-9"-583,6-28-4908,1 1-4116,2-12 9675,1 0 0,0-15 1,0-3-1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2:58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17857,'0'-4'7889,"0"1"-7094,0 3-437,40-22-268,-17 12-90,31-17-101,-29 17-604,0-1-808,3 1-1434,3-1-6884,3 2 9227,-4 3 0,-12 3 0,-7 3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3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19729,'0'-3'5691,"0"2"-4581,56-5-270,-2-2-538,2 1 1,4 0-2081,-5-1 0,0 1 1778,7 0 0,1 1 0,7 1 0,2 1 354,4 0 1,2 2-355,6 1 0,2 0-220,6 1 1,0-1 219,1 1 0,0 0-519,-3 1 1,0 0 232,-7-1 0,-1 0-644,-9 1 0,-2-1-382,-7-1 0,-3 0 1312,-7 0 0,-5-1 0,6 0 0,-19 0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6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28289,'66'-3'127,"0"0"0,2 0 1,0 0-128,-6 0 0,-1 0 0,1 0 0,-2 1 0,-4 1 0,-2 1 0,40-1 0,-16 6 0,-14 1 0,-9 4 0,-9-1 0,-9-4 0,-8-1 0,-12-2 0,-8-2-662,-6 0-2352,-14 3-4281,-8 4 7295,-16 7 0,13-5 0,1 1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1 26227,'-54'55'1311,"6"0"-1243,19-7-46,4 4-22,-1 1-202,1-1-448,-2-1-347,0-5-706,2-9-639,6-10-2342,9-14 4684,5-6 0,5-7 0,0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6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26799,'22'56'907,"-3"2"-862,-9-11-45,-3 5-336,-4 0-728,-1-1-920,-2-3-1299,0-6-2722,0-7 6005,3-8 0,-3-13 0,3-6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6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8 21488,'0'-4'4717,"0"1"-3955,-5 55-291,-3-12-113,-7 49-224,-1-23-100,-2 2-34,0-1-347,-2-3-651,1-5-1186,1-5-1806,3-6-4413,7-8 8403,3-11 0,5-13 0,0-9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6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2 103 21005,'0'-3'4741,"-1"0"-3318,1 3-1311,32 1-112,-5-1-11,33 1-673,-9-5 1,9-6-2320,9-7-4202,5-4 7205,-1-3 0,-31 11 0,-11 3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7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27214,'90'-5'1457,"-6"0"-7118,-24-1 5661,-2 2 1409,-6 2-1409,-3 1-1409,-7 1 1409,-8 0-1166,-8 0-1523,-11 0-253,-8 4 2942,-11 7 0,2-4 0,-4 2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7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 24379,'-51'60'2420,"4"0"-2230,16-15-89,-2 2-90,0-1-11,2-4-437,6-7-537,7-9-909,6-8-1568,7-10-3810,2-4 7261,12-8 0,-7 3 0,6-3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7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20165,'5'-5'6342,"-1"0"-5210,-4 5-404,38 24-424,-15-6-304,32 21 0,-27-13-57,3 7-873,-12-11-1098,0 5-3015,-14-9-4788,-4 1 8989,-13 4 0,8-10 0,-7-2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8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25746,'-37'18'2229,"8"-2"-1635,32-9-492,9 2-102,12 0 0,15-1 0,13-4 0,9-2 0,9-2 0,0-1 0,-1-4 0,-7-3 0,-9-3-528,-12 0-716,-12 2-1120,-11 2-851,-9 1-1503,-6 2-2083,-8 0 6801,-8 3 0,5 0 0,-3 1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8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27303,'-39'77'1368,"4"-2"-1368,14-16 0,4 1-5661,6-2 5661,5-7-2185,10-1-2229,8-26-4396,12-7 8810,13-33 0,-15 9 0,0-9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8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27975,'66'25'605,"-1"-4"-605,-16-11-482,-2-4-717,-8-3-1456,-7-3-3530,-12 0 6185,-10 5 0,-6-4 0,-4 4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8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28671,'64'27'0,"1"-7"0,-8-18 0,-2-5 0,-4-3 0,-6-3 0,-5-3-2376,10 1-2936,-13 5-4519,7 0 8823,-16 12 1,-13-4 0,-5 4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9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636 0 19426,'-88'3'4157,"2"6"-7426,17 5 3908,3 5 1221,5 3-1412,6 2 473,6 1-652,7-1 78,9-3-178,12-6 2167,10-1-2313,14-1 335,33 15-190,2-5 56,24 11-11,-14-10 112,-5 1-268,-8-1-57,-10-1 0,-9-1 0,-9-1 0,-4 0 0,-13 3 0,-9 2 0,-15 4 0,-10 2 0,-6-3 0,1 0 0,1-5 0,5-2-573,6-4-1354,9-4-7904,20-10 8008,23-14 1,-3 4 0,10-7-1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09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205 140 24468,'-17'76'1961,"-2"-1"-1703,-1-13-102,-4 5-88,-3-2-12,0-6-56,2-10 0,7-15-34,5-14-44,6-11 33,2-16 45,3-19 0,2-23 45,9-23-45,7-14-277,12-3 277,2 6 45,2 13-45,0 14 0,2 14-11,1 8 11,3 12 123,-1 9 23,-1 7 101,-3 6 33,-4 6 44,-5 5 46,-5 6 164,-5 4-499,-4 1-35,-5 16 0,-9-7 0,-11 13 0,-13-10 0,-10 0 0,-7 1 0,-2-2-718,3-4-940,9-7-2354,14-8 4012,29-13 0,-5 0 0,16-6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0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56 209 24255,'70'-14'2140,"1"-4"-1837,-15-4-68,4-5-134,-6 0-4319,-16 3 4387,-17 4 690,-13 2-859,-17 2 0,-9 4-11,-15 4 11,-9 5 67,-5 13 179,-2 7 191,1 13 3358,2 6-3502,3 6-293,5 1 0,9 0 0,9 0 0,10-3 0,9-1 0,12-6-248,30-8-1231,1-11-750,24-13-1503,-13-10-2868,1-4-1635,-1-4 8235,-2-1 0,-22 8 0,-8 2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0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31 24647,'-56'-17'2196,"8"3"-1758,29 15-158,2 2-101,5 4-89,4 3-79,5 3 22,4 4-33,8 4 0,6 2 0,8 1 0,2-2-56,0-2 45,-5-3-11,-5-4 11,-6-2 11,-5-4 56,-2 0 302,-4-1-44,-9 2-145,-6 2-169,-13 2 0,-5 0 0,-3-1 0,1 0 0,2-2-270,5-1-391,7-3-493,8-2-1457,8-2-7220,4-1 7820,19 0 1,-12 0 0,12 1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0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0 20983,'-51'0'3844,"7"0"-3195,21 1 405,1 7-729,12 1-202,1 8-56,8 2-22,9 3-45,5 2 0,9 0 22,1-2 1,-1-4 0,-6-6 21,-6-3 192,-6-3 458,-3 0-155,-8 1-539,-7 2 0,-14 5 0,-12 3 0,-7 0 0,-2 0-741,8-5-715,10-5-1491,13-3-3709,11-4 6656,11 0 0,-2 0 0,4 0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1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50 24670,'-67'6'2532,"9"5"-2240,29 14 55,3 7-157,5 7-100,6 3-45,7-1-23,9-3-22,11-7 56,10-8 56,10-8-11,6-7 0,3-10 12,2-10-113,-2-9 0,-8-7 0,-8-5 0,-11-1 0,-8-1 0,-14-2 0,-7 0 0,-13 0-673,-8 4-1042,-7 7-3360,-6 10 5075,-10 8 0,26 6 0,2 2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3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27594,'71'-20'1077,"-1"5"-6738,-5 9 5661,-3 3 1409,0 2-1409,-3 1 0,-1-2 0,-1 0 860,-4-3-860,-6-1 0,-10 0 0,-9 1 2573,-11 1-4265,-8 1-2297,-5 2-5636,-6 2 9625,-9 8 0,5-5 0,-5 4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3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366 1 26642,'-57'35'1053,"4"6"-907,22 9-23,-6 9-123,-4 4 0,1 0-314,3-5-358,7-10-571,8-13-1290,10-13-649,6-13-1995,13-7-3932,7-13 9109,12-6 0,-10 4 0,-2 0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3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27796,'3'77'694,"-1"-4"-694,-6-20-100,-3 4-606,-6 1-549,-1-1-1166,3-4-1881,4-9-3127,4-10 7429,8-11 0,-4-11 0,3-6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3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26317,'0'61'1580,"-7"2"-1479,-4-5-101,-7 3-258,-3 0-1019,0-3-2141,2-4-2991,4-5 6409,3-7 0,6-18 0,3-8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4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28671,'52'6'-125,"-4"-2"-860,-17-3-853,0-1-2409,2-2-4336,6-2 8583,12-1 0,-22 0 0,0 2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4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82 19505,'-3'-3'5546,"1"1"-4325,2 2-403,35-8-112,-3 0-157,37-7-280,-8 2-212,5 2-57,-1 3 0,-6 4 0,-9 3 0,-12 1 0,-9 0-438,-9-1-784,-8 0-884,-5-1-2208,-4 0-5517,-7 0 9033,-7 2 1,4 0 0,-3 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 25062,'-59'13'1244,"6"8"-1087,24 9-1,1 9 24,0 5 133,4 0 113,4-2-67,4-2-57,6-5 79,3-3-290,5-2-91,0-5 0,2-3 0,7-5 0,9-6 0,16-4 0,13-7 0,11-11 0,6-6 0,-1-4 0,-6-1 0,-7 6 0,-8 2 0,-6 4 0,-4 2 0,-7 1 0,-2 1 0,-7 0-136,-3 1-1892,-4 2-2017,-4 0-3473,-1 2 7518,-5 4 0,2-2 0,-2 3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5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23 20221,'-3'0'5166,"0"0"-4281,3 0 45,0 0-370,10 3-44,13 0-123,22 1-393,16-2 0,11-2 0,3-4 0,-5-1 0,-4-3 0,-4 1 0,-2 1 0,1 3 0,-4 1 0,-4 2 0,-7 1 0,-9 1 0,-9-1 0,-10 1-360,-8-2-895,-6 0-7126,-3-2 8381,-10 2 0,6-1 0,-6 1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5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2 23572,'-2'-1'5030,"-1"1"-4961,3 0-69,-30 49 0,14-14 0,-25 42 0,23-26 0,1-2 0,1 13 0,7-21-315,1 6-1399,6-28-2196,3-9-4584,10-5 8494,6-5 0,-3 0 0,-1 0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5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27460,'44'45'1075,"-1"-6"-996,-4-16-79,3-5-12,5-6-245,2-5-550,2-4-593,-7-3-1200,-11 0-2722,-16 3-4509,-15 11 9227,-23 11 0,9-8 0,-8 1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16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28671,'23'10'0,"8"-2"0,19-11 0,10-5-5661,9-4 5661,7-7 0,2-1 1247,-1 1-1247,-5 3 882,-12 5-882,-12 3 0,-13 3-337,-12 0 1016,-9 2-6730,-6 1 6103,-5 1 0,-2 1 1,-1 0-1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22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26552,'-5'87'650,"1"7"-571,4-1-920,-1-42 1,-1 0 682,0 0 1,-2-1-806,-6 41-593,-5-13-2746,-1-15-5529,1-18 9509,1-15 0,7-15 0,2-8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22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11 157 23796,'69'-69'2465,"-4"13"-2297,-17 35-67,-1 11-68,-4 9 1,-2 13-12,-7 7 46,-8 13 245,-12 6 91,-13 7 44,-19 5-78,-15 3-113,-20 1-65,-6-5-192,-3-7 0,8-8 0,11-12-494,12-7-324,12-9-661,6-3-2264,4-2-4559,5-1 8302,11-8 0,-5 6 0,8-7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23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21958,'-13'68'3305,"-7"0"-2980,-13-5-111,-2-2-113,2-6 11,8-11 67,10-15 67,8-13 90,4-10 34,4-13-11,7-9-135,5-13-157,8-8-22,4-1-45,0 3-347,0 6-1054,0 6-1848,-2 8-2813,-1 7-3769,0 6 9560,2 8 0,-11-3 1,-2 3-1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23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24603,'-47'59'1176,"8"-3"-918,26-16-79,6-1 23,3-4-1,11-6-21,6-6-24,10-7-3458,6-9 3403,0-3-101,0-12-56,-2-6-325,-4-10-751,-2-4-1321,-4-1-3262,-3 5 5715,-1 5 0,-6 10 0,-2 4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23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25701,'-56'19'963,"5"6"-683,28 14 34,2 4-101,7-1-11,7-4-113,5-6-10,11-8-68,8-11 11,11-7-22,6-16 0,3-8 56,-2-13-56,-3-2 12,-8 2 44,-7 7 100,-8 8 80,-4 9 45,-5 5-281,-8 8 0,-7 8 0,-12 14 0,-5 9-248,-1 5-525,4 0-818,7-6-2129,12-6-3630,6-10 7350,15-8 0,-7-7 0,8-4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24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0 25611,'-38'84'1244,"2"-5"-908,8-23-157,4-5-111,6-10 44,6-11-112,7-15-68,2-8 68,11-17 135,7-10-124,13-17 23,7-7-34,1 1 0,-2 6 33,-7 10 1,-5 10 89,-6 9 235,-5 6 68,-5 9-391,-4 8-35,-2 11 0,-7 8 0,-3 3 0,-5 0-920,2-5-1096,6-8-2131,9-8-2105,14-9 6252,13-8 0,-8 0 0,-1-2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24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26530,'-55'47'1311,"7"1"-1031,25-6-179,7 0-101,7-5-23,8-10-4329,11-10 4262,8-9 838,11-20-1095,19-29 335,-13 0 12,8-15 68,-23 25-35,-5 9 3460,-7 9-3269,-3 8 168,-3 11-77,-1 11-315,0 15 0,-1 28 0,4-13 0,3 11 0,8-26 0,3-6-550,3-8-1736,0-4-3328,-5-4 5614,-6 2 0,-5-6 0,-5 1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24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26519,'83'-5'538,"0"0"0,-18 1 0,2-2 0,2 0-876,13-2 0,3-1 0,2 0 338,-12 2 0,1-1 0,2 1 0,1 0-910,7 1 0,1 0 0,1 0 0,1 1 910,4 0 0,0 0 0,1 1 0,1 1 0,1 0 0,0 0 0,1 2 0,0-1-274,0 2 1,1-1 0,-1 2 0,0 0 273,-1 2 0,0 2 0,-1 0 0,0 0 0,-4 1 0,0 0 0,0 1 0,-3 2 0,-4 0 0,-1 2 0,-2 0 0,-2 1-109,16 2 1,-2 1-1,-4 0-702,-14-1 1,-3-1 0,-5 1-3165,14 3 1,-8-1 3974,-20-5 0,-8-2 0,2 2 0,-26-8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31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 3 18720,'0'-2'4124,"0"1"-3217,0 1 135,12 43-179,-9-10-392,10 39-4376,-17-19 4409,-7 3 838,-10 0-804,-11-2-158,-7-6-122,-6-8-223,-2-9-35,-2-8 0,4-11 0,4-5-113,8-4-683,9-3 2676,9 0-6049,8-4-3999,5-5 8168,13-8 0,-7 7 0,7 0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31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1 549 26675,'19'-87'908,"1"4"-549,6 19 55,2-1-4464,3 3 4163,2 6 747,-1 8-860,-1 12 0,-6 10 0,-7 12 0,-3 7 0,-5 10 3392,-1 15-3392,0 15 0,-5 16 0,-1 13 0,-3 3 0,-4-1 0,-2-4 0,-4-7-864,0-6-1007,1-7-2275,0-7-5685,0-8 9672,-2-8 1,5-8-1,0-5 1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3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22238,'0'-6'4628,"0"1"-4124,31-3-380,-2 5-124,29-5-841,-11 7-1972,-1 1-4907,-3 0 7720,-2 3 0,-20-2 0,-3 2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32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1 25051,'35'63'2039,"-8"-1"-1557,-33-16 347,-27 29-639,-2-21-110,-21 13-80,14-33 0,3-11 0,6-11 0,6-6-550,5-5-223,6-6-784,5-3-1648,5-8-4807,8-6 8012,12-3 0,-7 9 0,6 3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32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24479,'-21'51'1199,"-1"0"0,-7 28-762,15-9 135,14-28-68,10-4-223,4-10-281,10-7 0,2-11 0,2-6 0,4-13 0,1-6 0,1-12 0,-3-4 0,-4 0-113,-8 4-526,-8 3-437,-7 5-1534,-3 2-4886,-9 6 7496,-4 5 0,3 4 0,-1 2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33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1 18642,'4'0'4683,"-1"0"-4425,-3 0-135,21 34 135,-12-15 381,14 27 44,-20-25 12,-2-1 33,-7 0-314,-8 1-111,-12 3-101,-10 0-146,-7 2-56,-4-2-179,3-3-303,6-4-314,9-8-705,9-4-1323,6-5-3887,8-8 6711,2-4 0,4 3 0,0 0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33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23818,'-35'63'538,"7"-9"-370,25-30-123,2-5-11,9-5-34,19-6-12,-1-8-200,12-10 10,-14-6 202,-5-5 11,-5-1 23,-5 3 33,-4 5 235,-3 6 90,-1 3-235,-1 5 359,0 0-113,0 7 247,0 3-213,0 8-313,0 1-124,2 1-539,3-3-1063,4-2-1703,6-3-5671,7-4 8976,8-3 0,-14-2 0,1-2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34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4 18608,'-3'-2'5132,"0"1"-4471,3 33-235,1-8-102,2 27-133,1-19-146,1-4-23,-1-7-11,0-6 0,-1-6 79,-2-4 180,-3-2-226,-9-1 1,-8 0 90,-10 2 100,-6 1-11,0 1 101,1 2 11,1 2-22,3 5 156,2 3 101,1 4-390,2 3-181,0 12 0,12-11 0,0 6 0,16-15 0,7-4-1133,8-6-884,14-3-2397,7-12 4414,35-15 0,-39 10 0,15-9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5:34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7 22070,'-1'-3'4236,"0"0"-3822,-18 34-246,13-12 90,-13 25 179,17-22-123,10-3-57,3-2 23,11-6-43,4-5-237,5-4 0,3-5 0,-1-6 0,0-5 0,-6-7-4088,-2-2-1716,0-14-997,-13 18 6801,-1-5 0,-12 21 0,-1 3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39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 19493,'-3'-1'5614,"1"0"-5122,2 1 405,0 0-4868,24 0 4161,-3 0 793,22 0-882,-10 3-22,0 1-68,-1 2 45,12 1-45,-14-2 3415,3 1-3415,-20 2 235,-7 4 191,-4 7-79,-9 9-121,-3 3-237,-7 4 0,-2-2 0,2-3 0,-5 7 0,8-14-237,-3 4-636,8-17-528,4-3-1568,2-4-1916,1-3 4885,21-6 0,-15 5 0,15-5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0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5 20277,'1'-3'5637,"1"1"-4988,-2 40-391,-4-13-258,0 31 0,-3-24-986,0-2-2061,-1-3-5033,0 1 8080,-2 1 0,5-13 0,1-1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10 20636,'-3'-5'4123,"0"1"-3876,3 4-79,0 0-112,-5 39-23,2-17-33,-4 33-22,4-29-504,-1-3-696,1-3-1322,0-6-2576,2-7-4247,0-4 9367,1-3 0,0 0 0,0 0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0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39 21868,'54'-22'1569,"-7"5"-1390,-25 19-22,-2 5 146,-2 5 280,-5 6 10,-6 3-32,-3 2 111,-3 1-235,-8 3-45,-5 1-112,-10 1-145,-3-3-79,-1-3-11,2-5-45,4-6-12,3-4-21,3-4-1054,1-3-740,6 0-1646,0-5-5211,9-7 8684,9-7 0,-6 5 0,5 1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1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26216,'-38'68'560,"6"-4"-6063,23-25 5637,3 0 1444,3 0-1422,1-2 838,2-3-960,4-6-2303,2-7 2269,5-5-33,1-8 2301,0-4-2257,2-3 57,-1-10-68,1-3 44,0-10-44,-3-2 3392,-1 1-3705,-3-1-382,-2 2-852,-3-1-1579,-1 2-2017,-1 4-4403,-1 6 9546,-6 6 0,4 4 0,-3 1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1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19325,'-5'0'5748,"0"0"-4918,5 0-427,0 0-403,16 10-23,-6-7-133,13 6-842,-9-9-1377,-1 0-2556,1-3-4900,2-1 9297,2-1 0,-8 2 1,-1 1-1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1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3 20647,'0'-2'5188,"0"1"-3956,0 1-1187,-11 46-45,2-20-56,-9 39-526,5-32-1267,2-3-1445,2-3-2454,3-5 5748,2-7 0,3-6 0,0-5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1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19056,'1'-4'5043,"-1"0"-4562,0 4-268,0 0-202,34-20-11,-19 14-437,25-14-1243,-29 19-1660,-4 1-5870,-2 3 9210,-3 6 0,-2-3 0,0 2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2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 16692,'-3'-1'5266,"1"-1"-3249,2 2-1524,-29 37 157,15-6-359,-18 20-112,26-18 12,5-12 22,1 1 11,0 1-22,2 0-45,3 0-68,3-2-33,5-4-56,-1-4-11,1-6-11,-2-4 22,-1-2 56,0-3-12,0-5-21,0-5-1,1-7-22,-1-3-201,-1-1-393,-3-2-616,-1 1-785,-3 2-716,-1 6-3295,-2 7 6006,-6 4 0,4 5 0,-4 0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2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7 103 18709,'-4'0'5826,"2"0"-4604,2 0 246,0 0-841,27-5-145,-12 3-145,22-4-337,-20 3 0,-3 1 0,0 0-69,-2-2-793,0-3-740,1-4-2578,3-5-5651,0-1 9644,2 2 1,-8 7-1,-3 3 1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2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22104,'-59'25'2387,"9"0"-1704,32-7-269,2 5-189,5 5-1,4 4 11,4 1 12,3 0-91,6-2 12,3-5-134,7-5-34,3-8-11,2-6 11,4-4 0,1-6 11,-2-6 179,-3-6 24,-4-8 66,-4-2-56,-5-3-101,-4-3 45,-2 1-67,-2-1-68,-5 4 46,-9-1-79,-2 13-347,-8 2-505,5 12-1255,-2 9-2397,4 4 4504,6 5 0,6-7 0,5-2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3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6 21409,'0'-3'5546,"0"0"-4660,0 3-56,0 0-830,-1 42 0,-6-5 0,-5 41 0,-9-15 0,-2-1-192,0-4-1802,3-8-3037,7-11 5031,6-10 0,4-14 0,3-6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3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18037,'0'-2'4930,"0"1"-3384,0 1-1087,0 43-4441,0-10 4082,-2 39-55,0-20 815,-2-2-905,-1-3-358,1-7-1088,-1-7-828,2-7-2017,0-8-900,2-9 5236,0-5 0,1-5 0,0 0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44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21051,'60'10'1602,"-8"3"-1232,-28 11 111,-4 4 136,-3 3 111,-5 3-56,-6 2 34,-3 1-78,-4 1-101,-6-1-158,-5 0-122,-8-2-68,-2-4-112,0-6-22,0-4-45,4-8-34,-1-3-391,2-6-550,0-2-1255,-1-2-2834,3-2 5064,0-1 0,8 0 0,2 0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58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24300,'1'59'1334,"1"-1"-1166,-2-15-112,-2 4-23,0 2-10,-2-2 22,-2-1-45,0-2-112,-1-4-281,-1-4-682,0-5-752,1-5-2173,-1-6-5603,2-8 9603,0-5 0,4-4 0,1-3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58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26955,'55'2'180,"-7"1"-259,-24 2-514,-5-3-819,-5 0-739,-4-2-841,-4 4-2286,-4 4 5278,-9 8 0,5-7 0,-5 2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58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19045,'-2'0'4101,"0"0"-3575,-24 38-335,8-11-113,-23 33-78,16-23-45,3-3-335,4-6-483,5-6-414,4-8-572,1-3-2084,3-7-3328,2-1 7261,1-10 0,2 5 0,0-5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59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23258,'48'24'448,"-6"-4"-1333,-31-11-1636,1-4-4067,2-1 6588,5-8 0,-9 3 0,1-3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59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63 25454,'-22'2'269,"5"7"-123,16 13 44,1 6-33,6 2-90,4-4-55,8-5-1,4-8-22,3-6-68,2-5-33,-1-4-11,1-5 89,-5-4 34,-3-6 0,-5-2 23,-5 0 55,-5 0-44,-3 0 55,-1-1 35,-6 0 32,-3 0 57,-7 1-11,-4 4-68,-1 6-44,-1 4-79,-2 3-11,-3 13-336,-2 6-560,-3 13-1267,1 2-1478,7 0-4147,8-7 7788,9-7 0,5-9 0,2-4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6:59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27135,'-2'56'336,"0"-4"-5996,3-18 5301,-1 0 760,0-1-2250,0-2-1513,0-1-4661,-2 1 8238,-2 3 0,1-16 0,0-1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0 25735,'-47'61'604,"3"-2"-805,8 2-472,8-15-739,-6 10-873,12-26-1457,3-7-3968,4-6 7710,5-8 0,6-5 0,3-4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0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25454,'20'44'-1098,"-3"-4"-942,-17-17-3192,-1 0 5232,0 0 0,-1-10 0,2-5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0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3 20322,'-1'-1'4751,"0"-1"-4134,1 2-572,-46 53-45,19-19-214,-5 4 1,-1 1-828,4 1-147,4-8-1222,8-8-3214,3-9 5624,6-4 0,4-6 0,2-2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0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25454,'7'53'-2666,"-2"-9"-1301,-4-25-5864,3-5 9658,3-5 0,-3-4 1,1-3-1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6 12580,'-4'-3'5882,"2"0"-4559,-32 19-439,17-6-43,-27 13-371,29-9-279,1-1-68,4 2 23,0 0 101,1 1-90,3 0-45,0 1-45,4 0-34,0 1-10,4 1 33,6 0-23,4 0 57,8-3-23,2-5-22,1-5-34,0-3 34,-3-6 201,-4-4 135,-3-6-11,-6-6 34,-2-3-24,-4-15-290,-4 9-68,-1-8-10,-5 17-12,-2 5-202,-1 6-369,-2 5-483,-1 3-4189,-5 12-1503,9-2 6746,1 8 0,9-11 0,1-1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1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17958,'6'3'5961,"-2"0"-4930,-4-3-258,0 0-358,37-11-124,-18 6-157,29-9-78,-26 7-33,-3 1-23,-1-1-135,-4 0-436,-2 0-930,-3-1-1211,-3-1-3014,-1 1 5726,-2 0 0,-2 3 0,-1 3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1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27000,'-13'90'617,"-2"8"-2466,6-39-1277,0-3-4965,3-16 8091,1-18 0,3-10 0,0-3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2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3 21331,'0'-1'4325,"-1"-1"-3899,1 2-101,-44 34-146,17-5-123,-39 32-34,28-12-22,-1 2-313,4-2-808,2-3-1008,7-8-1793,6-8-5076,8-9 8998,5-10 0,6-5 0,1-6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3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19807,'1'-3'5456,"0"1"-4514,-1 2 167,0 0-896,39 23-146,-18-7-67,29 20-179,-30-16-717,-5-3-1110,-3-4-2140,-2-3-5685,0-5 9330,3-3 1,-6-2 0,0 0-1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3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94 20199,'-3'-3'5232,"1"0"-4391,2 3-158,0 0-627,38-2-179,-8-2-717,20-1-1256,-21-2-1556,-16-3-5883,1-5 9535,0-6 0,-6 9 0,-2 1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3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26843,'-12'79'1828,"-1"1"-1828,0-13-662,0 0 662,2-6-267,3-8-1324,3-10-8240,-2-2 7549,1-14 1,1-6 0,3-13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4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27359,'76'-11'1312,"-1"-2"-1312,-10-1 0,-1-1 0,-8 1 0,-5 4 0,-7 4 0,-6 2-349,-5 4-804,-9 0-1178,-7 2-2521,-8 6-4979,-5 7 8983,-9 8 0,4-9 1,-3 0-1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4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 22182,'-60'31'2342,"5"0"-2342,25-1-157,3 1-560,5-2-617,6-2-1141,6-4-1526,5-3-2005,3-1 6006,2-1 0,0-8 0,0-3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5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19572,'0'-2'4986,"0"1"-3059,0 1-1501,21 47-157,-11-17-202,15 40-67,-17-32-180,-3-1-682,-1-4-1211,-1-3-2218,1-6-5540,3-5 9249,3-7 0,-5-6 1,1-5-1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5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24121,'-14'63'-852,"0"-4"-2039,2-21 2891,-2 6 0,7-22 0,-1 0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5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19930,'2'-5'4908,"-1"1"-4225,-1 4-458,36-6-147,-15 4-78,31-4-863,-20 4-1569,0-1-2767,4 1 5199,-1 0 0,-14 1 0,-4 1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5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28154,'65'-17'517,"-3"2"-517,-15 8 0,-2 0 0,-6 1-1121,1 0-683,-15 2-2354,-1-2-5673,-12 3 9823,-3-1 1,-4 2 0,-1 1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5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0 20972,'-59'42'2353,"5"0"-2196,20-4-112,-1 4-45,0 2-403,1-1-1345,3-5-1984,6-7-5949,9-10 9681,7-9 0,7-7 0,2-5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6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18866,'3'0'6140,"0"0"-5389,-3 0-325,36 14-258,-17-5-124,29 12-290,-23-3-841,-8-5-1165,3 1-1670,-11-5-3966,-3 0 7888,-4 3 0,-2-5 0,0 1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6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27348,'62'-3'672,"12"0"-672,-32 3-493,9-4-840,-22-1-1379,-2-2-3137,-5 0 5849,-4 3 0,-9 1 0,-3 2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6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26306,'-42'62'1423,"8"-5"-1412,22-19-11,4-1-594,4-3-649,2-5-1536,1-5-3351,4-7 6130,6-7 0,-4-6 0,3-2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7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10 19695,'-3'-5'4437,"0"1"-3944,3 4 11,0 0-90,-9 43-222,3-11-69,-8 38-112,7-25-11,-1-6-505,1-8-1142,2-10-1871,2-10-4818,1-7 8336,2-3 0,0-1 0,0 0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100 107 23314,'47'-57'1557,"-6"13"-1165,-18 39-21,-1 7-5651,-2 11 5549,-1 9 1364,-3 8-1432,0 21 782,-9-10-815,-1 14 102,-9-13 122,-9 2 3246,-8 3-3459,-9 0 34,-4-3-67,0-7-34,-11 1-101,2-15-403,3-5-347,8-13-561,15-5-1726,6-4-3304,5-6 6330,9-8 0,-3 7 0,4-1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8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25992,'65'-21'952,"-9"4"-873,-30 15-79,-5 1-135,-4 1-738,-4-1-1526,-1-2-2867,-1-2 5266,0-3 0,-5 3 0,-1 1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8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13 21723,'0'-7'4538,"0"1"-3810,0 6-257,0 0-34,0 48-247,-1-17-167,-3 39-23,0-31-661,-3-6-1245,3-5-3964,0-6 5870,1-3 0,2-9 0,0-2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26485,'89'-22'157,"-8"3"-135,-28 7 12,-10 4-34,-13 3 11,-9 4 34,-9 1 336,-6 3 134,-4 8-257,-8 10-79,-7 13-156,-10 8-23,-6 5-45,-1-3-224,2-2-168,5-8-303,6-8-526,6-8-986,6-10-1860,8-4-3888,11-12 8000,12-5 0,-9 2 0,1 0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 24042,'-83'26'2510,"21"-3"-2308,19 23-90,21-11-11,6 0-23,8-3-56,4-3-10,6-4-1,10-6 0,9-6 68,12-6-68,5-5 12,3-7 55,-3-5-67,-6-9 191,-8-6 123,-9-4-113,-7-3-10,-8 0-124,-10 0-44,-6 3-34,-9 5-112,-4 8-235,-1 7-348,-2 8-358,1 12-874,3 4-1883,7 6-6021,8-2 9496,8-5 0,5-7 0,0-3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9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32 19314,'-2'-1'6274,"1"0"-9726,1 1 3631,35 0 1252,-19 0-1431,27 0 98,-29 0-1746,-1 0-2172,-1-2-6011,1-4 10598,2-3 1,-7 2 0,-1 1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9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5 18653,'0'-2'5154,"0"0"-2778,0 2-1637,-10 50-201,-1-15-247,-10 42-201,3-30-90,1-5-482,3-5-974,6-9-2187,3-9-6188,4-8 9770,10-7 1,-6-4 0,6 0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09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14 22216,'-53'-13'3215,"-9"25"-2979,32 9 100,-6 21-134,22-9-112,6-2 10,10-1 80,10-3-68,9-3 11,11-5-56,6-9 23,1-5-68,1-10 45,-4-5-22,-4-8 34,-8-7-12,-8-2-11,-6-2-11,-6 1-45,-4 1-22,-6 3-203,-5 3-290,-9 5-662,-8 7-1668,-5 4-4349,-9 17 7194,-5 11 0,19-6 0,5 3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10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 18362,'2'-2'7092,"-1"0"-6016,-1 2-964,-3 39-112,-2-19-347,-4 32-987,-1-28-1669,1-2-5277,3-2 8280,2-7 0,3-4 0,1-6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10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27123,'18'31'382,"-3"-1"-561,-15-8-606,1-2-918,-1-1-1345,-3-1-3350,-3-1 6398,-8-1 0,6-8 0,-1-2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7:10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22620,'-6'1'4347,"1"-1"-3316,5 0-358,88 6-673,-24-5-268,5 2 1,3-1 267,20-2 131,0 0-131,0 3 0,1 1-660,1 3 660,-7 1-1166,-9-1-1960,-14 1-4965,-16-1 8185,-19 1 0,-14-4 0,-12 1 1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8:13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27359,'62'11'1312,"4"-3"-6973,4-2 5661,14-3 0,12-6 372,-45 1 0,0-2-372,-1-1 0,0 0 473,9-2 0,-2-1-473,17-2 0,0 0-1300,-47 6-1379,-12 2-1622,-8 0 4301,-7 2 0,-1 0 0,-2 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48:1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28671,'70'-3'0,"7"-2"0,3-2 0,1-2 0,-9 2 0,-11-1 0,9-4 0,-20 2-113,8-6-2733,-26 9-5144,-14 3 7990,-10 22 0,-7-12 0,-3 12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4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21387,'61'-37'1714,"-9"7"-7229,-26 22 5784,-6 3 2026,-4 4-1735,-9 0 870,0 1-992,-4 0-57,2 0-68,1 1 3270,4 5-3359,0 5 67,0 7 124,-2 7-102,-2 4-33,-2 6-100,-2 4-67,0-1-113,-2 0 0,0-3 0,0-2 0,0-2 0,0-1 0,-4 0-528,0-4-368,-5-2-3586,-8 1-1020,0-6 5502,-7 2 0,12-12 0,3-3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5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8 117 22395,'-4'0'5255,"0"0"-4683,4 0-270,0 0-155,37 3-147,-3-2 0,35 1 0,-12-2 0,-1 0 0,-4 0 0,-4-2 0,-3-1 0,-5-5 0,-2-3-1637,-2-2-1456,-1-6-4997,2-1 8090,5-3 0,-19 10 0,-3 2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5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18832,'0'-4'4650,"0"1"-4370,41-8-202,-17 8 57,31-7 45,-31 17-35,-8 5 146,-7 9 68,-5 8 44,-11 8-77,-6 7-2,-10 4-10,-4-1-79,2-4 0,4-7-78,6-6-3324,5-4 3391,3-2 33,4 0 12,1 0-22,2-1 21,3-2-66,4 0-167,6-4 3357,8-2-3392,5-4 0,4-5 0,3-3 0,-2-1-405,-3-2-558,-5-6-359,-4-2-1311,-1-9-7198,9-13 8406,-7 4 0,0 3 0,-11 12 1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5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 20501,'-2'-1'5883,"0"48"-5222,0-12-224,-1 42-145,-3-24-180,-1 2-56,-2 3-56,-3-3-258,0-2-919,-1-6-1714,2-7-3182,3-6 6073,4-9 0,2-12 0,2-5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5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27639,'41'0'-1199,"-5"-2"-1030,-16-6-1783,0-4-5819,2-7 9563,0-3 0,-9 9 0,-3 2 1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6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3 21107,'0'-1'4560,"0"-1"-3921,0 2 78,3 50-112,-2-8-247,-3 18 1,-1 4-169,-7 17-394,2-27 0,-2-2 250,-7 18-46,1-9 0,2-8-449,3-12-492,3-11-672,4-12-1873,3-9-2851,7-6 6337,7-13 0,-4 7 0,2-7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6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4 20591,'0'-2'5110,"1"1"-5263,-10 40 657,-4-3-78,-10 39 69,-5-14-360,-2 3-135,-3-3 0,0-5-515,1-9-505,7-11-1098,6-11-2026,11-12-5088,4-7 9232,10-11 0,-4 3 0,4-4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20501,'0'-3'5581,"0"0"-4842,0 3 90,0 0-683,23 41-79,-12-19-56,17 33-22,-18-30-67,-1 0-673,-1-7-796,3-3-2228,1-7-6056,6-5 9594,4-2 0,-10-1 0,0 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6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23202,'0'7'4280,"0"-1"-3832,0-6-224,0 0-123,38 25-392,-23-18-818,26 16-1110,-32-32-2711,-4-4-4901,1-7 8815,2-2 0,-4 10 1,0 2-1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2:57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23538,'-4'86'5020,"-5"2"-4907,-6-5-113,-4 6-1350,-1 0 1350,1-5 0,2-8 429,1-8-676,3-7-1288,0-9-1793,2-5-5502,0-5 8885,-1-7 1,6-16 0,-1-6-1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0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45 25746,'-4'-25'963,"-3"5"-873,-6 23-34,-6 7-34,-7 6 12,-2 9-23,1 3 0,6 2-11,4 0-11,5 1 0,4 0 11,4 0-23,2-2 12,1-3-23,3-3 12,5-5-34,2-5-34,4-5 46,1-5 21,1-6 1,3-9 11,1-8-79,2-8 34,0-3 22,-1 0 34,-4 2 0,-5 6 23,-2 4 55,-4 5 68,-2 8-1,-3 1 46,0 5 224,0 12-146,0 4-68,-2 15-33,-1 4-89,-3 4-35,0 2 46,-2 0-79,1-2-11,1-3-89,-1-5-1312,-1 3-560,2-12-2039,1-1-5155,3-15 9155,1-4 0,1-2 0,0 0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04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6 22003,'0'-3'4628,"0"0"-4101,0 3 178,0 0-4542,-12 42 4016,1-3-145,-5 23 837,6-19-860,8-17-22,2-4 11,0-2 0,0-3 0,2-3 3358,3-4-3358,3-1-22,4-3 22,4-3 22,4-1 0,4-6 1,3-5 33,0-5 46,-2-3-102,-5 2 0,-3-2 0,-6 5 0,-2-2-505,-4 2-605,-1 0-1063,1-2-1558,0 2-2679,2 0 6410,0 4 0,-2 3 0,-2 2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04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3 16299,'0'-1'6051,"0"-1"-3194,0 2-1982,1 20-662,-1-4-146,1 20-45,-4-9-11,-1 3-11,-3-2-347,-3 0-639,0 0-1165,-1-3-7680,2 1 9563,5-10 0,0-3 0,4-10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05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 19874,'0'-3'4348,"0"0"-3654,0 3-179,0 0 125,-3 27-428,-1-10-88,-1 22-46,1-17-56,1-2-10,2-4-12,1-4-12,0-4-21,0-4-12,6-2 11,1-2 34,5-5 0,1-2 0,-1-4 12,-2 2-1,-2 4 45,-3 2 67,0 1 34,0 2 33,-2 0-44,0 5 11,-1 3-78,-1 7-35,0 2-44,-1 1-258,0-2-716,0-2-1122,0-3-2588,0-6 4684,0-2 0,0-3 0,0 0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0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26395,'4'38'404,"0"-2"-393,-4-1-34,0-11-189,0 4-124,0-15-101,2-4-102,-1-2 69,1-3 22,0-2 302,-2-1 572,0-1 78,-3 0 102,-5 0-125,-6 0-33,-5 4-78,-2 3-67,-3 8-34,-1 4-23,-1 5-11,0 4 45,2 0 0,2-1-256,6-4-24,6-4 0,5-4 0,3-4 0,2-2 0,5-2-427,6-3-525,10-2-426,7-8-1625,7-4-2846,3-7 5849,0 0 0,-17 7 0,-4 3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06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55 107 19269,'0'-2'5692,"0"1"-4235,0 1-1356,-23 36-90,16-18 34,-16 29 67,22-30-45,2-1 22,5-2-89,4-3 56,6-4 45,2-3 124,2-3 21,0-1 45,-2-7 68,-1-2-23,-2-9-122,-2-1-214,-5-4 0,-1 0 0,-5-1 0,0-2 0,-2-2 0,-3 1 0,-2 0 0,-2 5-393,-4 8-335,-2 7-639,-4 9-1737,-6 11-3406,-4 10 6510,-4 9 0,12-12 0,5-4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1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24580,'24'-10'650,"2"0"-583,0 3-45,2-1 1,-2 1-23,-2 2 45,-5 2-34,-6 1 67,-5 2 136,-5 0 32,-2 3 68,-1 6-45,0 8-101,0 8-34,0 4-33,0 3-34,0 2-22,0 0-34,-1 1 23,-1-1-23,-1-1 0,-2-2 0,2-2-11,1-5-773,0-3-504,1-9-1031,0-3-1782,1-9-4852,-1-2 8942,-2-2 0,2 1 0,-2-1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16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71 16804,'-3'0'6084,"1"0"-2991,2 0-2399,-4 1-133,11 1-169,1 1-67,15-1-68,2-1-77,5 1-46,0-1-78,1 1-22,1 0-12,-2-1 13,-1 0-35,-2 0-382,-4-1-402,-2 0-460,-3-5-1333,-1-3-2085,-1-8-5169,2-4 9549,2 0 0,-9 8 1,-1 4-1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16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25521,'53'-20'67,"-9"7"-67,-34 23 0,-4 7-56,-3 8 11,-5 2-11,-5 4 23,-4-2 33,-3-1 0,0-1 0,1-3 22,2 0 113,2-1 67,1-1 179,1-1-12,4-6-156,1-1-11,1-3 78,3 0 79,4 0-113,5 0-123,3 1-78,2-3-22,0-2-23,1-1-146,-3-4-392,-1-1-425,-1-1-1032,-1-8-7836,8-17 9498,-5 0 1,0-1 0,-7 15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16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27527,'3'54'235,"-1"6"-952,-5-31-930,-2 7-2230,-1-13-5954,1-2 9650,2-4 0,2-8 0,1-3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17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27438,'-4'-2'425,"6"0"-358,11 3-22,5 0-34,1 1 1,1-1-1,-1 0-11,-1 0 0,-1 0 0,-3-1 0,-3 0 11,-3 0-11,-3 0 0,-3 0 0,0 0 392,-2 0-133,0 5-259,0 2 0,0 7 0,0 3 0,0 4 0,0 1 0,-2 2 0,-1 0 0,-2 0 0,-3-2-595,0-4-862,-1-3-1400,-1-2-1939,-2-3-5035,0 0 9765,-1-1 0,6-4 0,2-1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17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20770,'-4'-3'4348,"1"0"-3787,3 3 223,0 0-628,-2 16-77,2-5-79,-1 12-23,1-7-604,0-3-930,0 0-1010,0-2-3136,-4-1 5703,-2 1 0,2-6 0,-1 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3:17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28671,'25'-7'0,"7"1"0,14 3 0,2-2 0,0-1 0,-5 1 0,-6-1 0,-6 1 0,-10 0 0,-6 2-1850,-6 2-3427,-3 1 5277,-2 10 0,-2-8 0,-2 8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03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49 22350,'-46'-17'1782,"7"2"-1356,25 11-225,-1-1-55,-2 1-90,-2 1-3358,-1 2 3425,1 1-67,1 0 78,-1 6-55,0 6-1,-1 10 24,-11 25-91,10-8 0,-5 16 3381,12-13-3403,5-2 11,5-1-23,2-4-45,2-4 35,10 3-46,1-12 46,14 0-1,1-14 1,5-4 10,5-3 12,2-8 11,3-5 22,11-17-10,-17 5 32,2-8 24,-23 7-24,-5-2 1,-6-2 22,-1-2-32,-7-2-13,-3 1-22,-7 2-68,-13-5 12,5 14-78,-5 1-146,9 15-314,4 4-493,3 1-4404,2 6-2509,4 3 8000,1 10 0,3-9 0,0 0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05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0 136 23135,'14'-49'986,"10"6"-941,20 23-12,5 7-33,-4 5-44,-7 6 44,-12 5 212,-12 8 35,-12 12 89,-19 13-123,-10 10 11,-13 8-56,-2 2 56,4 3 68,6-3-12,9-2 145,8-2-78,7-3-66,5-3-79,5-6-68,6-5-22,7-8 11,24-4-123,-1-12 0,16-6-470,-9-15-304,-3-8-761,-4-9-1882,-6-7-6414,-3-5 9473,-1-3 1,-12 17-1,-3 6 1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06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3 20300,'0'-2'5457,"0"1"-4684,-2 51-303,-3-11-256,-3 44-192,-4-23-22,-1 0-1031,-3-2-1580,1-3-4515,0-5 7126,3-6 0,5-21 0,2-7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06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24748,'74'-30'-7037,"5"7"7037,-42 21 0,-4 2 0,-25 1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06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240 255 19717,'-79'26'3384,"9"2"-1775,31-2-1217,11 5 410,11 4-421,10 5 11,12 1-325,11-3 34,15-7 559,17-12-615,10-9 22,6-20-22,2-11 33,-6-16-11,-10-7 34,-13-2 22,-17 0 0,-10 0-123,-18-2 0,-13-2-750,-16-5-998,-13 3-2801,-8 3 4549,-5 9 0,26 18 0,6 9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07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1 181 22249,'58'-69'2208,"1"10"-1883,-5 32 0,0 10-169,-5 9 12,-8 12-22,-11 8 56,-6 12 34,-7 9-169,-5 8 0,-5 5-11,-2 1 22,-2-4 90,1-8-44,3-10-24,4-11 57,9-7 22,8-6-32,12-12 9,5-7-122,3-11 33,-5-2-67,-7 0-22,-11 3-337,-9 4-470,-6 4-785,-7 7-2308,-1 6-5909,-2 7 8753,-4 13 1,3-7 0,-3 7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07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1 17622,'4'0'6701,"0"0"-5783,-4 0-391,-14 45-303,-3-15-179,-16 39-45,-2-27-471,-4-2-1210,-1-2-2207,2-7-5943,1-5 8966,4-5 1,15-10-1,5-3 1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09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258 335 16569,'0'-2'4336,"0"1"-1748,0 1-2005,45 7-34,-10-6-269,42 6-67,-22-14-68,2-4-111,-3-10 22,-5-3-34,-9-2 12,-12 1 67,-11 0-23,-9-1-78,-9-6-56,-11-5 11,-11-3-33,-16 1 22,-48 11 90,9 23-86,22 10 1,1 8 433,-27 30-46,6 15 11,7 8-44,11 1 44,14 0-67,17-5-56,13-1 23,12-2-79,13-5-56,9-3-90,12-10-22,10-8-157,10-14-425,11-9-427,12-10-828,10-14-5212,7-10 2133,-45 5 1,0-2 4868,41-24 1,-39 18-1,-13 6 1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10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1454 26 18586,'-55'-7'1800,"1"0"0,-6 2 0,0 1-1447,-5 2 0,-1 2-1787,-1 2 0,0 3 1703,2 1 0,2 1 61,5 4 1,3 1-113,5 2 0,2 3-145,1 3 0,1 2 177,-1 4 0,0 3-183,-3 4 1,0 4-18,-1 2 1,1 1-1,3 3 1,2 1-23,6 0 0,5 3-28,9-3 0,5 2 0,-2 48 0,30 3 11,2-47 0,6 1-6,5-1 1,4 0-6,4-1 0,2-2 0,3-3 0,2-1 28,3-4 0,4-4 11,3-3 1,4-4-35,5-4 1,2-5-242,7-5 1,2-6 235,4-1 0,1-6-23,2-7 1,0-4 22,-2-2 0,-1-3 0,-4-7 0,-3-4 11,-2-1 0,-3-4 6,-4-4 0,-2-3 0,-3-2 0,-1-2-12,-3-2 1,-3-2 10,-5 2 1,-3-1 783,-5 3 0,-6-2-464,5-38 23,-21-1-280,-30-4-79,4 40 0,-6 1-1148,-10-1 0,-6 2 1148,-5 1 0,-4 4 0,-3 4 0,-7 7-285,-22 4 1,-2 9 233,23 6 0,0 6-131,-15 7 1,5 6-1018,-9 18-8012,3 34 9211,29-13 0,11-1 0,26-26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28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181 135 25746,'76'5'414,"-2"-11"-347,-14-12-67,-5-9 34,-10 1-23,-12 3 101,-16 4 0,-11 6 67,-27 6 101,-21 7 247,-31 19-34,-21 15-314,45-10 1,0 3-29,3 2 0,4 1-116,-25 29-35,25-5 0,23-5 0,17-5 0,20-6 0,15-7 0,19-12 0,11-8 0,7-21-1525,5-15-1130,6-22-674,-37 17 1,0-2 2649,6-3 1,-3 2 0,8-8 0,-8 10-1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29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107 149 16064,'4'0'5894,"-1"0"-10400,45 12 5032,-15-9 1141,42 5-1533,-27-19-55,-1-6-79,-6-5 905,-9 2-737,-16 1 112,-10 2-157,-22-2 3347,-11-1-3470,-20 4 11,-7 6 23,-5 10 156,-1 15 113,7 11 762,-7 36-651,23-9 23,1 22-101,27-19-168,8 0-100,14-4-68,11-9-258,18-15-3922,55-33-3237,-10-23 7417,-21 3 0,-5-2 0,-4-5 0,-14 8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34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15 10921,'6'-3'6835,"-2"0"-5557,-4 3 750,0 0-1513,10-4-100,-8 3-57,8-3-21,-10 4 1612,0 0-1198,-2 2-504,-4 0-1,-4 2-11,-7-1-100,-2 0-57,-2-1 79,1-1-45,0-1-22,2 0-46,2-1 57,3-1 22,0 0 12,2 0 0,-1 0-23,2 2-11,2 0-1,1 0-55,4 0 11,0 0-45,2 0 1,-1 6 21,-1 4 1,-1 7-12,-2 5 1,0 3-23,0 10-23,2-10 23,2 2-33,2-14-1,0-2 34,0-2-11,4-1-34,2-1 34,2 0-12,3-3 35,9-1-1,-3-2 11,10-1-22,-7 0 11,1 0-11,-2 0 0,0 0-1848,10-1-1021,-13-1-3406,8-1 6275,-14-1 0,-3 3 0,-2 0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39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24647,'-43'3'2118,"8"-1"-7521,34 0 5459,0 0 1409,6 0-1419,10 1 869,12 0-870,12 0-23,4-3 23,0 1-45,-6-1 22,-5 1 3393,-8 0-3415,-6 3 11,-4 2-11,-5 2 134,-3 3-22,-3 3 112,-1 15-145,-2-1-46,-2 14 1,-3-5-34,-3 4-22,-2-2-471,-1-2-527,3-9-1434,3-8-3215,2-10 5669,2-5 0,1-5 0,0 0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39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27460,'17'26'1211,"5"-4"-6872,10-15 5661,2-1 1409,-1 2-1409,2 1 860,-2 0-860,0-1 0,-2-2-595,-3-2 2362,-1-3-6193,0-4-5405,3-8 9305,4-6 1,-15 5-1,-3 0 1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40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25880,'69'-32'672,"-6"5"-661,-24 13 23,-5 5-34,-7 2-179,-10 4 179,-9 2 45,-5 5 44,-11 7-22,-6 8-44,-11 10 22,-4 6-1,-2 3 46,2 1 179,3-1 101,5-3-12,7-4 57,7-3-46,4-2-300,4-1-69,6-2 0,4-3 0,6-5 0,3-5-192,1-4-715,-1-4-762,2-5-2130,-1-8-4605,2-7 8404,0-8 0,-9 11 0,-3 2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40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27258,'-18'72'504,"0"-6"-537,3-25-1021,2-5-1522,3-7-3733,5-7 6309,2-4 0,2-9 0,1-3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40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0 141 26530,'62'-7'481,"-6"0"-436,-26-1 0,4-2-34,8-4-11,10-3-22,7 0 11,11 0 11,0 1 56,-6 5-45,-12 2 1,-18 5 189,-16 2 68,-11 1 235,-6 1 11,-1 0-491,0 5-24,-3 4 0,-4 9 0,-4 5 0,-5 5 0,0 4 0,-2 4 0,-2 4 0,-1 4 0,-1-1 0,2-3 0,3-5 0,-1 2-1166,6-16-571,-1 2-1322,5-15-1782,-2 2-3966,-1-1 8807,-1 0 0,5-4 0,1-2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40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27583,'3'39'661,"0"11"-1423,0-21-571,-2 9-1345,-1-19-2095,-5 1-5058,-5-2 9624,-10 1 1,8-9 0,0-2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41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28671,'95'1'0,"-5"-1"0,-19 0 0,-4 0 0,-8 2 0,-9 1 0,-13 0 0,-11-1-942,-11-1-2263,-6-1-5098,-7 0 8303,-5 3 0,1-2 0,-3 2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42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3 14271,'0'-1'6376,"0"-1"-2790,0 2-2500,-3 22-469,-3 4-202,-4 26-158,-3 1-212,0 5-45,0-1-67,2-5-527,2-9-1042,1-12-2163,5-12-4884,1-11 8683,4-9 0,-1 0 0,2-3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5:43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 14518,'12'0'3474,"-3"1"-2556,-6 0-66,-1 0-135,-1-1 504,-1 0-851,1 0-157,0 0 0,3 0-112,2 0-56,3 0-23,5 0 12,3 0-12,3-3-22,-2 0 0,-3 0 0,-5 1 34,-5 2 89,-3 0 583,-2 0 381,-2 1-370,-6 3-213,-6 3-179,-6 4-34,-1-2-123,1 1-78,3-4-45,3-1 0,2-1-1,4-2-10,2 0-23,3-2-11,1 0-11,1 0-101,0 0-470,0 0-730,-1 0-1433,-2 0-7086,-6 5 9266,-5 10 0,5-6 1,1 4-1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10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19459,'0'-3'4852,"0"1"-3631,0 2-436,32 0-225,-7 0-123,30-3-134,-13-2 22,3-3-45,1-2-135,1 1-122,-1 0 33,-8 0-34,-6 2-22,-10 1-45,-7 1-459,-7 2-460,-4-1-694,-3 1-1703,-1-1-1905,-3 2 5266,-5 0 0,3 2 0,-2 0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10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3 19964,'-1'-1'5165,"-1"0"-3585,2 1-1120,-1 35-158,1-4-179,-3 32-100,-2-12-23,-3 0-482,-5-2-885,1-4-1961,1-6-4549,4-8 7877,3-8 0,4-12 0,0-5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1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22765,'0'76'1793,"-1"-4"-1390,1-21 179,0-2 114,3-5-248,4-7-56,4-9 34,3-9 11,1-7-202,0-6-22,2-4-34,3-11-77,4-6-102,1-14 0,3-7 0,-1-7 0,-1-2 0,-3 1 0,-3 7 0,-4 5 0,-4 7-169,-2 4-795,-2 4-582,-4 6-1535,-2 3-2791,-1 5 5872,-2 9 0,1-4 0,-2 5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38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56 17868,'-2'-6'5144,"0"1"-4293,35-5-335,-7 4-214,27-8 336,-10 7-358,-17 3 12,0 1 56,-17 3 88,-5 2 147,-1 8-101,-2 8-146,-1 16-78,-5 11-79,-11 34-123,0-16-56,-8 18-303,7-30-537,1-6-739,-1-6-2881,1-8 4460,-9 2 0,14-19 0,-5 3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38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9 137 23012,'-4'-4'4437,"0"0"-3956,47 10-223,-8-5-146,41 4-112,-20-5-67,-2-6-840,-5-4-820,-3-8-2160,-3-5-5944,1-4 8896,0-1 0,-19 12 1,-5 3-1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39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37 24524,'70'-21'885,"-5"6"-762,-22 14-10,-7 9-57,-9 3-45,-9 9 90,-9 4-23,-5 7 23,-14 7-22,-9 8-23,-17 11 100,-9 4 68,-3 1-56,2-5 23,10-9 101,10-10 77,12-10 90,7-6 12,6-5-257,5-3-214,7-1 0,10-5 0,12-3 0,9-3 0,5-4-293,-1-6-962,-3-3-1109,-8-7-3305,-5-1 5669,-4-3 0,-13 10 0,-3 2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39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26552,'-12'97'1804,"-1"-5"-2310,-1-27 383,1-3-978,1-8-1935,5-7-5161,3-9 8197,7-7 0,-2-14 0,3-7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39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27247,'88'16'112,"-6"-4"-123,-33-12 0,-6 0 11,-10 0 22,-10 0 34,-8 2 168,-4 5 123,-4 7-67,-3 8-78,-1 9-45,-3 7-111,-8 7-46,-2 2 0,-8-2-673,-2-2-762,-4-4-2868,-2-5-5528,-1 0 8854,2-4 1,11-12 0,5-4-1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39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20972,'-1'-2'4493,"-1"1"-4347,2 39-146,0-14-493,0 32-1311,0-23-2454,-5-2-5573,-4-1 9504,-8 1 0,8-14 1,-2-4-1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6:40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27628,'62'0'521,"0"-1"1,35-5-816,-40 2 0,-1-1 294,23-4-3895,-4 1 3895,-2 5-227,-8 2-2407,-12 1-7197,-13 5 9154,-19 12 0,-10-7 1,-9 6-1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0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5779,'0'0'0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23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25263,'-16'0'942,"4"0"-942,18 2 224,9 3-4319,8 5 4218,11 3 440,8 2-468,14-2 1,3-1-74,5 1 34,32 4 516,-78-14-225,-28-2 2949,-12-1-3296,-18-2 650,-10-2-616,-5-2-23,1-3-11,4-1-11,3-1-34,1-1-11,-11-3 45,22 6 0,-1 0 11,28 8 45,5 1-45,3 0 0,2 3 78,6 5 101,28 16-100,3-5-35,23 8 1,-7-15-34,3-2 1,-1-2-1,-9-3-11,-10-1 0,-13-1 45,-13 0 12,-23-1-57,-15-1 0,-20-1 0,-5 0 0,1 0 0,7 0 0,9-3 0,6-1 0,1-3 0,12 3 0,3 1 0,11 2 0,13 1 0,9 5 0,20 1 0,14 5 0,11-1 0,9 0 0,-21-5 0,0 0 0,23 2 0,11 0-1009,-51-2-2241,-20 2-6581,-16 8 9084,-27 13 0,13-12 0,-11 3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24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17039,'0'-3'4359,"0"0"-3642,0 3-190,34-2 22,-11 4 0,32 1-449,-16 5-44,4 2-11,1-1-34,-3-3 23,-9 0-34,-8 0-11,-10 1 0,-6 1 11,-4 2 22,-2 2 45,0 3-21,-2 0-35,2 3-11,1-3 0,5 0 0,7-5 78,6-4 213,8-4 34,5-2 146,18-14-348,-12 2-22,9-11-90,-20 8-11,-6 1-23,-3 3-469,-6 2-741,-3 4-1330,-6 2 1,-3 2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25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34 20143,'-3'-3'4818,"0"0"-4258,3 3-89,33-8-247,-2 3-11,52-6-213,-30 8-45,11 2-705,-34 1-1066,-11 0-2150,-9 0-5301,-10 2 9267,-14 3 0,7-2 0,-6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2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21891,'-31'60'1949,"3"-3"-1489,10-16-157,1 0-79,3-4-135,7-6 124,4-7 213,8-6 78,5-5 168,63-4-705,-31-4-673,43-3-751,-52-2-8374,-3 1 9647,-16 5 0,-2-4 1,-12 3-1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25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 18429,'-3'0'2509,"-1"-1"-2509,4 1-526,0 0-2175,-2 40-4156,-2-17 6857,-6 34 0,4-39 0,0-5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25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28671,'58'7'0,"0"1"0,-3-2 0,-2 1 0,29 5 0,-7-3 0,-9-1 0,4-4-629,-23-2-1320,6-1-2018,-19 2-5864,0 4 9815,-4 5 0,-12-5 1,-8 1-1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3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17263,'0'-3'5704,"0"0"-4909,0 3 796,0 0-1221,-1-3-56,7 3-101,3-1-45,9 4-101,3 3-22,2-3-34,1-1 11,1-2 12,-1 0-12,-2 0-10,-3 0-12,-4 0 11,-6 0-22,-3 0 11,-3 0 0,-1 0 11,-1 6 34,1 3 55,0 9 46,-2 4 0,1 2-102,-1 2-44,0 12 12,0-6-24,-1 11-223,0-11-582,0-5-1335,0-5-7679,1-8 8622,0-7 0,0-4 0,0-3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24995,'11'3'2510,"16"0"-2085,1-3-111,14-3-34,-9-1-133,0-2-147,-3 3 0,-5 1 0,-2 2 0,-5 0 0,-2-1 0,-1 0-617,-3-2-717,0-3-1579,-1-3-4012,0-5 6925,1-2 0,-6 6 0,0 2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4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54 17610,'3'-6'4830,"0"2"-4438,35-16-201,-21 16 10,26-16 147,-34 21-12,-4 8 56,-4 6 34,-4 13-191,-6 6 0,-6 3 23,-5 1-45,0-3-56,1-3 45,4-4 11,3-4 22,6-4 67,3-1 45,2-1-77,1 0-57,0-1 22,0-1-101,4 0-55,1-1 21,5-2-77,0-2 44,0-3-56,0-2 0,0-3-11,-4-1 0,1-1-179,-1-1-168,3 0-157,4-3-213,3-3-483,2-4-335,-1 0-571,-4-1-1098,-3 1-3082,-1-1 6286,0-1 0,-4 6 0,-1 0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4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3 18283,'-1'-1'4706,"0"-1"-2409,1 2-1703,-6 52-224,2-17-146,-6 43-213,2-31-11,-1-4-347,-1-2-1244,-2-4-1928,-1-2-2879,-3-6 6398,3-4 0,4-12 0,4-5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5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23269,'49'-16'1009,"-8"4"-1009,-26 9-516,-3 0-1086,-3-2-1121,0-1-3496,0-4 6219,2-3 0,-4 4 0,-1 1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5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11 16423,'1'-6'5434,"-1"2"-4649,0 4 873,0 0-784,8 29-213,-6-3-33,-3 49-662,-13-11-649,-3 0-1525,0-12-1299,9-24-2398,4-9 5905,3-9 0,1-6 0,1-4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5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3 15370,'3'-2'6689,"-2"1"-4493,-1 1-1221,-19 64-863,5-29-45,-17 50-67,12-47-526,2-6-1121,2-8-1256,6-7-2890,4-9 5793,3-5 0,2-3 0,0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5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17084,'2'-4'5491,"0"2"-4763,-2 2 247,0 0-785,20 20-156,-11-8-34,16 16-415,-18-15-1300,0-3-2273,-1-3-4383,-1-3 8371,0-2 0,-2-2 0,-1 0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5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21073,'2'-2'3451,"-1"0"-3204,-1 2-292,34 0-5715,-8 0-727,19-4 6487,-19-2 0,-18 0 0,-1 1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7:46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25398,'0'59'-2084,"0"-10"-1277,0-33-6399,0-3 9760,0 1 0,0-7 0,0 0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1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 20154,'-50'22'998,"6"2"-685,26 1-78,1 2 57,2 0 88,2 0 103,3 1-24,2-2-67,2-2-78,3-2-112,1-4 44,2-3 90,8-3 123,3-2 46,11-5-180,4-1 22,4-4-212,3 0-23,1-2-68,1-2-32,0-1-550,14-2-572,-13 3-873,5 0-1356,-21 4-3630,-8 0 6969,-6 4 0,-4-3 0,-2 3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1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 16927,'-2'-1'4617,"0"1"-3833,2 0-628,-12 39-76,8-18-80,-9 30-270,10-28-928,-2-4-1604,1-1-3495,-2-1 6297,1-2 0,2-6 0,1-3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23563,'70'-18'1916,"-5"3"-1636,-29 10-33,1 0-135,-1-1 262,14-4-374,-13 2-321,10-2-586,-15 1-886,-2 3-1090,-5 0-2462,-4 3 5385,-10 1 0,-4 2 0,-6 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2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16871,'-4'0'4134,"2"0"-3517,2 0 33,0 0-291,35 10 100,-12-5-134,29 9-34,-23-6-112,-3 1-78,-4 0-34,-3 0-67,-2 0-45,-2-1-257,0-1 0,-2 0 111,-5-3 79,-3 1 112,-3 0 291,-6 4-145,-7 3-45,-7 5-12,-5 1-66,3 2-12,2-3 0,6-2 79,4-1 594,4 2-203,3-3-111,3 2-67,7-6-90,7-2-112,9-2-79,5-2-33,6-2 11,4-6-3863,4-5 2877,2-7-952,1-6-1995,0-3-5457,-4-5 9390,-2-1 0,-20 14 0,-5 3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2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25263,'45'-9'752,"-2"2"-6334,-14 7 5582,0 0 0,0 0 1106,-4 0-2003,-3 3 121,-7 0-1880,-5 3-2666,-5 1 5322,-3 0 0,-2-3 0,0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2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4 15023,'-4'-2'6207,"1"1"-5199,3 1-335,-33 17 66,19-3-111,-24 16-79,27-5 55,2 1-121,0 4-58,2 0-55,2-1-56,2-1-67,2-1-35,1-1-32,3 0-57,5-2 34,8-4-23,7-3 68,6-7-124,1-3-78,2-4 0,-2-3-56,-1 0-627,-3-4-303,-4-2-919,-4-5-2499,-2 0-5427,-4-1 9297,-1 1 0,-5 5 0,-2 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3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6 16894,'2'-3'6454,"-1"0"-5177,-1 3-190,0 0-381,0 50-269,-4-14-258,-1 41-134,-5-25-45,-2 1-157,0 1-493,-1 0-538,0-1-1052,2-7-2052,4-7-2969,4-7 7261,1-10 0,2-11 0,0-4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3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26866,'56'-35'1143,"-4"8"-998,-15 25-100,-3 1-45,-1 1-56,-3 0-437,-3 1-392,-3 2-953,-3 1-1411,-4 6-4381,-3 2 7630,-1 5 0,-8-7 0,0 0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4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25375,'5'13'494,"-2"4"-494,-1 10-706,-2 1-1109,0-2-1849,0-1-4101,0-2 7765,0-2 0,0-9 0,0-4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4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14 22676,'16'17'1041,"5"-1"-996,13-2 11,4-6-11,0-4-45,-2-2-11,-5-2 11,-7-2 179,-10-1 695,-7-3-493,-9-3-101,-11-3-100,-10 1-35,-7-1 1,-5 3-146,1 3-157,-1 3-616,2 1-1401,3 2-3574,7 0 5748,6 5 0,9-4 0,3 4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5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3 18597,'-76'-3'4426,"6"7"-3609,24 8-234,3 6-258,8 4 56,5 1-90,9 1-21,7 5-35,5 4-11,6 8-56,3 3 34,10-1-135,6-4-67,10-8 0,5-9-11,0-11-57,0-7-122,-5-4-56,-5-8-23,-8-4-46,-5-10-99,-5-4 145,-2-1 180,-11-8 89,2 11 67,-8-2 146,4 15 167,5 5 24,2 4-68,4 1-56,0 0-89,4 1 335,7 0 91,10 0-136,9 0-335,5 0-90,-3 0-56,-3 0-414,-5-2-785,-2-2-1648,1-5-3909,3-5 6756,4-2 0,-12 7 0,-2 1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5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26071,'-40'73'-2455,"8"-10"-1455,24-34-4158,5-5 8068,10-4 0,-5-9 0,5-5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5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30 22765,'-48'33'1782,"10"11"-1581,33-14-55,8 5 44,9-17 23,9-7-112,8-5-34,6-8 11,0-8-22,-1-6 124,-5-7 212,-9 0-100,-8-1-147,-8 2-33,-4-1-78,-8 3-34,-4 2-79,-6 5-245,-1 5-450,0 4-783,-1 7-998,2 7-4907,3 6 7462,6 5 0,5-8 0,4-4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6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20300,'-61'13'4045,"7"2"-3507,24 7-79,6 2-33,6 0-34,5-1-56,6-3-45,5-1-22,1-1-55,6 2-46,4-2-56,7-1-112,6-6-101,3-4-516,3-5-952,1-8-1859,3-4-4068,2-7 7496,2-3 0,-15 8 0,-4 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6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23191,'-54'42'2611,"5"8"-2197,38-21-123,-1 6-33,10-16-101,2-5-34,5-5-101,5-5 23,7-5-45,4-9 0,1-7 0,0-7 0,-2-2 11,-3 3 24,-4 2-2,-4 5 1,-2 2 22,-2 4 89,-2 3 113,-1 2 280,-2 3-258,1 1-111,-1 2-169,2 4 0,1 5 0,0 6 0,1 3 0,0 0 0,-2-2 0,1-2 0,1-3-80,-1-2-1522,0-4-1356,1-3-3362,1-2 6320,7-1 0,-6 0 0,2 0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6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25701,'-23'68'1490,"1"-7"-1266,7-22-22,2-7 33,6-9-11,3-9-123,3-7-45,1-4 89,6-5-44,4-7-45,8-5-56,1-7-224,1-2-526,-1 0-550,-1 0-997,-2 4-2230,1 4-5009,0 7 9536,-1 3 0,-6 5 0,-2 0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27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47 112 16602,'54'-1'2914,"-8"-5"-2365,-28-1-135,-2-8 90,-3 0-44,-4-2 201,-4 0 280,-2 4-291,-4 1 22,-7 7-33,-4 2-79,-9 4 135,-3 7-68,-2 5-100,-1 8 33,2 0-78,2 3-268,5 1-214,5 1 0,4-1 0,6 0 0,2-2 0,8-3 0,4-2 0,9-6 0,14-2 0,-7-6 0,8-2-1043,-12-7-783,-2-1-1637,-2-6-3260,-4 2 6723,-2 3 0,-6 3 0,-2 2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0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3 21465,'0'-2'3384,"0"1"-3205,-41 28-112,15-4-4296,-35 26 4229,25-7-67,-4 3 344,1 2-1476,1-4-1210,8-6-3081,9-10 5490,9-13 0,8-7 0,4-7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0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22855,'51'19'2868,"4"7"-2834,-32-10-34,5 6-438,-13-10-873,-3 0-1590,-2-2-2713,2-2 5614,1-3 0,-5-2 0,-1-3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0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11 17924,'-3'-6'6208,"1"1"-5480,-36 45-481,14-18-191,-34 33-56,22-28-493,0-3-729,4-2-817,5-5-2454,7-4-5338,8-5 9493,7-3 0,3-3 1,2-2-1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0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18037,'3'-5'7070,"1"1"-6185,-4 4-515,0 0-191,29 34-123,-16-14-56,23 26-526,-23-26-4290,2-6 2295,2-6-1849,6-5-3720,3-2 8090,3-6 0,-12 3 0,-4-3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1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22507,'-58'29'1782,"11"0"-1368,36-4 57,6 3 34,3 1-91,6 1-67,6-4-168,8-6-89,5-10-34,1-5 0,0-11 112,-3-5 45,-4-8-89,-7-4-46,-5 0-11,-3 2-67,-2 5-179,-4 5-393,-3 4-974,-5 4-2219,0 1 3765,1 8 0,5-4 0,3 4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1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26194,'52'0'403,"-9"0"-504,-31 0-705,-2 0-909,-2 0-1243,-3 0-2297,0-1-4370,2-5 9625,4-5 0,-4 4 0,0-2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1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25992,'-1'77'728,"-2"-10"-1053,-4-35-1143,2-4-1456,2-6-2421,4-6-4022,9-8 9367,7-4 0,-5-4 0,0 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2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24435,'-32'41'1064,"8"-3"-851,22-12-34,4-5 12,4-1 44,6-6-22,5-4 0,3-5-1,3-2-88,-1-6-12,-1-6-33,-1-5-23,-5-7-12,-2 0-44,-6 1-123,-4 0-415,-2 4-2487,-12 2 3025,-11 11 0,5 0 0,-2 6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2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 19818,'1'-2'5939,"0"1"-5715,-1 1-190,-5 44-34,-3-20-381,-6 36-886,-2-33-1680,3-6-2498,4-4 5445,4-8 0,4-4 0,1-4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2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22754,'10'35'-3070,"-2"-5"-1110,-8-20-3842,1 0 8022,-1-3 0,0-3 0,0-1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2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27158,'42'41'1232,"2"-10"-1154,2-28-67,2-2-11,1-6-22,-1-1-2836,34-11-593,-33 7-4840,20-1 8291,-43 10 0,-13 1 0,-4 0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3412 377 19146,'-56'-27'1270,"0"-1"0,-3 1 0,0 1-1940,2 5 0,-2 1 692,-8-1 0,-3-1-22,-5-1 0,-7 0-4,0 3 1,-7 0-1,3 2-4,17 4 1,2 2 0,-4 1 14,-22-3 1,-6 2-1,5 3-4,20 4 1,4 3 0,-1 1-423,-4 1 0,0 1 1,0 2 425,0-1 1,-1 2-1,1 1 45,1 0 1,1 2-1,1 2 22,0 1 1,0 2 0,1 1 89,3 2 1,0 2 0,0 1 66,2 3 1,1 1-1,0 2-47,-26 14 0,4 2 96,11 1 1,5 1-1303,13-2 1,7 2 1116,16-2 0,8 2-61,2 43 0,46 12 111,2-43 1,8 0 33,16 5 1,9-2 77,11 2 1,7-4-257,-15-18 1,3-2 0,2-3 35,8-1 0,2-2 1,3-3 51,7-1 1,2-3-1,2-2-37,5-2 1,1-3-1,2-3-52,-22-4 0,1-1 0,1-2 0,0 0-164,1-1 0,1-1 0,-1-1 0,1-2 164,1-1 0,-1-2 0,1-2 0,-1 1-45,1-1 0,0 0 0,-1-2 0,0 0-90,-2-2 1,-1-2 0,-1 0 0,0-1 14,19-3 1,-1-1-1,-3-1 94,-11 0 0,-2-1 0,-4-1 513,19-7 0,-9-2-482,-20 2 1,-8-4 492,14-28-364,-34-6 34,-22-7 56,-27-7-134,-18-10-62,3 41 0,-7 0-28,-7-4 0,-5 2-6,-9-3 0,-4 3 292,-8 0 1,-4 2-388,-5 3 0,-3 5-56,-1 4 1,-1 5 38,4 5 0,-1 6-627,-11 5 0,4 5-297,27 4 0,4 3-852,-6 3 1,6 5-7437,5 8 9330,12 9 0,21-10 0,5-1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36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1287 23932,'42'-68'881,"1"-1"1,-1 0-1,1 0-814,-2 4 0,0 1-1133,3-7 1,1-3 1082,2-4 0,1 0-17,2-2 0,1 2-140,-2 3 0,0 3-28,-5 11 0,-1 4-31,-7 12 0,-2 5-2087,17-10-1965,-17 27-5498,-16 31 9749,-9 26 1,-7-10-1,-3 6 1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53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17095,'0'-6'4706,"0"0"-3921,0 6 279,0 0-750,41-33-67,-21 21-102,34-25-44,-29 29-45,1 0-45,2 1 23,-1 0-34,-2 1 11,-4 2 0,-3 1 12,-6 1-12,-5 2 34,-3 0 67,-2 0 235,0 0 202,2 9-302,-1 1 10,0 11-44,-2 0-67,-1 4-57,0 4-33,0 2-44,-2 0 10,-1 14-22,0-11-56,-1 10-67,2-14-247,1-1-392,-3-3-874,2-6-1367,-2-6-4471,1-6 7474,-1-4 0,2-2 0,0-2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54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25880,'33'-1'1210,"-2"0"-1030,-6-2-91,1 1-44,-3 0-45,-5 1 0,-3 0-370,-2 1-369,0 0-830,5 2-1401,3-2-2901,7 0 5871,4-10 0,-14 6 0,-2-6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54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22642,'62'-32'358,"-10"8"-335,-28 22 89,-7 3 134,-6 8 292,-6 4 123,-3 9-157,-7 4-246,-4 3-146,-4 1-11,-5 2-11,0 2-23,-1 3 90,1 1 33,1 0 135,3-3-101,4-4 67,5-4-78,3-5 79,1-2 10,2-2-78,4-1-78,3-2-68,4-3-55,1-3-1,2-2-22,0-3-246,0-2-325,0-2-326,0-1-683,-2-5-4210,0-3 916,0-5-4957,0-1 9490,0 2 0,-6 5 1,-2 4-1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54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11 19034,'0'-6'4515,"0"1"-3820,0 5 986,0 0-1132,0 39-280,-4-6-124,-1 36-111,-6-16-34,-2 4-191,-1-3-671,1-4-1167,3-9-1780,5-13-4225,7-11 8034,11-10 0,-6-6 0,6-1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55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4 109 19168,'-2'-2'4829,"0"1"-2442,2 1-2028,39-13-135,-16 7-146,32-12 0,-25 10-66,0-1 11,0-1-12,-3-1 34,-1 2-34,-4 0 0,-4 3 0,-5 2 12,-3 2 55,-4 1 68,-3 1 22,-1 0 22,-1 0-56,-1 0 191,2 6-90,-1 3-110,0 7-125,0 4 0,-1 2 0,0 2 0,0 0 0,0 0 0,0-1 0,0-2 0,0-1 0,0-3-830,-1-1-649,-4-3-1491,-4 1-3260,-5 0 6230,-3 1 0,8-6 0,1-2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55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5 19370,'-1'-3'5625,"1"1"-3721,0 2-1567,-2 12-180,2 0-157,-1 11-23,1-2-537,-3 1-763,-2 2-1231,-3 1-2970,-3-1-4307,-2-1 9521,1-1 0,4-10 0,2-3 1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8:55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28334,'35'-3'337,"2"0"-337,2 3 0,6 0 0,1 0 0,1 0 0,-2 1 0,-5 0 0,-4 0 0,-6-1 0,-4 0-1077,-4 0-1377,-4-5-2689,-4-2 5143,-4 0 0,-5 2 0,-3 4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06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148 183 22003,'67'4'785,"-4"-8"-752,-20-11 12,-2-7-5705,-2-3 5660,-5 0 1386,-7 1-1386,-11 2 1117,-7 4-691,-20 3 314,-14 4-259,-23 5-134,-17 8 79,-9 10-324,0 5 54,9 5-55,17-3 45,14 2 100,14 3 3337,8 12-3203,5 16 35,3 9-347,6 10-68,12-5-146,14-10-560,19-16-437,17-18-2191,-5-18 1,4-5-1583,-13-2 1,0-1 4495,21-1 0,-5-2 1,-12-1-1,-13 5 1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17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0 22070,'-63'2'2566,"8"4"-2129,20 2-56,5 4-78,4-1-101,3 5 55,3 3 1,1 6-191,0 4 112,3 3-56,2 0-111,5 0 44,4-1-56,3-2 22,3 1-22,5-1 0,3-2-11,7-4 0,3-5-34,3-7-67,2-5-90,2-4 79,-2-4 101,-3-2 22,-6-2 0,-4-3 0,-6 0 33,-3-1-44,-5-10 0,-3 4 11,-5-6 0,1 8 22,0 3 12,3 3 78,3 3 89,2 2 315,1 2-180,1 1-246,4 0 55,5 0-89,8 0-56,7 0-33,2 0-494,1-3-604,2-5-1536,1-8-2431,7-7-4733,4-1 9694,2 2 1,-18 10 0,-5 5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18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23292,'-52'21'1467,"7"-1"-1164,30-3-12,2 1-56,4 0 24,2 2 110,5 12-234,0-7-68,2 7-56,3-13-11,0-4-101,3-5-414,1-6-259,2-3 147,3-10 268,-1-4 236,1-11 78,-3-2 45,-1-1 45,-3 4-45,0 5 45,-2 6 135,-1 6 66,0 3 101,0 2 45,0 1-89,2 0-23,0 5 23,2 1-180,1 6-123,0 0-146,0 0-986,-2-1-1355,1 0-3059,1-2 5546,3-2 0,-4-4 0,0-1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18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23258,'2'61'897,"-1"-8"-718,-1-28 0,0-6-78,0-5-101,0-7-11,0-4-281,0-3 292,3-6 45,0-2-22,4-6 33,1 1-12,0 2-10,1 4 44,-2 1 90,2 4 180,0 1 44,3 1-112,2 0 0,1 0-22,2 0 67,-2 0 100,1 0 69,-4 1-158,-2 2-112,-2 2-90,-2 1-78,-2 0-56,-1-1 0,-1 1-347,-1 0-415,-1 1-571,0-1-2085,0 0-5288,0-3 8706,1-1 0,-1-2 0,1 0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19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8 124 21857,'53'-30'1099,"-8"3"-999,-32 12 24,-5 1 111,-3 1-67,-4 3 112,-3 3-22,-4 2-23,-3 3 180,-6 2 111,0 7 24,-1 5-2,0 11 136,1 6-68,0 2-78,4 2-100,3-1-438,5-1 0,1-1 0,7-2 0,4-3 0,6-3 0,4-7-1648,9-6 56,-6-6-1107,7-8-1940,-6-3-5192,0-4 9459,2 4 0,-12 4 1,-2 3-1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0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17992,'0'-2'5434,"0"0"-3429,0 2-1713,32-9 11,-8 4-202,29-6-34,-17 8-34,0 0-10,-2 2-12,-5-2 23,-4 1-34,-6 1 22,-6 0 12,-4 1 100,-4 0 56,-2 0 113,-1 1 22,0 3 0,0 4-112,0 6-23,0 6-33,-2 5-56,0 4-45,-2 6-23,-4 1-33,-3 2-56,-2-4-347,1-1-449,0-6-940,2-6-1995,1-5-4987,2-7 8774,1-5 0,2-3 0,1-1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0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27538,'47'1'1133,"-1"-1"-1133,-11-2 0,0 1 0,-2-1 0,1 1 0,-2-1-449,-3 0-481,-2-1-639,-4-2-1625,-2-2-2621,-1-4 5815,0-2 0,-8 4 0,-2 2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0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15 24177,'43'-11'728,"-9"8"-459,-32 13-68,-6 9-156,-4 3-11,-5 4-1,-2 1-21,-2 3 44,1 1 325,-1 3 101,2 3 22,-1 0-100,4 0 32,4-1-55,5-1-56,4 0-122,5-2-203,3-2 0,8-5 0,1-7 0,2-5 0,1-8 0,-1-4-382,-1-6-593,-2-8-716,-1-10-1896,0-10 3587,13-22 0,-16 27 0,7-8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1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26978,'-4'83'605,"-2"-4"-605,-3-24-45,-3 1-605,1-4-1109,0-6-1558,2-9-3394,5-9 6711,1-13 0,3-7 0,0-6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1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71 18866,'-2'-3'5401,"0"1"-4662,2 2 169,0 0-863,17 0-45,-5 0-864,15 0-1208,-10-3-1458,-1-5-3137,-1-5 6667,1-6 0,-7 7 0,-1 2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1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9 20300,'0'-5'5098,"0"2"-4302,0 3-135,0 43-213,-2-10-89,-5 42-236,-4-21-123,-5-1-34,1-2-717,0-8-650,6-7-1074,3-9-1895,4-12-4561,5-6 8931,8-14 0,-6 4 0,5-6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1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4 20132,'0'-2'5355,"1"1"-4682,-1 1-270,-6 37-89,-5-5-224,-7 35-90,-4-14-146,0-3-616,0-3-672,4-9-527,6-11-1837,6-13-4035,3-8 7833,9-13 0,-5 5 0,5-5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1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18238,'1'-2'5973,"0"1"-3968,-1 1-1781,24 1-123,-13 3-67,20 2-34,-20 3-560,1 0-1592,-2-3-1635,3-3-4483,0-2 8270,2-5 0,-6 4 0,-1-4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1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21924,'0'-2'4505,"0"1"-4079,0 1-426,29 1-549,-17 0-1255,23 0-1468,-23-4-2857,1-5 6129,1-6 0,-6 4 0,-1 1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7:59:32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3 18720,'0'-1'7059,"0"-1"-5950,0 2-279,-3 51-248,-3-10-211,-5 45-371,-2-25 0,0-3 0,2-8-371,2-9-659,4-9-663,2-8-1803,3-7-5008,0-6 8504,3-5 0,-2-4 0,3-2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1A2F1-9184-454E-9FDB-69E1E6D065B0}" type="datetimeFigureOut">
              <a:rPr lang="it-IT" smtClean="0"/>
              <a:t>23/04/25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2DDAB-673A-DD49-AAC8-AA912985D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954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2DDAB-673A-DD49-AAC8-AA912985D26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5485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63290C-F16A-45F0-81B2-4DE28627E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2C9D073-4B1A-4730-9E39-C80FC834D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EC1B03-3F84-40B9-926B-249DA591E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BF4F8D-A8BD-4594-8247-2B902A85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9BF8F2-7B0E-4019-A146-08112CB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77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E9EC9C-1063-4517-BCAE-1C28B840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74A801-B43F-464F-8B0A-53CAE0E36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AE44A6-BD81-44EA-B089-F903AECC5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16F30-F39C-4DF0-AD2F-C38F064E0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D94EA8-2E00-4437-8751-43FF1D02B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20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850BA8-EC2E-4BC9-BD2C-365D8E88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B797A5-302B-4C1A-9F78-E987CEC41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E736A0-D38F-4131-A99F-EE7E9535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0BD0C1-A7CC-434B-A5B7-0E7F9EAD9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45F6F5-33F5-4458-910A-9DFAE796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9788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46FCC7-1741-4977-8AAB-4A3D54FC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2BB389-52B2-4753-B87E-F0988FB0B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29214A-EA57-4E6A-B8BB-7C3E640A0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06848AE-8310-4771-8FFB-BDB688C9F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9C48DF-12EE-4FFA-A20F-8179EA468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5CEAC3-4F49-4961-AC8B-C2D44C67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799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7C2347-D261-4CE1-B581-51DE50F88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FAC09E-00E5-40F4-A483-209C4CA51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B152720-8900-46E4-940B-5D5CBD6E5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9FC5ED5-6A19-4C69-93F1-BE24F7463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6442DF-9E96-4E7E-890C-A6FEBBA355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17FFECE-CE10-46C6-A566-4485E09C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70E1443-ABAA-4AAD-B616-9CFF9B895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EC0F65-4AC2-4351-BA6A-F4ACEFCE7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21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E31AA0-14C7-4299-ACA1-3776AF99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46A7C95-E2AF-4106-B4CF-8B0EF186D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CF1113C-0711-4941-B805-5DC67CCB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64ABFE-9320-4CF0-9C7E-CCE1D63E8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59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BFA8DFE-CDE2-4FBF-B505-F0FF6A0C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422165B-13DA-4CF9-BC0A-878B54AC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6625B0-C311-4E8D-8E91-6961DCC8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50AFC-B112-40FD-8959-75975A0B93F8}"/>
              </a:ext>
            </a:extLst>
          </p:cNvPr>
          <p:cNvSpPr txBox="1"/>
          <p:nvPr userDrawn="1"/>
        </p:nvSpPr>
        <p:spPr>
          <a:xfrm>
            <a:off x="10015001" y="6502160"/>
            <a:ext cx="21964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ⓒSaebyeol Yu.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Saebyeol’s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4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BFA8DFE-CDE2-4FBF-B505-F0FF6A0C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422165B-13DA-4CF9-BC0A-878B54AC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6625B0-C311-4E8D-8E91-6961DCC8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50AFC-B112-40FD-8959-75975A0B93F8}"/>
              </a:ext>
            </a:extLst>
          </p:cNvPr>
          <p:cNvSpPr txBox="1"/>
          <p:nvPr userDrawn="1"/>
        </p:nvSpPr>
        <p:spPr>
          <a:xfrm>
            <a:off x="10015001" y="6502160"/>
            <a:ext cx="21964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bg1"/>
                </a:solidFill>
              </a:rPr>
              <a:t>ⓒSaebyeol Yu.</a:t>
            </a:r>
            <a:r>
              <a:rPr lang="ko-KR" altLang="en-US" sz="900" dirty="0">
                <a:solidFill>
                  <a:schemeClr val="bg1"/>
                </a:solidFill>
              </a:rPr>
              <a:t> </a:t>
            </a:r>
            <a:r>
              <a:rPr lang="en-US" altLang="ko-KR" sz="900" dirty="0" err="1">
                <a:solidFill>
                  <a:schemeClr val="bg1"/>
                </a:solidFill>
              </a:rPr>
              <a:t>Saebyeol’s</a:t>
            </a:r>
            <a:r>
              <a:rPr lang="ko-KR" altLang="en-US" sz="900" dirty="0">
                <a:solidFill>
                  <a:schemeClr val="bg1"/>
                </a:solidFill>
              </a:rPr>
              <a:t> </a:t>
            </a:r>
            <a:r>
              <a:rPr lang="en-US" altLang="ko-KR" sz="900" dirty="0">
                <a:solidFill>
                  <a:schemeClr val="bg1"/>
                </a:solidFill>
              </a:rPr>
              <a:t>PowerPoint</a:t>
            </a:r>
            <a:endParaRPr lang="ko-KR" alt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507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FE536F9-7C92-48B8-88EF-E8EA308D28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9" y="3271"/>
            <a:ext cx="12185664" cy="6854436"/>
          </a:xfrm>
          <a:prstGeom prst="rect">
            <a:avLst/>
          </a:prstGeom>
        </p:spPr>
      </p:pic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BFA8DFE-CDE2-4FBF-B505-F0FF6A0C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422165B-13DA-4CF9-BC0A-878B54AC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6625B0-C311-4E8D-8E91-6961DCC8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50AFC-B112-40FD-8959-75975A0B93F8}"/>
              </a:ext>
            </a:extLst>
          </p:cNvPr>
          <p:cNvSpPr txBox="1"/>
          <p:nvPr userDrawn="1"/>
        </p:nvSpPr>
        <p:spPr>
          <a:xfrm>
            <a:off x="10015001" y="6502160"/>
            <a:ext cx="21964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ⓒSaebyeol Yu.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Saebyeol’s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7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EEB536-ABD3-42A0-ADE1-9C927041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5D548E-1BC8-4CE5-9124-F7168BF17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9A19B86-3C3A-4FDF-85F3-A6A060E90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0B4483-9CF2-4E96-9A56-DD8DCD39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D5BCC6-55D9-4BCD-9A96-E1F31465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5BA71E-6904-4F40-BA29-DECF5E12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493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997A09-5515-4BE0-AB47-1BB07A52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30A6685-DEE9-439C-85D2-7E8F282FE7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A9C4D8-BB78-4F52-8481-F990EDB33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5E4FF5C-280C-4BD0-9543-1512D39B0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E0253EC-8A40-4A9C-8733-B801E2C6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8F88AA6-E5B6-41F1-8C20-55F6BF015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964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80FE59-97BC-40F4-8746-846251C8E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D0D1066-B8BB-4EA3-A940-74918407B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29E8E5D-E9DA-47C3-84F9-DD028E5B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D5C7AB-92A0-4AF6-820B-CDDE61378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C488DE-59F4-4026-A2C3-7A64317E9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6248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6073809-4982-49CC-9BE3-619C3CE07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9291590-A676-4060-BCC1-C36BA5582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47FB7D-6E37-467B-A205-5C3CA7DD4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D6FC79-B08D-4B43-B286-7287B9968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14A6E8-6B53-4616-A8D0-23B11FE7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301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2F64A0E-E64A-402F-9E54-3567C3E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203911A-456D-4824-A32B-B27A7FAAD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46EE0E-DA2A-4F93-8CE0-9EB756A9C0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F38DF-60A3-478F-9DDE-E65F6DB377A6}" type="datetimeFigureOut">
              <a:rPr lang="ko-KR" altLang="en-US" smtClean="0"/>
              <a:t>2025. 4. 23.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2F4081-D286-49EF-AA82-77E249348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68ED41-EECB-4B58-AA13-0775E21AC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841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4.xml"/><Relationship Id="rId3" Type="http://schemas.openxmlformats.org/officeDocument/2006/relationships/image" Target="../media/image4.jpeg"/><Relationship Id="rId7" Type="http://schemas.openxmlformats.org/officeDocument/2006/relationships/customXml" Target="../ink/ink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customXml" Target="../ink/ink3.xml"/><Relationship Id="rId5" Type="http://schemas.openxmlformats.org/officeDocument/2006/relationships/image" Target="../media/image5.png"/><Relationship Id="rId15" Type="http://schemas.openxmlformats.org/officeDocument/2006/relationships/customXml" Target="../ink/ink5.xml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customXml" Target="../ink/ink2.xml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.xml"/><Relationship Id="rId21" Type="http://schemas.openxmlformats.org/officeDocument/2006/relationships/image" Target="../media/image21.png"/><Relationship Id="rId34" Type="http://schemas.openxmlformats.org/officeDocument/2006/relationships/customXml" Target="../ink/ink20.xml"/><Relationship Id="rId42" Type="http://schemas.openxmlformats.org/officeDocument/2006/relationships/customXml" Target="../ink/ink24.xml"/><Relationship Id="rId47" Type="http://schemas.openxmlformats.org/officeDocument/2006/relationships/image" Target="../media/image34.png"/><Relationship Id="rId50" Type="http://schemas.openxmlformats.org/officeDocument/2006/relationships/customXml" Target="../ink/ink28.xml"/><Relationship Id="rId55" Type="http://schemas.openxmlformats.org/officeDocument/2006/relationships/image" Target="../media/image38.png"/><Relationship Id="rId63" Type="http://schemas.openxmlformats.org/officeDocument/2006/relationships/image" Target="../media/image42.png"/><Relationship Id="rId7" Type="http://schemas.openxmlformats.org/officeDocument/2006/relationships/image" Target="../media/image14.png"/><Relationship Id="rId2" Type="http://schemas.openxmlformats.org/officeDocument/2006/relationships/image" Target="../media/image4.jpeg"/><Relationship Id="rId16" Type="http://schemas.openxmlformats.org/officeDocument/2006/relationships/customXml" Target="../ink/ink11.xml"/><Relationship Id="rId29" Type="http://schemas.openxmlformats.org/officeDocument/2006/relationships/image" Target="../media/image25.png"/><Relationship Id="rId11" Type="http://schemas.openxmlformats.org/officeDocument/2006/relationships/image" Target="../media/image16.png"/><Relationship Id="rId24" Type="http://schemas.openxmlformats.org/officeDocument/2006/relationships/customXml" Target="../ink/ink15.xml"/><Relationship Id="rId32" Type="http://schemas.openxmlformats.org/officeDocument/2006/relationships/customXml" Target="../ink/ink19.xml"/><Relationship Id="rId37" Type="http://schemas.openxmlformats.org/officeDocument/2006/relationships/image" Target="../media/image29.png"/><Relationship Id="rId40" Type="http://schemas.openxmlformats.org/officeDocument/2006/relationships/customXml" Target="../ink/ink23.xml"/><Relationship Id="rId45" Type="http://schemas.openxmlformats.org/officeDocument/2006/relationships/image" Target="../media/image33.png"/><Relationship Id="rId53" Type="http://schemas.openxmlformats.org/officeDocument/2006/relationships/image" Target="../media/image37.png"/><Relationship Id="rId58" Type="http://schemas.openxmlformats.org/officeDocument/2006/relationships/customXml" Target="../ink/ink32.xml"/><Relationship Id="rId5" Type="http://schemas.openxmlformats.org/officeDocument/2006/relationships/image" Target="../media/image13.png"/><Relationship Id="rId61" Type="http://schemas.openxmlformats.org/officeDocument/2006/relationships/image" Target="../media/image41.png"/><Relationship Id="rId19" Type="http://schemas.openxmlformats.org/officeDocument/2006/relationships/image" Target="../media/image20.png"/><Relationship Id="rId14" Type="http://schemas.openxmlformats.org/officeDocument/2006/relationships/customXml" Target="../ink/ink10.xml"/><Relationship Id="rId22" Type="http://schemas.openxmlformats.org/officeDocument/2006/relationships/customXml" Target="../ink/ink14.xml"/><Relationship Id="rId27" Type="http://schemas.openxmlformats.org/officeDocument/2006/relationships/image" Target="../media/image24.png"/><Relationship Id="rId30" Type="http://schemas.openxmlformats.org/officeDocument/2006/relationships/customXml" Target="../ink/ink18.xml"/><Relationship Id="rId35" Type="http://schemas.openxmlformats.org/officeDocument/2006/relationships/image" Target="../media/image28.png"/><Relationship Id="rId43" Type="http://schemas.openxmlformats.org/officeDocument/2006/relationships/image" Target="../media/image32.png"/><Relationship Id="rId48" Type="http://schemas.openxmlformats.org/officeDocument/2006/relationships/customXml" Target="../ink/ink27.xml"/><Relationship Id="rId56" Type="http://schemas.openxmlformats.org/officeDocument/2006/relationships/customXml" Target="../ink/ink31.xml"/><Relationship Id="rId64" Type="http://schemas.openxmlformats.org/officeDocument/2006/relationships/customXml" Target="../ink/ink35.xml"/><Relationship Id="rId8" Type="http://schemas.openxmlformats.org/officeDocument/2006/relationships/customXml" Target="../ink/ink7.xml"/><Relationship Id="rId51" Type="http://schemas.openxmlformats.org/officeDocument/2006/relationships/image" Target="../media/image36.png"/><Relationship Id="rId3" Type="http://schemas.openxmlformats.org/officeDocument/2006/relationships/image" Target="../media/image3.png"/><Relationship Id="rId12" Type="http://schemas.openxmlformats.org/officeDocument/2006/relationships/customXml" Target="../ink/ink9.xml"/><Relationship Id="rId17" Type="http://schemas.openxmlformats.org/officeDocument/2006/relationships/image" Target="../media/image19.png"/><Relationship Id="rId25" Type="http://schemas.openxmlformats.org/officeDocument/2006/relationships/image" Target="../media/image23.png"/><Relationship Id="rId33" Type="http://schemas.openxmlformats.org/officeDocument/2006/relationships/image" Target="../media/image27.png"/><Relationship Id="rId38" Type="http://schemas.openxmlformats.org/officeDocument/2006/relationships/customXml" Target="../ink/ink22.xml"/><Relationship Id="rId46" Type="http://schemas.openxmlformats.org/officeDocument/2006/relationships/customXml" Target="../ink/ink26.xml"/><Relationship Id="rId59" Type="http://schemas.openxmlformats.org/officeDocument/2006/relationships/image" Target="../media/image40.png"/><Relationship Id="rId20" Type="http://schemas.openxmlformats.org/officeDocument/2006/relationships/customXml" Target="../ink/ink13.xml"/><Relationship Id="rId41" Type="http://schemas.openxmlformats.org/officeDocument/2006/relationships/image" Target="../media/image31.png"/><Relationship Id="rId54" Type="http://schemas.openxmlformats.org/officeDocument/2006/relationships/customXml" Target="../ink/ink30.xml"/><Relationship Id="rId62" Type="http://schemas.openxmlformats.org/officeDocument/2006/relationships/customXml" Target="../ink/ink34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6.xml"/><Relationship Id="rId15" Type="http://schemas.openxmlformats.org/officeDocument/2006/relationships/image" Target="../media/image18.png"/><Relationship Id="rId23" Type="http://schemas.openxmlformats.org/officeDocument/2006/relationships/image" Target="../media/image22.png"/><Relationship Id="rId28" Type="http://schemas.openxmlformats.org/officeDocument/2006/relationships/customXml" Target="../ink/ink17.xml"/><Relationship Id="rId36" Type="http://schemas.openxmlformats.org/officeDocument/2006/relationships/customXml" Target="../ink/ink21.xml"/><Relationship Id="rId49" Type="http://schemas.openxmlformats.org/officeDocument/2006/relationships/image" Target="../media/image35.png"/><Relationship Id="rId57" Type="http://schemas.openxmlformats.org/officeDocument/2006/relationships/image" Target="../media/image39.png"/><Relationship Id="rId10" Type="http://schemas.openxmlformats.org/officeDocument/2006/relationships/customXml" Target="../ink/ink8.xml"/><Relationship Id="rId31" Type="http://schemas.openxmlformats.org/officeDocument/2006/relationships/image" Target="../media/image26.png"/><Relationship Id="rId44" Type="http://schemas.openxmlformats.org/officeDocument/2006/relationships/customXml" Target="../ink/ink25.xml"/><Relationship Id="rId52" Type="http://schemas.openxmlformats.org/officeDocument/2006/relationships/customXml" Target="../ink/ink29.xml"/><Relationship Id="rId60" Type="http://schemas.openxmlformats.org/officeDocument/2006/relationships/customXml" Target="../ink/ink33.xml"/><Relationship Id="rId65" Type="http://schemas.openxmlformats.org/officeDocument/2006/relationships/image" Target="../media/image43.png"/><Relationship Id="rId4" Type="http://schemas.openxmlformats.org/officeDocument/2006/relationships/image" Target="../media/image5.png"/><Relationship Id="rId9" Type="http://schemas.openxmlformats.org/officeDocument/2006/relationships/image" Target="../media/image15.png"/><Relationship Id="rId13" Type="http://schemas.openxmlformats.org/officeDocument/2006/relationships/image" Target="../media/image17.png"/><Relationship Id="rId18" Type="http://schemas.openxmlformats.org/officeDocument/2006/relationships/customXml" Target="../ink/ink12.xml"/><Relationship Id="rId3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1.xml"/><Relationship Id="rId21" Type="http://schemas.openxmlformats.org/officeDocument/2006/relationships/customXml" Target="../ink/ink43.xml"/><Relationship Id="rId42" Type="http://schemas.openxmlformats.org/officeDocument/2006/relationships/image" Target="../media/image63.png"/><Relationship Id="rId63" Type="http://schemas.openxmlformats.org/officeDocument/2006/relationships/customXml" Target="../ink/ink64.xml"/><Relationship Id="rId84" Type="http://schemas.openxmlformats.org/officeDocument/2006/relationships/image" Target="../media/image84.png"/><Relationship Id="rId138" Type="http://schemas.openxmlformats.org/officeDocument/2006/relationships/image" Target="../media/image111.png"/><Relationship Id="rId107" Type="http://schemas.openxmlformats.org/officeDocument/2006/relationships/customXml" Target="../ink/ink86.xml"/><Relationship Id="rId11" Type="http://schemas.openxmlformats.org/officeDocument/2006/relationships/customXml" Target="../ink/ink38.xml"/><Relationship Id="rId32" Type="http://schemas.openxmlformats.org/officeDocument/2006/relationships/image" Target="../media/image58.png"/><Relationship Id="rId37" Type="http://schemas.openxmlformats.org/officeDocument/2006/relationships/customXml" Target="../ink/ink51.xml"/><Relationship Id="rId53" Type="http://schemas.openxmlformats.org/officeDocument/2006/relationships/customXml" Target="../ink/ink59.xml"/><Relationship Id="rId58" Type="http://schemas.openxmlformats.org/officeDocument/2006/relationships/image" Target="../media/image71.png"/><Relationship Id="rId74" Type="http://schemas.openxmlformats.org/officeDocument/2006/relationships/image" Target="../media/image79.png"/><Relationship Id="rId79" Type="http://schemas.openxmlformats.org/officeDocument/2006/relationships/customXml" Target="../ink/ink72.xml"/><Relationship Id="rId102" Type="http://schemas.openxmlformats.org/officeDocument/2006/relationships/image" Target="../media/image93.png"/><Relationship Id="rId123" Type="http://schemas.openxmlformats.org/officeDocument/2006/relationships/customXml" Target="../ink/ink94.xml"/><Relationship Id="rId128" Type="http://schemas.openxmlformats.org/officeDocument/2006/relationships/image" Target="../media/image106.png"/><Relationship Id="rId5" Type="http://schemas.openxmlformats.org/officeDocument/2006/relationships/image" Target="../media/image44.png"/><Relationship Id="rId90" Type="http://schemas.openxmlformats.org/officeDocument/2006/relationships/image" Target="../media/image87.png"/><Relationship Id="rId95" Type="http://schemas.openxmlformats.org/officeDocument/2006/relationships/customXml" Target="../ink/ink80.xml"/><Relationship Id="rId22" Type="http://schemas.openxmlformats.org/officeDocument/2006/relationships/image" Target="../media/image53.png"/><Relationship Id="rId27" Type="http://schemas.openxmlformats.org/officeDocument/2006/relationships/customXml" Target="../ink/ink46.xml"/><Relationship Id="rId43" Type="http://schemas.openxmlformats.org/officeDocument/2006/relationships/customXml" Target="../ink/ink54.xml"/><Relationship Id="rId48" Type="http://schemas.openxmlformats.org/officeDocument/2006/relationships/image" Target="../media/image66.png"/><Relationship Id="rId64" Type="http://schemas.openxmlformats.org/officeDocument/2006/relationships/image" Target="../media/image74.png"/><Relationship Id="rId69" Type="http://schemas.openxmlformats.org/officeDocument/2006/relationships/customXml" Target="../ink/ink67.xml"/><Relationship Id="rId113" Type="http://schemas.openxmlformats.org/officeDocument/2006/relationships/customXml" Target="../ink/ink89.xml"/><Relationship Id="rId118" Type="http://schemas.openxmlformats.org/officeDocument/2006/relationships/image" Target="../media/image101.png"/><Relationship Id="rId134" Type="http://schemas.openxmlformats.org/officeDocument/2006/relationships/image" Target="../media/image109.png"/><Relationship Id="rId139" Type="http://schemas.openxmlformats.org/officeDocument/2006/relationships/customXml" Target="../ink/ink102.xml"/><Relationship Id="rId80" Type="http://schemas.openxmlformats.org/officeDocument/2006/relationships/image" Target="../media/image82.png"/><Relationship Id="rId85" Type="http://schemas.openxmlformats.org/officeDocument/2006/relationships/customXml" Target="../ink/ink75.xml"/><Relationship Id="rId12" Type="http://schemas.openxmlformats.org/officeDocument/2006/relationships/image" Target="../media/image48.png"/><Relationship Id="rId17" Type="http://schemas.openxmlformats.org/officeDocument/2006/relationships/customXml" Target="../ink/ink41.xml"/><Relationship Id="rId33" Type="http://schemas.openxmlformats.org/officeDocument/2006/relationships/customXml" Target="../ink/ink49.xml"/><Relationship Id="rId38" Type="http://schemas.openxmlformats.org/officeDocument/2006/relationships/image" Target="../media/image61.png"/><Relationship Id="rId59" Type="http://schemas.openxmlformats.org/officeDocument/2006/relationships/customXml" Target="../ink/ink62.xml"/><Relationship Id="rId103" Type="http://schemas.openxmlformats.org/officeDocument/2006/relationships/customXml" Target="../ink/ink84.xml"/><Relationship Id="rId108" Type="http://schemas.openxmlformats.org/officeDocument/2006/relationships/image" Target="../media/image96.png"/><Relationship Id="rId124" Type="http://schemas.openxmlformats.org/officeDocument/2006/relationships/image" Target="../media/image104.png"/><Relationship Id="rId129" Type="http://schemas.openxmlformats.org/officeDocument/2006/relationships/customXml" Target="../ink/ink97.xml"/><Relationship Id="rId54" Type="http://schemas.openxmlformats.org/officeDocument/2006/relationships/image" Target="../media/image69.png"/><Relationship Id="rId70" Type="http://schemas.openxmlformats.org/officeDocument/2006/relationships/image" Target="../media/image77.png"/><Relationship Id="rId75" Type="http://schemas.openxmlformats.org/officeDocument/2006/relationships/customXml" Target="../ink/ink70.xml"/><Relationship Id="rId91" Type="http://schemas.openxmlformats.org/officeDocument/2006/relationships/customXml" Target="../ink/ink78.xml"/><Relationship Id="rId96" Type="http://schemas.openxmlformats.org/officeDocument/2006/relationships/image" Target="../media/image90.png"/><Relationship Id="rId140" Type="http://schemas.openxmlformats.org/officeDocument/2006/relationships/image" Target="../media/image1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23" Type="http://schemas.openxmlformats.org/officeDocument/2006/relationships/customXml" Target="../ink/ink44.xml"/><Relationship Id="rId28" Type="http://schemas.openxmlformats.org/officeDocument/2006/relationships/image" Target="../media/image56.png"/><Relationship Id="rId49" Type="http://schemas.openxmlformats.org/officeDocument/2006/relationships/customXml" Target="../ink/ink57.xml"/><Relationship Id="rId114" Type="http://schemas.openxmlformats.org/officeDocument/2006/relationships/image" Target="../media/image99.png"/><Relationship Id="rId119" Type="http://schemas.openxmlformats.org/officeDocument/2006/relationships/customXml" Target="../ink/ink92.xml"/><Relationship Id="rId44" Type="http://schemas.openxmlformats.org/officeDocument/2006/relationships/image" Target="../media/image64.png"/><Relationship Id="rId60" Type="http://schemas.openxmlformats.org/officeDocument/2006/relationships/image" Target="../media/image72.png"/><Relationship Id="rId65" Type="http://schemas.openxmlformats.org/officeDocument/2006/relationships/customXml" Target="../ink/ink65.xml"/><Relationship Id="rId81" Type="http://schemas.openxmlformats.org/officeDocument/2006/relationships/customXml" Target="../ink/ink73.xml"/><Relationship Id="rId86" Type="http://schemas.openxmlformats.org/officeDocument/2006/relationships/image" Target="../media/image85.png"/><Relationship Id="rId130" Type="http://schemas.openxmlformats.org/officeDocument/2006/relationships/image" Target="../media/image107.png"/><Relationship Id="rId135" Type="http://schemas.openxmlformats.org/officeDocument/2006/relationships/customXml" Target="../ink/ink100.xml"/><Relationship Id="rId13" Type="http://schemas.openxmlformats.org/officeDocument/2006/relationships/customXml" Target="../ink/ink39.xml"/><Relationship Id="rId18" Type="http://schemas.openxmlformats.org/officeDocument/2006/relationships/image" Target="../media/image51.png"/><Relationship Id="rId39" Type="http://schemas.openxmlformats.org/officeDocument/2006/relationships/customXml" Target="../ink/ink52.xml"/><Relationship Id="rId109" Type="http://schemas.openxmlformats.org/officeDocument/2006/relationships/customXml" Target="../ink/ink87.xml"/><Relationship Id="rId34" Type="http://schemas.openxmlformats.org/officeDocument/2006/relationships/image" Target="../media/image59.png"/><Relationship Id="rId50" Type="http://schemas.openxmlformats.org/officeDocument/2006/relationships/image" Target="../media/image67.png"/><Relationship Id="rId55" Type="http://schemas.openxmlformats.org/officeDocument/2006/relationships/customXml" Target="../ink/ink60.xml"/><Relationship Id="rId76" Type="http://schemas.openxmlformats.org/officeDocument/2006/relationships/image" Target="../media/image80.png"/><Relationship Id="rId97" Type="http://schemas.openxmlformats.org/officeDocument/2006/relationships/customXml" Target="../ink/ink81.xml"/><Relationship Id="rId104" Type="http://schemas.openxmlformats.org/officeDocument/2006/relationships/image" Target="../media/image94.png"/><Relationship Id="rId120" Type="http://schemas.openxmlformats.org/officeDocument/2006/relationships/image" Target="../media/image102.png"/><Relationship Id="rId125" Type="http://schemas.openxmlformats.org/officeDocument/2006/relationships/customXml" Target="../ink/ink95.xml"/><Relationship Id="rId141" Type="http://schemas.openxmlformats.org/officeDocument/2006/relationships/customXml" Target="../ink/ink103.xml"/><Relationship Id="rId7" Type="http://schemas.openxmlformats.org/officeDocument/2006/relationships/customXml" Target="../ink/ink36.xml"/><Relationship Id="rId71" Type="http://schemas.openxmlformats.org/officeDocument/2006/relationships/customXml" Target="../ink/ink68.xml"/><Relationship Id="rId92" Type="http://schemas.openxmlformats.org/officeDocument/2006/relationships/image" Target="../media/image88.png"/><Relationship Id="rId2" Type="http://schemas.openxmlformats.org/officeDocument/2006/relationships/image" Target="../media/image4.jpeg"/><Relationship Id="rId29" Type="http://schemas.openxmlformats.org/officeDocument/2006/relationships/customXml" Target="../ink/ink47.xml"/><Relationship Id="rId24" Type="http://schemas.openxmlformats.org/officeDocument/2006/relationships/image" Target="../media/image54.png"/><Relationship Id="rId40" Type="http://schemas.openxmlformats.org/officeDocument/2006/relationships/image" Target="../media/image62.png"/><Relationship Id="rId45" Type="http://schemas.openxmlformats.org/officeDocument/2006/relationships/customXml" Target="../ink/ink55.xml"/><Relationship Id="rId66" Type="http://schemas.openxmlformats.org/officeDocument/2006/relationships/image" Target="../media/image75.png"/><Relationship Id="rId87" Type="http://schemas.openxmlformats.org/officeDocument/2006/relationships/customXml" Target="../ink/ink76.xml"/><Relationship Id="rId110" Type="http://schemas.openxmlformats.org/officeDocument/2006/relationships/image" Target="../media/image97.png"/><Relationship Id="rId115" Type="http://schemas.openxmlformats.org/officeDocument/2006/relationships/customXml" Target="../ink/ink90.xml"/><Relationship Id="rId131" Type="http://schemas.openxmlformats.org/officeDocument/2006/relationships/customXml" Target="../ink/ink98.xml"/><Relationship Id="rId136" Type="http://schemas.openxmlformats.org/officeDocument/2006/relationships/image" Target="../media/image110.png"/><Relationship Id="rId61" Type="http://schemas.openxmlformats.org/officeDocument/2006/relationships/customXml" Target="../ink/ink63.xml"/><Relationship Id="rId82" Type="http://schemas.openxmlformats.org/officeDocument/2006/relationships/image" Target="../media/image83.png"/><Relationship Id="rId19" Type="http://schemas.openxmlformats.org/officeDocument/2006/relationships/customXml" Target="../ink/ink42.xml"/><Relationship Id="rId14" Type="http://schemas.openxmlformats.org/officeDocument/2006/relationships/image" Target="../media/image49.png"/><Relationship Id="rId30" Type="http://schemas.openxmlformats.org/officeDocument/2006/relationships/image" Target="../media/image57.png"/><Relationship Id="rId35" Type="http://schemas.openxmlformats.org/officeDocument/2006/relationships/customXml" Target="../ink/ink50.xml"/><Relationship Id="rId56" Type="http://schemas.openxmlformats.org/officeDocument/2006/relationships/image" Target="../media/image70.png"/><Relationship Id="rId77" Type="http://schemas.openxmlformats.org/officeDocument/2006/relationships/customXml" Target="../ink/ink71.xml"/><Relationship Id="rId100" Type="http://schemas.openxmlformats.org/officeDocument/2006/relationships/image" Target="../media/image92.png"/><Relationship Id="rId105" Type="http://schemas.openxmlformats.org/officeDocument/2006/relationships/customXml" Target="../ink/ink85.xml"/><Relationship Id="rId126" Type="http://schemas.openxmlformats.org/officeDocument/2006/relationships/image" Target="../media/image105.png"/><Relationship Id="rId8" Type="http://schemas.openxmlformats.org/officeDocument/2006/relationships/image" Target="../media/image46.png"/><Relationship Id="rId51" Type="http://schemas.openxmlformats.org/officeDocument/2006/relationships/customXml" Target="../ink/ink58.xml"/><Relationship Id="rId72" Type="http://schemas.openxmlformats.org/officeDocument/2006/relationships/image" Target="../media/image78.png"/><Relationship Id="rId93" Type="http://schemas.openxmlformats.org/officeDocument/2006/relationships/customXml" Target="../ink/ink79.xml"/><Relationship Id="rId98" Type="http://schemas.openxmlformats.org/officeDocument/2006/relationships/image" Target="../media/image91.png"/><Relationship Id="rId121" Type="http://schemas.openxmlformats.org/officeDocument/2006/relationships/customXml" Target="../ink/ink93.xml"/><Relationship Id="rId142" Type="http://schemas.openxmlformats.org/officeDocument/2006/relationships/image" Target="../media/image113.png"/><Relationship Id="rId3" Type="http://schemas.openxmlformats.org/officeDocument/2006/relationships/image" Target="../media/image3.png"/><Relationship Id="rId25" Type="http://schemas.openxmlformats.org/officeDocument/2006/relationships/customXml" Target="../ink/ink45.xml"/><Relationship Id="rId46" Type="http://schemas.openxmlformats.org/officeDocument/2006/relationships/image" Target="../media/image65.png"/><Relationship Id="rId67" Type="http://schemas.openxmlformats.org/officeDocument/2006/relationships/customXml" Target="../ink/ink66.xml"/><Relationship Id="rId116" Type="http://schemas.openxmlformats.org/officeDocument/2006/relationships/image" Target="../media/image100.png"/><Relationship Id="rId137" Type="http://schemas.openxmlformats.org/officeDocument/2006/relationships/customXml" Target="../ink/ink101.xml"/><Relationship Id="rId20" Type="http://schemas.openxmlformats.org/officeDocument/2006/relationships/image" Target="../media/image52.png"/><Relationship Id="rId41" Type="http://schemas.openxmlformats.org/officeDocument/2006/relationships/customXml" Target="../ink/ink53.xml"/><Relationship Id="rId62" Type="http://schemas.openxmlformats.org/officeDocument/2006/relationships/image" Target="../media/image73.png"/><Relationship Id="rId83" Type="http://schemas.openxmlformats.org/officeDocument/2006/relationships/customXml" Target="../ink/ink74.xml"/><Relationship Id="rId88" Type="http://schemas.openxmlformats.org/officeDocument/2006/relationships/image" Target="../media/image86.png"/><Relationship Id="rId111" Type="http://schemas.openxmlformats.org/officeDocument/2006/relationships/customXml" Target="../ink/ink88.xml"/><Relationship Id="rId132" Type="http://schemas.openxmlformats.org/officeDocument/2006/relationships/image" Target="../media/image108.png"/><Relationship Id="rId15" Type="http://schemas.openxmlformats.org/officeDocument/2006/relationships/customXml" Target="../ink/ink40.xml"/><Relationship Id="rId36" Type="http://schemas.openxmlformats.org/officeDocument/2006/relationships/image" Target="../media/image60.png"/><Relationship Id="rId57" Type="http://schemas.openxmlformats.org/officeDocument/2006/relationships/customXml" Target="../ink/ink61.xml"/><Relationship Id="rId106" Type="http://schemas.openxmlformats.org/officeDocument/2006/relationships/image" Target="../media/image95.png"/><Relationship Id="rId127" Type="http://schemas.openxmlformats.org/officeDocument/2006/relationships/customXml" Target="../ink/ink96.xml"/><Relationship Id="rId10" Type="http://schemas.openxmlformats.org/officeDocument/2006/relationships/image" Target="../media/image47.png"/><Relationship Id="rId31" Type="http://schemas.openxmlformats.org/officeDocument/2006/relationships/customXml" Target="../ink/ink48.xml"/><Relationship Id="rId52" Type="http://schemas.openxmlformats.org/officeDocument/2006/relationships/image" Target="../media/image68.png"/><Relationship Id="rId73" Type="http://schemas.openxmlformats.org/officeDocument/2006/relationships/customXml" Target="../ink/ink69.xml"/><Relationship Id="rId78" Type="http://schemas.openxmlformats.org/officeDocument/2006/relationships/image" Target="../media/image81.png"/><Relationship Id="rId94" Type="http://schemas.openxmlformats.org/officeDocument/2006/relationships/image" Target="../media/image89.png"/><Relationship Id="rId99" Type="http://schemas.openxmlformats.org/officeDocument/2006/relationships/customXml" Target="../ink/ink82.xml"/><Relationship Id="rId101" Type="http://schemas.openxmlformats.org/officeDocument/2006/relationships/customXml" Target="../ink/ink83.xml"/><Relationship Id="rId122" Type="http://schemas.openxmlformats.org/officeDocument/2006/relationships/image" Target="../media/image103.png"/><Relationship Id="rId4" Type="http://schemas.openxmlformats.org/officeDocument/2006/relationships/image" Target="../media/image5.png"/><Relationship Id="rId9" Type="http://schemas.openxmlformats.org/officeDocument/2006/relationships/customXml" Target="../ink/ink37.xml"/><Relationship Id="rId26" Type="http://schemas.openxmlformats.org/officeDocument/2006/relationships/image" Target="../media/image55.png"/><Relationship Id="rId47" Type="http://schemas.openxmlformats.org/officeDocument/2006/relationships/customXml" Target="../ink/ink56.xml"/><Relationship Id="rId68" Type="http://schemas.openxmlformats.org/officeDocument/2006/relationships/image" Target="../media/image76.png"/><Relationship Id="rId89" Type="http://schemas.openxmlformats.org/officeDocument/2006/relationships/customXml" Target="../ink/ink77.xml"/><Relationship Id="rId112" Type="http://schemas.openxmlformats.org/officeDocument/2006/relationships/image" Target="../media/image98.png"/><Relationship Id="rId133" Type="http://schemas.openxmlformats.org/officeDocument/2006/relationships/customXml" Target="../ink/ink99.xml"/><Relationship Id="rId16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5.xml"/><Relationship Id="rId13" Type="http://schemas.openxmlformats.org/officeDocument/2006/relationships/image" Target="../media/image118.png"/><Relationship Id="rId3" Type="http://schemas.openxmlformats.org/officeDocument/2006/relationships/image" Target="../media/image3.png"/><Relationship Id="rId7" Type="http://schemas.openxmlformats.org/officeDocument/2006/relationships/image" Target="../media/image115.png"/><Relationship Id="rId12" Type="http://schemas.openxmlformats.org/officeDocument/2006/relationships/customXml" Target="../ink/ink107.xml"/><Relationship Id="rId17" Type="http://schemas.openxmlformats.org/officeDocument/2006/relationships/image" Target="../media/image120.png"/><Relationship Id="rId2" Type="http://schemas.openxmlformats.org/officeDocument/2006/relationships/image" Target="../media/image4.jpeg"/><Relationship Id="rId16" Type="http://schemas.openxmlformats.org/officeDocument/2006/relationships/customXml" Target="../ink/ink109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04.xml"/><Relationship Id="rId11" Type="http://schemas.openxmlformats.org/officeDocument/2006/relationships/image" Target="../media/image117.png"/><Relationship Id="rId5" Type="http://schemas.openxmlformats.org/officeDocument/2006/relationships/image" Target="../media/image114.png"/><Relationship Id="rId15" Type="http://schemas.openxmlformats.org/officeDocument/2006/relationships/image" Target="../media/image119.png"/><Relationship Id="rId10" Type="http://schemas.openxmlformats.org/officeDocument/2006/relationships/customXml" Target="../ink/ink106.xml"/><Relationship Id="rId4" Type="http://schemas.openxmlformats.org/officeDocument/2006/relationships/image" Target="../media/image5.png"/><Relationship Id="rId9" Type="http://schemas.openxmlformats.org/officeDocument/2006/relationships/image" Target="../media/image116.png"/><Relationship Id="rId14" Type="http://schemas.openxmlformats.org/officeDocument/2006/relationships/customXml" Target="../ink/ink10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10.xml"/><Relationship Id="rId5" Type="http://schemas.openxmlformats.org/officeDocument/2006/relationships/image" Target="../media/image12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2.xml"/><Relationship Id="rId3" Type="http://schemas.openxmlformats.org/officeDocument/2006/relationships/image" Target="../media/image3.png"/><Relationship Id="rId7" Type="http://schemas.openxmlformats.org/officeDocument/2006/relationships/image" Target="../media/image1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11.xml"/><Relationship Id="rId5" Type="http://schemas.openxmlformats.org/officeDocument/2006/relationships/image" Target="../media/image123.png"/><Relationship Id="rId4" Type="http://schemas.openxmlformats.org/officeDocument/2006/relationships/image" Target="../media/image5.png"/><Relationship Id="rId9" Type="http://schemas.openxmlformats.org/officeDocument/2006/relationships/image" Target="../media/image125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82.png"/><Relationship Id="rId21" Type="http://schemas.openxmlformats.org/officeDocument/2006/relationships/image" Target="../media/image134.png"/><Relationship Id="rId42" Type="http://schemas.openxmlformats.org/officeDocument/2006/relationships/customXml" Target="../ink/ink131.xml"/><Relationship Id="rId63" Type="http://schemas.openxmlformats.org/officeDocument/2006/relationships/image" Target="../media/image155.png"/><Relationship Id="rId84" Type="http://schemas.openxmlformats.org/officeDocument/2006/relationships/customXml" Target="../ink/ink152.xml"/><Relationship Id="rId138" Type="http://schemas.openxmlformats.org/officeDocument/2006/relationships/image" Target="../media/image191.png"/><Relationship Id="rId159" Type="http://schemas.openxmlformats.org/officeDocument/2006/relationships/customXml" Target="../ink/ink190.xml"/><Relationship Id="rId170" Type="http://schemas.openxmlformats.org/officeDocument/2006/relationships/image" Target="../media/image207.png"/><Relationship Id="rId191" Type="http://schemas.openxmlformats.org/officeDocument/2006/relationships/customXml" Target="../ink/ink206.xml"/><Relationship Id="rId107" Type="http://schemas.openxmlformats.org/officeDocument/2006/relationships/image" Target="../media/image177.png"/><Relationship Id="rId11" Type="http://schemas.openxmlformats.org/officeDocument/2006/relationships/image" Target="../media/image129.png"/><Relationship Id="rId32" Type="http://schemas.openxmlformats.org/officeDocument/2006/relationships/customXml" Target="../ink/ink126.xml"/><Relationship Id="rId53" Type="http://schemas.openxmlformats.org/officeDocument/2006/relationships/image" Target="../media/image150.png"/><Relationship Id="rId74" Type="http://schemas.openxmlformats.org/officeDocument/2006/relationships/customXml" Target="../ink/ink147.xml"/><Relationship Id="rId128" Type="http://schemas.openxmlformats.org/officeDocument/2006/relationships/customXml" Target="../ink/ink174.xml"/><Relationship Id="rId149" Type="http://schemas.openxmlformats.org/officeDocument/2006/relationships/customXml" Target="../ink/ink185.xml"/><Relationship Id="rId5" Type="http://schemas.openxmlformats.org/officeDocument/2006/relationships/image" Target="../media/image126.png"/><Relationship Id="rId95" Type="http://schemas.openxmlformats.org/officeDocument/2006/relationships/image" Target="../media/image171.png"/><Relationship Id="rId160" Type="http://schemas.openxmlformats.org/officeDocument/2006/relationships/image" Target="../media/image202.png"/><Relationship Id="rId181" Type="http://schemas.openxmlformats.org/officeDocument/2006/relationships/customXml" Target="../ink/ink201.xml"/><Relationship Id="rId22" Type="http://schemas.openxmlformats.org/officeDocument/2006/relationships/customXml" Target="../ink/ink121.xml"/><Relationship Id="rId43" Type="http://schemas.openxmlformats.org/officeDocument/2006/relationships/image" Target="../media/image145.png"/><Relationship Id="rId64" Type="http://schemas.openxmlformats.org/officeDocument/2006/relationships/customXml" Target="../ink/ink142.xml"/><Relationship Id="rId118" Type="http://schemas.openxmlformats.org/officeDocument/2006/relationships/customXml" Target="../ink/ink169.xml"/><Relationship Id="rId139" Type="http://schemas.openxmlformats.org/officeDocument/2006/relationships/customXml" Target="../ink/ink180.xml"/><Relationship Id="rId85" Type="http://schemas.openxmlformats.org/officeDocument/2006/relationships/image" Target="../media/image166.png"/><Relationship Id="rId150" Type="http://schemas.openxmlformats.org/officeDocument/2006/relationships/image" Target="../media/image197.png"/><Relationship Id="rId171" Type="http://schemas.openxmlformats.org/officeDocument/2006/relationships/customXml" Target="../ink/ink196.xml"/><Relationship Id="rId192" Type="http://schemas.openxmlformats.org/officeDocument/2006/relationships/image" Target="../media/image218.png"/><Relationship Id="rId12" Type="http://schemas.openxmlformats.org/officeDocument/2006/relationships/customXml" Target="../ink/ink116.xml"/><Relationship Id="rId33" Type="http://schemas.openxmlformats.org/officeDocument/2006/relationships/image" Target="../media/image140.png"/><Relationship Id="rId108" Type="http://schemas.openxmlformats.org/officeDocument/2006/relationships/customXml" Target="../ink/ink164.xml"/><Relationship Id="rId129" Type="http://schemas.openxmlformats.org/officeDocument/2006/relationships/customXml" Target="../ink/ink175.xml"/><Relationship Id="rId54" Type="http://schemas.openxmlformats.org/officeDocument/2006/relationships/customXml" Target="../ink/ink137.xml"/><Relationship Id="rId75" Type="http://schemas.openxmlformats.org/officeDocument/2006/relationships/image" Target="../media/image161.png"/><Relationship Id="rId96" Type="http://schemas.openxmlformats.org/officeDocument/2006/relationships/customXml" Target="../ink/ink158.xml"/><Relationship Id="rId140" Type="http://schemas.openxmlformats.org/officeDocument/2006/relationships/image" Target="../media/image192.png"/><Relationship Id="rId161" Type="http://schemas.openxmlformats.org/officeDocument/2006/relationships/customXml" Target="../ink/ink191.xml"/><Relationship Id="rId182" Type="http://schemas.openxmlformats.org/officeDocument/2006/relationships/image" Target="../media/image213.png"/><Relationship Id="rId6" Type="http://schemas.openxmlformats.org/officeDocument/2006/relationships/customXml" Target="../ink/ink113.xml"/><Relationship Id="rId23" Type="http://schemas.openxmlformats.org/officeDocument/2006/relationships/image" Target="../media/image135.png"/><Relationship Id="rId119" Type="http://schemas.openxmlformats.org/officeDocument/2006/relationships/image" Target="../media/image183.png"/><Relationship Id="rId44" Type="http://schemas.openxmlformats.org/officeDocument/2006/relationships/customXml" Target="../ink/ink132.xml"/><Relationship Id="rId65" Type="http://schemas.openxmlformats.org/officeDocument/2006/relationships/image" Target="../media/image156.png"/><Relationship Id="rId86" Type="http://schemas.openxmlformats.org/officeDocument/2006/relationships/customXml" Target="../ink/ink153.xml"/><Relationship Id="rId130" Type="http://schemas.openxmlformats.org/officeDocument/2006/relationships/image" Target="../media/image187.png"/><Relationship Id="rId151" Type="http://schemas.openxmlformats.org/officeDocument/2006/relationships/customXml" Target="../ink/ink186.xml"/><Relationship Id="rId172" Type="http://schemas.openxmlformats.org/officeDocument/2006/relationships/image" Target="../media/image208.png"/><Relationship Id="rId193" Type="http://schemas.openxmlformats.org/officeDocument/2006/relationships/customXml" Target="../ink/ink207.xml"/><Relationship Id="rId13" Type="http://schemas.openxmlformats.org/officeDocument/2006/relationships/image" Target="../media/image130.png"/><Relationship Id="rId109" Type="http://schemas.openxmlformats.org/officeDocument/2006/relationships/image" Target="../media/image178.png"/><Relationship Id="rId34" Type="http://schemas.openxmlformats.org/officeDocument/2006/relationships/customXml" Target="../ink/ink127.xml"/><Relationship Id="rId55" Type="http://schemas.openxmlformats.org/officeDocument/2006/relationships/image" Target="../media/image151.png"/><Relationship Id="rId76" Type="http://schemas.openxmlformats.org/officeDocument/2006/relationships/customXml" Target="../ink/ink148.xml"/><Relationship Id="rId97" Type="http://schemas.openxmlformats.org/officeDocument/2006/relationships/image" Target="../media/image172.png"/><Relationship Id="rId120" Type="http://schemas.openxmlformats.org/officeDocument/2006/relationships/customXml" Target="../ink/ink170.xml"/><Relationship Id="rId141" Type="http://schemas.openxmlformats.org/officeDocument/2006/relationships/customXml" Target="../ink/ink181.xml"/><Relationship Id="rId7" Type="http://schemas.openxmlformats.org/officeDocument/2006/relationships/image" Target="../media/image127.png"/><Relationship Id="rId71" Type="http://schemas.openxmlformats.org/officeDocument/2006/relationships/image" Target="../media/image159.png"/><Relationship Id="rId92" Type="http://schemas.openxmlformats.org/officeDocument/2006/relationships/customXml" Target="../ink/ink156.xml"/><Relationship Id="rId162" Type="http://schemas.openxmlformats.org/officeDocument/2006/relationships/image" Target="../media/image203.png"/><Relationship Id="rId183" Type="http://schemas.openxmlformats.org/officeDocument/2006/relationships/customXml" Target="../ink/ink202.xml"/><Relationship Id="rId2" Type="http://schemas.openxmlformats.org/officeDocument/2006/relationships/image" Target="../media/image4.jpeg"/><Relationship Id="rId29" Type="http://schemas.openxmlformats.org/officeDocument/2006/relationships/image" Target="../media/image138.png"/><Relationship Id="rId24" Type="http://schemas.openxmlformats.org/officeDocument/2006/relationships/customXml" Target="../ink/ink122.xml"/><Relationship Id="rId40" Type="http://schemas.openxmlformats.org/officeDocument/2006/relationships/customXml" Target="../ink/ink130.xml"/><Relationship Id="rId45" Type="http://schemas.openxmlformats.org/officeDocument/2006/relationships/image" Target="../media/image146.png"/><Relationship Id="rId66" Type="http://schemas.openxmlformats.org/officeDocument/2006/relationships/customXml" Target="../ink/ink143.xml"/><Relationship Id="rId87" Type="http://schemas.openxmlformats.org/officeDocument/2006/relationships/image" Target="../media/image167.png"/><Relationship Id="rId110" Type="http://schemas.openxmlformats.org/officeDocument/2006/relationships/customXml" Target="../ink/ink165.xml"/><Relationship Id="rId115" Type="http://schemas.openxmlformats.org/officeDocument/2006/relationships/image" Target="../media/image181.png"/><Relationship Id="rId131" Type="http://schemas.openxmlformats.org/officeDocument/2006/relationships/customXml" Target="../ink/ink176.xml"/><Relationship Id="rId136" Type="http://schemas.openxmlformats.org/officeDocument/2006/relationships/image" Target="../media/image190.png"/><Relationship Id="rId157" Type="http://schemas.openxmlformats.org/officeDocument/2006/relationships/customXml" Target="../ink/ink189.xml"/><Relationship Id="rId178" Type="http://schemas.openxmlformats.org/officeDocument/2006/relationships/image" Target="../media/image211.png"/><Relationship Id="rId61" Type="http://schemas.openxmlformats.org/officeDocument/2006/relationships/image" Target="../media/image154.png"/><Relationship Id="rId82" Type="http://schemas.openxmlformats.org/officeDocument/2006/relationships/customXml" Target="../ink/ink151.xml"/><Relationship Id="rId152" Type="http://schemas.openxmlformats.org/officeDocument/2006/relationships/image" Target="../media/image198.png"/><Relationship Id="rId173" Type="http://schemas.openxmlformats.org/officeDocument/2006/relationships/customXml" Target="../ink/ink197.xml"/><Relationship Id="rId194" Type="http://schemas.openxmlformats.org/officeDocument/2006/relationships/image" Target="../media/image219.png"/><Relationship Id="rId19" Type="http://schemas.openxmlformats.org/officeDocument/2006/relationships/image" Target="../media/image133.png"/><Relationship Id="rId14" Type="http://schemas.openxmlformats.org/officeDocument/2006/relationships/customXml" Target="../ink/ink117.xml"/><Relationship Id="rId30" Type="http://schemas.openxmlformats.org/officeDocument/2006/relationships/customXml" Target="../ink/ink125.xml"/><Relationship Id="rId35" Type="http://schemas.openxmlformats.org/officeDocument/2006/relationships/image" Target="../media/image141.png"/><Relationship Id="rId56" Type="http://schemas.openxmlformats.org/officeDocument/2006/relationships/customXml" Target="../ink/ink138.xml"/><Relationship Id="rId77" Type="http://schemas.openxmlformats.org/officeDocument/2006/relationships/image" Target="../media/image162.png"/><Relationship Id="rId100" Type="http://schemas.openxmlformats.org/officeDocument/2006/relationships/customXml" Target="../ink/ink160.xml"/><Relationship Id="rId105" Type="http://schemas.openxmlformats.org/officeDocument/2006/relationships/image" Target="../media/image176.png"/><Relationship Id="rId126" Type="http://schemas.openxmlformats.org/officeDocument/2006/relationships/customXml" Target="../ink/ink173.xml"/><Relationship Id="rId147" Type="http://schemas.openxmlformats.org/officeDocument/2006/relationships/customXml" Target="../ink/ink184.xml"/><Relationship Id="rId168" Type="http://schemas.openxmlformats.org/officeDocument/2006/relationships/image" Target="../media/image206.png"/><Relationship Id="rId8" Type="http://schemas.openxmlformats.org/officeDocument/2006/relationships/customXml" Target="../ink/ink114.xml"/><Relationship Id="rId51" Type="http://schemas.openxmlformats.org/officeDocument/2006/relationships/image" Target="../media/image149.png"/><Relationship Id="rId72" Type="http://schemas.openxmlformats.org/officeDocument/2006/relationships/customXml" Target="../ink/ink146.xml"/><Relationship Id="rId93" Type="http://schemas.openxmlformats.org/officeDocument/2006/relationships/image" Target="../media/image170.png"/><Relationship Id="rId98" Type="http://schemas.openxmlformats.org/officeDocument/2006/relationships/customXml" Target="../ink/ink159.xml"/><Relationship Id="rId121" Type="http://schemas.openxmlformats.org/officeDocument/2006/relationships/image" Target="../media/image184.png"/><Relationship Id="rId142" Type="http://schemas.openxmlformats.org/officeDocument/2006/relationships/image" Target="../media/image193.png"/><Relationship Id="rId163" Type="http://schemas.openxmlformats.org/officeDocument/2006/relationships/customXml" Target="../ink/ink192.xml"/><Relationship Id="rId184" Type="http://schemas.openxmlformats.org/officeDocument/2006/relationships/image" Target="../media/image214.png"/><Relationship Id="rId189" Type="http://schemas.openxmlformats.org/officeDocument/2006/relationships/customXml" Target="../ink/ink205.xml"/><Relationship Id="rId3" Type="http://schemas.openxmlformats.org/officeDocument/2006/relationships/image" Target="../media/image3.png"/><Relationship Id="rId25" Type="http://schemas.openxmlformats.org/officeDocument/2006/relationships/image" Target="../media/image136.png"/><Relationship Id="rId46" Type="http://schemas.openxmlformats.org/officeDocument/2006/relationships/customXml" Target="../ink/ink133.xml"/><Relationship Id="rId67" Type="http://schemas.openxmlformats.org/officeDocument/2006/relationships/image" Target="../media/image157.png"/><Relationship Id="rId116" Type="http://schemas.openxmlformats.org/officeDocument/2006/relationships/customXml" Target="../ink/ink168.xml"/><Relationship Id="rId137" Type="http://schemas.openxmlformats.org/officeDocument/2006/relationships/customXml" Target="../ink/ink179.xml"/><Relationship Id="rId158" Type="http://schemas.openxmlformats.org/officeDocument/2006/relationships/image" Target="../media/image201.png"/><Relationship Id="rId20" Type="http://schemas.openxmlformats.org/officeDocument/2006/relationships/customXml" Target="../ink/ink120.xml"/><Relationship Id="rId41" Type="http://schemas.openxmlformats.org/officeDocument/2006/relationships/image" Target="../media/image144.png"/><Relationship Id="rId62" Type="http://schemas.openxmlformats.org/officeDocument/2006/relationships/customXml" Target="../ink/ink141.xml"/><Relationship Id="rId83" Type="http://schemas.openxmlformats.org/officeDocument/2006/relationships/image" Target="../media/image165.png"/><Relationship Id="rId88" Type="http://schemas.openxmlformats.org/officeDocument/2006/relationships/customXml" Target="../ink/ink154.xml"/><Relationship Id="rId111" Type="http://schemas.openxmlformats.org/officeDocument/2006/relationships/image" Target="../media/image179.png"/><Relationship Id="rId132" Type="http://schemas.openxmlformats.org/officeDocument/2006/relationships/image" Target="../media/image188.png"/><Relationship Id="rId153" Type="http://schemas.openxmlformats.org/officeDocument/2006/relationships/customXml" Target="../ink/ink187.xml"/><Relationship Id="rId174" Type="http://schemas.openxmlformats.org/officeDocument/2006/relationships/image" Target="../media/image209.png"/><Relationship Id="rId179" Type="http://schemas.openxmlformats.org/officeDocument/2006/relationships/customXml" Target="../ink/ink200.xml"/><Relationship Id="rId195" Type="http://schemas.openxmlformats.org/officeDocument/2006/relationships/customXml" Target="../ink/ink208.xml"/><Relationship Id="rId190" Type="http://schemas.openxmlformats.org/officeDocument/2006/relationships/image" Target="../media/image217.png"/><Relationship Id="rId15" Type="http://schemas.openxmlformats.org/officeDocument/2006/relationships/image" Target="../media/image131.png"/><Relationship Id="rId36" Type="http://schemas.openxmlformats.org/officeDocument/2006/relationships/customXml" Target="../ink/ink128.xml"/><Relationship Id="rId57" Type="http://schemas.openxmlformats.org/officeDocument/2006/relationships/image" Target="../media/image152.png"/><Relationship Id="rId106" Type="http://schemas.openxmlformats.org/officeDocument/2006/relationships/customXml" Target="../ink/ink163.xml"/><Relationship Id="rId127" Type="http://schemas.openxmlformats.org/officeDocument/2006/relationships/image" Target="../media/image14.png"/><Relationship Id="rId10" Type="http://schemas.openxmlformats.org/officeDocument/2006/relationships/customXml" Target="../ink/ink115.xml"/><Relationship Id="rId31" Type="http://schemas.openxmlformats.org/officeDocument/2006/relationships/image" Target="../media/image139.png"/><Relationship Id="rId52" Type="http://schemas.openxmlformats.org/officeDocument/2006/relationships/customXml" Target="../ink/ink136.xml"/><Relationship Id="rId73" Type="http://schemas.openxmlformats.org/officeDocument/2006/relationships/image" Target="../media/image160.png"/><Relationship Id="rId78" Type="http://schemas.openxmlformats.org/officeDocument/2006/relationships/customXml" Target="../ink/ink149.xml"/><Relationship Id="rId94" Type="http://schemas.openxmlformats.org/officeDocument/2006/relationships/customXml" Target="../ink/ink157.xml"/><Relationship Id="rId99" Type="http://schemas.openxmlformats.org/officeDocument/2006/relationships/image" Target="../media/image173.png"/><Relationship Id="rId101" Type="http://schemas.openxmlformats.org/officeDocument/2006/relationships/image" Target="../media/image174.png"/><Relationship Id="rId122" Type="http://schemas.openxmlformats.org/officeDocument/2006/relationships/customXml" Target="../ink/ink171.xml"/><Relationship Id="rId143" Type="http://schemas.openxmlformats.org/officeDocument/2006/relationships/customXml" Target="../ink/ink182.xml"/><Relationship Id="rId148" Type="http://schemas.openxmlformats.org/officeDocument/2006/relationships/image" Target="../media/image196.png"/><Relationship Id="rId164" Type="http://schemas.openxmlformats.org/officeDocument/2006/relationships/image" Target="../media/image204.png"/><Relationship Id="rId169" Type="http://schemas.openxmlformats.org/officeDocument/2006/relationships/customXml" Target="../ink/ink195.xml"/><Relationship Id="rId185" Type="http://schemas.openxmlformats.org/officeDocument/2006/relationships/customXml" Target="../ink/ink203.xml"/><Relationship Id="rId4" Type="http://schemas.openxmlformats.org/officeDocument/2006/relationships/image" Target="../media/image5.png"/><Relationship Id="rId9" Type="http://schemas.openxmlformats.org/officeDocument/2006/relationships/image" Target="../media/image128.png"/><Relationship Id="rId180" Type="http://schemas.openxmlformats.org/officeDocument/2006/relationships/image" Target="../media/image212.png"/><Relationship Id="rId26" Type="http://schemas.openxmlformats.org/officeDocument/2006/relationships/customXml" Target="../ink/ink123.xml"/><Relationship Id="rId47" Type="http://schemas.openxmlformats.org/officeDocument/2006/relationships/image" Target="../media/image147.png"/><Relationship Id="rId68" Type="http://schemas.openxmlformats.org/officeDocument/2006/relationships/customXml" Target="../ink/ink144.xml"/><Relationship Id="rId89" Type="http://schemas.openxmlformats.org/officeDocument/2006/relationships/image" Target="../media/image168.png"/><Relationship Id="rId112" Type="http://schemas.openxmlformats.org/officeDocument/2006/relationships/customXml" Target="../ink/ink166.xml"/><Relationship Id="rId133" Type="http://schemas.openxmlformats.org/officeDocument/2006/relationships/customXml" Target="../ink/ink177.xml"/><Relationship Id="rId154" Type="http://schemas.openxmlformats.org/officeDocument/2006/relationships/image" Target="../media/image199.png"/><Relationship Id="rId175" Type="http://schemas.openxmlformats.org/officeDocument/2006/relationships/customXml" Target="../ink/ink198.xml"/><Relationship Id="rId196" Type="http://schemas.openxmlformats.org/officeDocument/2006/relationships/image" Target="../media/image220.png"/><Relationship Id="rId16" Type="http://schemas.openxmlformats.org/officeDocument/2006/relationships/customXml" Target="../ink/ink118.xml"/><Relationship Id="rId37" Type="http://schemas.openxmlformats.org/officeDocument/2006/relationships/image" Target="../media/image142.png"/><Relationship Id="rId58" Type="http://schemas.openxmlformats.org/officeDocument/2006/relationships/customXml" Target="../ink/ink139.xml"/><Relationship Id="rId79" Type="http://schemas.openxmlformats.org/officeDocument/2006/relationships/image" Target="../media/image163.png"/><Relationship Id="rId102" Type="http://schemas.openxmlformats.org/officeDocument/2006/relationships/customXml" Target="../ink/ink161.xml"/><Relationship Id="rId123" Type="http://schemas.openxmlformats.org/officeDocument/2006/relationships/image" Target="../media/image185.png"/><Relationship Id="rId144" Type="http://schemas.openxmlformats.org/officeDocument/2006/relationships/image" Target="../media/image194.png"/><Relationship Id="rId90" Type="http://schemas.openxmlformats.org/officeDocument/2006/relationships/customXml" Target="../ink/ink155.xml"/><Relationship Id="rId165" Type="http://schemas.openxmlformats.org/officeDocument/2006/relationships/customXml" Target="../ink/ink193.xml"/><Relationship Id="rId186" Type="http://schemas.openxmlformats.org/officeDocument/2006/relationships/image" Target="../media/image215.png"/><Relationship Id="rId27" Type="http://schemas.openxmlformats.org/officeDocument/2006/relationships/image" Target="../media/image137.png"/><Relationship Id="rId48" Type="http://schemas.openxmlformats.org/officeDocument/2006/relationships/customXml" Target="../ink/ink134.xml"/><Relationship Id="rId69" Type="http://schemas.openxmlformats.org/officeDocument/2006/relationships/image" Target="../media/image158.png"/><Relationship Id="rId113" Type="http://schemas.openxmlformats.org/officeDocument/2006/relationships/image" Target="../media/image180.png"/><Relationship Id="rId134" Type="http://schemas.openxmlformats.org/officeDocument/2006/relationships/image" Target="../media/image189.png"/><Relationship Id="rId80" Type="http://schemas.openxmlformats.org/officeDocument/2006/relationships/customXml" Target="../ink/ink150.xml"/><Relationship Id="rId155" Type="http://schemas.openxmlformats.org/officeDocument/2006/relationships/customXml" Target="../ink/ink188.xml"/><Relationship Id="rId176" Type="http://schemas.openxmlformats.org/officeDocument/2006/relationships/image" Target="../media/image210.png"/><Relationship Id="rId197" Type="http://schemas.openxmlformats.org/officeDocument/2006/relationships/customXml" Target="../ink/ink209.xml"/><Relationship Id="rId17" Type="http://schemas.openxmlformats.org/officeDocument/2006/relationships/image" Target="../media/image132.png"/><Relationship Id="rId38" Type="http://schemas.openxmlformats.org/officeDocument/2006/relationships/customXml" Target="../ink/ink129.xml"/><Relationship Id="rId59" Type="http://schemas.openxmlformats.org/officeDocument/2006/relationships/image" Target="../media/image153.png"/><Relationship Id="rId103" Type="http://schemas.openxmlformats.org/officeDocument/2006/relationships/image" Target="../media/image175.png"/><Relationship Id="rId124" Type="http://schemas.openxmlformats.org/officeDocument/2006/relationships/customXml" Target="../ink/ink172.xml"/><Relationship Id="rId70" Type="http://schemas.openxmlformats.org/officeDocument/2006/relationships/customXml" Target="../ink/ink145.xml"/><Relationship Id="rId91" Type="http://schemas.openxmlformats.org/officeDocument/2006/relationships/image" Target="../media/image169.png"/><Relationship Id="rId145" Type="http://schemas.openxmlformats.org/officeDocument/2006/relationships/customXml" Target="../ink/ink183.xml"/><Relationship Id="rId166" Type="http://schemas.openxmlformats.org/officeDocument/2006/relationships/image" Target="../media/image205.png"/><Relationship Id="rId187" Type="http://schemas.openxmlformats.org/officeDocument/2006/relationships/customXml" Target="../ink/ink204.xml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124.xml"/><Relationship Id="rId49" Type="http://schemas.openxmlformats.org/officeDocument/2006/relationships/image" Target="../media/image148.png"/><Relationship Id="rId114" Type="http://schemas.openxmlformats.org/officeDocument/2006/relationships/customXml" Target="../ink/ink167.xml"/><Relationship Id="rId60" Type="http://schemas.openxmlformats.org/officeDocument/2006/relationships/customXml" Target="../ink/ink140.xml"/><Relationship Id="rId81" Type="http://schemas.openxmlformats.org/officeDocument/2006/relationships/image" Target="../media/image164.png"/><Relationship Id="rId135" Type="http://schemas.openxmlformats.org/officeDocument/2006/relationships/customXml" Target="../ink/ink178.xml"/><Relationship Id="rId156" Type="http://schemas.openxmlformats.org/officeDocument/2006/relationships/image" Target="../media/image200.png"/><Relationship Id="rId177" Type="http://schemas.openxmlformats.org/officeDocument/2006/relationships/customXml" Target="../ink/ink199.xml"/><Relationship Id="rId198" Type="http://schemas.openxmlformats.org/officeDocument/2006/relationships/image" Target="../media/image221.png"/><Relationship Id="rId18" Type="http://schemas.openxmlformats.org/officeDocument/2006/relationships/customXml" Target="../ink/ink119.xml"/><Relationship Id="rId39" Type="http://schemas.openxmlformats.org/officeDocument/2006/relationships/image" Target="../media/image143.png"/><Relationship Id="rId50" Type="http://schemas.openxmlformats.org/officeDocument/2006/relationships/customXml" Target="../ink/ink135.xml"/><Relationship Id="rId104" Type="http://schemas.openxmlformats.org/officeDocument/2006/relationships/customXml" Target="../ink/ink162.xml"/><Relationship Id="rId125" Type="http://schemas.openxmlformats.org/officeDocument/2006/relationships/image" Target="../media/image186.png"/><Relationship Id="rId146" Type="http://schemas.openxmlformats.org/officeDocument/2006/relationships/image" Target="../media/image195.png"/><Relationship Id="rId167" Type="http://schemas.openxmlformats.org/officeDocument/2006/relationships/customXml" Target="../ink/ink194.xml"/><Relationship Id="rId188" Type="http://schemas.openxmlformats.org/officeDocument/2006/relationships/image" Target="../media/image216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6.png"/><Relationship Id="rId18" Type="http://schemas.openxmlformats.org/officeDocument/2006/relationships/customXml" Target="../ink/ink216.xml"/><Relationship Id="rId26" Type="http://schemas.openxmlformats.org/officeDocument/2006/relationships/customXml" Target="../ink/ink220.xml"/><Relationship Id="rId39" Type="http://schemas.openxmlformats.org/officeDocument/2006/relationships/image" Target="../media/image239.png"/><Relationship Id="rId21" Type="http://schemas.openxmlformats.org/officeDocument/2006/relationships/image" Target="../media/image230.png"/><Relationship Id="rId34" Type="http://schemas.openxmlformats.org/officeDocument/2006/relationships/customXml" Target="../ink/ink224.xml"/><Relationship Id="rId42" Type="http://schemas.openxmlformats.org/officeDocument/2006/relationships/customXml" Target="../ink/ink228.xml"/><Relationship Id="rId47" Type="http://schemas.openxmlformats.org/officeDocument/2006/relationships/image" Target="../media/image243.png"/><Relationship Id="rId50" Type="http://schemas.openxmlformats.org/officeDocument/2006/relationships/customXml" Target="../ink/ink232.xml"/><Relationship Id="rId55" Type="http://schemas.openxmlformats.org/officeDocument/2006/relationships/image" Target="../media/image247.png"/><Relationship Id="rId7" Type="http://schemas.openxmlformats.org/officeDocument/2006/relationships/image" Target="../media/image223.png"/><Relationship Id="rId2" Type="http://schemas.openxmlformats.org/officeDocument/2006/relationships/image" Target="../media/image4.jpeg"/><Relationship Id="rId16" Type="http://schemas.openxmlformats.org/officeDocument/2006/relationships/customXml" Target="../ink/ink215.xml"/><Relationship Id="rId29" Type="http://schemas.openxmlformats.org/officeDocument/2006/relationships/image" Target="../media/image234.png"/><Relationship Id="rId11" Type="http://schemas.openxmlformats.org/officeDocument/2006/relationships/image" Target="../media/image225.png"/><Relationship Id="rId24" Type="http://schemas.openxmlformats.org/officeDocument/2006/relationships/customXml" Target="../ink/ink219.xml"/><Relationship Id="rId32" Type="http://schemas.openxmlformats.org/officeDocument/2006/relationships/customXml" Target="../ink/ink223.xml"/><Relationship Id="rId37" Type="http://schemas.openxmlformats.org/officeDocument/2006/relationships/image" Target="../media/image238.png"/><Relationship Id="rId40" Type="http://schemas.openxmlformats.org/officeDocument/2006/relationships/customXml" Target="../ink/ink227.xml"/><Relationship Id="rId45" Type="http://schemas.openxmlformats.org/officeDocument/2006/relationships/image" Target="../media/image242.png"/><Relationship Id="rId53" Type="http://schemas.openxmlformats.org/officeDocument/2006/relationships/image" Target="../media/image246.png"/><Relationship Id="rId58" Type="http://schemas.openxmlformats.org/officeDocument/2006/relationships/customXml" Target="../ink/ink236.xml"/><Relationship Id="rId5" Type="http://schemas.openxmlformats.org/officeDocument/2006/relationships/image" Target="../media/image222.png"/><Relationship Id="rId19" Type="http://schemas.openxmlformats.org/officeDocument/2006/relationships/image" Target="../media/image229.png"/><Relationship Id="rId4" Type="http://schemas.openxmlformats.org/officeDocument/2006/relationships/image" Target="../media/image5.png"/><Relationship Id="rId9" Type="http://schemas.openxmlformats.org/officeDocument/2006/relationships/image" Target="../media/image224.png"/><Relationship Id="rId14" Type="http://schemas.openxmlformats.org/officeDocument/2006/relationships/customXml" Target="../ink/ink214.xml"/><Relationship Id="rId22" Type="http://schemas.openxmlformats.org/officeDocument/2006/relationships/customXml" Target="../ink/ink218.xml"/><Relationship Id="rId27" Type="http://schemas.openxmlformats.org/officeDocument/2006/relationships/image" Target="../media/image233.png"/><Relationship Id="rId30" Type="http://schemas.openxmlformats.org/officeDocument/2006/relationships/customXml" Target="../ink/ink222.xml"/><Relationship Id="rId35" Type="http://schemas.openxmlformats.org/officeDocument/2006/relationships/image" Target="../media/image237.png"/><Relationship Id="rId43" Type="http://schemas.openxmlformats.org/officeDocument/2006/relationships/image" Target="../media/image241.png"/><Relationship Id="rId48" Type="http://schemas.openxmlformats.org/officeDocument/2006/relationships/customXml" Target="../ink/ink231.xml"/><Relationship Id="rId56" Type="http://schemas.openxmlformats.org/officeDocument/2006/relationships/customXml" Target="../ink/ink235.xml"/><Relationship Id="rId8" Type="http://schemas.openxmlformats.org/officeDocument/2006/relationships/customXml" Target="../ink/ink211.xml"/><Relationship Id="rId51" Type="http://schemas.openxmlformats.org/officeDocument/2006/relationships/image" Target="../media/image245.png"/><Relationship Id="rId3" Type="http://schemas.openxmlformats.org/officeDocument/2006/relationships/image" Target="../media/image3.png"/><Relationship Id="rId12" Type="http://schemas.openxmlformats.org/officeDocument/2006/relationships/customXml" Target="../ink/ink213.xml"/><Relationship Id="rId17" Type="http://schemas.openxmlformats.org/officeDocument/2006/relationships/image" Target="../media/image228.png"/><Relationship Id="rId25" Type="http://schemas.openxmlformats.org/officeDocument/2006/relationships/image" Target="../media/image232.png"/><Relationship Id="rId33" Type="http://schemas.openxmlformats.org/officeDocument/2006/relationships/image" Target="../media/image236.png"/><Relationship Id="rId38" Type="http://schemas.openxmlformats.org/officeDocument/2006/relationships/customXml" Target="../ink/ink226.xml"/><Relationship Id="rId46" Type="http://schemas.openxmlformats.org/officeDocument/2006/relationships/customXml" Target="../ink/ink230.xml"/><Relationship Id="rId59" Type="http://schemas.openxmlformats.org/officeDocument/2006/relationships/image" Target="../media/image249.png"/><Relationship Id="rId20" Type="http://schemas.openxmlformats.org/officeDocument/2006/relationships/customXml" Target="../ink/ink217.xml"/><Relationship Id="rId41" Type="http://schemas.openxmlformats.org/officeDocument/2006/relationships/image" Target="../media/image240.png"/><Relationship Id="rId54" Type="http://schemas.openxmlformats.org/officeDocument/2006/relationships/customXml" Target="../ink/ink234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10.xml"/><Relationship Id="rId15" Type="http://schemas.openxmlformats.org/officeDocument/2006/relationships/image" Target="../media/image227.png"/><Relationship Id="rId23" Type="http://schemas.openxmlformats.org/officeDocument/2006/relationships/image" Target="../media/image231.png"/><Relationship Id="rId28" Type="http://schemas.openxmlformats.org/officeDocument/2006/relationships/customXml" Target="../ink/ink221.xml"/><Relationship Id="rId36" Type="http://schemas.openxmlformats.org/officeDocument/2006/relationships/customXml" Target="../ink/ink225.xml"/><Relationship Id="rId49" Type="http://schemas.openxmlformats.org/officeDocument/2006/relationships/image" Target="../media/image244.png"/><Relationship Id="rId57" Type="http://schemas.openxmlformats.org/officeDocument/2006/relationships/image" Target="../media/image248.png"/><Relationship Id="rId10" Type="http://schemas.openxmlformats.org/officeDocument/2006/relationships/customXml" Target="../ink/ink212.xml"/><Relationship Id="rId31" Type="http://schemas.openxmlformats.org/officeDocument/2006/relationships/image" Target="../media/image235.png"/><Relationship Id="rId44" Type="http://schemas.openxmlformats.org/officeDocument/2006/relationships/customXml" Target="../ink/ink229.xml"/><Relationship Id="rId52" Type="http://schemas.openxmlformats.org/officeDocument/2006/relationships/customXml" Target="../ink/ink233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40.xml"/><Relationship Id="rId18" Type="http://schemas.openxmlformats.org/officeDocument/2006/relationships/image" Target="../media/image256.png"/><Relationship Id="rId26" Type="http://schemas.openxmlformats.org/officeDocument/2006/relationships/image" Target="../media/image260.png"/><Relationship Id="rId39" Type="http://schemas.openxmlformats.org/officeDocument/2006/relationships/customXml" Target="../ink/ink253.xml"/><Relationship Id="rId21" Type="http://schemas.openxmlformats.org/officeDocument/2006/relationships/customXml" Target="../ink/ink244.xml"/><Relationship Id="rId34" Type="http://schemas.openxmlformats.org/officeDocument/2006/relationships/image" Target="../media/image264.png"/><Relationship Id="rId42" Type="http://schemas.openxmlformats.org/officeDocument/2006/relationships/image" Target="../media/image268.png"/><Relationship Id="rId7" Type="http://schemas.openxmlformats.org/officeDocument/2006/relationships/customXml" Target="../ink/ink237.xml"/><Relationship Id="rId2" Type="http://schemas.openxmlformats.org/officeDocument/2006/relationships/image" Target="../media/image4.jpeg"/><Relationship Id="rId16" Type="http://schemas.openxmlformats.org/officeDocument/2006/relationships/image" Target="../media/image255.png"/><Relationship Id="rId20" Type="http://schemas.openxmlformats.org/officeDocument/2006/relationships/image" Target="../media/image257.png"/><Relationship Id="rId29" Type="http://schemas.openxmlformats.org/officeDocument/2006/relationships/customXml" Target="../ink/ink248.xml"/><Relationship Id="rId41" Type="http://schemas.openxmlformats.org/officeDocument/2006/relationships/customXml" Target="../ink/ink25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1.png"/><Relationship Id="rId11" Type="http://schemas.openxmlformats.org/officeDocument/2006/relationships/customXml" Target="../ink/ink239.xml"/><Relationship Id="rId24" Type="http://schemas.openxmlformats.org/officeDocument/2006/relationships/image" Target="../media/image259.png"/><Relationship Id="rId32" Type="http://schemas.openxmlformats.org/officeDocument/2006/relationships/image" Target="../media/image263.png"/><Relationship Id="rId37" Type="http://schemas.openxmlformats.org/officeDocument/2006/relationships/customXml" Target="../ink/ink252.xml"/><Relationship Id="rId40" Type="http://schemas.openxmlformats.org/officeDocument/2006/relationships/image" Target="../media/image267.png"/><Relationship Id="rId5" Type="http://schemas.openxmlformats.org/officeDocument/2006/relationships/image" Target="../media/image250.png"/><Relationship Id="rId15" Type="http://schemas.openxmlformats.org/officeDocument/2006/relationships/customXml" Target="../ink/ink241.xml"/><Relationship Id="rId23" Type="http://schemas.openxmlformats.org/officeDocument/2006/relationships/customXml" Target="../ink/ink245.xml"/><Relationship Id="rId28" Type="http://schemas.openxmlformats.org/officeDocument/2006/relationships/image" Target="../media/image261.png"/><Relationship Id="rId36" Type="http://schemas.openxmlformats.org/officeDocument/2006/relationships/image" Target="../media/image265.png"/><Relationship Id="rId10" Type="http://schemas.openxmlformats.org/officeDocument/2006/relationships/image" Target="../media/image253.png"/><Relationship Id="rId19" Type="http://schemas.openxmlformats.org/officeDocument/2006/relationships/customXml" Target="../ink/ink243.xml"/><Relationship Id="rId31" Type="http://schemas.openxmlformats.org/officeDocument/2006/relationships/customXml" Target="../ink/ink249.xml"/><Relationship Id="rId4" Type="http://schemas.openxmlformats.org/officeDocument/2006/relationships/image" Target="../media/image5.png"/><Relationship Id="rId9" Type="http://schemas.openxmlformats.org/officeDocument/2006/relationships/customXml" Target="../ink/ink238.xml"/><Relationship Id="rId14" Type="http://schemas.openxmlformats.org/officeDocument/2006/relationships/image" Target="../media/image14.png"/><Relationship Id="rId22" Type="http://schemas.openxmlformats.org/officeDocument/2006/relationships/image" Target="../media/image258.png"/><Relationship Id="rId27" Type="http://schemas.openxmlformats.org/officeDocument/2006/relationships/customXml" Target="../ink/ink247.xml"/><Relationship Id="rId30" Type="http://schemas.openxmlformats.org/officeDocument/2006/relationships/image" Target="../media/image262.png"/><Relationship Id="rId35" Type="http://schemas.openxmlformats.org/officeDocument/2006/relationships/customXml" Target="../ink/ink251.xml"/><Relationship Id="rId8" Type="http://schemas.openxmlformats.org/officeDocument/2006/relationships/image" Target="../media/image252.png"/><Relationship Id="rId3" Type="http://schemas.openxmlformats.org/officeDocument/2006/relationships/image" Target="../media/image3.png"/><Relationship Id="rId12" Type="http://schemas.openxmlformats.org/officeDocument/2006/relationships/image" Target="../media/image254.png"/><Relationship Id="rId17" Type="http://schemas.openxmlformats.org/officeDocument/2006/relationships/customXml" Target="../ink/ink242.xml"/><Relationship Id="rId25" Type="http://schemas.openxmlformats.org/officeDocument/2006/relationships/customXml" Target="../ink/ink246.xml"/><Relationship Id="rId33" Type="http://schemas.openxmlformats.org/officeDocument/2006/relationships/customXml" Target="../ink/ink250.xml"/><Relationship Id="rId38" Type="http://schemas.openxmlformats.org/officeDocument/2006/relationships/image" Target="../media/image26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25.png"/><Relationship Id="rId299" Type="http://schemas.openxmlformats.org/officeDocument/2006/relationships/image" Target="../media/image416.png"/><Relationship Id="rId21" Type="http://schemas.openxmlformats.org/officeDocument/2006/relationships/image" Target="../media/image277.png"/><Relationship Id="rId63" Type="http://schemas.openxmlformats.org/officeDocument/2006/relationships/image" Target="../media/image298.png"/><Relationship Id="rId159" Type="http://schemas.openxmlformats.org/officeDocument/2006/relationships/image" Target="../media/image346.png"/><Relationship Id="rId324" Type="http://schemas.openxmlformats.org/officeDocument/2006/relationships/customXml" Target="../ink/ink414.xml"/><Relationship Id="rId366" Type="http://schemas.openxmlformats.org/officeDocument/2006/relationships/customXml" Target="../ink/ink435.xml"/><Relationship Id="rId170" Type="http://schemas.openxmlformats.org/officeDocument/2006/relationships/customXml" Target="../ink/ink337.xml"/><Relationship Id="rId226" Type="http://schemas.openxmlformats.org/officeDocument/2006/relationships/customXml" Target="../ink/ink365.xml"/><Relationship Id="rId433" Type="http://schemas.openxmlformats.org/officeDocument/2006/relationships/image" Target="../media/image483.png"/><Relationship Id="rId268" Type="http://schemas.openxmlformats.org/officeDocument/2006/relationships/customXml" Target="../ink/ink386.xml"/><Relationship Id="rId475" Type="http://schemas.openxmlformats.org/officeDocument/2006/relationships/image" Target="../media/image504.png"/><Relationship Id="rId32" Type="http://schemas.openxmlformats.org/officeDocument/2006/relationships/customXml" Target="../ink/ink268.xml"/><Relationship Id="rId74" Type="http://schemas.openxmlformats.org/officeDocument/2006/relationships/customXml" Target="../ink/ink289.xml"/><Relationship Id="rId128" Type="http://schemas.openxmlformats.org/officeDocument/2006/relationships/customXml" Target="../ink/ink316.xml"/><Relationship Id="rId335" Type="http://schemas.openxmlformats.org/officeDocument/2006/relationships/image" Target="../media/image434.png"/><Relationship Id="rId377" Type="http://schemas.openxmlformats.org/officeDocument/2006/relationships/image" Target="../media/image455.png"/><Relationship Id="rId5" Type="http://schemas.openxmlformats.org/officeDocument/2006/relationships/image" Target="../media/image269.png"/><Relationship Id="rId181" Type="http://schemas.openxmlformats.org/officeDocument/2006/relationships/image" Target="../media/image357.png"/><Relationship Id="rId237" Type="http://schemas.openxmlformats.org/officeDocument/2006/relationships/image" Target="../media/image385.png"/><Relationship Id="rId402" Type="http://schemas.openxmlformats.org/officeDocument/2006/relationships/customXml" Target="../ink/ink453.xml"/><Relationship Id="rId279" Type="http://schemas.openxmlformats.org/officeDocument/2006/relationships/image" Target="../media/image406.png"/><Relationship Id="rId444" Type="http://schemas.openxmlformats.org/officeDocument/2006/relationships/customXml" Target="../ink/ink474.xml"/><Relationship Id="rId43" Type="http://schemas.openxmlformats.org/officeDocument/2006/relationships/image" Target="../media/image288.png"/><Relationship Id="rId139" Type="http://schemas.openxmlformats.org/officeDocument/2006/relationships/image" Target="../media/image336.png"/><Relationship Id="rId290" Type="http://schemas.openxmlformats.org/officeDocument/2006/relationships/customXml" Target="../ink/ink397.xml"/><Relationship Id="rId304" Type="http://schemas.openxmlformats.org/officeDocument/2006/relationships/customXml" Target="../ink/ink404.xml"/><Relationship Id="rId346" Type="http://schemas.openxmlformats.org/officeDocument/2006/relationships/customXml" Target="../ink/ink425.xml"/><Relationship Id="rId388" Type="http://schemas.openxmlformats.org/officeDocument/2006/relationships/customXml" Target="../ink/ink446.xml"/><Relationship Id="rId85" Type="http://schemas.openxmlformats.org/officeDocument/2006/relationships/image" Target="../media/image309.png"/><Relationship Id="rId150" Type="http://schemas.openxmlformats.org/officeDocument/2006/relationships/customXml" Target="../ink/ink327.xml"/><Relationship Id="rId192" Type="http://schemas.openxmlformats.org/officeDocument/2006/relationships/customXml" Target="../ink/ink348.xml"/><Relationship Id="rId206" Type="http://schemas.openxmlformats.org/officeDocument/2006/relationships/customXml" Target="../ink/ink355.xml"/><Relationship Id="rId413" Type="http://schemas.openxmlformats.org/officeDocument/2006/relationships/image" Target="../media/image473.png"/><Relationship Id="rId248" Type="http://schemas.openxmlformats.org/officeDocument/2006/relationships/customXml" Target="../ink/ink376.xml"/><Relationship Id="rId455" Type="http://schemas.openxmlformats.org/officeDocument/2006/relationships/image" Target="../media/image494.png"/><Relationship Id="rId12" Type="http://schemas.openxmlformats.org/officeDocument/2006/relationships/customXml" Target="../ink/ink258.xml"/><Relationship Id="rId108" Type="http://schemas.openxmlformats.org/officeDocument/2006/relationships/customXml" Target="../ink/ink306.xml"/><Relationship Id="rId315" Type="http://schemas.openxmlformats.org/officeDocument/2006/relationships/image" Target="../media/image424.png"/><Relationship Id="rId357" Type="http://schemas.openxmlformats.org/officeDocument/2006/relationships/image" Target="../media/image445.png"/><Relationship Id="rId54" Type="http://schemas.openxmlformats.org/officeDocument/2006/relationships/customXml" Target="../ink/ink279.xml"/><Relationship Id="rId96" Type="http://schemas.openxmlformats.org/officeDocument/2006/relationships/customXml" Target="../ink/ink300.xml"/><Relationship Id="rId161" Type="http://schemas.openxmlformats.org/officeDocument/2006/relationships/image" Target="../media/image347.png"/><Relationship Id="rId217" Type="http://schemas.openxmlformats.org/officeDocument/2006/relationships/image" Target="../media/image375.png"/><Relationship Id="rId399" Type="http://schemas.openxmlformats.org/officeDocument/2006/relationships/image" Target="../media/image466.png"/><Relationship Id="rId259" Type="http://schemas.openxmlformats.org/officeDocument/2006/relationships/image" Target="../media/image396.png"/><Relationship Id="rId424" Type="http://schemas.openxmlformats.org/officeDocument/2006/relationships/customXml" Target="../ink/ink464.xml"/><Relationship Id="rId466" Type="http://schemas.openxmlformats.org/officeDocument/2006/relationships/customXml" Target="../ink/ink485.xml"/><Relationship Id="rId23" Type="http://schemas.openxmlformats.org/officeDocument/2006/relationships/image" Target="../media/image278.png"/><Relationship Id="rId119" Type="http://schemas.openxmlformats.org/officeDocument/2006/relationships/image" Target="../media/image326.png"/><Relationship Id="rId270" Type="http://schemas.openxmlformats.org/officeDocument/2006/relationships/customXml" Target="../ink/ink387.xml"/><Relationship Id="rId326" Type="http://schemas.openxmlformats.org/officeDocument/2006/relationships/customXml" Target="../ink/ink415.xml"/><Relationship Id="rId65" Type="http://schemas.openxmlformats.org/officeDocument/2006/relationships/image" Target="../media/image299.png"/><Relationship Id="rId130" Type="http://schemas.openxmlformats.org/officeDocument/2006/relationships/customXml" Target="../ink/ink317.xml"/><Relationship Id="rId368" Type="http://schemas.openxmlformats.org/officeDocument/2006/relationships/customXml" Target="../ink/ink436.xml"/><Relationship Id="rId172" Type="http://schemas.openxmlformats.org/officeDocument/2006/relationships/customXml" Target="../ink/ink338.xml"/><Relationship Id="rId228" Type="http://schemas.openxmlformats.org/officeDocument/2006/relationships/customXml" Target="../ink/ink366.xml"/><Relationship Id="rId435" Type="http://schemas.openxmlformats.org/officeDocument/2006/relationships/image" Target="../media/image484.png"/><Relationship Id="rId477" Type="http://schemas.openxmlformats.org/officeDocument/2006/relationships/image" Target="../media/image505.png"/><Relationship Id="rId281" Type="http://schemas.openxmlformats.org/officeDocument/2006/relationships/image" Target="../media/image407.png"/><Relationship Id="rId337" Type="http://schemas.openxmlformats.org/officeDocument/2006/relationships/image" Target="../media/image435.png"/><Relationship Id="rId34" Type="http://schemas.openxmlformats.org/officeDocument/2006/relationships/customXml" Target="../ink/ink269.xml"/><Relationship Id="rId76" Type="http://schemas.openxmlformats.org/officeDocument/2006/relationships/customXml" Target="../ink/ink290.xml"/><Relationship Id="rId141" Type="http://schemas.openxmlformats.org/officeDocument/2006/relationships/image" Target="../media/image337.png"/><Relationship Id="rId379" Type="http://schemas.openxmlformats.org/officeDocument/2006/relationships/image" Target="../media/image456.png"/><Relationship Id="rId7" Type="http://schemas.openxmlformats.org/officeDocument/2006/relationships/image" Target="../media/image270.png"/><Relationship Id="rId183" Type="http://schemas.openxmlformats.org/officeDocument/2006/relationships/image" Target="../media/image358.png"/><Relationship Id="rId239" Type="http://schemas.openxmlformats.org/officeDocument/2006/relationships/image" Target="../media/image386.png"/><Relationship Id="rId390" Type="http://schemas.openxmlformats.org/officeDocument/2006/relationships/customXml" Target="../ink/ink447.xml"/><Relationship Id="rId404" Type="http://schemas.openxmlformats.org/officeDocument/2006/relationships/customXml" Target="../ink/ink454.xml"/><Relationship Id="rId446" Type="http://schemas.openxmlformats.org/officeDocument/2006/relationships/customXml" Target="../ink/ink475.xml"/><Relationship Id="rId250" Type="http://schemas.openxmlformats.org/officeDocument/2006/relationships/customXml" Target="../ink/ink377.xml"/><Relationship Id="rId292" Type="http://schemas.openxmlformats.org/officeDocument/2006/relationships/customXml" Target="../ink/ink398.xml"/><Relationship Id="rId306" Type="http://schemas.openxmlformats.org/officeDocument/2006/relationships/customXml" Target="../ink/ink405.xml"/><Relationship Id="rId45" Type="http://schemas.openxmlformats.org/officeDocument/2006/relationships/image" Target="../media/image289.png"/><Relationship Id="rId87" Type="http://schemas.openxmlformats.org/officeDocument/2006/relationships/image" Target="../media/image310.png"/><Relationship Id="rId110" Type="http://schemas.openxmlformats.org/officeDocument/2006/relationships/customXml" Target="../ink/ink307.xml"/><Relationship Id="rId348" Type="http://schemas.openxmlformats.org/officeDocument/2006/relationships/customXml" Target="../ink/ink426.xml"/><Relationship Id="rId152" Type="http://schemas.openxmlformats.org/officeDocument/2006/relationships/customXml" Target="../ink/ink328.xml"/><Relationship Id="rId194" Type="http://schemas.openxmlformats.org/officeDocument/2006/relationships/customXml" Target="../ink/ink349.xml"/><Relationship Id="rId208" Type="http://schemas.openxmlformats.org/officeDocument/2006/relationships/customXml" Target="../ink/ink356.xml"/><Relationship Id="rId415" Type="http://schemas.openxmlformats.org/officeDocument/2006/relationships/image" Target="../media/image474.png"/><Relationship Id="rId457" Type="http://schemas.openxmlformats.org/officeDocument/2006/relationships/image" Target="../media/image495.png"/><Relationship Id="rId261" Type="http://schemas.openxmlformats.org/officeDocument/2006/relationships/image" Target="../media/image397.png"/><Relationship Id="rId14" Type="http://schemas.openxmlformats.org/officeDocument/2006/relationships/customXml" Target="../ink/ink259.xml"/><Relationship Id="rId56" Type="http://schemas.openxmlformats.org/officeDocument/2006/relationships/customXml" Target="../ink/ink280.xml"/><Relationship Id="rId317" Type="http://schemas.openxmlformats.org/officeDocument/2006/relationships/image" Target="../media/image425.png"/><Relationship Id="rId359" Type="http://schemas.openxmlformats.org/officeDocument/2006/relationships/image" Target="../media/image446.png"/><Relationship Id="rId98" Type="http://schemas.openxmlformats.org/officeDocument/2006/relationships/customXml" Target="../ink/ink301.xml"/><Relationship Id="rId121" Type="http://schemas.openxmlformats.org/officeDocument/2006/relationships/image" Target="../media/image327.png"/><Relationship Id="rId163" Type="http://schemas.openxmlformats.org/officeDocument/2006/relationships/image" Target="../media/image348.png"/><Relationship Id="rId219" Type="http://schemas.openxmlformats.org/officeDocument/2006/relationships/image" Target="../media/image376.png"/><Relationship Id="rId370" Type="http://schemas.openxmlformats.org/officeDocument/2006/relationships/customXml" Target="../ink/ink437.xml"/><Relationship Id="rId426" Type="http://schemas.openxmlformats.org/officeDocument/2006/relationships/customXml" Target="../ink/ink465.xml"/><Relationship Id="rId230" Type="http://schemas.openxmlformats.org/officeDocument/2006/relationships/customXml" Target="../ink/ink367.xml"/><Relationship Id="rId468" Type="http://schemas.openxmlformats.org/officeDocument/2006/relationships/customXml" Target="../ink/ink486.xml"/><Relationship Id="rId25" Type="http://schemas.openxmlformats.org/officeDocument/2006/relationships/image" Target="../media/image279.png"/><Relationship Id="rId67" Type="http://schemas.openxmlformats.org/officeDocument/2006/relationships/image" Target="../media/image300.png"/><Relationship Id="rId272" Type="http://schemas.openxmlformats.org/officeDocument/2006/relationships/customXml" Target="../ink/ink388.xml"/><Relationship Id="rId328" Type="http://schemas.openxmlformats.org/officeDocument/2006/relationships/customXml" Target="../ink/ink416.xml"/><Relationship Id="rId132" Type="http://schemas.openxmlformats.org/officeDocument/2006/relationships/customXml" Target="../ink/ink318.xml"/><Relationship Id="rId174" Type="http://schemas.openxmlformats.org/officeDocument/2006/relationships/customXml" Target="../ink/ink339.xml"/><Relationship Id="rId381" Type="http://schemas.openxmlformats.org/officeDocument/2006/relationships/image" Target="../media/image457.png"/><Relationship Id="rId241" Type="http://schemas.openxmlformats.org/officeDocument/2006/relationships/image" Target="../media/image387.png"/><Relationship Id="rId437" Type="http://schemas.openxmlformats.org/officeDocument/2006/relationships/image" Target="../media/image485.png"/><Relationship Id="rId36" Type="http://schemas.openxmlformats.org/officeDocument/2006/relationships/customXml" Target="../ink/ink270.xml"/><Relationship Id="rId283" Type="http://schemas.openxmlformats.org/officeDocument/2006/relationships/image" Target="../media/image408.png"/><Relationship Id="rId339" Type="http://schemas.openxmlformats.org/officeDocument/2006/relationships/image" Target="../media/image436.png"/><Relationship Id="rId78" Type="http://schemas.openxmlformats.org/officeDocument/2006/relationships/customXml" Target="../ink/ink291.xml"/><Relationship Id="rId101" Type="http://schemas.openxmlformats.org/officeDocument/2006/relationships/image" Target="../media/image317.png"/><Relationship Id="rId143" Type="http://schemas.openxmlformats.org/officeDocument/2006/relationships/image" Target="../media/image338.png"/><Relationship Id="rId185" Type="http://schemas.openxmlformats.org/officeDocument/2006/relationships/image" Target="../media/image359.png"/><Relationship Id="rId350" Type="http://schemas.openxmlformats.org/officeDocument/2006/relationships/customXml" Target="../ink/ink427.xml"/><Relationship Id="rId406" Type="http://schemas.openxmlformats.org/officeDocument/2006/relationships/customXml" Target="../ink/ink455.xml"/><Relationship Id="rId9" Type="http://schemas.openxmlformats.org/officeDocument/2006/relationships/image" Target="../media/image271.png"/><Relationship Id="rId210" Type="http://schemas.openxmlformats.org/officeDocument/2006/relationships/customXml" Target="../ink/ink357.xml"/><Relationship Id="rId392" Type="http://schemas.openxmlformats.org/officeDocument/2006/relationships/customXml" Target="../ink/ink448.xml"/><Relationship Id="rId448" Type="http://schemas.openxmlformats.org/officeDocument/2006/relationships/customXml" Target="../ink/ink476.xml"/><Relationship Id="rId252" Type="http://schemas.openxmlformats.org/officeDocument/2006/relationships/customXml" Target="../ink/ink378.xml"/><Relationship Id="rId294" Type="http://schemas.openxmlformats.org/officeDocument/2006/relationships/customXml" Target="../ink/ink399.xml"/><Relationship Id="rId308" Type="http://schemas.openxmlformats.org/officeDocument/2006/relationships/customXml" Target="../ink/ink406.xml"/><Relationship Id="rId47" Type="http://schemas.openxmlformats.org/officeDocument/2006/relationships/image" Target="../media/image290.png"/><Relationship Id="rId89" Type="http://schemas.openxmlformats.org/officeDocument/2006/relationships/image" Target="../media/image311.png"/><Relationship Id="rId112" Type="http://schemas.openxmlformats.org/officeDocument/2006/relationships/customXml" Target="../ink/ink308.xml"/><Relationship Id="rId154" Type="http://schemas.openxmlformats.org/officeDocument/2006/relationships/customXml" Target="../ink/ink329.xml"/><Relationship Id="rId361" Type="http://schemas.openxmlformats.org/officeDocument/2006/relationships/image" Target="../media/image447.png"/><Relationship Id="rId196" Type="http://schemas.openxmlformats.org/officeDocument/2006/relationships/customXml" Target="../ink/ink350.xml"/><Relationship Id="rId417" Type="http://schemas.openxmlformats.org/officeDocument/2006/relationships/image" Target="../media/image475.png"/><Relationship Id="rId459" Type="http://schemas.openxmlformats.org/officeDocument/2006/relationships/image" Target="../media/image496.png"/><Relationship Id="rId16" Type="http://schemas.openxmlformats.org/officeDocument/2006/relationships/customXml" Target="../ink/ink260.xml"/><Relationship Id="rId221" Type="http://schemas.openxmlformats.org/officeDocument/2006/relationships/image" Target="../media/image377.png"/><Relationship Id="rId263" Type="http://schemas.openxmlformats.org/officeDocument/2006/relationships/image" Target="../media/image398.png"/><Relationship Id="rId319" Type="http://schemas.openxmlformats.org/officeDocument/2006/relationships/image" Target="../media/image426.png"/><Relationship Id="rId470" Type="http://schemas.openxmlformats.org/officeDocument/2006/relationships/customXml" Target="../ink/ink487.xml"/><Relationship Id="rId58" Type="http://schemas.openxmlformats.org/officeDocument/2006/relationships/customXml" Target="../ink/ink281.xml"/><Relationship Id="rId123" Type="http://schemas.openxmlformats.org/officeDocument/2006/relationships/image" Target="../media/image328.png"/><Relationship Id="rId330" Type="http://schemas.openxmlformats.org/officeDocument/2006/relationships/customXml" Target="../ink/ink417.xml"/><Relationship Id="rId165" Type="http://schemas.openxmlformats.org/officeDocument/2006/relationships/image" Target="../media/image349.png"/><Relationship Id="rId372" Type="http://schemas.openxmlformats.org/officeDocument/2006/relationships/customXml" Target="../ink/ink438.xml"/><Relationship Id="rId428" Type="http://schemas.openxmlformats.org/officeDocument/2006/relationships/customXml" Target="../ink/ink466.xml"/><Relationship Id="rId232" Type="http://schemas.openxmlformats.org/officeDocument/2006/relationships/customXml" Target="../ink/ink368.xml"/><Relationship Id="rId274" Type="http://schemas.openxmlformats.org/officeDocument/2006/relationships/customXml" Target="../ink/ink389.xml"/><Relationship Id="rId27" Type="http://schemas.openxmlformats.org/officeDocument/2006/relationships/image" Target="../media/image280.png"/><Relationship Id="rId69" Type="http://schemas.openxmlformats.org/officeDocument/2006/relationships/image" Target="../media/image301.png"/><Relationship Id="rId134" Type="http://schemas.openxmlformats.org/officeDocument/2006/relationships/customXml" Target="../ink/ink319.xml"/><Relationship Id="rId80" Type="http://schemas.openxmlformats.org/officeDocument/2006/relationships/customXml" Target="../ink/ink292.xml"/><Relationship Id="rId176" Type="http://schemas.openxmlformats.org/officeDocument/2006/relationships/customXml" Target="../ink/ink340.xml"/><Relationship Id="rId341" Type="http://schemas.openxmlformats.org/officeDocument/2006/relationships/image" Target="../media/image437.png"/><Relationship Id="rId383" Type="http://schemas.openxmlformats.org/officeDocument/2006/relationships/image" Target="../media/image458.png"/><Relationship Id="rId439" Type="http://schemas.openxmlformats.org/officeDocument/2006/relationships/image" Target="../media/image486.png"/><Relationship Id="rId201" Type="http://schemas.openxmlformats.org/officeDocument/2006/relationships/image" Target="../media/image367.png"/><Relationship Id="rId243" Type="http://schemas.openxmlformats.org/officeDocument/2006/relationships/image" Target="../media/image388.png"/><Relationship Id="rId285" Type="http://schemas.openxmlformats.org/officeDocument/2006/relationships/image" Target="../media/image409.png"/><Relationship Id="rId450" Type="http://schemas.openxmlformats.org/officeDocument/2006/relationships/customXml" Target="../ink/ink477.xml"/><Relationship Id="rId38" Type="http://schemas.openxmlformats.org/officeDocument/2006/relationships/customXml" Target="../ink/ink271.xml"/><Relationship Id="rId103" Type="http://schemas.openxmlformats.org/officeDocument/2006/relationships/image" Target="../media/image318.png"/><Relationship Id="rId310" Type="http://schemas.openxmlformats.org/officeDocument/2006/relationships/customXml" Target="../ink/ink407.xml"/><Relationship Id="rId91" Type="http://schemas.openxmlformats.org/officeDocument/2006/relationships/image" Target="../media/image312.png"/><Relationship Id="rId145" Type="http://schemas.openxmlformats.org/officeDocument/2006/relationships/image" Target="../media/image339.png"/><Relationship Id="rId187" Type="http://schemas.openxmlformats.org/officeDocument/2006/relationships/image" Target="../media/image360.png"/><Relationship Id="rId352" Type="http://schemas.openxmlformats.org/officeDocument/2006/relationships/customXml" Target="../ink/ink428.xml"/><Relationship Id="rId394" Type="http://schemas.openxmlformats.org/officeDocument/2006/relationships/customXml" Target="../ink/ink449.xml"/><Relationship Id="rId408" Type="http://schemas.openxmlformats.org/officeDocument/2006/relationships/customXml" Target="../ink/ink456.xml"/><Relationship Id="rId212" Type="http://schemas.openxmlformats.org/officeDocument/2006/relationships/customXml" Target="../ink/ink358.xml"/><Relationship Id="rId254" Type="http://schemas.openxmlformats.org/officeDocument/2006/relationships/customXml" Target="../ink/ink379.xml"/><Relationship Id="rId49" Type="http://schemas.openxmlformats.org/officeDocument/2006/relationships/image" Target="../media/image291.png"/><Relationship Id="rId114" Type="http://schemas.openxmlformats.org/officeDocument/2006/relationships/customXml" Target="../ink/ink309.xml"/><Relationship Id="rId296" Type="http://schemas.openxmlformats.org/officeDocument/2006/relationships/customXml" Target="../ink/ink400.xml"/><Relationship Id="rId461" Type="http://schemas.openxmlformats.org/officeDocument/2006/relationships/image" Target="../media/image497.png"/><Relationship Id="rId60" Type="http://schemas.openxmlformats.org/officeDocument/2006/relationships/customXml" Target="../ink/ink282.xml"/><Relationship Id="rId156" Type="http://schemas.openxmlformats.org/officeDocument/2006/relationships/customXml" Target="../ink/ink330.xml"/><Relationship Id="rId198" Type="http://schemas.openxmlformats.org/officeDocument/2006/relationships/customXml" Target="../ink/ink351.xml"/><Relationship Id="rId321" Type="http://schemas.openxmlformats.org/officeDocument/2006/relationships/image" Target="../media/image427.png"/><Relationship Id="rId363" Type="http://schemas.openxmlformats.org/officeDocument/2006/relationships/image" Target="../media/image448.png"/><Relationship Id="rId419" Type="http://schemas.openxmlformats.org/officeDocument/2006/relationships/image" Target="../media/image476.png"/><Relationship Id="rId223" Type="http://schemas.openxmlformats.org/officeDocument/2006/relationships/image" Target="../media/image378.png"/><Relationship Id="rId430" Type="http://schemas.openxmlformats.org/officeDocument/2006/relationships/customXml" Target="../ink/ink467.xml"/><Relationship Id="rId18" Type="http://schemas.openxmlformats.org/officeDocument/2006/relationships/customXml" Target="../ink/ink261.xml"/><Relationship Id="rId265" Type="http://schemas.openxmlformats.org/officeDocument/2006/relationships/image" Target="../media/image399.png"/><Relationship Id="rId472" Type="http://schemas.openxmlformats.org/officeDocument/2006/relationships/customXml" Target="../ink/ink488.xml"/><Relationship Id="rId125" Type="http://schemas.openxmlformats.org/officeDocument/2006/relationships/image" Target="../media/image329.png"/><Relationship Id="rId167" Type="http://schemas.openxmlformats.org/officeDocument/2006/relationships/image" Target="../media/image350.png"/><Relationship Id="rId332" Type="http://schemas.openxmlformats.org/officeDocument/2006/relationships/customXml" Target="../ink/ink418.xml"/><Relationship Id="rId374" Type="http://schemas.openxmlformats.org/officeDocument/2006/relationships/customXml" Target="../ink/ink439.xml"/><Relationship Id="rId71" Type="http://schemas.openxmlformats.org/officeDocument/2006/relationships/image" Target="../media/image302.png"/><Relationship Id="rId234" Type="http://schemas.openxmlformats.org/officeDocument/2006/relationships/customXml" Target="../ink/ink369.xml"/><Relationship Id="rId2" Type="http://schemas.openxmlformats.org/officeDocument/2006/relationships/image" Target="../media/image4.jpeg"/><Relationship Id="rId29" Type="http://schemas.openxmlformats.org/officeDocument/2006/relationships/image" Target="../media/image281.png"/><Relationship Id="rId276" Type="http://schemas.openxmlformats.org/officeDocument/2006/relationships/customXml" Target="../ink/ink390.xml"/><Relationship Id="rId441" Type="http://schemas.openxmlformats.org/officeDocument/2006/relationships/image" Target="../media/image487.png"/><Relationship Id="rId40" Type="http://schemas.openxmlformats.org/officeDocument/2006/relationships/customXml" Target="../ink/ink272.xml"/><Relationship Id="rId136" Type="http://schemas.openxmlformats.org/officeDocument/2006/relationships/customXml" Target="../ink/ink320.xml"/><Relationship Id="rId178" Type="http://schemas.openxmlformats.org/officeDocument/2006/relationships/customXml" Target="../ink/ink341.xml"/><Relationship Id="rId301" Type="http://schemas.openxmlformats.org/officeDocument/2006/relationships/image" Target="../media/image417.png"/><Relationship Id="rId343" Type="http://schemas.openxmlformats.org/officeDocument/2006/relationships/image" Target="../media/image438.png"/><Relationship Id="rId82" Type="http://schemas.openxmlformats.org/officeDocument/2006/relationships/customXml" Target="../ink/ink293.xml"/><Relationship Id="rId203" Type="http://schemas.openxmlformats.org/officeDocument/2006/relationships/image" Target="../media/image368.png"/><Relationship Id="rId385" Type="http://schemas.openxmlformats.org/officeDocument/2006/relationships/image" Target="../media/image459.png"/><Relationship Id="rId245" Type="http://schemas.openxmlformats.org/officeDocument/2006/relationships/image" Target="../media/image389.png"/><Relationship Id="rId287" Type="http://schemas.openxmlformats.org/officeDocument/2006/relationships/image" Target="../media/image410.png"/><Relationship Id="rId410" Type="http://schemas.openxmlformats.org/officeDocument/2006/relationships/customXml" Target="../ink/ink457.xml"/><Relationship Id="rId452" Type="http://schemas.openxmlformats.org/officeDocument/2006/relationships/customXml" Target="../ink/ink478.xml"/><Relationship Id="rId105" Type="http://schemas.openxmlformats.org/officeDocument/2006/relationships/image" Target="../media/image319.png"/><Relationship Id="rId147" Type="http://schemas.openxmlformats.org/officeDocument/2006/relationships/image" Target="../media/image340.png"/><Relationship Id="rId312" Type="http://schemas.openxmlformats.org/officeDocument/2006/relationships/customXml" Target="../ink/ink408.xml"/><Relationship Id="rId354" Type="http://schemas.openxmlformats.org/officeDocument/2006/relationships/customXml" Target="../ink/ink429.xml"/><Relationship Id="rId51" Type="http://schemas.openxmlformats.org/officeDocument/2006/relationships/image" Target="../media/image292.png"/><Relationship Id="rId72" Type="http://schemas.openxmlformats.org/officeDocument/2006/relationships/customXml" Target="../ink/ink288.xml"/><Relationship Id="rId93" Type="http://schemas.openxmlformats.org/officeDocument/2006/relationships/image" Target="../media/image313.png"/><Relationship Id="rId189" Type="http://schemas.openxmlformats.org/officeDocument/2006/relationships/image" Target="../media/image361.png"/><Relationship Id="rId375" Type="http://schemas.openxmlformats.org/officeDocument/2006/relationships/image" Target="../media/image454.png"/><Relationship Id="rId396" Type="http://schemas.openxmlformats.org/officeDocument/2006/relationships/customXml" Target="../ink/ink450.xml"/><Relationship Id="rId3" Type="http://schemas.openxmlformats.org/officeDocument/2006/relationships/image" Target="../media/image3.png"/><Relationship Id="rId214" Type="http://schemas.openxmlformats.org/officeDocument/2006/relationships/customXml" Target="../ink/ink359.xml"/><Relationship Id="rId235" Type="http://schemas.openxmlformats.org/officeDocument/2006/relationships/image" Target="../media/image384.png"/><Relationship Id="rId256" Type="http://schemas.openxmlformats.org/officeDocument/2006/relationships/customXml" Target="../ink/ink380.xml"/><Relationship Id="rId277" Type="http://schemas.openxmlformats.org/officeDocument/2006/relationships/image" Target="../media/image405.png"/><Relationship Id="rId298" Type="http://schemas.openxmlformats.org/officeDocument/2006/relationships/customXml" Target="../ink/ink401.xml"/><Relationship Id="rId400" Type="http://schemas.openxmlformats.org/officeDocument/2006/relationships/customXml" Target="../ink/ink452.xml"/><Relationship Id="rId421" Type="http://schemas.openxmlformats.org/officeDocument/2006/relationships/image" Target="../media/image477.png"/><Relationship Id="rId442" Type="http://schemas.openxmlformats.org/officeDocument/2006/relationships/customXml" Target="../ink/ink473.xml"/><Relationship Id="rId463" Type="http://schemas.openxmlformats.org/officeDocument/2006/relationships/image" Target="../media/image498.png"/><Relationship Id="rId116" Type="http://schemas.openxmlformats.org/officeDocument/2006/relationships/customXml" Target="../ink/ink310.xml"/><Relationship Id="rId137" Type="http://schemas.openxmlformats.org/officeDocument/2006/relationships/image" Target="../media/image335.png"/><Relationship Id="rId158" Type="http://schemas.openxmlformats.org/officeDocument/2006/relationships/customXml" Target="../ink/ink331.xml"/><Relationship Id="rId302" Type="http://schemas.openxmlformats.org/officeDocument/2006/relationships/customXml" Target="../ink/ink403.xml"/><Relationship Id="rId323" Type="http://schemas.openxmlformats.org/officeDocument/2006/relationships/image" Target="../media/image428.png"/><Relationship Id="rId344" Type="http://schemas.openxmlformats.org/officeDocument/2006/relationships/customXml" Target="../ink/ink424.xml"/><Relationship Id="rId20" Type="http://schemas.openxmlformats.org/officeDocument/2006/relationships/customXml" Target="../ink/ink262.xml"/><Relationship Id="rId41" Type="http://schemas.openxmlformats.org/officeDocument/2006/relationships/image" Target="../media/image287.png"/><Relationship Id="rId62" Type="http://schemas.openxmlformats.org/officeDocument/2006/relationships/customXml" Target="../ink/ink283.xml"/><Relationship Id="rId83" Type="http://schemas.openxmlformats.org/officeDocument/2006/relationships/image" Target="../media/image308.png"/><Relationship Id="rId179" Type="http://schemas.openxmlformats.org/officeDocument/2006/relationships/image" Target="../media/image356.png"/><Relationship Id="rId365" Type="http://schemas.openxmlformats.org/officeDocument/2006/relationships/image" Target="../media/image449.png"/><Relationship Id="rId386" Type="http://schemas.openxmlformats.org/officeDocument/2006/relationships/customXml" Target="../ink/ink445.xml"/><Relationship Id="rId190" Type="http://schemas.openxmlformats.org/officeDocument/2006/relationships/customXml" Target="../ink/ink347.xml"/><Relationship Id="rId204" Type="http://schemas.openxmlformats.org/officeDocument/2006/relationships/customXml" Target="../ink/ink354.xml"/><Relationship Id="rId225" Type="http://schemas.openxmlformats.org/officeDocument/2006/relationships/image" Target="../media/image379.png"/><Relationship Id="rId246" Type="http://schemas.openxmlformats.org/officeDocument/2006/relationships/customXml" Target="../ink/ink375.xml"/><Relationship Id="rId267" Type="http://schemas.openxmlformats.org/officeDocument/2006/relationships/image" Target="../media/image400.png"/><Relationship Id="rId288" Type="http://schemas.openxmlformats.org/officeDocument/2006/relationships/customXml" Target="../ink/ink396.xml"/><Relationship Id="rId411" Type="http://schemas.openxmlformats.org/officeDocument/2006/relationships/image" Target="../media/image472.png"/><Relationship Id="rId432" Type="http://schemas.openxmlformats.org/officeDocument/2006/relationships/customXml" Target="../ink/ink468.xml"/><Relationship Id="rId453" Type="http://schemas.openxmlformats.org/officeDocument/2006/relationships/image" Target="../media/image493.png"/><Relationship Id="rId474" Type="http://schemas.openxmlformats.org/officeDocument/2006/relationships/customXml" Target="../ink/ink489.xml"/><Relationship Id="rId106" Type="http://schemas.openxmlformats.org/officeDocument/2006/relationships/customXml" Target="../ink/ink305.xml"/><Relationship Id="rId127" Type="http://schemas.openxmlformats.org/officeDocument/2006/relationships/image" Target="../media/image330.png"/><Relationship Id="rId313" Type="http://schemas.openxmlformats.org/officeDocument/2006/relationships/image" Target="../media/image423.png"/><Relationship Id="rId10" Type="http://schemas.openxmlformats.org/officeDocument/2006/relationships/customXml" Target="../ink/ink257.xml"/><Relationship Id="rId31" Type="http://schemas.openxmlformats.org/officeDocument/2006/relationships/image" Target="../media/image282.png"/><Relationship Id="rId52" Type="http://schemas.openxmlformats.org/officeDocument/2006/relationships/customXml" Target="../ink/ink278.xml"/><Relationship Id="rId73" Type="http://schemas.openxmlformats.org/officeDocument/2006/relationships/image" Target="../media/image303.png"/><Relationship Id="rId94" Type="http://schemas.openxmlformats.org/officeDocument/2006/relationships/customXml" Target="../ink/ink299.xml"/><Relationship Id="rId148" Type="http://schemas.openxmlformats.org/officeDocument/2006/relationships/customXml" Target="../ink/ink326.xml"/><Relationship Id="rId169" Type="http://schemas.openxmlformats.org/officeDocument/2006/relationships/image" Target="../media/image351.png"/><Relationship Id="rId334" Type="http://schemas.openxmlformats.org/officeDocument/2006/relationships/customXml" Target="../ink/ink419.xml"/><Relationship Id="rId355" Type="http://schemas.openxmlformats.org/officeDocument/2006/relationships/image" Target="../media/image444.png"/><Relationship Id="rId376" Type="http://schemas.openxmlformats.org/officeDocument/2006/relationships/customXml" Target="../ink/ink440.xml"/><Relationship Id="rId397" Type="http://schemas.openxmlformats.org/officeDocument/2006/relationships/image" Target="../media/image465.png"/><Relationship Id="rId4" Type="http://schemas.openxmlformats.org/officeDocument/2006/relationships/image" Target="../media/image5.png"/><Relationship Id="rId180" Type="http://schemas.openxmlformats.org/officeDocument/2006/relationships/customXml" Target="../ink/ink342.xml"/><Relationship Id="rId215" Type="http://schemas.openxmlformats.org/officeDocument/2006/relationships/image" Target="../media/image374.png"/><Relationship Id="rId236" Type="http://schemas.openxmlformats.org/officeDocument/2006/relationships/customXml" Target="../ink/ink370.xml"/><Relationship Id="rId257" Type="http://schemas.openxmlformats.org/officeDocument/2006/relationships/image" Target="../media/image395.png"/><Relationship Id="rId278" Type="http://schemas.openxmlformats.org/officeDocument/2006/relationships/customXml" Target="../ink/ink391.xml"/><Relationship Id="rId401" Type="http://schemas.openxmlformats.org/officeDocument/2006/relationships/image" Target="../media/image467.png"/><Relationship Id="rId422" Type="http://schemas.openxmlformats.org/officeDocument/2006/relationships/customXml" Target="../ink/ink463.xml"/><Relationship Id="rId443" Type="http://schemas.openxmlformats.org/officeDocument/2006/relationships/image" Target="../media/image488.png"/><Relationship Id="rId464" Type="http://schemas.openxmlformats.org/officeDocument/2006/relationships/customXml" Target="../ink/ink484.xml"/><Relationship Id="rId303" Type="http://schemas.openxmlformats.org/officeDocument/2006/relationships/image" Target="../media/image418.png"/><Relationship Id="rId42" Type="http://schemas.openxmlformats.org/officeDocument/2006/relationships/customXml" Target="../ink/ink273.xml"/><Relationship Id="rId84" Type="http://schemas.openxmlformats.org/officeDocument/2006/relationships/customXml" Target="../ink/ink294.xml"/><Relationship Id="rId138" Type="http://schemas.openxmlformats.org/officeDocument/2006/relationships/customXml" Target="../ink/ink321.xml"/><Relationship Id="rId345" Type="http://schemas.openxmlformats.org/officeDocument/2006/relationships/image" Target="../media/image439.png"/><Relationship Id="rId387" Type="http://schemas.openxmlformats.org/officeDocument/2006/relationships/image" Target="../media/image460.png"/><Relationship Id="rId191" Type="http://schemas.openxmlformats.org/officeDocument/2006/relationships/image" Target="../media/image362.png"/><Relationship Id="rId205" Type="http://schemas.openxmlformats.org/officeDocument/2006/relationships/image" Target="../media/image369.png"/><Relationship Id="rId247" Type="http://schemas.openxmlformats.org/officeDocument/2006/relationships/image" Target="../media/image390.png"/><Relationship Id="rId412" Type="http://schemas.openxmlformats.org/officeDocument/2006/relationships/customXml" Target="../ink/ink458.xml"/><Relationship Id="rId107" Type="http://schemas.openxmlformats.org/officeDocument/2006/relationships/image" Target="../media/image320.png"/><Relationship Id="rId289" Type="http://schemas.openxmlformats.org/officeDocument/2006/relationships/image" Target="../media/image411.png"/><Relationship Id="rId454" Type="http://schemas.openxmlformats.org/officeDocument/2006/relationships/customXml" Target="../ink/ink479.xml"/><Relationship Id="rId11" Type="http://schemas.openxmlformats.org/officeDocument/2006/relationships/image" Target="../media/image272.png"/><Relationship Id="rId53" Type="http://schemas.openxmlformats.org/officeDocument/2006/relationships/image" Target="../media/image293.png"/><Relationship Id="rId149" Type="http://schemas.openxmlformats.org/officeDocument/2006/relationships/image" Target="../media/image341.png"/><Relationship Id="rId314" Type="http://schemas.openxmlformats.org/officeDocument/2006/relationships/customXml" Target="../ink/ink409.xml"/><Relationship Id="rId356" Type="http://schemas.openxmlformats.org/officeDocument/2006/relationships/customXml" Target="../ink/ink430.xml"/><Relationship Id="rId398" Type="http://schemas.openxmlformats.org/officeDocument/2006/relationships/customXml" Target="../ink/ink451.xml"/><Relationship Id="rId95" Type="http://schemas.openxmlformats.org/officeDocument/2006/relationships/image" Target="../media/image314.png"/><Relationship Id="rId160" Type="http://schemas.openxmlformats.org/officeDocument/2006/relationships/customXml" Target="../ink/ink332.xml"/><Relationship Id="rId216" Type="http://schemas.openxmlformats.org/officeDocument/2006/relationships/customXml" Target="../ink/ink360.xml"/><Relationship Id="rId423" Type="http://schemas.openxmlformats.org/officeDocument/2006/relationships/image" Target="../media/image478.png"/><Relationship Id="rId258" Type="http://schemas.openxmlformats.org/officeDocument/2006/relationships/customXml" Target="../ink/ink381.xml"/><Relationship Id="rId465" Type="http://schemas.openxmlformats.org/officeDocument/2006/relationships/image" Target="../media/image499.png"/><Relationship Id="rId22" Type="http://schemas.openxmlformats.org/officeDocument/2006/relationships/customXml" Target="../ink/ink263.xml"/><Relationship Id="rId64" Type="http://schemas.openxmlformats.org/officeDocument/2006/relationships/customXml" Target="../ink/ink284.xml"/><Relationship Id="rId118" Type="http://schemas.openxmlformats.org/officeDocument/2006/relationships/customXml" Target="../ink/ink311.xml"/><Relationship Id="rId325" Type="http://schemas.openxmlformats.org/officeDocument/2006/relationships/image" Target="../media/image429.png"/><Relationship Id="rId367" Type="http://schemas.openxmlformats.org/officeDocument/2006/relationships/image" Target="../media/image450.png"/><Relationship Id="rId171" Type="http://schemas.openxmlformats.org/officeDocument/2006/relationships/image" Target="../media/image352.png"/><Relationship Id="rId227" Type="http://schemas.openxmlformats.org/officeDocument/2006/relationships/image" Target="../media/image380.png"/><Relationship Id="rId269" Type="http://schemas.openxmlformats.org/officeDocument/2006/relationships/image" Target="../media/image401.png"/><Relationship Id="rId434" Type="http://schemas.openxmlformats.org/officeDocument/2006/relationships/customXml" Target="../ink/ink469.xml"/><Relationship Id="rId476" Type="http://schemas.openxmlformats.org/officeDocument/2006/relationships/customXml" Target="../ink/ink490.xml"/><Relationship Id="rId33" Type="http://schemas.openxmlformats.org/officeDocument/2006/relationships/image" Target="../media/image283.png"/><Relationship Id="rId129" Type="http://schemas.openxmlformats.org/officeDocument/2006/relationships/image" Target="../media/image331.png"/><Relationship Id="rId280" Type="http://schemas.openxmlformats.org/officeDocument/2006/relationships/customXml" Target="../ink/ink392.xml"/><Relationship Id="rId336" Type="http://schemas.openxmlformats.org/officeDocument/2006/relationships/customXml" Target="../ink/ink420.xml"/><Relationship Id="rId75" Type="http://schemas.openxmlformats.org/officeDocument/2006/relationships/image" Target="../media/image304.png"/><Relationship Id="rId140" Type="http://schemas.openxmlformats.org/officeDocument/2006/relationships/customXml" Target="../ink/ink322.xml"/><Relationship Id="rId182" Type="http://schemas.openxmlformats.org/officeDocument/2006/relationships/customXml" Target="../ink/ink343.xml"/><Relationship Id="rId378" Type="http://schemas.openxmlformats.org/officeDocument/2006/relationships/customXml" Target="../ink/ink441.xml"/><Relationship Id="rId403" Type="http://schemas.openxmlformats.org/officeDocument/2006/relationships/image" Target="../media/image468.png"/><Relationship Id="rId6" Type="http://schemas.openxmlformats.org/officeDocument/2006/relationships/customXml" Target="../ink/ink255.xml"/><Relationship Id="rId238" Type="http://schemas.openxmlformats.org/officeDocument/2006/relationships/customXml" Target="../ink/ink371.xml"/><Relationship Id="rId445" Type="http://schemas.openxmlformats.org/officeDocument/2006/relationships/image" Target="../media/image489.png"/><Relationship Id="rId291" Type="http://schemas.openxmlformats.org/officeDocument/2006/relationships/image" Target="../media/image412.png"/><Relationship Id="rId305" Type="http://schemas.openxmlformats.org/officeDocument/2006/relationships/image" Target="../media/image419.png"/><Relationship Id="rId347" Type="http://schemas.openxmlformats.org/officeDocument/2006/relationships/image" Target="../media/image440.png"/><Relationship Id="rId44" Type="http://schemas.openxmlformats.org/officeDocument/2006/relationships/customXml" Target="../ink/ink274.xml"/><Relationship Id="rId86" Type="http://schemas.openxmlformats.org/officeDocument/2006/relationships/customXml" Target="../ink/ink295.xml"/><Relationship Id="rId151" Type="http://schemas.openxmlformats.org/officeDocument/2006/relationships/image" Target="../media/image342.png"/><Relationship Id="rId389" Type="http://schemas.openxmlformats.org/officeDocument/2006/relationships/image" Target="../media/image461.png"/><Relationship Id="rId193" Type="http://schemas.openxmlformats.org/officeDocument/2006/relationships/image" Target="../media/image363.png"/><Relationship Id="rId207" Type="http://schemas.openxmlformats.org/officeDocument/2006/relationships/image" Target="../media/image370.png"/><Relationship Id="rId249" Type="http://schemas.openxmlformats.org/officeDocument/2006/relationships/image" Target="../media/image391.png"/><Relationship Id="rId414" Type="http://schemas.openxmlformats.org/officeDocument/2006/relationships/customXml" Target="../ink/ink459.xml"/><Relationship Id="rId456" Type="http://schemas.openxmlformats.org/officeDocument/2006/relationships/customXml" Target="../ink/ink480.xml"/><Relationship Id="rId13" Type="http://schemas.openxmlformats.org/officeDocument/2006/relationships/image" Target="../media/image273.png"/><Relationship Id="rId109" Type="http://schemas.openxmlformats.org/officeDocument/2006/relationships/image" Target="../media/image321.png"/><Relationship Id="rId260" Type="http://schemas.openxmlformats.org/officeDocument/2006/relationships/customXml" Target="../ink/ink382.xml"/><Relationship Id="rId316" Type="http://schemas.openxmlformats.org/officeDocument/2006/relationships/customXml" Target="../ink/ink410.xml"/><Relationship Id="rId55" Type="http://schemas.openxmlformats.org/officeDocument/2006/relationships/image" Target="../media/image294.png"/><Relationship Id="rId97" Type="http://schemas.openxmlformats.org/officeDocument/2006/relationships/image" Target="../media/image315.png"/><Relationship Id="rId120" Type="http://schemas.openxmlformats.org/officeDocument/2006/relationships/customXml" Target="../ink/ink312.xml"/><Relationship Id="rId358" Type="http://schemas.openxmlformats.org/officeDocument/2006/relationships/customXml" Target="../ink/ink431.xml"/><Relationship Id="rId162" Type="http://schemas.openxmlformats.org/officeDocument/2006/relationships/customXml" Target="../ink/ink333.xml"/><Relationship Id="rId218" Type="http://schemas.openxmlformats.org/officeDocument/2006/relationships/customXml" Target="../ink/ink361.xml"/><Relationship Id="rId425" Type="http://schemas.openxmlformats.org/officeDocument/2006/relationships/image" Target="../media/image479.png"/><Relationship Id="rId467" Type="http://schemas.openxmlformats.org/officeDocument/2006/relationships/image" Target="../media/image500.png"/><Relationship Id="rId271" Type="http://schemas.openxmlformats.org/officeDocument/2006/relationships/image" Target="../media/image402.png"/><Relationship Id="rId24" Type="http://schemas.openxmlformats.org/officeDocument/2006/relationships/customXml" Target="../ink/ink264.xml"/><Relationship Id="rId66" Type="http://schemas.openxmlformats.org/officeDocument/2006/relationships/customXml" Target="../ink/ink285.xml"/><Relationship Id="rId131" Type="http://schemas.openxmlformats.org/officeDocument/2006/relationships/image" Target="../media/image332.png"/><Relationship Id="rId327" Type="http://schemas.openxmlformats.org/officeDocument/2006/relationships/image" Target="../media/image430.png"/><Relationship Id="rId369" Type="http://schemas.openxmlformats.org/officeDocument/2006/relationships/image" Target="../media/image451.png"/><Relationship Id="rId173" Type="http://schemas.openxmlformats.org/officeDocument/2006/relationships/image" Target="../media/image353.png"/><Relationship Id="rId229" Type="http://schemas.openxmlformats.org/officeDocument/2006/relationships/image" Target="../media/image381.png"/><Relationship Id="rId380" Type="http://schemas.openxmlformats.org/officeDocument/2006/relationships/customXml" Target="../ink/ink442.xml"/><Relationship Id="rId436" Type="http://schemas.openxmlformats.org/officeDocument/2006/relationships/customXml" Target="../ink/ink470.xml"/><Relationship Id="rId240" Type="http://schemas.openxmlformats.org/officeDocument/2006/relationships/customXml" Target="../ink/ink372.xml"/><Relationship Id="rId35" Type="http://schemas.openxmlformats.org/officeDocument/2006/relationships/image" Target="../media/image284.png"/><Relationship Id="rId77" Type="http://schemas.openxmlformats.org/officeDocument/2006/relationships/image" Target="../media/image305.png"/><Relationship Id="rId100" Type="http://schemas.openxmlformats.org/officeDocument/2006/relationships/customXml" Target="../ink/ink302.xml"/><Relationship Id="rId282" Type="http://schemas.openxmlformats.org/officeDocument/2006/relationships/customXml" Target="../ink/ink393.xml"/><Relationship Id="rId338" Type="http://schemas.openxmlformats.org/officeDocument/2006/relationships/customXml" Target="../ink/ink421.xml"/><Relationship Id="rId8" Type="http://schemas.openxmlformats.org/officeDocument/2006/relationships/customXml" Target="../ink/ink256.xml"/><Relationship Id="rId142" Type="http://schemas.openxmlformats.org/officeDocument/2006/relationships/customXml" Target="../ink/ink323.xml"/><Relationship Id="rId184" Type="http://schemas.openxmlformats.org/officeDocument/2006/relationships/customXml" Target="../ink/ink344.xml"/><Relationship Id="rId391" Type="http://schemas.openxmlformats.org/officeDocument/2006/relationships/image" Target="../media/image462.png"/><Relationship Id="rId405" Type="http://schemas.openxmlformats.org/officeDocument/2006/relationships/image" Target="../media/image469.png"/><Relationship Id="rId447" Type="http://schemas.openxmlformats.org/officeDocument/2006/relationships/image" Target="../media/image490.png"/><Relationship Id="rId251" Type="http://schemas.openxmlformats.org/officeDocument/2006/relationships/image" Target="../media/image392.png"/><Relationship Id="rId46" Type="http://schemas.openxmlformats.org/officeDocument/2006/relationships/customXml" Target="../ink/ink275.xml"/><Relationship Id="rId293" Type="http://schemas.openxmlformats.org/officeDocument/2006/relationships/image" Target="../media/image413.png"/><Relationship Id="rId307" Type="http://schemas.openxmlformats.org/officeDocument/2006/relationships/image" Target="../media/image420.png"/><Relationship Id="rId349" Type="http://schemas.openxmlformats.org/officeDocument/2006/relationships/image" Target="../media/image441.png"/><Relationship Id="rId88" Type="http://schemas.openxmlformats.org/officeDocument/2006/relationships/customXml" Target="../ink/ink296.xml"/><Relationship Id="rId111" Type="http://schemas.openxmlformats.org/officeDocument/2006/relationships/image" Target="../media/image322.png"/><Relationship Id="rId153" Type="http://schemas.openxmlformats.org/officeDocument/2006/relationships/image" Target="../media/image343.png"/><Relationship Id="rId195" Type="http://schemas.openxmlformats.org/officeDocument/2006/relationships/image" Target="../media/image364.png"/><Relationship Id="rId209" Type="http://schemas.openxmlformats.org/officeDocument/2006/relationships/image" Target="../media/image371.png"/><Relationship Id="rId360" Type="http://schemas.openxmlformats.org/officeDocument/2006/relationships/customXml" Target="../ink/ink432.xml"/><Relationship Id="rId416" Type="http://schemas.openxmlformats.org/officeDocument/2006/relationships/customXml" Target="../ink/ink460.xml"/><Relationship Id="rId220" Type="http://schemas.openxmlformats.org/officeDocument/2006/relationships/customXml" Target="../ink/ink362.xml"/><Relationship Id="rId458" Type="http://schemas.openxmlformats.org/officeDocument/2006/relationships/customXml" Target="../ink/ink481.xml"/><Relationship Id="rId15" Type="http://schemas.openxmlformats.org/officeDocument/2006/relationships/image" Target="../media/image274.png"/><Relationship Id="rId57" Type="http://schemas.openxmlformats.org/officeDocument/2006/relationships/image" Target="../media/image295.png"/><Relationship Id="rId262" Type="http://schemas.openxmlformats.org/officeDocument/2006/relationships/customXml" Target="../ink/ink383.xml"/><Relationship Id="rId318" Type="http://schemas.openxmlformats.org/officeDocument/2006/relationships/customXml" Target="../ink/ink411.xml"/><Relationship Id="rId99" Type="http://schemas.openxmlformats.org/officeDocument/2006/relationships/image" Target="../media/image316.png"/><Relationship Id="rId122" Type="http://schemas.openxmlformats.org/officeDocument/2006/relationships/customXml" Target="../ink/ink313.xml"/><Relationship Id="rId164" Type="http://schemas.openxmlformats.org/officeDocument/2006/relationships/customXml" Target="../ink/ink334.xml"/><Relationship Id="rId371" Type="http://schemas.openxmlformats.org/officeDocument/2006/relationships/image" Target="../media/image452.png"/><Relationship Id="rId427" Type="http://schemas.openxmlformats.org/officeDocument/2006/relationships/image" Target="../media/image480.png"/><Relationship Id="rId469" Type="http://schemas.openxmlformats.org/officeDocument/2006/relationships/image" Target="../media/image501.png"/><Relationship Id="rId26" Type="http://schemas.openxmlformats.org/officeDocument/2006/relationships/customXml" Target="../ink/ink265.xml"/><Relationship Id="rId231" Type="http://schemas.openxmlformats.org/officeDocument/2006/relationships/image" Target="../media/image382.png"/><Relationship Id="rId273" Type="http://schemas.openxmlformats.org/officeDocument/2006/relationships/image" Target="../media/image403.png"/><Relationship Id="rId329" Type="http://schemas.openxmlformats.org/officeDocument/2006/relationships/image" Target="../media/image431.png"/><Relationship Id="rId68" Type="http://schemas.openxmlformats.org/officeDocument/2006/relationships/customXml" Target="../ink/ink286.xml"/><Relationship Id="rId133" Type="http://schemas.openxmlformats.org/officeDocument/2006/relationships/image" Target="../media/image333.png"/><Relationship Id="rId175" Type="http://schemas.openxmlformats.org/officeDocument/2006/relationships/image" Target="../media/image354.png"/><Relationship Id="rId340" Type="http://schemas.openxmlformats.org/officeDocument/2006/relationships/customXml" Target="../ink/ink422.xml"/><Relationship Id="rId200" Type="http://schemas.openxmlformats.org/officeDocument/2006/relationships/customXml" Target="../ink/ink352.xml"/><Relationship Id="rId382" Type="http://schemas.openxmlformats.org/officeDocument/2006/relationships/customXml" Target="../ink/ink443.xml"/><Relationship Id="rId438" Type="http://schemas.openxmlformats.org/officeDocument/2006/relationships/customXml" Target="../ink/ink471.xml"/><Relationship Id="rId242" Type="http://schemas.openxmlformats.org/officeDocument/2006/relationships/customXml" Target="../ink/ink373.xml"/><Relationship Id="rId284" Type="http://schemas.openxmlformats.org/officeDocument/2006/relationships/customXml" Target="../ink/ink394.xml"/><Relationship Id="rId37" Type="http://schemas.openxmlformats.org/officeDocument/2006/relationships/image" Target="../media/image285.png"/><Relationship Id="rId79" Type="http://schemas.openxmlformats.org/officeDocument/2006/relationships/image" Target="../media/image306.png"/><Relationship Id="rId102" Type="http://schemas.openxmlformats.org/officeDocument/2006/relationships/customXml" Target="../ink/ink303.xml"/><Relationship Id="rId144" Type="http://schemas.openxmlformats.org/officeDocument/2006/relationships/customXml" Target="../ink/ink324.xml"/><Relationship Id="rId90" Type="http://schemas.openxmlformats.org/officeDocument/2006/relationships/customXml" Target="../ink/ink297.xml"/><Relationship Id="rId186" Type="http://schemas.openxmlformats.org/officeDocument/2006/relationships/customXml" Target="../ink/ink345.xml"/><Relationship Id="rId351" Type="http://schemas.openxmlformats.org/officeDocument/2006/relationships/image" Target="../media/image442.png"/><Relationship Id="rId393" Type="http://schemas.openxmlformats.org/officeDocument/2006/relationships/image" Target="../media/image463.png"/><Relationship Id="rId407" Type="http://schemas.openxmlformats.org/officeDocument/2006/relationships/image" Target="../media/image470.png"/><Relationship Id="rId449" Type="http://schemas.openxmlformats.org/officeDocument/2006/relationships/image" Target="../media/image491.png"/><Relationship Id="rId211" Type="http://schemas.openxmlformats.org/officeDocument/2006/relationships/image" Target="../media/image372.png"/><Relationship Id="rId253" Type="http://schemas.openxmlformats.org/officeDocument/2006/relationships/image" Target="../media/image393.png"/><Relationship Id="rId295" Type="http://schemas.openxmlformats.org/officeDocument/2006/relationships/image" Target="../media/image414.png"/><Relationship Id="rId309" Type="http://schemas.openxmlformats.org/officeDocument/2006/relationships/image" Target="../media/image421.png"/><Relationship Id="rId460" Type="http://schemas.openxmlformats.org/officeDocument/2006/relationships/customXml" Target="../ink/ink482.xml"/><Relationship Id="rId48" Type="http://schemas.openxmlformats.org/officeDocument/2006/relationships/customXml" Target="../ink/ink276.xml"/><Relationship Id="rId113" Type="http://schemas.openxmlformats.org/officeDocument/2006/relationships/image" Target="../media/image323.png"/><Relationship Id="rId320" Type="http://schemas.openxmlformats.org/officeDocument/2006/relationships/customXml" Target="../ink/ink412.xml"/><Relationship Id="rId155" Type="http://schemas.openxmlformats.org/officeDocument/2006/relationships/image" Target="../media/image344.png"/><Relationship Id="rId197" Type="http://schemas.openxmlformats.org/officeDocument/2006/relationships/image" Target="../media/image365.png"/><Relationship Id="rId362" Type="http://schemas.openxmlformats.org/officeDocument/2006/relationships/customXml" Target="../ink/ink433.xml"/><Relationship Id="rId418" Type="http://schemas.openxmlformats.org/officeDocument/2006/relationships/customXml" Target="../ink/ink461.xml"/><Relationship Id="rId222" Type="http://schemas.openxmlformats.org/officeDocument/2006/relationships/customXml" Target="../ink/ink363.xml"/><Relationship Id="rId264" Type="http://schemas.openxmlformats.org/officeDocument/2006/relationships/customXml" Target="../ink/ink384.xml"/><Relationship Id="rId471" Type="http://schemas.openxmlformats.org/officeDocument/2006/relationships/image" Target="../media/image502.png"/><Relationship Id="rId17" Type="http://schemas.openxmlformats.org/officeDocument/2006/relationships/image" Target="../media/image275.png"/><Relationship Id="rId59" Type="http://schemas.openxmlformats.org/officeDocument/2006/relationships/image" Target="../media/image296.png"/><Relationship Id="rId124" Type="http://schemas.openxmlformats.org/officeDocument/2006/relationships/customXml" Target="../ink/ink314.xml"/><Relationship Id="rId70" Type="http://schemas.openxmlformats.org/officeDocument/2006/relationships/customXml" Target="../ink/ink287.xml"/><Relationship Id="rId166" Type="http://schemas.openxmlformats.org/officeDocument/2006/relationships/customXml" Target="../ink/ink335.xml"/><Relationship Id="rId331" Type="http://schemas.openxmlformats.org/officeDocument/2006/relationships/image" Target="../media/image432.png"/><Relationship Id="rId373" Type="http://schemas.openxmlformats.org/officeDocument/2006/relationships/image" Target="../media/image453.png"/><Relationship Id="rId429" Type="http://schemas.openxmlformats.org/officeDocument/2006/relationships/image" Target="../media/image481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383.png"/><Relationship Id="rId440" Type="http://schemas.openxmlformats.org/officeDocument/2006/relationships/customXml" Target="../ink/ink472.xml"/><Relationship Id="rId28" Type="http://schemas.openxmlformats.org/officeDocument/2006/relationships/customXml" Target="../ink/ink266.xml"/><Relationship Id="rId275" Type="http://schemas.openxmlformats.org/officeDocument/2006/relationships/image" Target="../media/image404.png"/><Relationship Id="rId300" Type="http://schemas.openxmlformats.org/officeDocument/2006/relationships/customXml" Target="../ink/ink402.xml"/><Relationship Id="rId81" Type="http://schemas.openxmlformats.org/officeDocument/2006/relationships/image" Target="../media/image307.png"/><Relationship Id="rId135" Type="http://schemas.openxmlformats.org/officeDocument/2006/relationships/image" Target="../media/image334.png"/><Relationship Id="rId177" Type="http://schemas.openxmlformats.org/officeDocument/2006/relationships/image" Target="../media/image355.png"/><Relationship Id="rId342" Type="http://schemas.openxmlformats.org/officeDocument/2006/relationships/customXml" Target="../ink/ink423.xml"/><Relationship Id="rId384" Type="http://schemas.openxmlformats.org/officeDocument/2006/relationships/customXml" Target="../ink/ink444.xml"/><Relationship Id="rId202" Type="http://schemas.openxmlformats.org/officeDocument/2006/relationships/customXml" Target="../ink/ink353.xml"/><Relationship Id="rId244" Type="http://schemas.openxmlformats.org/officeDocument/2006/relationships/customXml" Target="../ink/ink374.xml"/><Relationship Id="rId39" Type="http://schemas.openxmlformats.org/officeDocument/2006/relationships/image" Target="../media/image286.png"/><Relationship Id="rId286" Type="http://schemas.openxmlformats.org/officeDocument/2006/relationships/customXml" Target="../ink/ink395.xml"/><Relationship Id="rId451" Type="http://schemas.openxmlformats.org/officeDocument/2006/relationships/image" Target="../media/image492.png"/><Relationship Id="rId50" Type="http://schemas.openxmlformats.org/officeDocument/2006/relationships/customXml" Target="../ink/ink277.xml"/><Relationship Id="rId104" Type="http://schemas.openxmlformats.org/officeDocument/2006/relationships/customXml" Target="../ink/ink304.xml"/><Relationship Id="rId146" Type="http://schemas.openxmlformats.org/officeDocument/2006/relationships/customXml" Target="../ink/ink325.xml"/><Relationship Id="rId188" Type="http://schemas.openxmlformats.org/officeDocument/2006/relationships/customXml" Target="../ink/ink346.xml"/><Relationship Id="rId311" Type="http://schemas.openxmlformats.org/officeDocument/2006/relationships/image" Target="../media/image422.png"/><Relationship Id="rId353" Type="http://schemas.openxmlformats.org/officeDocument/2006/relationships/image" Target="../media/image443.png"/><Relationship Id="rId395" Type="http://schemas.openxmlformats.org/officeDocument/2006/relationships/image" Target="../media/image464.png"/><Relationship Id="rId409" Type="http://schemas.openxmlformats.org/officeDocument/2006/relationships/image" Target="../media/image471.png"/><Relationship Id="rId92" Type="http://schemas.openxmlformats.org/officeDocument/2006/relationships/customXml" Target="../ink/ink298.xml"/><Relationship Id="rId213" Type="http://schemas.openxmlformats.org/officeDocument/2006/relationships/image" Target="../media/image373.png"/><Relationship Id="rId420" Type="http://schemas.openxmlformats.org/officeDocument/2006/relationships/customXml" Target="../ink/ink462.xml"/><Relationship Id="rId255" Type="http://schemas.openxmlformats.org/officeDocument/2006/relationships/image" Target="../media/image394.png"/><Relationship Id="rId297" Type="http://schemas.openxmlformats.org/officeDocument/2006/relationships/image" Target="../media/image415.png"/><Relationship Id="rId462" Type="http://schemas.openxmlformats.org/officeDocument/2006/relationships/customXml" Target="../ink/ink483.xml"/><Relationship Id="rId115" Type="http://schemas.openxmlformats.org/officeDocument/2006/relationships/image" Target="../media/image324.png"/><Relationship Id="rId157" Type="http://schemas.openxmlformats.org/officeDocument/2006/relationships/image" Target="../media/image345.png"/><Relationship Id="rId322" Type="http://schemas.openxmlformats.org/officeDocument/2006/relationships/customXml" Target="../ink/ink413.xml"/><Relationship Id="rId364" Type="http://schemas.openxmlformats.org/officeDocument/2006/relationships/customXml" Target="../ink/ink434.xml"/><Relationship Id="rId61" Type="http://schemas.openxmlformats.org/officeDocument/2006/relationships/image" Target="../media/image297.png"/><Relationship Id="rId199" Type="http://schemas.openxmlformats.org/officeDocument/2006/relationships/image" Target="../media/image366.png"/><Relationship Id="rId19" Type="http://schemas.openxmlformats.org/officeDocument/2006/relationships/image" Target="../media/image276.png"/><Relationship Id="rId224" Type="http://schemas.openxmlformats.org/officeDocument/2006/relationships/customXml" Target="../ink/ink364.xml"/><Relationship Id="rId266" Type="http://schemas.openxmlformats.org/officeDocument/2006/relationships/customXml" Target="../ink/ink385.xml"/><Relationship Id="rId431" Type="http://schemas.openxmlformats.org/officeDocument/2006/relationships/image" Target="../media/image482.png"/><Relationship Id="rId473" Type="http://schemas.openxmlformats.org/officeDocument/2006/relationships/image" Target="../media/image503.png"/><Relationship Id="rId30" Type="http://schemas.openxmlformats.org/officeDocument/2006/relationships/customXml" Target="../ink/ink267.xml"/><Relationship Id="rId126" Type="http://schemas.openxmlformats.org/officeDocument/2006/relationships/customXml" Target="../ink/ink315.xml"/><Relationship Id="rId168" Type="http://schemas.openxmlformats.org/officeDocument/2006/relationships/customXml" Target="../ink/ink336.xml"/><Relationship Id="rId333" Type="http://schemas.openxmlformats.org/officeDocument/2006/relationships/image" Target="../media/image4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0.png"/><Relationship Id="rId3" Type="http://schemas.openxmlformats.org/officeDocument/2006/relationships/image" Target="../media/image3.png"/><Relationship Id="rId7" Type="http://schemas.openxmlformats.org/officeDocument/2006/relationships/customXml" Target="../ink/ink49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70.png"/><Relationship Id="rId5" Type="http://schemas.openxmlformats.org/officeDocument/2006/relationships/customXml" Target="../ink/ink491.xml"/><Relationship Id="rId4" Type="http://schemas.openxmlformats.org/officeDocument/2006/relationships/image" Target="../media/image5.png"/><Relationship Id="rId9" Type="http://schemas.openxmlformats.org/officeDocument/2006/relationships/image" Target="../media/image506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1.png"/><Relationship Id="rId18" Type="http://schemas.openxmlformats.org/officeDocument/2006/relationships/customXml" Target="../ink/ink499.xml"/><Relationship Id="rId26" Type="http://schemas.openxmlformats.org/officeDocument/2006/relationships/customXml" Target="../ink/ink503.xml"/><Relationship Id="rId39" Type="http://schemas.openxmlformats.org/officeDocument/2006/relationships/image" Target="../media/image524.png"/><Relationship Id="rId21" Type="http://schemas.openxmlformats.org/officeDocument/2006/relationships/image" Target="../media/image515.png"/><Relationship Id="rId34" Type="http://schemas.openxmlformats.org/officeDocument/2006/relationships/customXml" Target="../ink/ink507.xml"/><Relationship Id="rId7" Type="http://schemas.openxmlformats.org/officeDocument/2006/relationships/image" Target="../media/image508.png"/><Relationship Id="rId12" Type="http://schemas.openxmlformats.org/officeDocument/2006/relationships/customXml" Target="../ink/ink496.xml"/><Relationship Id="rId17" Type="http://schemas.openxmlformats.org/officeDocument/2006/relationships/image" Target="../media/image513.png"/><Relationship Id="rId25" Type="http://schemas.openxmlformats.org/officeDocument/2006/relationships/image" Target="../media/image517.png"/><Relationship Id="rId33" Type="http://schemas.openxmlformats.org/officeDocument/2006/relationships/image" Target="../media/image521.png"/><Relationship Id="rId38" Type="http://schemas.openxmlformats.org/officeDocument/2006/relationships/customXml" Target="../ink/ink509.xml"/><Relationship Id="rId2" Type="http://schemas.openxmlformats.org/officeDocument/2006/relationships/image" Target="../media/image4.jpeg"/><Relationship Id="rId16" Type="http://schemas.openxmlformats.org/officeDocument/2006/relationships/customXml" Target="../ink/ink498.xml"/><Relationship Id="rId20" Type="http://schemas.openxmlformats.org/officeDocument/2006/relationships/customXml" Target="../ink/ink500.xml"/><Relationship Id="rId29" Type="http://schemas.openxmlformats.org/officeDocument/2006/relationships/image" Target="../media/image51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493.xml"/><Relationship Id="rId11" Type="http://schemas.openxmlformats.org/officeDocument/2006/relationships/image" Target="../media/image510.png"/><Relationship Id="rId24" Type="http://schemas.openxmlformats.org/officeDocument/2006/relationships/customXml" Target="../ink/ink502.xml"/><Relationship Id="rId32" Type="http://schemas.openxmlformats.org/officeDocument/2006/relationships/customXml" Target="../ink/ink506.xml"/><Relationship Id="rId37" Type="http://schemas.openxmlformats.org/officeDocument/2006/relationships/image" Target="../media/image523.png"/><Relationship Id="rId5" Type="http://schemas.openxmlformats.org/officeDocument/2006/relationships/image" Target="../media/image507.png"/><Relationship Id="rId15" Type="http://schemas.openxmlformats.org/officeDocument/2006/relationships/image" Target="../media/image512.png"/><Relationship Id="rId23" Type="http://schemas.openxmlformats.org/officeDocument/2006/relationships/image" Target="../media/image516.png"/><Relationship Id="rId28" Type="http://schemas.openxmlformats.org/officeDocument/2006/relationships/customXml" Target="../ink/ink504.xml"/><Relationship Id="rId36" Type="http://schemas.openxmlformats.org/officeDocument/2006/relationships/customXml" Target="../ink/ink508.xml"/><Relationship Id="rId10" Type="http://schemas.openxmlformats.org/officeDocument/2006/relationships/customXml" Target="../ink/ink495.xml"/><Relationship Id="rId19" Type="http://schemas.openxmlformats.org/officeDocument/2006/relationships/image" Target="../media/image514.png"/><Relationship Id="rId31" Type="http://schemas.openxmlformats.org/officeDocument/2006/relationships/image" Target="../media/image520.png"/><Relationship Id="rId4" Type="http://schemas.openxmlformats.org/officeDocument/2006/relationships/image" Target="../media/image5.png"/><Relationship Id="rId9" Type="http://schemas.openxmlformats.org/officeDocument/2006/relationships/image" Target="../media/image509.png"/><Relationship Id="rId14" Type="http://schemas.openxmlformats.org/officeDocument/2006/relationships/customXml" Target="../ink/ink497.xml"/><Relationship Id="rId22" Type="http://schemas.openxmlformats.org/officeDocument/2006/relationships/customXml" Target="../ink/ink501.xml"/><Relationship Id="rId27" Type="http://schemas.openxmlformats.org/officeDocument/2006/relationships/image" Target="../media/image518.png"/><Relationship Id="rId30" Type="http://schemas.openxmlformats.org/officeDocument/2006/relationships/customXml" Target="../ink/ink505.xml"/><Relationship Id="rId35" Type="http://schemas.openxmlformats.org/officeDocument/2006/relationships/image" Target="../media/image522.png"/><Relationship Id="rId8" Type="http://schemas.openxmlformats.org/officeDocument/2006/relationships/customXml" Target="../ink/ink494.xml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5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7.png"/><Relationship Id="rId5" Type="http://schemas.openxmlformats.org/officeDocument/2006/relationships/customXml" Target="../ink/ink510.xml"/><Relationship Id="rId4" Type="http://schemas.openxmlformats.org/officeDocument/2006/relationships/image" Target="../media/image5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8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3.png"/><Relationship Id="rId18" Type="http://schemas.openxmlformats.org/officeDocument/2006/relationships/customXml" Target="../ink/ink517.xml"/><Relationship Id="rId26" Type="http://schemas.openxmlformats.org/officeDocument/2006/relationships/customXml" Target="../ink/ink521.xml"/><Relationship Id="rId39" Type="http://schemas.openxmlformats.org/officeDocument/2006/relationships/image" Target="../media/image546.png"/><Relationship Id="rId21" Type="http://schemas.openxmlformats.org/officeDocument/2006/relationships/image" Target="../media/image537.png"/><Relationship Id="rId34" Type="http://schemas.openxmlformats.org/officeDocument/2006/relationships/customXml" Target="../ink/ink525.xml"/><Relationship Id="rId42" Type="http://schemas.openxmlformats.org/officeDocument/2006/relationships/customXml" Target="../ink/ink529.xml"/><Relationship Id="rId47" Type="http://schemas.openxmlformats.org/officeDocument/2006/relationships/image" Target="../media/image550.png"/><Relationship Id="rId50" Type="http://schemas.openxmlformats.org/officeDocument/2006/relationships/customXml" Target="../ink/ink533.xml"/><Relationship Id="rId7" Type="http://schemas.openxmlformats.org/officeDocument/2006/relationships/image" Target="../media/image530.png"/><Relationship Id="rId2" Type="http://schemas.openxmlformats.org/officeDocument/2006/relationships/image" Target="../media/image4.jpeg"/><Relationship Id="rId16" Type="http://schemas.openxmlformats.org/officeDocument/2006/relationships/customXml" Target="../ink/ink516.xml"/><Relationship Id="rId29" Type="http://schemas.openxmlformats.org/officeDocument/2006/relationships/image" Target="../media/image541.png"/><Relationship Id="rId11" Type="http://schemas.openxmlformats.org/officeDocument/2006/relationships/image" Target="../media/image532.png"/><Relationship Id="rId24" Type="http://schemas.openxmlformats.org/officeDocument/2006/relationships/customXml" Target="../ink/ink520.xml"/><Relationship Id="rId32" Type="http://schemas.openxmlformats.org/officeDocument/2006/relationships/customXml" Target="../ink/ink524.xml"/><Relationship Id="rId37" Type="http://schemas.openxmlformats.org/officeDocument/2006/relationships/image" Target="../media/image545.png"/><Relationship Id="rId40" Type="http://schemas.openxmlformats.org/officeDocument/2006/relationships/customXml" Target="../ink/ink528.xml"/><Relationship Id="rId45" Type="http://schemas.openxmlformats.org/officeDocument/2006/relationships/image" Target="../media/image549.png"/><Relationship Id="rId53" Type="http://schemas.openxmlformats.org/officeDocument/2006/relationships/image" Target="../media/image553.png"/><Relationship Id="rId5" Type="http://schemas.openxmlformats.org/officeDocument/2006/relationships/image" Target="../media/image529.png"/><Relationship Id="rId10" Type="http://schemas.openxmlformats.org/officeDocument/2006/relationships/customXml" Target="../ink/ink513.xml"/><Relationship Id="rId19" Type="http://schemas.openxmlformats.org/officeDocument/2006/relationships/image" Target="../media/image536.png"/><Relationship Id="rId31" Type="http://schemas.openxmlformats.org/officeDocument/2006/relationships/image" Target="../media/image542.png"/><Relationship Id="rId44" Type="http://schemas.openxmlformats.org/officeDocument/2006/relationships/customXml" Target="../ink/ink530.xml"/><Relationship Id="rId52" Type="http://schemas.openxmlformats.org/officeDocument/2006/relationships/customXml" Target="../ink/ink534.xml"/><Relationship Id="rId4" Type="http://schemas.openxmlformats.org/officeDocument/2006/relationships/image" Target="../media/image5.png"/><Relationship Id="rId9" Type="http://schemas.openxmlformats.org/officeDocument/2006/relationships/image" Target="../media/image531.png"/><Relationship Id="rId14" Type="http://schemas.openxmlformats.org/officeDocument/2006/relationships/customXml" Target="../ink/ink515.xml"/><Relationship Id="rId22" Type="http://schemas.openxmlformats.org/officeDocument/2006/relationships/customXml" Target="../ink/ink519.xml"/><Relationship Id="rId27" Type="http://schemas.openxmlformats.org/officeDocument/2006/relationships/image" Target="../media/image540.png"/><Relationship Id="rId30" Type="http://schemas.openxmlformats.org/officeDocument/2006/relationships/customXml" Target="../ink/ink523.xml"/><Relationship Id="rId35" Type="http://schemas.openxmlformats.org/officeDocument/2006/relationships/image" Target="../media/image544.png"/><Relationship Id="rId43" Type="http://schemas.openxmlformats.org/officeDocument/2006/relationships/image" Target="../media/image548.png"/><Relationship Id="rId48" Type="http://schemas.openxmlformats.org/officeDocument/2006/relationships/customXml" Target="../ink/ink532.xml"/><Relationship Id="rId8" Type="http://schemas.openxmlformats.org/officeDocument/2006/relationships/customXml" Target="../ink/ink512.xml"/><Relationship Id="rId51" Type="http://schemas.openxmlformats.org/officeDocument/2006/relationships/image" Target="../media/image552.png"/><Relationship Id="rId3" Type="http://schemas.openxmlformats.org/officeDocument/2006/relationships/image" Target="../media/image3.png"/><Relationship Id="rId12" Type="http://schemas.openxmlformats.org/officeDocument/2006/relationships/customXml" Target="../ink/ink514.xml"/><Relationship Id="rId17" Type="http://schemas.openxmlformats.org/officeDocument/2006/relationships/image" Target="../media/image535.png"/><Relationship Id="rId25" Type="http://schemas.openxmlformats.org/officeDocument/2006/relationships/image" Target="../media/image539.png"/><Relationship Id="rId33" Type="http://schemas.openxmlformats.org/officeDocument/2006/relationships/image" Target="../media/image543.png"/><Relationship Id="rId38" Type="http://schemas.openxmlformats.org/officeDocument/2006/relationships/customXml" Target="../ink/ink527.xml"/><Relationship Id="rId46" Type="http://schemas.openxmlformats.org/officeDocument/2006/relationships/customXml" Target="../ink/ink531.xml"/><Relationship Id="rId20" Type="http://schemas.openxmlformats.org/officeDocument/2006/relationships/customXml" Target="../ink/ink518.xml"/><Relationship Id="rId41" Type="http://schemas.openxmlformats.org/officeDocument/2006/relationships/image" Target="../media/image547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511.xml"/><Relationship Id="rId15" Type="http://schemas.openxmlformats.org/officeDocument/2006/relationships/image" Target="../media/image534.png"/><Relationship Id="rId23" Type="http://schemas.openxmlformats.org/officeDocument/2006/relationships/image" Target="../media/image538.png"/><Relationship Id="rId28" Type="http://schemas.openxmlformats.org/officeDocument/2006/relationships/customXml" Target="../ink/ink522.xml"/><Relationship Id="rId36" Type="http://schemas.openxmlformats.org/officeDocument/2006/relationships/customXml" Target="../ink/ink526.xml"/><Relationship Id="rId49" Type="http://schemas.openxmlformats.org/officeDocument/2006/relationships/image" Target="../media/image55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536.xml"/><Relationship Id="rId13" Type="http://schemas.openxmlformats.org/officeDocument/2006/relationships/image" Target="../media/image558.png"/><Relationship Id="rId18" Type="http://schemas.openxmlformats.org/officeDocument/2006/relationships/customXml" Target="../ink/ink541.xml"/><Relationship Id="rId3" Type="http://schemas.openxmlformats.org/officeDocument/2006/relationships/image" Target="../media/image3.png"/><Relationship Id="rId21" Type="http://schemas.openxmlformats.org/officeDocument/2006/relationships/image" Target="../media/image562.png"/><Relationship Id="rId7" Type="http://schemas.openxmlformats.org/officeDocument/2006/relationships/image" Target="../media/image555.png"/><Relationship Id="rId12" Type="http://schemas.openxmlformats.org/officeDocument/2006/relationships/customXml" Target="../ink/ink538.xml"/><Relationship Id="rId17" Type="http://schemas.openxmlformats.org/officeDocument/2006/relationships/image" Target="../media/image560.png"/><Relationship Id="rId2" Type="http://schemas.openxmlformats.org/officeDocument/2006/relationships/image" Target="../media/image4.jpeg"/><Relationship Id="rId16" Type="http://schemas.openxmlformats.org/officeDocument/2006/relationships/customXml" Target="../ink/ink540.xml"/><Relationship Id="rId20" Type="http://schemas.openxmlformats.org/officeDocument/2006/relationships/customXml" Target="../ink/ink542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535.xml"/><Relationship Id="rId11" Type="http://schemas.openxmlformats.org/officeDocument/2006/relationships/image" Target="../media/image557.png"/><Relationship Id="rId5" Type="http://schemas.openxmlformats.org/officeDocument/2006/relationships/image" Target="../media/image554.png"/><Relationship Id="rId15" Type="http://schemas.openxmlformats.org/officeDocument/2006/relationships/image" Target="../media/image559.png"/><Relationship Id="rId10" Type="http://schemas.openxmlformats.org/officeDocument/2006/relationships/customXml" Target="../ink/ink537.xml"/><Relationship Id="rId19" Type="http://schemas.openxmlformats.org/officeDocument/2006/relationships/image" Target="../media/image561.png"/><Relationship Id="rId4" Type="http://schemas.openxmlformats.org/officeDocument/2006/relationships/image" Target="../media/image5.png"/><Relationship Id="rId9" Type="http://schemas.openxmlformats.org/officeDocument/2006/relationships/image" Target="../media/image556.png"/><Relationship Id="rId14" Type="http://schemas.openxmlformats.org/officeDocument/2006/relationships/customXml" Target="../ink/ink5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3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75.png"/><Relationship Id="rId21" Type="http://schemas.openxmlformats.org/officeDocument/2006/relationships/customXml" Target="../ink/ink550.xml"/><Relationship Id="rId42" Type="http://schemas.openxmlformats.org/officeDocument/2006/relationships/image" Target="../media/image583.png"/><Relationship Id="rId47" Type="http://schemas.openxmlformats.org/officeDocument/2006/relationships/customXml" Target="../ink/ink563.xml"/><Relationship Id="rId63" Type="http://schemas.openxmlformats.org/officeDocument/2006/relationships/customXml" Target="../ink/ink571.xml"/><Relationship Id="rId68" Type="http://schemas.openxmlformats.org/officeDocument/2006/relationships/image" Target="../media/image596.png"/><Relationship Id="rId84" Type="http://schemas.openxmlformats.org/officeDocument/2006/relationships/image" Target="../media/image604.png"/><Relationship Id="rId89" Type="http://schemas.openxmlformats.org/officeDocument/2006/relationships/customXml" Target="../ink/ink584.xml"/><Relationship Id="rId16" Type="http://schemas.openxmlformats.org/officeDocument/2006/relationships/image" Target="../media/image570.png"/><Relationship Id="rId11" Type="http://schemas.openxmlformats.org/officeDocument/2006/relationships/customXml" Target="../ink/ink545.xml"/><Relationship Id="rId32" Type="http://schemas.openxmlformats.org/officeDocument/2006/relationships/image" Target="../media/image578.png"/><Relationship Id="rId37" Type="http://schemas.openxmlformats.org/officeDocument/2006/relationships/customXml" Target="../ink/ink558.xml"/><Relationship Id="rId53" Type="http://schemas.openxmlformats.org/officeDocument/2006/relationships/customXml" Target="../ink/ink566.xml"/><Relationship Id="rId58" Type="http://schemas.openxmlformats.org/officeDocument/2006/relationships/image" Target="../media/image591.png"/><Relationship Id="rId74" Type="http://schemas.openxmlformats.org/officeDocument/2006/relationships/image" Target="../media/image599.png"/><Relationship Id="rId79" Type="http://schemas.openxmlformats.org/officeDocument/2006/relationships/customXml" Target="../ink/ink579.xml"/><Relationship Id="rId102" Type="http://schemas.openxmlformats.org/officeDocument/2006/relationships/image" Target="../media/image613.png"/><Relationship Id="rId5" Type="http://schemas.openxmlformats.org/officeDocument/2006/relationships/image" Target="../media/image564.png"/><Relationship Id="rId90" Type="http://schemas.openxmlformats.org/officeDocument/2006/relationships/image" Target="../media/image607.png"/><Relationship Id="rId95" Type="http://schemas.openxmlformats.org/officeDocument/2006/relationships/customXml" Target="../ink/ink587.xml"/><Relationship Id="rId22" Type="http://schemas.openxmlformats.org/officeDocument/2006/relationships/image" Target="../media/image573.png"/><Relationship Id="rId27" Type="http://schemas.openxmlformats.org/officeDocument/2006/relationships/customXml" Target="../ink/ink553.xml"/><Relationship Id="rId43" Type="http://schemas.openxmlformats.org/officeDocument/2006/relationships/customXml" Target="../ink/ink561.xml"/><Relationship Id="rId48" Type="http://schemas.openxmlformats.org/officeDocument/2006/relationships/image" Target="../media/image586.png"/><Relationship Id="rId64" Type="http://schemas.openxmlformats.org/officeDocument/2006/relationships/image" Target="../media/image594.png"/><Relationship Id="rId69" Type="http://schemas.openxmlformats.org/officeDocument/2006/relationships/customXml" Target="../ink/ink574.xml"/><Relationship Id="rId80" Type="http://schemas.openxmlformats.org/officeDocument/2006/relationships/image" Target="../media/image602.png"/><Relationship Id="rId85" Type="http://schemas.openxmlformats.org/officeDocument/2006/relationships/customXml" Target="../ink/ink582.xml"/><Relationship Id="rId12" Type="http://schemas.openxmlformats.org/officeDocument/2006/relationships/image" Target="../media/image568.png"/><Relationship Id="rId17" Type="http://schemas.openxmlformats.org/officeDocument/2006/relationships/customXml" Target="../ink/ink548.xml"/><Relationship Id="rId25" Type="http://schemas.openxmlformats.org/officeDocument/2006/relationships/customXml" Target="../ink/ink552.xml"/><Relationship Id="rId33" Type="http://schemas.openxmlformats.org/officeDocument/2006/relationships/customXml" Target="../ink/ink556.xml"/><Relationship Id="rId38" Type="http://schemas.openxmlformats.org/officeDocument/2006/relationships/image" Target="../media/image581.png"/><Relationship Id="rId46" Type="http://schemas.openxmlformats.org/officeDocument/2006/relationships/image" Target="../media/image585.png"/><Relationship Id="rId59" Type="http://schemas.openxmlformats.org/officeDocument/2006/relationships/customXml" Target="../ink/ink569.xml"/><Relationship Id="rId67" Type="http://schemas.openxmlformats.org/officeDocument/2006/relationships/customXml" Target="../ink/ink573.xml"/><Relationship Id="rId20" Type="http://schemas.openxmlformats.org/officeDocument/2006/relationships/image" Target="../media/image572.png"/><Relationship Id="rId41" Type="http://schemas.openxmlformats.org/officeDocument/2006/relationships/customXml" Target="../ink/ink560.xml"/><Relationship Id="rId54" Type="http://schemas.openxmlformats.org/officeDocument/2006/relationships/image" Target="../media/image589.png"/><Relationship Id="rId62" Type="http://schemas.openxmlformats.org/officeDocument/2006/relationships/image" Target="../media/image593.png"/><Relationship Id="rId70" Type="http://schemas.openxmlformats.org/officeDocument/2006/relationships/image" Target="../media/image597.png"/><Relationship Id="rId75" Type="http://schemas.openxmlformats.org/officeDocument/2006/relationships/customXml" Target="../ink/ink577.xml"/><Relationship Id="rId83" Type="http://schemas.openxmlformats.org/officeDocument/2006/relationships/customXml" Target="../ink/ink581.xml"/><Relationship Id="rId88" Type="http://schemas.openxmlformats.org/officeDocument/2006/relationships/image" Target="../media/image606.png"/><Relationship Id="rId91" Type="http://schemas.openxmlformats.org/officeDocument/2006/relationships/customXml" Target="../ink/ink585.xml"/><Relationship Id="rId96" Type="http://schemas.openxmlformats.org/officeDocument/2006/relationships/image" Target="../media/image6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5.png"/><Relationship Id="rId15" Type="http://schemas.openxmlformats.org/officeDocument/2006/relationships/customXml" Target="../ink/ink547.xml"/><Relationship Id="rId23" Type="http://schemas.openxmlformats.org/officeDocument/2006/relationships/customXml" Target="../ink/ink551.xml"/><Relationship Id="rId28" Type="http://schemas.openxmlformats.org/officeDocument/2006/relationships/image" Target="../media/image576.png"/><Relationship Id="rId36" Type="http://schemas.openxmlformats.org/officeDocument/2006/relationships/image" Target="../media/image580.png"/><Relationship Id="rId49" Type="http://schemas.openxmlformats.org/officeDocument/2006/relationships/customXml" Target="../ink/ink564.xml"/><Relationship Id="rId57" Type="http://schemas.openxmlformats.org/officeDocument/2006/relationships/customXml" Target="../ink/ink568.xml"/><Relationship Id="rId10" Type="http://schemas.openxmlformats.org/officeDocument/2006/relationships/image" Target="../media/image567.png"/><Relationship Id="rId31" Type="http://schemas.openxmlformats.org/officeDocument/2006/relationships/customXml" Target="../ink/ink555.xml"/><Relationship Id="rId44" Type="http://schemas.openxmlformats.org/officeDocument/2006/relationships/image" Target="../media/image584.png"/><Relationship Id="rId52" Type="http://schemas.openxmlformats.org/officeDocument/2006/relationships/image" Target="../media/image588.png"/><Relationship Id="rId60" Type="http://schemas.openxmlformats.org/officeDocument/2006/relationships/image" Target="../media/image592.png"/><Relationship Id="rId65" Type="http://schemas.openxmlformats.org/officeDocument/2006/relationships/customXml" Target="../ink/ink572.xml"/><Relationship Id="rId73" Type="http://schemas.openxmlformats.org/officeDocument/2006/relationships/customXml" Target="../ink/ink576.xml"/><Relationship Id="rId78" Type="http://schemas.openxmlformats.org/officeDocument/2006/relationships/image" Target="../media/image601.png"/><Relationship Id="rId81" Type="http://schemas.openxmlformats.org/officeDocument/2006/relationships/customXml" Target="../ink/ink580.xml"/><Relationship Id="rId86" Type="http://schemas.openxmlformats.org/officeDocument/2006/relationships/image" Target="../media/image605.png"/><Relationship Id="rId94" Type="http://schemas.openxmlformats.org/officeDocument/2006/relationships/image" Target="../media/image609.png"/><Relationship Id="rId99" Type="http://schemas.openxmlformats.org/officeDocument/2006/relationships/customXml" Target="../ink/ink589.xml"/><Relationship Id="rId101" Type="http://schemas.openxmlformats.org/officeDocument/2006/relationships/customXml" Target="../ink/ink590.xml"/><Relationship Id="rId4" Type="http://schemas.openxmlformats.org/officeDocument/2006/relationships/image" Target="../media/image3.png"/><Relationship Id="rId9" Type="http://schemas.openxmlformats.org/officeDocument/2006/relationships/customXml" Target="../ink/ink544.xml"/><Relationship Id="rId13" Type="http://schemas.openxmlformats.org/officeDocument/2006/relationships/customXml" Target="../ink/ink546.xml"/><Relationship Id="rId18" Type="http://schemas.openxmlformats.org/officeDocument/2006/relationships/image" Target="../media/image571.png"/><Relationship Id="rId39" Type="http://schemas.openxmlformats.org/officeDocument/2006/relationships/customXml" Target="../ink/ink559.xml"/><Relationship Id="rId34" Type="http://schemas.openxmlformats.org/officeDocument/2006/relationships/image" Target="../media/image579.png"/><Relationship Id="rId50" Type="http://schemas.openxmlformats.org/officeDocument/2006/relationships/image" Target="../media/image587.png"/><Relationship Id="rId55" Type="http://schemas.openxmlformats.org/officeDocument/2006/relationships/customXml" Target="../ink/ink567.xml"/><Relationship Id="rId76" Type="http://schemas.openxmlformats.org/officeDocument/2006/relationships/image" Target="../media/image600.png"/><Relationship Id="rId97" Type="http://schemas.openxmlformats.org/officeDocument/2006/relationships/customXml" Target="../ink/ink588.xml"/><Relationship Id="rId7" Type="http://schemas.openxmlformats.org/officeDocument/2006/relationships/customXml" Target="../ink/ink543.xml"/><Relationship Id="rId71" Type="http://schemas.openxmlformats.org/officeDocument/2006/relationships/customXml" Target="../ink/ink575.xml"/><Relationship Id="rId92" Type="http://schemas.openxmlformats.org/officeDocument/2006/relationships/image" Target="../media/image608.png"/><Relationship Id="rId2" Type="http://schemas.openxmlformats.org/officeDocument/2006/relationships/image" Target="../media/image4.jpeg"/><Relationship Id="rId29" Type="http://schemas.openxmlformats.org/officeDocument/2006/relationships/customXml" Target="../ink/ink554.xml"/><Relationship Id="rId24" Type="http://schemas.openxmlformats.org/officeDocument/2006/relationships/image" Target="../media/image574.png"/><Relationship Id="rId40" Type="http://schemas.openxmlformats.org/officeDocument/2006/relationships/image" Target="../media/image582.png"/><Relationship Id="rId45" Type="http://schemas.openxmlformats.org/officeDocument/2006/relationships/customXml" Target="../ink/ink562.xml"/><Relationship Id="rId66" Type="http://schemas.openxmlformats.org/officeDocument/2006/relationships/image" Target="../media/image595.png"/><Relationship Id="rId87" Type="http://schemas.openxmlformats.org/officeDocument/2006/relationships/customXml" Target="../ink/ink583.xml"/><Relationship Id="rId61" Type="http://schemas.openxmlformats.org/officeDocument/2006/relationships/customXml" Target="../ink/ink570.xml"/><Relationship Id="rId82" Type="http://schemas.openxmlformats.org/officeDocument/2006/relationships/image" Target="../media/image603.png"/><Relationship Id="rId19" Type="http://schemas.openxmlformats.org/officeDocument/2006/relationships/customXml" Target="../ink/ink549.xml"/><Relationship Id="rId14" Type="http://schemas.openxmlformats.org/officeDocument/2006/relationships/image" Target="../media/image569.png"/><Relationship Id="rId30" Type="http://schemas.openxmlformats.org/officeDocument/2006/relationships/image" Target="../media/image577.png"/><Relationship Id="rId35" Type="http://schemas.openxmlformats.org/officeDocument/2006/relationships/customXml" Target="../ink/ink557.xml"/><Relationship Id="rId56" Type="http://schemas.openxmlformats.org/officeDocument/2006/relationships/image" Target="../media/image590.png"/><Relationship Id="rId77" Type="http://schemas.openxmlformats.org/officeDocument/2006/relationships/customXml" Target="../ink/ink578.xml"/><Relationship Id="rId100" Type="http://schemas.openxmlformats.org/officeDocument/2006/relationships/image" Target="../media/image612.png"/><Relationship Id="rId8" Type="http://schemas.openxmlformats.org/officeDocument/2006/relationships/image" Target="../media/image566.png"/><Relationship Id="rId51" Type="http://schemas.openxmlformats.org/officeDocument/2006/relationships/customXml" Target="../ink/ink565.xml"/><Relationship Id="rId72" Type="http://schemas.openxmlformats.org/officeDocument/2006/relationships/image" Target="../media/image598.png"/><Relationship Id="rId93" Type="http://schemas.openxmlformats.org/officeDocument/2006/relationships/customXml" Target="../ink/ink586.xml"/><Relationship Id="rId98" Type="http://schemas.openxmlformats.org/officeDocument/2006/relationships/image" Target="../media/image611.png"/><Relationship Id="rId3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2.xml"/><Relationship Id="rId3" Type="http://schemas.openxmlformats.org/officeDocument/2006/relationships/image" Target="../media/image3.png"/><Relationship Id="rId7" Type="http://schemas.openxmlformats.org/officeDocument/2006/relationships/image" Target="../media/image6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591.xml"/><Relationship Id="rId5" Type="http://schemas.openxmlformats.org/officeDocument/2006/relationships/image" Target="../media/image614.png"/><Relationship Id="rId4" Type="http://schemas.openxmlformats.org/officeDocument/2006/relationships/image" Target="../media/image5.png"/><Relationship Id="rId9" Type="http://schemas.openxmlformats.org/officeDocument/2006/relationships/image" Target="../media/image6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4.xml"/><Relationship Id="rId3" Type="http://schemas.openxmlformats.org/officeDocument/2006/relationships/image" Target="../media/image3.png"/><Relationship Id="rId7" Type="http://schemas.openxmlformats.org/officeDocument/2006/relationships/image" Target="../media/image6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593.xml"/><Relationship Id="rId5" Type="http://schemas.openxmlformats.org/officeDocument/2006/relationships/image" Target="../media/image617.png"/><Relationship Id="rId4" Type="http://schemas.openxmlformats.org/officeDocument/2006/relationships/image" Target="../media/image5.png"/><Relationship Id="rId9" Type="http://schemas.openxmlformats.org/officeDocument/2006/relationships/image" Target="../media/image6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6.xml"/><Relationship Id="rId13" Type="http://schemas.openxmlformats.org/officeDocument/2006/relationships/image" Target="../media/image624.png"/><Relationship Id="rId3" Type="http://schemas.openxmlformats.org/officeDocument/2006/relationships/image" Target="../media/image5.png"/><Relationship Id="rId7" Type="http://schemas.openxmlformats.org/officeDocument/2006/relationships/image" Target="../media/image621.png"/><Relationship Id="rId12" Type="http://schemas.openxmlformats.org/officeDocument/2006/relationships/customXml" Target="../ink/ink59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595.xml"/><Relationship Id="rId11" Type="http://schemas.openxmlformats.org/officeDocument/2006/relationships/image" Target="../media/image623.png"/><Relationship Id="rId5" Type="http://schemas.openxmlformats.org/officeDocument/2006/relationships/image" Target="../media/image620.png"/><Relationship Id="rId15" Type="http://schemas.openxmlformats.org/officeDocument/2006/relationships/image" Target="../media/image625.png"/><Relationship Id="rId10" Type="http://schemas.openxmlformats.org/officeDocument/2006/relationships/customXml" Target="../ink/ink597.xml"/><Relationship Id="rId4" Type="http://schemas.openxmlformats.org/officeDocument/2006/relationships/image" Target="../media/image3.png"/><Relationship Id="rId9" Type="http://schemas.openxmlformats.org/officeDocument/2006/relationships/image" Target="../media/image622.png"/><Relationship Id="rId14" Type="http://schemas.openxmlformats.org/officeDocument/2006/relationships/customXml" Target="../ink/ink599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50.xml"/><Relationship Id="rId21" Type="http://schemas.openxmlformats.org/officeDocument/2006/relationships/customXml" Target="../ink/ink602.xml"/><Relationship Id="rId324" Type="http://schemas.openxmlformats.org/officeDocument/2006/relationships/image" Target="../media/image777.png"/><Relationship Id="rId531" Type="http://schemas.openxmlformats.org/officeDocument/2006/relationships/customXml" Target="../ink/ink859.xml"/><Relationship Id="rId170" Type="http://schemas.openxmlformats.org/officeDocument/2006/relationships/image" Target="../media/image701.png"/><Relationship Id="rId268" Type="http://schemas.openxmlformats.org/officeDocument/2006/relationships/image" Target="../media/image749.png"/><Relationship Id="rId475" Type="http://schemas.openxmlformats.org/officeDocument/2006/relationships/customXml" Target="../ink/ink831.xml"/><Relationship Id="rId32" Type="http://schemas.openxmlformats.org/officeDocument/2006/relationships/image" Target="../media/image634.png"/><Relationship Id="rId128" Type="http://schemas.openxmlformats.org/officeDocument/2006/relationships/image" Target="../media/image680.png"/><Relationship Id="rId335" Type="http://schemas.openxmlformats.org/officeDocument/2006/relationships/customXml" Target="../ink/ink761.xml"/><Relationship Id="rId542" Type="http://schemas.openxmlformats.org/officeDocument/2006/relationships/image" Target="../media/image886.png"/><Relationship Id="rId181" Type="http://schemas.openxmlformats.org/officeDocument/2006/relationships/customXml" Target="../ink/ink683.xml"/><Relationship Id="rId402" Type="http://schemas.openxmlformats.org/officeDocument/2006/relationships/image" Target="../media/image816.png"/><Relationship Id="rId279" Type="http://schemas.openxmlformats.org/officeDocument/2006/relationships/customXml" Target="../ink/ink733.xml"/><Relationship Id="rId486" Type="http://schemas.openxmlformats.org/officeDocument/2006/relationships/image" Target="../media/image858.png"/><Relationship Id="rId43" Type="http://schemas.openxmlformats.org/officeDocument/2006/relationships/customXml" Target="../ink/ink613.xml"/><Relationship Id="rId139" Type="http://schemas.openxmlformats.org/officeDocument/2006/relationships/customXml" Target="../ink/ink662.xml"/><Relationship Id="rId346" Type="http://schemas.openxmlformats.org/officeDocument/2006/relationships/image" Target="../media/image788.png"/><Relationship Id="rId553" Type="http://schemas.openxmlformats.org/officeDocument/2006/relationships/customXml" Target="../ink/ink870.xml"/><Relationship Id="rId192" Type="http://schemas.openxmlformats.org/officeDocument/2006/relationships/image" Target="../media/image712.png"/><Relationship Id="rId206" Type="http://schemas.openxmlformats.org/officeDocument/2006/relationships/image" Target="../media/image719.png"/><Relationship Id="rId413" Type="http://schemas.openxmlformats.org/officeDocument/2006/relationships/customXml" Target="../ink/ink800.xml"/><Relationship Id="rId497" Type="http://schemas.openxmlformats.org/officeDocument/2006/relationships/customXml" Target="../ink/ink842.xml"/><Relationship Id="rId357" Type="http://schemas.openxmlformats.org/officeDocument/2006/relationships/customXml" Target="../ink/ink772.xml"/><Relationship Id="rId54" Type="http://schemas.openxmlformats.org/officeDocument/2006/relationships/image" Target="../media/image645.png"/><Relationship Id="rId217" Type="http://schemas.openxmlformats.org/officeDocument/2006/relationships/customXml" Target="../ink/ink701.xml"/><Relationship Id="rId564" Type="http://schemas.openxmlformats.org/officeDocument/2006/relationships/image" Target="../media/image897.png"/><Relationship Id="rId424" Type="http://schemas.openxmlformats.org/officeDocument/2006/relationships/image" Target="../media/image827.png"/><Relationship Id="rId270" Type="http://schemas.openxmlformats.org/officeDocument/2006/relationships/image" Target="../media/image750.png"/><Relationship Id="rId65" Type="http://schemas.openxmlformats.org/officeDocument/2006/relationships/customXml" Target="../ink/ink624.xml"/><Relationship Id="rId130" Type="http://schemas.openxmlformats.org/officeDocument/2006/relationships/image" Target="../media/image681.png"/><Relationship Id="rId368" Type="http://schemas.openxmlformats.org/officeDocument/2006/relationships/image" Target="../media/image799.png"/><Relationship Id="rId575" Type="http://schemas.openxmlformats.org/officeDocument/2006/relationships/customXml" Target="../ink/ink881.xml"/><Relationship Id="rId228" Type="http://schemas.openxmlformats.org/officeDocument/2006/relationships/image" Target="../media/image730.png"/><Relationship Id="rId435" Type="http://schemas.openxmlformats.org/officeDocument/2006/relationships/customXml" Target="../ink/ink811.xml"/><Relationship Id="rId281" Type="http://schemas.openxmlformats.org/officeDocument/2006/relationships/customXml" Target="../ink/ink734.xml"/><Relationship Id="rId502" Type="http://schemas.openxmlformats.org/officeDocument/2006/relationships/image" Target="../media/image866.png"/><Relationship Id="rId76" Type="http://schemas.openxmlformats.org/officeDocument/2006/relationships/image" Target="../media/image656.png"/><Relationship Id="rId141" Type="http://schemas.openxmlformats.org/officeDocument/2006/relationships/customXml" Target="../ink/ink663.xml"/><Relationship Id="rId379" Type="http://schemas.openxmlformats.org/officeDocument/2006/relationships/customXml" Target="../ink/ink783.xml"/><Relationship Id="rId586" Type="http://schemas.openxmlformats.org/officeDocument/2006/relationships/image" Target="../media/image908.png"/><Relationship Id="rId7" Type="http://schemas.openxmlformats.org/officeDocument/2006/relationships/customXml" Target="../ink/ink600.xml"/><Relationship Id="rId239" Type="http://schemas.openxmlformats.org/officeDocument/2006/relationships/customXml" Target="../ink/ink713.xml"/><Relationship Id="rId446" Type="http://schemas.openxmlformats.org/officeDocument/2006/relationships/image" Target="../media/image838.png"/><Relationship Id="rId292" Type="http://schemas.openxmlformats.org/officeDocument/2006/relationships/image" Target="../media/image761.png"/><Relationship Id="rId306" Type="http://schemas.openxmlformats.org/officeDocument/2006/relationships/image" Target="../media/image768.png"/><Relationship Id="rId45" Type="http://schemas.openxmlformats.org/officeDocument/2006/relationships/customXml" Target="../ink/ink614.xml"/><Relationship Id="rId87" Type="http://schemas.openxmlformats.org/officeDocument/2006/relationships/customXml" Target="../ink/ink635.xml"/><Relationship Id="rId110" Type="http://schemas.openxmlformats.org/officeDocument/2006/relationships/image" Target="../media/image673.png"/><Relationship Id="rId348" Type="http://schemas.openxmlformats.org/officeDocument/2006/relationships/image" Target="../media/image789.png"/><Relationship Id="rId513" Type="http://schemas.openxmlformats.org/officeDocument/2006/relationships/customXml" Target="../ink/ink850.xml"/><Relationship Id="rId555" Type="http://schemas.openxmlformats.org/officeDocument/2006/relationships/customXml" Target="../ink/ink871.xml"/><Relationship Id="rId597" Type="http://schemas.openxmlformats.org/officeDocument/2006/relationships/customXml" Target="../ink/ink892.xml"/><Relationship Id="rId152" Type="http://schemas.openxmlformats.org/officeDocument/2006/relationships/image" Target="../media/image692.png"/><Relationship Id="rId194" Type="http://schemas.openxmlformats.org/officeDocument/2006/relationships/image" Target="../media/image713.png"/><Relationship Id="rId208" Type="http://schemas.openxmlformats.org/officeDocument/2006/relationships/image" Target="../media/image720.png"/><Relationship Id="rId415" Type="http://schemas.openxmlformats.org/officeDocument/2006/relationships/customXml" Target="../ink/ink801.xml"/><Relationship Id="rId457" Type="http://schemas.openxmlformats.org/officeDocument/2006/relationships/customXml" Target="../ink/ink822.xml"/><Relationship Id="rId261" Type="http://schemas.openxmlformats.org/officeDocument/2006/relationships/customXml" Target="../ink/ink724.xml"/><Relationship Id="rId499" Type="http://schemas.openxmlformats.org/officeDocument/2006/relationships/customXml" Target="../ink/ink843.xml"/><Relationship Id="rId56" Type="http://schemas.openxmlformats.org/officeDocument/2006/relationships/image" Target="../media/image646.png"/><Relationship Id="rId317" Type="http://schemas.openxmlformats.org/officeDocument/2006/relationships/customXml" Target="../ink/ink752.xml"/><Relationship Id="rId359" Type="http://schemas.openxmlformats.org/officeDocument/2006/relationships/customXml" Target="../ink/ink773.xml"/><Relationship Id="rId524" Type="http://schemas.openxmlformats.org/officeDocument/2006/relationships/image" Target="../media/image877.png"/><Relationship Id="rId566" Type="http://schemas.openxmlformats.org/officeDocument/2006/relationships/image" Target="../media/image898.png"/><Relationship Id="rId98" Type="http://schemas.openxmlformats.org/officeDocument/2006/relationships/image" Target="../media/image667.png"/><Relationship Id="rId121" Type="http://schemas.openxmlformats.org/officeDocument/2006/relationships/customXml" Target="../ink/ink652.xml"/><Relationship Id="rId163" Type="http://schemas.openxmlformats.org/officeDocument/2006/relationships/customXml" Target="../ink/ink674.xml"/><Relationship Id="rId219" Type="http://schemas.openxmlformats.org/officeDocument/2006/relationships/customXml" Target="../ink/ink702.xml"/><Relationship Id="rId370" Type="http://schemas.openxmlformats.org/officeDocument/2006/relationships/image" Target="../media/image800.png"/><Relationship Id="rId426" Type="http://schemas.openxmlformats.org/officeDocument/2006/relationships/image" Target="../media/image828.png"/><Relationship Id="rId230" Type="http://schemas.openxmlformats.org/officeDocument/2006/relationships/image" Target="../media/image731.png"/><Relationship Id="rId468" Type="http://schemas.openxmlformats.org/officeDocument/2006/relationships/image" Target="../media/image849.png"/><Relationship Id="rId25" Type="http://schemas.openxmlformats.org/officeDocument/2006/relationships/customXml" Target="../ink/ink604.xml"/><Relationship Id="rId67" Type="http://schemas.openxmlformats.org/officeDocument/2006/relationships/customXml" Target="../ink/ink625.xml"/><Relationship Id="rId272" Type="http://schemas.openxmlformats.org/officeDocument/2006/relationships/image" Target="../media/image751.png"/><Relationship Id="rId328" Type="http://schemas.openxmlformats.org/officeDocument/2006/relationships/image" Target="../media/image779.png"/><Relationship Id="rId535" Type="http://schemas.openxmlformats.org/officeDocument/2006/relationships/customXml" Target="../ink/ink861.xml"/><Relationship Id="rId577" Type="http://schemas.openxmlformats.org/officeDocument/2006/relationships/customXml" Target="../ink/ink882.xml"/><Relationship Id="rId132" Type="http://schemas.openxmlformats.org/officeDocument/2006/relationships/image" Target="../media/image682.png"/><Relationship Id="rId174" Type="http://schemas.openxmlformats.org/officeDocument/2006/relationships/image" Target="../media/image703.png"/><Relationship Id="rId381" Type="http://schemas.openxmlformats.org/officeDocument/2006/relationships/customXml" Target="../ink/ink784.xml"/><Relationship Id="rId241" Type="http://schemas.openxmlformats.org/officeDocument/2006/relationships/customXml" Target="../ink/ink714.xml"/><Relationship Id="rId437" Type="http://schemas.openxmlformats.org/officeDocument/2006/relationships/customXml" Target="../ink/ink812.xml"/><Relationship Id="rId479" Type="http://schemas.openxmlformats.org/officeDocument/2006/relationships/customXml" Target="../ink/ink833.xml"/><Relationship Id="rId36" Type="http://schemas.openxmlformats.org/officeDocument/2006/relationships/image" Target="../media/image636.png"/><Relationship Id="rId283" Type="http://schemas.openxmlformats.org/officeDocument/2006/relationships/customXml" Target="../ink/ink735.xml"/><Relationship Id="rId339" Type="http://schemas.openxmlformats.org/officeDocument/2006/relationships/customXml" Target="../ink/ink763.xml"/><Relationship Id="rId490" Type="http://schemas.openxmlformats.org/officeDocument/2006/relationships/image" Target="../media/image860.png"/><Relationship Id="rId504" Type="http://schemas.openxmlformats.org/officeDocument/2006/relationships/image" Target="../media/image867.png"/><Relationship Id="rId546" Type="http://schemas.openxmlformats.org/officeDocument/2006/relationships/image" Target="../media/image888.png"/><Relationship Id="rId78" Type="http://schemas.openxmlformats.org/officeDocument/2006/relationships/image" Target="../media/image657.png"/><Relationship Id="rId101" Type="http://schemas.openxmlformats.org/officeDocument/2006/relationships/customXml" Target="../ink/ink642.xml"/><Relationship Id="rId143" Type="http://schemas.openxmlformats.org/officeDocument/2006/relationships/customXml" Target="../ink/ink664.xml"/><Relationship Id="rId185" Type="http://schemas.openxmlformats.org/officeDocument/2006/relationships/customXml" Target="../ink/ink685.xml"/><Relationship Id="rId350" Type="http://schemas.openxmlformats.org/officeDocument/2006/relationships/image" Target="../media/image790.png"/><Relationship Id="rId406" Type="http://schemas.openxmlformats.org/officeDocument/2006/relationships/image" Target="../media/image818.png"/><Relationship Id="rId588" Type="http://schemas.openxmlformats.org/officeDocument/2006/relationships/image" Target="../media/image909.png"/><Relationship Id="rId210" Type="http://schemas.openxmlformats.org/officeDocument/2006/relationships/image" Target="../media/image721.png"/><Relationship Id="rId392" Type="http://schemas.openxmlformats.org/officeDocument/2006/relationships/image" Target="../media/image811.png"/><Relationship Id="rId448" Type="http://schemas.openxmlformats.org/officeDocument/2006/relationships/image" Target="../media/image839.png"/><Relationship Id="rId252" Type="http://schemas.openxmlformats.org/officeDocument/2006/relationships/image" Target="../media/image741.png"/><Relationship Id="rId294" Type="http://schemas.openxmlformats.org/officeDocument/2006/relationships/image" Target="../media/image762.png"/><Relationship Id="rId308" Type="http://schemas.openxmlformats.org/officeDocument/2006/relationships/image" Target="../media/image769.png"/><Relationship Id="rId515" Type="http://schemas.openxmlformats.org/officeDocument/2006/relationships/customXml" Target="../ink/ink851.xml"/><Relationship Id="rId47" Type="http://schemas.openxmlformats.org/officeDocument/2006/relationships/customXml" Target="../ink/ink615.xml"/><Relationship Id="rId89" Type="http://schemas.openxmlformats.org/officeDocument/2006/relationships/customXml" Target="../ink/ink636.xml"/><Relationship Id="rId112" Type="http://schemas.openxmlformats.org/officeDocument/2006/relationships/image" Target="../media/image674.png"/><Relationship Id="rId154" Type="http://schemas.openxmlformats.org/officeDocument/2006/relationships/image" Target="../media/image693.png"/><Relationship Id="rId361" Type="http://schemas.openxmlformats.org/officeDocument/2006/relationships/customXml" Target="../ink/ink774.xml"/><Relationship Id="rId557" Type="http://schemas.openxmlformats.org/officeDocument/2006/relationships/customXml" Target="../ink/ink872.xml"/><Relationship Id="rId599" Type="http://schemas.openxmlformats.org/officeDocument/2006/relationships/customXml" Target="../ink/ink893.xml"/><Relationship Id="rId196" Type="http://schemas.openxmlformats.org/officeDocument/2006/relationships/image" Target="../media/image714.png"/><Relationship Id="rId417" Type="http://schemas.openxmlformats.org/officeDocument/2006/relationships/customXml" Target="../ink/ink802.xml"/><Relationship Id="rId459" Type="http://schemas.openxmlformats.org/officeDocument/2006/relationships/customXml" Target="../ink/ink823.xml"/><Relationship Id="rId221" Type="http://schemas.openxmlformats.org/officeDocument/2006/relationships/customXml" Target="../ink/ink703.xml"/><Relationship Id="rId263" Type="http://schemas.openxmlformats.org/officeDocument/2006/relationships/customXml" Target="../ink/ink725.xml"/><Relationship Id="rId319" Type="http://schemas.openxmlformats.org/officeDocument/2006/relationships/customXml" Target="../ink/ink753.xml"/><Relationship Id="rId470" Type="http://schemas.openxmlformats.org/officeDocument/2006/relationships/image" Target="../media/image850.png"/><Relationship Id="rId526" Type="http://schemas.openxmlformats.org/officeDocument/2006/relationships/image" Target="../media/image878.png"/><Relationship Id="rId58" Type="http://schemas.openxmlformats.org/officeDocument/2006/relationships/image" Target="../media/image647.png"/><Relationship Id="rId123" Type="http://schemas.openxmlformats.org/officeDocument/2006/relationships/customXml" Target="../ink/ink654.xml"/><Relationship Id="rId330" Type="http://schemas.openxmlformats.org/officeDocument/2006/relationships/image" Target="../media/image780.png"/><Relationship Id="rId568" Type="http://schemas.openxmlformats.org/officeDocument/2006/relationships/image" Target="../media/image899.png"/><Relationship Id="rId165" Type="http://schemas.openxmlformats.org/officeDocument/2006/relationships/customXml" Target="../ink/ink675.xml"/><Relationship Id="rId372" Type="http://schemas.openxmlformats.org/officeDocument/2006/relationships/image" Target="../media/image801.png"/><Relationship Id="rId428" Type="http://schemas.openxmlformats.org/officeDocument/2006/relationships/image" Target="../media/image829.png"/><Relationship Id="rId232" Type="http://schemas.openxmlformats.org/officeDocument/2006/relationships/image" Target="../media/image732.png"/><Relationship Id="rId274" Type="http://schemas.openxmlformats.org/officeDocument/2006/relationships/image" Target="../media/image752.png"/><Relationship Id="rId481" Type="http://schemas.openxmlformats.org/officeDocument/2006/relationships/customXml" Target="../ink/ink834.xml"/><Relationship Id="rId27" Type="http://schemas.openxmlformats.org/officeDocument/2006/relationships/customXml" Target="../ink/ink605.xml"/><Relationship Id="rId69" Type="http://schemas.openxmlformats.org/officeDocument/2006/relationships/customXml" Target="../ink/ink626.xml"/><Relationship Id="rId134" Type="http://schemas.openxmlformats.org/officeDocument/2006/relationships/image" Target="../media/image683.png"/><Relationship Id="rId537" Type="http://schemas.openxmlformats.org/officeDocument/2006/relationships/customXml" Target="../ink/ink862.xml"/><Relationship Id="rId579" Type="http://schemas.openxmlformats.org/officeDocument/2006/relationships/customXml" Target="../ink/ink883.xml"/><Relationship Id="rId80" Type="http://schemas.openxmlformats.org/officeDocument/2006/relationships/image" Target="../media/image658.png"/><Relationship Id="rId176" Type="http://schemas.openxmlformats.org/officeDocument/2006/relationships/image" Target="../media/image704.png"/><Relationship Id="rId341" Type="http://schemas.openxmlformats.org/officeDocument/2006/relationships/customXml" Target="../ink/ink764.xml"/><Relationship Id="rId383" Type="http://schemas.openxmlformats.org/officeDocument/2006/relationships/customXml" Target="../ink/ink785.xml"/><Relationship Id="rId439" Type="http://schemas.openxmlformats.org/officeDocument/2006/relationships/customXml" Target="../ink/ink813.xml"/><Relationship Id="rId590" Type="http://schemas.openxmlformats.org/officeDocument/2006/relationships/image" Target="../media/image910.png"/><Relationship Id="rId201" Type="http://schemas.openxmlformats.org/officeDocument/2006/relationships/customXml" Target="../ink/ink693.xml"/><Relationship Id="rId243" Type="http://schemas.openxmlformats.org/officeDocument/2006/relationships/customXml" Target="../ink/ink715.xml"/><Relationship Id="rId285" Type="http://schemas.openxmlformats.org/officeDocument/2006/relationships/customXml" Target="../ink/ink736.xml"/><Relationship Id="rId450" Type="http://schemas.openxmlformats.org/officeDocument/2006/relationships/image" Target="../media/image840.png"/><Relationship Id="rId506" Type="http://schemas.openxmlformats.org/officeDocument/2006/relationships/image" Target="../media/image868.png"/><Relationship Id="rId38" Type="http://schemas.openxmlformats.org/officeDocument/2006/relationships/image" Target="../media/image637.png"/><Relationship Id="rId103" Type="http://schemas.openxmlformats.org/officeDocument/2006/relationships/customXml" Target="../ink/ink643.xml"/><Relationship Id="rId310" Type="http://schemas.openxmlformats.org/officeDocument/2006/relationships/image" Target="../media/image770.png"/><Relationship Id="rId492" Type="http://schemas.openxmlformats.org/officeDocument/2006/relationships/image" Target="../media/image861.png"/><Relationship Id="rId548" Type="http://schemas.openxmlformats.org/officeDocument/2006/relationships/image" Target="../media/image889.png"/><Relationship Id="rId91" Type="http://schemas.openxmlformats.org/officeDocument/2006/relationships/customXml" Target="../ink/ink637.xml"/><Relationship Id="rId145" Type="http://schemas.openxmlformats.org/officeDocument/2006/relationships/customXml" Target="../ink/ink665.xml"/><Relationship Id="rId187" Type="http://schemas.openxmlformats.org/officeDocument/2006/relationships/customXml" Target="../ink/ink686.xml"/><Relationship Id="rId352" Type="http://schemas.openxmlformats.org/officeDocument/2006/relationships/image" Target="../media/image791.png"/><Relationship Id="rId394" Type="http://schemas.openxmlformats.org/officeDocument/2006/relationships/image" Target="../media/image812.png"/><Relationship Id="rId408" Type="http://schemas.openxmlformats.org/officeDocument/2006/relationships/image" Target="../media/image819.png"/><Relationship Id="rId212" Type="http://schemas.openxmlformats.org/officeDocument/2006/relationships/image" Target="../media/image722.png"/><Relationship Id="rId254" Type="http://schemas.openxmlformats.org/officeDocument/2006/relationships/image" Target="../media/image742.png"/><Relationship Id="rId49" Type="http://schemas.openxmlformats.org/officeDocument/2006/relationships/customXml" Target="../ink/ink616.xml"/><Relationship Id="rId114" Type="http://schemas.openxmlformats.org/officeDocument/2006/relationships/image" Target="../media/image675.png"/><Relationship Id="rId296" Type="http://schemas.openxmlformats.org/officeDocument/2006/relationships/image" Target="../media/image763.png"/><Relationship Id="rId461" Type="http://schemas.openxmlformats.org/officeDocument/2006/relationships/customXml" Target="../ink/ink824.xml"/><Relationship Id="rId517" Type="http://schemas.openxmlformats.org/officeDocument/2006/relationships/customXml" Target="../ink/ink852.xml"/><Relationship Id="rId559" Type="http://schemas.openxmlformats.org/officeDocument/2006/relationships/customXml" Target="../ink/ink873.xml"/><Relationship Id="rId60" Type="http://schemas.openxmlformats.org/officeDocument/2006/relationships/image" Target="../media/image648.png"/><Relationship Id="rId156" Type="http://schemas.openxmlformats.org/officeDocument/2006/relationships/image" Target="../media/image694.png"/><Relationship Id="rId198" Type="http://schemas.openxmlformats.org/officeDocument/2006/relationships/image" Target="../media/image715.png"/><Relationship Id="rId321" Type="http://schemas.openxmlformats.org/officeDocument/2006/relationships/customXml" Target="../ink/ink754.xml"/><Relationship Id="rId363" Type="http://schemas.openxmlformats.org/officeDocument/2006/relationships/customXml" Target="../ink/ink775.xml"/><Relationship Id="rId419" Type="http://schemas.openxmlformats.org/officeDocument/2006/relationships/customXml" Target="../ink/ink803.xml"/><Relationship Id="rId570" Type="http://schemas.openxmlformats.org/officeDocument/2006/relationships/image" Target="../media/image900.png"/><Relationship Id="rId223" Type="http://schemas.openxmlformats.org/officeDocument/2006/relationships/customXml" Target="../ink/ink704.xml"/><Relationship Id="rId430" Type="http://schemas.openxmlformats.org/officeDocument/2006/relationships/image" Target="../media/image830.png"/><Relationship Id="rId18" Type="http://schemas.openxmlformats.org/officeDocument/2006/relationships/image" Target="NULL"/><Relationship Id="rId265" Type="http://schemas.openxmlformats.org/officeDocument/2006/relationships/customXml" Target="../ink/ink726.xml"/><Relationship Id="rId472" Type="http://schemas.openxmlformats.org/officeDocument/2006/relationships/image" Target="../media/image851.png"/><Relationship Id="rId528" Type="http://schemas.openxmlformats.org/officeDocument/2006/relationships/image" Target="../media/image879.png"/><Relationship Id="rId125" Type="http://schemas.openxmlformats.org/officeDocument/2006/relationships/customXml" Target="../ink/ink655.xml"/><Relationship Id="rId167" Type="http://schemas.openxmlformats.org/officeDocument/2006/relationships/customXml" Target="../ink/ink676.xml"/><Relationship Id="rId332" Type="http://schemas.openxmlformats.org/officeDocument/2006/relationships/image" Target="../media/image781.png"/><Relationship Id="rId374" Type="http://schemas.openxmlformats.org/officeDocument/2006/relationships/image" Target="../media/image802.png"/><Relationship Id="rId581" Type="http://schemas.openxmlformats.org/officeDocument/2006/relationships/customXml" Target="../ink/ink884.xml"/><Relationship Id="rId71" Type="http://schemas.openxmlformats.org/officeDocument/2006/relationships/customXml" Target="../ink/ink627.xml"/><Relationship Id="rId234" Type="http://schemas.openxmlformats.org/officeDocument/2006/relationships/image" Target="../media/image733.png"/><Relationship Id="rId2" Type="http://schemas.openxmlformats.org/officeDocument/2006/relationships/image" Target="../media/image4.jpeg"/><Relationship Id="rId29" Type="http://schemas.openxmlformats.org/officeDocument/2006/relationships/customXml" Target="../ink/ink606.xml"/><Relationship Id="rId276" Type="http://schemas.openxmlformats.org/officeDocument/2006/relationships/image" Target="../media/image753.png"/><Relationship Id="rId441" Type="http://schemas.openxmlformats.org/officeDocument/2006/relationships/customXml" Target="../ink/ink814.xml"/><Relationship Id="rId483" Type="http://schemas.openxmlformats.org/officeDocument/2006/relationships/customXml" Target="../ink/ink835.xml"/><Relationship Id="rId539" Type="http://schemas.openxmlformats.org/officeDocument/2006/relationships/customXml" Target="../ink/ink863.xml"/><Relationship Id="rId40" Type="http://schemas.openxmlformats.org/officeDocument/2006/relationships/image" Target="../media/image638.png"/><Relationship Id="rId136" Type="http://schemas.openxmlformats.org/officeDocument/2006/relationships/image" Target="../media/image684.png"/><Relationship Id="rId178" Type="http://schemas.openxmlformats.org/officeDocument/2006/relationships/image" Target="../media/image705.png"/><Relationship Id="rId301" Type="http://schemas.openxmlformats.org/officeDocument/2006/relationships/customXml" Target="../ink/ink744.xml"/><Relationship Id="rId343" Type="http://schemas.openxmlformats.org/officeDocument/2006/relationships/customXml" Target="../ink/ink765.xml"/><Relationship Id="rId550" Type="http://schemas.openxmlformats.org/officeDocument/2006/relationships/image" Target="../media/image890.png"/><Relationship Id="rId82" Type="http://schemas.openxmlformats.org/officeDocument/2006/relationships/image" Target="../media/image659.png"/><Relationship Id="rId203" Type="http://schemas.openxmlformats.org/officeDocument/2006/relationships/customXml" Target="../ink/ink694.xml"/><Relationship Id="rId385" Type="http://schemas.openxmlformats.org/officeDocument/2006/relationships/customXml" Target="../ink/ink786.xml"/><Relationship Id="rId592" Type="http://schemas.openxmlformats.org/officeDocument/2006/relationships/image" Target="../media/image911.png"/><Relationship Id="rId245" Type="http://schemas.openxmlformats.org/officeDocument/2006/relationships/customXml" Target="../ink/ink716.xml"/><Relationship Id="rId287" Type="http://schemas.openxmlformats.org/officeDocument/2006/relationships/customXml" Target="../ink/ink737.xml"/><Relationship Id="rId410" Type="http://schemas.openxmlformats.org/officeDocument/2006/relationships/image" Target="../media/image820.png"/><Relationship Id="rId452" Type="http://schemas.openxmlformats.org/officeDocument/2006/relationships/image" Target="../media/image841.png"/><Relationship Id="rId494" Type="http://schemas.openxmlformats.org/officeDocument/2006/relationships/image" Target="../media/image862.png"/><Relationship Id="rId508" Type="http://schemas.openxmlformats.org/officeDocument/2006/relationships/image" Target="../media/image869.png"/><Relationship Id="rId105" Type="http://schemas.openxmlformats.org/officeDocument/2006/relationships/customXml" Target="../ink/ink644.xml"/><Relationship Id="rId147" Type="http://schemas.openxmlformats.org/officeDocument/2006/relationships/customXml" Target="../ink/ink666.xml"/><Relationship Id="rId312" Type="http://schemas.openxmlformats.org/officeDocument/2006/relationships/image" Target="../media/image771.png"/><Relationship Id="rId354" Type="http://schemas.openxmlformats.org/officeDocument/2006/relationships/image" Target="../media/image792.png"/><Relationship Id="rId51" Type="http://schemas.openxmlformats.org/officeDocument/2006/relationships/customXml" Target="../ink/ink617.xml"/><Relationship Id="rId93" Type="http://schemas.openxmlformats.org/officeDocument/2006/relationships/customXml" Target="../ink/ink638.xml"/><Relationship Id="rId189" Type="http://schemas.openxmlformats.org/officeDocument/2006/relationships/customXml" Target="../ink/ink687.xml"/><Relationship Id="rId396" Type="http://schemas.openxmlformats.org/officeDocument/2006/relationships/image" Target="../media/image813.png"/><Relationship Id="rId561" Type="http://schemas.openxmlformats.org/officeDocument/2006/relationships/customXml" Target="../ink/ink874.xml"/><Relationship Id="rId214" Type="http://schemas.openxmlformats.org/officeDocument/2006/relationships/image" Target="../media/image723.png"/><Relationship Id="rId256" Type="http://schemas.openxmlformats.org/officeDocument/2006/relationships/image" Target="../media/image743.png"/><Relationship Id="rId298" Type="http://schemas.openxmlformats.org/officeDocument/2006/relationships/image" Target="../media/image764.png"/><Relationship Id="rId421" Type="http://schemas.openxmlformats.org/officeDocument/2006/relationships/customXml" Target="../ink/ink804.xml"/><Relationship Id="rId463" Type="http://schemas.openxmlformats.org/officeDocument/2006/relationships/customXml" Target="../ink/ink825.xml"/><Relationship Id="rId519" Type="http://schemas.openxmlformats.org/officeDocument/2006/relationships/customXml" Target="../ink/ink853.xml"/><Relationship Id="rId116" Type="http://schemas.openxmlformats.org/officeDocument/2006/relationships/image" Target="../media/image676.png"/><Relationship Id="rId158" Type="http://schemas.openxmlformats.org/officeDocument/2006/relationships/image" Target="../media/image695.png"/><Relationship Id="rId323" Type="http://schemas.openxmlformats.org/officeDocument/2006/relationships/customXml" Target="../ink/ink755.xml"/><Relationship Id="rId530" Type="http://schemas.openxmlformats.org/officeDocument/2006/relationships/image" Target="../media/image880.png"/><Relationship Id="rId20" Type="http://schemas.openxmlformats.org/officeDocument/2006/relationships/image" Target="../media/image628.png"/><Relationship Id="rId62" Type="http://schemas.openxmlformats.org/officeDocument/2006/relationships/image" Target="../media/image649.png"/><Relationship Id="rId365" Type="http://schemas.openxmlformats.org/officeDocument/2006/relationships/customXml" Target="../ink/ink776.xml"/><Relationship Id="rId572" Type="http://schemas.openxmlformats.org/officeDocument/2006/relationships/image" Target="../media/image901.png"/><Relationship Id="rId225" Type="http://schemas.openxmlformats.org/officeDocument/2006/relationships/customXml" Target="../ink/ink705.xml"/><Relationship Id="rId267" Type="http://schemas.openxmlformats.org/officeDocument/2006/relationships/customXml" Target="../ink/ink727.xml"/><Relationship Id="rId432" Type="http://schemas.openxmlformats.org/officeDocument/2006/relationships/image" Target="../media/image831.png"/><Relationship Id="rId474" Type="http://schemas.openxmlformats.org/officeDocument/2006/relationships/image" Target="../media/image852.png"/><Relationship Id="rId127" Type="http://schemas.openxmlformats.org/officeDocument/2006/relationships/customXml" Target="../ink/ink656.xml"/><Relationship Id="rId31" Type="http://schemas.openxmlformats.org/officeDocument/2006/relationships/customXml" Target="../ink/ink607.xml"/><Relationship Id="rId73" Type="http://schemas.openxmlformats.org/officeDocument/2006/relationships/customXml" Target="../ink/ink628.xml"/><Relationship Id="rId169" Type="http://schemas.openxmlformats.org/officeDocument/2006/relationships/customXml" Target="../ink/ink677.xml"/><Relationship Id="rId334" Type="http://schemas.openxmlformats.org/officeDocument/2006/relationships/image" Target="../media/image782.png"/><Relationship Id="rId376" Type="http://schemas.openxmlformats.org/officeDocument/2006/relationships/image" Target="../media/image803.png"/><Relationship Id="rId541" Type="http://schemas.openxmlformats.org/officeDocument/2006/relationships/customXml" Target="../ink/ink864.xml"/><Relationship Id="rId583" Type="http://schemas.openxmlformats.org/officeDocument/2006/relationships/customXml" Target="../ink/ink885.xml"/><Relationship Id="rId4" Type="http://schemas.openxmlformats.org/officeDocument/2006/relationships/image" Target="../media/image5.png"/><Relationship Id="rId180" Type="http://schemas.openxmlformats.org/officeDocument/2006/relationships/image" Target="../media/image706.png"/><Relationship Id="rId236" Type="http://schemas.openxmlformats.org/officeDocument/2006/relationships/customXml" Target="../ink/ink711.xml"/><Relationship Id="rId278" Type="http://schemas.openxmlformats.org/officeDocument/2006/relationships/image" Target="../media/image754.png"/><Relationship Id="rId401" Type="http://schemas.openxmlformats.org/officeDocument/2006/relationships/customXml" Target="../ink/ink794.xml"/><Relationship Id="rId443" Type="http://schemas.openxmlformats.org/officeDocument/2006/relationships/customXml" Target="../ink/ink815.xml"/><Relationship Id="rId303" Type="http://schemas.openxmlformats.org/officeDocument/2006/relationships/customXml" Target="../ink/ink745.xml"/><Relationship Id="rId485" Type="http://schemas.openxmlformats.org/officeDocument/2006/relationships/customXml" Target="../ink/ink836.xml"/><Relationship Id="rId42" Type="http://schemas.openxmlformats.org/officeDocument/2006/relationships/image" Target="../media/image639.png"/><Relationship Id="rId84" Type="http://schemas.openxmlformats.org/officeDocument/2006/relationships/image" Target="../media/image660.png"/><Relationship Id="rId138" Type="http://schemas.openxmlformats.org/officeDocument/2006/relationships/image" Target="../media/image685.png"/><Relationship Id="rId345" Type="http://schemas.openxmlformats.org/officeDocument/2006/relationships/customXml" Target="../ink/ink766.xml"/><Relationship Id="rId387" Type="http://schemas.openxmlformats.org/officeDocument/2006/relationships/customXml" Target="../ink/ink787.xml"/><Relationship Id="rId510" Type="http://schemas.openxmlformats.org/officeDocument/2006/relationships/image" Target="../media/image870.png"/><Relationship Id="rId552" Type="http://schemas.openxmlformats.org/officeDocument/2006/relationships/image" Target="../media/image891.png"/><Relationship Id="rId594" Type="http://schemas.openxmlformats.org/officeDocument/2006/relationships/image" Target="../media/image912.png"/><Relationship Id="rId191" Type="http://schemas.openxmlformats.org/officeDocument/2006/relationships/customXml" Target="../ink/ink688.xml"/><Relationship Id="rId205" Type="http://schemas.openxmlformats.org/officeDocument/2006/relationships/customXml" Target="../ink/ink695.xml"/><Relationship Id="rId247" Type="http://schemas.openxmlformats.org/officeDocument/2006/relationships/customXml" Target="../ink/ink717.xml"/><Relationship Id="rId412" Type="http://schemas.openxmlformats.org/officeDocument/2006/relationships/image" Target="../media/image821.png"/><Relationship Id="rId107" Type="http://schemas.openxmlformats.org/officeDocument/2006/relationships/customXml" Target="../ink/ink645.xml"/><Relationship Id="rId289" Type="http://schemas.openxmlformats.org/officeDocument/2006/relationships/customXml" Target="../ink/ink738.xml"/><Relationship Id="rId454" Type="http://schemas.openxmlformats.org/officeDocument/2006/relationships/image" Target="../media/image842.png"/><Relationship Id="rId496" Type="http://schemas.openxmlformats.org/officeDocument/2006/relationships/image" Target="../media/image863.png"/><Relationship Id="rId53" Type="http://schemas.openxmlformats.org/officeDocument/2006/relationships/customXml" Target="../ink/ink618.xml"/><Relationship Id="rId149" Type="http://schemas.openxmlformats.org/officeDocument/2006/relationships/customXml" Target="../ink/ink667.xml"/><Relationship Id="rId314" Type="http://schemas.openxmlformats.org/officeDocument/2006/relationships/image" Target="../media/image772.png"/><Relationship Id="rId356" Type="http://schemas.openxmlformats.org/officeDocument/2006/relationships/image" Target="../media/image793.png"/><Relationship Id="rId398" Type="http://schemas.openxmlformats.org/officeDocument/2006/relationships/image" Target="../media/image814.png"/><Relationship Id="rId521" Type="http://schemas.openxmlformats.org/officeDocument/2006/relationships/customXml" Target="../ink/ink854.xml"/><Relationship Id="rId563" Type="http://schemas.openxmlformats.org/officeDocument/2006/relationships/customXml" Target="../ink/ink875.xml"/><Relationship Id="rId95" Type="http://schemas.openxmlformats.org/officeDocument/2006/relationships/customXml" Target="../ink/ink639.xml"/><Relationship Id="rId160" Type="http://schemas.openxmlformats.org/officeDocument/2006/relationships/image" Target="../media/image696.png"/><Relationship Id="rId216" Type="http://schemas.openxmlformats.org/officeDocument/2006/relationships/image" Target="../media/image724.png"/><Relationship Id="rId423" Type="http://schemas.openxmlformats.org/officeDocument/2006/relationships/customXml" Target="../ink/ink805.xml"/><Relationship Id="rId258" Type="http://schemas.openxmlformats.org/officeDocument/2006/relationships/image" Target="../media/image744.png"/><Relationship Id="rId465" Type="http://schemas.openxmlformats.org/officeDocument/2006/relationships/customXml" Target="../ink/ink826.xml"/><Relationship Id="rId22" Type="http://schemas.openxmlformats.org/officeDocument/2006/relationships/image" Target="../media/image629.png"/><Relationship Id="rId64" Type="http://schemas.openxmlformats.org/officeDocument/2006/relationships/image" Target="../media/image650.png"/><Relationship Id="rId118" Type="http://schemas.openxmlformats.org/officeDocument/2006/relationships/image" Target="../media/image677.png"/><Relationship Id="rId325" Type="http://schemas.openxmlformats.org/officeDocument/2006/relationships/customXml" Target="../ink/ink756.xml"/><Relationship Id="rId367" Type="http://schemas.openxmlformats.org/officeDocument/2006/relationships/customXml" Target="../ink/ink777.xml"/><Relationship Id="rId532" Type="http://schemas.openxmlformats.org/officeDocument/2006/relationships/image" Target="../media/image881.png"/><Relationship Id="rId574" Type="http://schemas.openxmlformats.org/officeDocument/2006/relationships/image" Target="../media/image902.png"/><Relationship Id="rId171" Type="http://schemas.openxmlformats.org/officeDocument/2006/relationships/customXml" Target="../ink/ink678.xml"/><Relationship Id="rId227" Type="http://schemas.openxmlformats.org/officeDocument/2006/relationships/customXml" Target="../ink/ink706.xml"/><Relationship Id="rId269" Type="http://schemas.openxmlformats.org/officeDocument/2006/relationships/customXml" Target="../ink/ink728.xml"/><Relationship Id="rId434" Type="http://schemas.openxmlformats.org/officeDocument/2006/relationships/image" Target="../media/image832.png"/><Relationship Id="rId476" Type="http://schemas.openxmlformats.org/officeDocument/2006/relationships/image" Target="../media/image853.png"/><Relationship Id="rId33" Type="http://schemas.openxmlformats.org/officeDocument/2006/relationships/customXml" Target="../ink/ink608.xml"/><Relationship Id="rId129" Type="http://schemas.openxmlformats.org/officeDocument/2006/relationships/customXml" Target="../ink/ink657.xml"/><Relationship Id="rId280" Type="http://schemas.openxmlformats.org/officeDocument/2006/relationships/image" Target="../media/image755.png"/><Relationship Id="rId336" Type="http://schemas.openxmlformats.org/officeDocument/2006/relationships/image" Target="../media/image783.png"/><Relationship Id="rId501" Type="http://schemas.openxmlformats.org/officeDocument/2006/relationships/customXml" Target="../ink/ink844.xml"/><Relationship Id="rId543" Type="http://schemas.openxmlformats.org/officeDocument/2006/relationships/customXml" Target="../ink/ink865.xml"/><Relationship Id="rId75" Type="http://schemas.openxmlformats.org/officeDocument/2006/relationships/customXml" Target="../ink/ink629.xml"/><Relationship Id="rId140" Type="http://schemas.openxmlformats.org/officeDocument/2006/relationships/image" Target="../media/image686.png"/><Relationship Id="rId182" Type="http://schemas.openxmlformats.org/officeDocument/2006/relationships/image" Target="../media/image707.png"/><Relationship Id="rId378" Type="http://schemas.openxmlformats.org/officeDocument/2006/relationships/image" Target="../media/image804.png"/><Relationship Id="rId403" Type="http://schemas.openxmlformats.org/officeDocument/2006/relationships/customXml" Target="../ink/ink795.xml"/><Relationship Id="rId585" Type="http://schemas.openxmlformats.org/officeDocument/2006/relationships/customXml" Target="../ink/ink886.xml"/><Relationship Id="rId6" Type="http://schemas.openxmlformats.org/officeDocument/2006/relationships/image" Target="../media/image627.png"/><Relationship Id="rId238" Type="http://schemas.openxmlformats.org/officeDocument/2006/relationships/image" Target="../media/image734.png"/><Relationship Id="rId445" Type="http://schemas.openxmlformats.org/officeDocument/2006/relationships/customXml" Target="../ink/ink816.xml"/><Relationship Id="rId487" Type="http://schemas.openxmlformats.org/officeDocument/2006/relationships/customXml" Target="../ink/ink837.xml"/><Relationship Id="rId291" Type="http://schemas.openxmlformats.org/officeDocument/2006/relationships/customXml" Target="../ink/ink739.xml"/><Relationship Id="rId305" Type="http://schemas.openxmlformats.org/officeDocument/2006/relationships/customXml" Target="../ink/ink746.xml"/><Relationship Id="rId347" Type="http://schemas.openxmlformats.org/officeDocument/2006/relationships/customXml" Target="../ink/ink767.xml"/><Relationship Id="rId512" Type="http://schemas.openxmlformats.org/officeDocument/2006/relationships/image" Target="../media/image871.png"/><Relationship Id="rId44" Type="http://schemas.openxmlformats.org/officeDocument/2006/relationships/image" Target="../media/image640.png"/><Relationship Id="rId86" Type="http://schemas.openxmlformats.org/officeDocument/2006/relationships/image" Target="../media/image661.png"/><Relationship Id="rId151" Type="http://schemas.openxmlformats.org/officeDocument/2006/relationships/customXml" Target="../ink/ink668.xml"/><Relationship Id="rId389" Type="http://schemas.openxmlformats.org/officeDocument/2006/relationships/customXml" Target="../ink/ink788.xml"/><Relationship Id="rId554" Type="http://schemas.openxmlformats.org/officeDocument/2006/relationships/image" Target="../media/image892.png"/><Relationship Id="rId596" Type="http://schemas.openxmlformats.org/officeDocument/2006/relationships/image" Target="../media/image913.png"/><Relationship Id="rId193" Type="http://schemas.openxmlformats.org/officeDocument/2006/relationships/customXml" Target="../ink/ink689.xml"/><Relationship Id="rId207" Type="http://schemas.openxmlformats.org/officeDocument/2006/relationships/customXml" Target="../ink/ink696.xml"/><Relationship Id="rId249" Type="http://schemas.openxmlformats.org/officeDocument/2006/relationships/customXml" Target="../ink/ink718.xml"/><Relationship Id="rId414" Type="http://schemas.openxmlformats.org/officeDocument/2006/relationships/image" Target="../media/image822.png"/><Relationship Id="rId456" Type="http://schemas.openxmlformats.org/officeDocument/2006/relationships/image" Target="../media/image843.png"/><Relationship Id="rId498" Type="http://schemas.openxmlformats.org/officeDocument/2006/relationships/image" Target="../media/image864.png"/><Relationship Id="rId109" Type="http://schemas.openxmlformats.org/officeDocument/2006/relationships/customXml" Target="../ink/ink646.xml"/><Relationship Id="rId260" Type="http://schemas.openxmlformats.org/officeDocument/2006/relationships/image" Target="../media/image745.png"/><Relationship Id="rId316" Type="http://schemas.openxmlformats.org/officeDocument/2006/relationships/image" Target="../media/image773.png"/><Relationship Id="rId523" Type="http://schemas.openxmlformats.org/officeDocument/2006/relationships/customXml" Target="../ink/ink855.xml"/><Relationship Id="rId55" Type="http://schemas.openxmlformats.org/officeDocument/2006/relationships/customXml" Target="../ink/ink619.xml"/><Relationship Id="rId97" Type="http://schemas.openxmlformats.org/officeDocument/2006/relationships/customXml" Target="../ink/ink640.xml"/><Relationship Id="rId120" Type="http://schemas.openxmlformats.org/officeDocument/2006/relationships/image" Target="../media/image14.png"/><Relationship Id="rId358" Type="http://schemas.openxmlformats.org/officeDocument/2006/relationships/image" Target="../media/image794.png"/><Relationship Id="rId565" Type="http://schemas.openxmlformats.org/officeDocument/2006/relationships/customXml" Target="../ink/ink876.xml"/><Relationship Id="rId162" Type="http://schemas.openxmlformats.org/officeDocument/2006/relationships/image" Target="../media/image697.png"/><Relationship Id="rId218" Type="http://schemas.openxmlformats.org/officeDocument/2006/relationships/image" Target="../media/image725.png"/><Relationship Id="rId425" Type="http://schemas.openxmlformats.org/officeDocument/2006/relationships/customXml" Target="../ink/ink806.xml"/><Relationship Id="rId467" Type="http://schemas.openxmlformats.org/officeDocument/2006/relationships/customXml" Target="../ink/ink827.xml"/><Relationship Id="rId271" Type="http://schemas.openxmlformats.org/officeDocument/2006/relationships/customXml" Target="../ink/ink729.xml"/><Relationship Id="rId24" Type="http://schemas.openxmlformats.org/officeDocument/2006/relationships/image" Target="../media/image630.png"/><Relationship Id="rId66" Type="http://schemas.openxmlformats.org/officeDocument/2006/relationships/image" Target="../media/image651.png"/><Relationship Id="rId131" Type="http://schemas.openxmlformats.org/officeDocument/2006/relationships/customXml" Target="../ink/ink658.xml"/><Relationship Id="rId327" Type="http://schemas.openxmlformats.org/officeDocument/2006/relationships/customXml" Target="../ink/ink757.xml"/><Relationship Id="rId369" Type="http://schemas.openxmlformats.org/officeDocument/2006/relationships/customXml" Target="../ink/ink778.xml"/><Relationship Id="rId534" Type="http://schemas.openxmlformats.org/officeDocument/2006/relationships/image" Target="../media/image882.png"/><Relationship Id="rId576" Type="http://schemas.openxmlformats.org/officeDocument/2006/relationships/image" Target="../media/image903.png"/><Relationship Id="rId173" Type="http://schemas.openxmlformats.org/officeDocument/2006/relationships/customXml" Target="../ink/ink679.xml"/><Relationship Id="rId229" Type="http://schemas.openxmlformats.org/officeDocument/2006/relationships/customXml" Target="../ink/ink707.xml"/><Relationship Id="rId380" Type="http://schemas.openxmlformats.org/officeDocument/2006/relationships/image" Target="../media/image805.png"/><Relationship Id="rId436" Type="http://schemas.openxmlformats.org/officeDocument/2006/relationships/image" Target="../media/image833.png"/><Relationship Id="rId240" Type="http://schemas.openxmlformats.org/officeDocument/2006/relationships/image" Target="../media/image735.png"/><Relationship Id="rId478" Type="http://schemas.openxmlformats.org/officeDocument/2006/relationships/image" Target="../media/image854.png"/><Relationship Id="rId35" Type="http://schemas.openxmlformats.org/officeDocument/2006/relationships/customXml" Target="../ink/ink609.xml"/><Relationship Id="rId77" Type="http://schemas.openxmlformats.org/officeDocument/2006/relationships/customXml" Target="../ink/ink630.xml"/><Relationship Id="rId100" Type="http://schemas.openxmlformats.org/officeDocument/2006/relationships/image" Target="../media/image668.png"/><Relationship Id="rId282" Type="http://schemas.openxmlformats.org/officeDocument/2006/relationships/image" Target="../media/image756.png"/><Relationship Id="rId338" Type="http://schemas.openxmlformats.org/officeDocument/2006/relationships/image" Target="../media/image784.png"/><Relationship Id="rId503" Type="http://schemas.openxmlformats.org/officeDocument/2006/relationships/customXml" Target="../ink/ink845.xml"/><Relationship Id="rId545" Type="http://schemas.openxmlformats.org/officeDocument/2006/relationships/customXml" Target="../ink/ink866.xml"/><Relationship Id="rId587" Type="http://schemas.openxmlformats.org/officeDocument/2006/relationships/customXml" Target="../ink/ink887.xml"/><Relationship Id="rId142" Type="http://schemas.openxmlformats.org/officeDocument/2006/relationships/image" Target="../media/image687.png"/><Relationship Id="rId184" Type="http://schemas.openxmlformats.org/officeDocument/2006/relationships/image" Target="../media/image708.png"/><Relationship Id="rId391" Type="http://schemas.openxmlformats.org/officeDocument/2006/relationships/customXml" Target="../ink/ink789.xml"/><Relationship Id="rId405" Type="http://schemas.openxmlformats.org/officeDocument/2006/relationships/customXml" Target="../ink/ink796.xml"/><Relationship Id="rId447" Type="http://schemas.openxmlformats.org/officeDocument/2006/relationships/customXml" Target="../ink/ink817.xml"/><Relationship Id="rId251" Type="http://schemas.openxmlformats.org/officeDocument/2006/relationships/customXml" Target="../ink/ink719.xml"/><Relationship Id="rId489" Type="http://schemas.openxmlformats.org/officeDocument/2006/relationships/customXml" Target="../ink/ink838.xml"/><Relationship Id="rId46" Type="http://schemas.openxmlformats.org/officeDocument/2006/relationships/image" Target="../media/image641.png"/><Relationship Id="rId293" Type="http://schemas.openxmlformats.org/officeDocument/2006/relationships/customXml" Target="../ink/ink740.xml"/><Relationship Id="rId307" Type="http://schemas.openxmlformats.org/officeDocument/2006/relationships/customXml" Target="../ink/ink747.xml"/><Relationship Id="rId349" Type="http://schemas.openxmlformats.org/officeDocument/2006/relationships/customXml" Target="../ink/ink768.xml"/><Relationship Id="rId514" Type="http://schemas.openxmlformats.org/officeDocument/2006/relationships/image" Target="../media/image872.png"/><Relationship Id="rId556" Type="http://schemas.openxmlformats.org/officeDocument/2006/relationships/image" Target="../media/image893.png"/><Relationship Id="rId88" Type="http://schemas.openxmlformats.org/officeDocument/2006/relationships/image" Target="../media/image662.png"/><Relationship Id="rId111" Type="http://schemas.openxmlformats.org/officeDocument/2006/relationships/customXml" Target="../ink/ink647.xml"/><Relationship Id="rId153" Type="http://schemas.openxmlformats.org/officeDocument/2006/relationships/customXml" Target="../ink/ink669.xml"/><Relationship Id="rId195" Type="http://schemas.openxmlformats.org/officeDocument/2006/relationships/customXml" Target="../ink/ink690.xml"/><Relationship Id="rId209" Type="http://schemas.openxmlformats.org/officeDocument/2006/relationships/customXml" Target="../ink/ink697.xml"/><Relationship Id="rId360" Type="http://schemas.openxmlformats.org/officeDocument/2006/relationships/image" Target="../media/image795.png"/><Relationship Id="rId416" Type="http://schemas.openxmlformats.org/officeDocument/2006/relationships/image" Target="../media/image823.png"/><Relationship Id="rId598" Type="http://schemas.openxmlformats.org/officeDocument/2006/relationships/image" Target="../media/image914.png"/><Relationship Id="rId220" Type="http://schemas.openxmlformats.org/officeDocument/2006/relationships/image" Target="../media/image726.png"/><Relationship Id="rId458" Type="http://schemas.openxmlformats.org/officeDocument/2006/relationships/image" Target="../media/image844.png"/><Relationship Id="rId57" Type="http://schemas.openxmlformats.org/officeDocument/2006/relationships/customXml" Target="../ink/ink620.xml"/><Relationship Id="rId262" Type="http://schemas.openxmlformats.org/officeDocument/2006/relationships/image" Target="../media/image746.png"/><Relationship Id="rId318" Type="http://schemas.openxmlformats.org/officeDocument/2006/relationships/image" Target="../media/image774.png"/><Relationship Id="rId525" Type="http://schemas.openxmlformats.org/officeDocument/2006/relationships/customXml" Target="../ink/ink856.xml"/><Relationship Id="rId567" Type="http://schemas.openxmlformats.org/officeDocument/2006/relationships/customXml" Target="../ink/ink877.xml"/><Relationship Id="rId99" Type="http://schemas.openxmlformats.org/officeDocument/2006/relationships/customXml" Target="../ink/ink641.xml"/><Relationship Id="rId122" Type="http://schemas.openxmlformats.org/officeDocument/2006/relationships/customXml" Target="../ink/ink653.xml"/><Relationship Id="rId164" Type="http://schemas.openxmlformats.org/officeDocument/2006/relationships/image" Target="../media/image698.png"/><Relationship Id="rId371" Type="http://schemas.openxmlformats.org/officeDocument/2006/relationships/customXml" Target="../ink/ink779.xml"/><Relationship Id="rId427" Type="http://schemas.openxmlformats.org/officeDocument/2006/relationships/customXml" Target="../ink/ink807.xml"/><Relationship Id="rId469" Type="http://schemas.openxmlformats.org/officeDocument/2006/relationships/customXml" Target="../ink/ink828.xml"/><Relationship Id="rId26" Type="http://schemas.openxmlformats.org/officeDocument/2006/relationships/image" Target="../media/image631.png"/><Relationship Id="rId231" Type="http://schemas.openxmlformats.org/officeDocument/2006/relationships/customXml" Target="../ink/ink708.xml"/><Relationship Id="rId273" Type="http://schemas.openxmlformats.org/officeDocument/2006/relationships/customXml" Target="../ink/ink730.xml"/><Relationship Id="rId329" Type="http://schemas.openxmlformats.org/officeDocument/2006/relationships/customXml" Target="../ink/ink758.xml"/><Relationship Id="rId480" Type="http://schemas.openxmlformats.org/officeDocument/2006/relationships/image" Target="../media/image855.png"/><Relationship Id="rId536" Type="http://schemas.openxmlformats.org/officeDocument/2006/relationships/image" Target="../media/image883.png"/><Relationship Id="rId68" Type="http://schemas.openxmlformats.org/officeDocument/2006/relationships/image" Target="../media/image652.png"/><Relationship Id="rId133" Type="http://schemas.openxmlformats.org/officeDocument/2006/relationships/customXml" Target="../ink/ink659.xml"/><Relationship Id="rId175" Type="http://schemas.openxmlformats.org/officeDocument/2006/relationships/customXml" Target="../ink/ink680.xml"/><Relationship Id="rId340" Type="http://schemas.openxmlformats.org/officeDocument/2006/relationships/image" Target="../media/image785.png"/><Relationship Id="rId578" Type="http://schemas.openxmlformats.org/officeDocument/2006/relationships/image" Target="../media/image904.png"/><Relationship Id="rId200" Type="http://schemas.openxmlformats.org/officeDocument/2006/relationships/image" Target="../media/image716.png"/><Relationship Id="rId382" Type="http://schemas.openxmlformats.org/officeDocument/2006/relationships/image" Target="../media/image806.png"/><Relationship Id="rId438" Type="http://schemas.openxmlformats.org/officeDocument/2006/relationships/image" Target="../media/image834.png"/><Relationship Id="rId242" Type="http://schemas.openxmlformats.org/officeDocument/2006/relationships/image" Target="../media/image736.png"/><Relationship Id="rId284" Type="http://schemas.openxmlformats.org/officeDocument/2006/relationships/image" Target="../media/image757.png"/><Relationship Id="rId491" Type="http://schemas.openxmlformats.org/officeDocument/2006/relationships/customXml" Target="../ink/ink839.xml"/><Relationship Id="rId505" Type="http://schemas.openxmlformats.org/officeDocument/2006/relationships/customXml" Target="../ink/ink846.xml"/><Relationship Id="rId37" Type="http://schemas.openxmlformats.org/officeDocument/2006/relationships/customXml" Target="../ink/ink610.xml"/><Relationship Id="rId79" Type="http://schemas.openxmlformats.org/officeDocument/2006/relationships/customXml" Target="../ink/ink631.xml"/><Relationship Id="rId102" Type="http://schemas.openxmlformats.org/officeDocument/2006/relationships/image" Target="../media/image669.png"/><Relationship Id="rId144" Type="http://schemas.openxmlformats.org/officeDocument/2006/relationships/image" Target="../media/image688.png"/><Relationship Id="rId547" Type="http://schemas.openxmlformats.org/officeDocument/2006/relationships/customXml" Target="../ink/ink867.xml"/><Relationship Id="rId589" Type="http://schemas.openxmlformats.org/officeDocument/2006/relationships/customXml" Target="../ink/ink888.xml"/><Relationship Id="rId90" Type="http://schemas.openxmlformats.org/officeDocument/2006/relationships/image" Target="../media/image663.png"/><Relationship Id="rId186" Type="http://schemas.openxmlformats.org/officeDocument/2006/relationships/image" Target="../media/image709.png"/><Relationship Id="rId351" Type="http://schemas.openxmlformats.org/officeDocument/2006/relationships/customXml" Target="../ink/ink769.xml"/><Relationship Id="rId393" Type="http://schemas.openxmlformats.org/officeDocument/2006/relationships/customXml" Target="../ink/ink790.xml"/><Relationship Id="rId407" Type="http://schemas.openxmlformats.org/officeDocument/2006/relationships/customXml" Target="../ink/ink797.xml"/><Relationship Id="rId449" Type="http://schemas.openxmlformats.org/officeDocument/2006/relationships/customXml" Target="../ink/ink818.xml"/><Relationship Id="rId211" Type="http://schemas.openxmlformats.org/officeDocument/2006/relationships/customXml" Target="../ink/ink698.xml"/><Relationship Id="rId253" Type="http://schemas.openxmlformats.org/officeDocument/2006/relationships/customXml" Target="../ink/ink720.xml"/><Relationship Id="rId295" Type="http://schemas.openxmlformats.org/officeDocument/2006/relationships/customXml" Target="../ink/ink741.xml"/><Relationship Id="rId309" Type="http://schemas.openxmlformats.org/officeDocument/2006/relationships/customXml" Target="../ink/ink748.xml"/><Relationship Id="rId460" Type="http://schemas.openxmlformats.org/officeDocument/2006/relationships/image" Target="../media/image845.png"/><Relationship Id="rId516" Type="http://schemas.openxmlformats.org/officeDocument/2006/relationships/image" Target="../media/image873.png"/><Relationship Id="rId48" Type="http://schemas.openxmlformats.org/officeDocument/2006/relationships/image" Target="../media/image642.png"/><Relationship Id="rId113" Type="http://schemas.openxmlformats.org/officeDocument/2006/relationships/customXml" Target="../ink/ink648.xml"/><Relationship Id="rId320" Type="http://schemas.openxmlformats.org/officeDocument/2006/relationships/image" Target="../media/image775.png"/><Relationship Id="rId558" Type="http://schemas.openxmlformats.org/officeDocument/2006/relationships/image" Target="../media/image894.png"/><Relationship Id="rId155" Type="http://schemas.openxmlformats.org/officeDocument/2006/relationships/customXml" Target="../ink/ink670.xml"/><Relationship Id="rId197" Type="http://schemas.openxmlformats.org/officeDocument/2006/relationships/customXml" Target="../ink/ink691.xml"/><Relationship Id="rId362" Type="http://schemas.openxmlformats.org/officeDocument/2006/relationships/image" Target="../media/image796.png"/><Relationship Id="rId418" Type="http://schemas.openxmlformats.org/officeDocument/2006/relationships/image" Target="../media/image824.png"/><Relationship Id="rId222" Type="http://schemas.openxmlformats.org/officeDocument/2006/relationships/image" Target="../media/image727.png"/><Relationship Id="rId264" Type="http://schemas.openxmlformats.org/officeDocument/2006/relationships/image" Target="../media/image747.png"/><Relationship Id="rId471" Type="http://schemas.openxmlformats.org/officeDocument/2006/relationships/customXml" Target="../ink/ink829.xml"/><Relationship Id="rId59" Type="http://schemas.openxmlformats.org/officeDocument/2006/relationships/customXml" Target="../ink/ink621.xml"/><Relationship Id="rId124" Type="http://schemas.openxmlformats.org/officeDocument/2006/relationships/image" Target="../media/image678.png"/><Relationship Id="rId527" Type="http://schemas.openxmlformats.org/officeDocument/2006/relationships/customXml" Target="../ink/ink857.xml"/><Relationship Id="rId569" Type="http://schemas.openxmlformats.org/officeDocument/2006/relationships/customXml" Target="../ink/ink878.xml"/><Relationship Id="rId70" Type="http://schemas.openxmlformats.org/officeDocument/2006/relationships/image" Target="../media/image653.png"/><Relationship Id="rId166" Type="http://schemas.openxmlformats.org/officeDocument/2006/relationships/image" Target="../media/image699.png"/><Relationship Id="rId331" Type="http://schemas.openxmlformats.org/officeDocument/2006/relationships/customXml" Target="../ink/ink759.xml"/><Relationship Id="rId373" Type="http://schemas.openxmlformats.org/officeDocument/2006/relationships/customXml" Target="../ink/ink780.xml"/><Relationship Id="rId429" Type="http://schemas.openxmlformats.org/officeDocument/2006/relationships/customXml" Target="../ink/ink808.xml"/><Relationship Id="rId580" Type="http://schemas.openxmlformats.org/officeDocument/2006/relationships/image" Target="../media/image905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709.xml"/><Relationship Id="rId440" Type="http://schemas.openxmlformats.org/officeDocument/2006/relationships/image" Target="../media/image835.png"/><Relationship Id="rId28" Type="http://schemas.openxmlformats.org/officeDocument/2006/relationships/image" Target="../media/image632.png"/><Relationship Id="rId275" Type="http://schemas.openxmlformats.org/officeDocument/2006/relationships/customXml" Target="../ink/ink731.xml"/><Relationship Id="rId300" Type="http://schemas.openxmlformats.org/officeDocument/2006/relationships/image" Target="../media/image765.png"/><Relationship Id="rId482" Type="http://schemas.openxmlformats.org/officeDocument/2006/relationships/image" Target="../media/image856.png"/><Relationship Id="rId538" Type="http://schemas.openxmlformats.org/officeDocument/2006/relationships/image" Target="../media/image884.png"/><Relationship Id="rId81" Type="http://schemas.openxmlformats.org/officeDocument/2006/relationships/customXml" Target="../ink/ink632.xml"/><Relationship Id="rId135" Type="http://schemas.openxmlformats.org/officeDocument/2006/relationships/customXml" Target="../ink/ink660.xml"/><Relationship Id="rId177" Type="http://schemas.openxmlformats.org/officeDocument/2006/relationships/customXml" Target="../ink/ink681.xml"/><Relationship Id="rId342" Type="http://schemas.openxmlformats.org/officeDocument/2006/relationships/image" Target="../media/image786.png"/><Relationship Id="rId384" Type="http://schemas.openxmlformats.org/officeDocument/2006/relationships/image" Target="../media/image807.png"/><Relationship Id="rId591" Type="http://schemas.openxmlformats.org/officeDocument/2006/relationships/customXml" Target="../ink/ink889.xml"/><Relationship Id="rId202" Type="http://schemas.openxmlformats.org/officeDocument/2006/relationships/image" Target="../media/image717.png"/><Relationship Id="rId244" Type="http://schemas.openxmlformats.org/officeDocument/2006/relationships/image" Target="../media/image737.png"/><Relationship Id="rId39" Type="http://schemas.openxmlformats.org/officeDocument/2006/relationships/customXml" Target="../ink/ink611.xml"/><Relationship Id="rId286" Type="http://schemas.openxmlformats.org/officeDocument/2006/relationships/image" Target="../media/image758.png"/><Relationship Id="rId451" Type="http://schemas.openxmlformats.org/officeDocument/2006/relationships/customXml" Target="../ink/ink819.xml"/><Relationship Id="rId493" Type="http://schemas.openxmlformats.org/officeDocument/2006/relationships/customXml" Target="../ink/ink840.xml"/><Relationship Id="rId507" Type="http://schemas.openxmlformats.org/officeDocument/2006/relationships/customXml" Target="../ink/ink847.xml"/><Relationship Id="rId549" Type="http://schemas.openxmlformats.org/officeDocument/2006/relationships/customXml" Target="../ink/ink868.xml"/><Relationship Id="rId50" Type="http://schemas.openxmlformats.org/officeDocument/2006/relationships/image" Target="../media/image643.png"/><Relationship Id="rId104" Type="http://schemas.openxmlformats.org/officeDocument/2006/relationships/image" Target="../media/image670.png"/><Relationship Id="rId146" Type="http://schemas.openxmlformats.org/officeDocument/2006/relationships/image" Target="../media/image689.png"/><Relationship Id="rId188" Type="http://schemas.openxmlformats.org/officeDocument/2006/relationships/image" Target="../media/image710.png"/><Relationship Id="rId311" Type="http://schemas.openxmlformats.org/officeDocument/2006/relationships/customXml" Target="../ink/ink749.xml"/><Relationship Id="rId353" Type="http://schemas.openxmlformats.org/officeDocument/2006/relationships/customXml" Target="../ink/ink770.xml"/><Relationship Id="rId395" Type="http://schemas.openxmlformats.org/officeDocument/2006/relationships/customXml" Target="../ink/ink791.xml"/><Relationship Id="rId409" Type="http://schemas.openxmlformats.org/officeDocument/2006/relationships/customXml" Target="../ink/ink798.xml"/><Relationship Id="rId560" Type="http://schemas.openxmlformats.org/officeDocument/2006/relationships/image" Target="../media/image895.png"/><Relationship Id="rId92" Type="http://schemas.openxmlformats.org/officeDocument/2006/relationships/image" Target="../media/image664.png"/><Relationship Id="rId213" Type="http://schemas.openxmlformats.org/officeDocument/2006/relationships/customXml" Target="../ink/ink699.xml"/><Relationship Id="rId420" Type="http://schemas.openxmlformats.org/officeDocument/2006/relationships/image" Target="../media/image825.png"/><Relationship Id="rId255" Type="http://schemas.openxmlformats.org/officeDocument/2006/relationships/customXml" Target="../ink/ink721.xml"/><Relationship Id="rId297" Type="http://schemas.openxmlformats.org/officeDocument/2006/relationships/customXml" Target="../ink/ink742.xml"/><Relationship Id="rId462" Type="http://schemas.openxmlformats.org/officeDocument/2006/relationships/image" Target="../media/image846.png"/><Relationship Id="rId518" Type="http://schemas.openxmlformats.org/officeDocument/2006/relationships/image" Target="../media/image874.png"/><Relationship Id="rId115" Type="http://schemas.openxmlformats.org/officeDocument/2006/relationships/customXml" Target="../ink/ink649.xml"/><Relationship Id="rId157" Type="http://schemas.openxmlformats.org/officeDocument/2006/relationships/customXml" Target="../ink/ink671.xml"/><Relationship Id="rId322" Type="http://schemas.openxmlformats.org/officeDocument/2006/relationships/image" Target="../media/image776.png"/><Relationship Id="rId364" Type="http://schemas.openxmlformats.org/officeDocument/2006/relationships/image" Target="../media/image797.png"/><Relationship Id="rId61" Type="http://schemas.openxmlformats.org/officeDocument/2006/relationships/customXml" Target="../ink/ink622.xml"/><Relationship Id="rId199" Type="http://schemas.openxmlformats.org/officeDocument/2006/relationships/customXml" Target="../ink/ink692.xml"/><Relationship Id="rId571" Type="http://schemas.openxmlformats.org/officeDocument/2006/relationships/customXml" Target="../ink/ink879.xml"/><Relationship Id="rId19" Type="http://schemas.openxmlformats.org/officeDocument/2006/relationships/customXml" Target="../ink/ink601.xml"/><Relationship Id="rId224" Type="http://schemas.openxmlformats.org/officeDocument/2006/relationships/image" Target="../media/image728.png"/><Relationship Id="rId266" Type="http://schemas.openxmlformats.org/officeDocument/2006/relationships/image" Target="../media/image748.png"/><Relationship Id="rId431" Type="http://schemas.openxmlformats.org/officeDocument/2006/relationships/customXml" Target="../ink/ink809.xml"/><Relationship Id="rId473" Type="http://schemas.openxmlformats.org/officeDocument/2006/relationships/customXml" Target="../ink/ink830.xml"/><Relationship Id="rId529" Type="http://schemas.openxmlformats.org/officeDocument/2006/relationships/customXml" Target="../ink/ink858.xml"/><Relationship Id="rId30" Type="http://schemas.openxmlformats.org/officeDocument/2006/relationships/image" Target="../media/image633.png"/><Relationship Id="rId126" Type="http://schemas.openxmlformats.org/officeDocument/2006/relationships/image" Target="../media/image679.png"/><Relationship Id="rId168" Type="http://schemas.openxmlformats.org/officeDocument/2006/relationships/image" Target="../media/image700.png"/><Relationship Id="rId333" Type="http://schemas.openxmlformats.org/officeDocument/2006/relationships/customXml" Target="../ink/ink760.xml"/><Relationship Id="rId540" Type="http://schemas.openxmlformats.org/officeDocument/2006/relationships/image" Target="../media/image885.png"/><Relationship Id="rId72" Type="http://schemas.openxmlformats.org/officeDocument/2006/relationships/image" Target="../media/image654.png"/><Relationship Id="rId375" Type="http://schemas.openxmlformats.org/officeDocument/2006/relationships/customXml" Target="../ink/ink781.xml"/><Relationship Id="rId582" Type="http://schemas.openxmlformats.org/officeDocument/2006/relationships/image" Target="../media/image906.png"/><Relationship Id="rId3" Type="http://schemas.openxmlformats.org/officeDocument/2006/relationships/image" Target="../media/image3.png"/><Relationship Id="rId235" Type="http://schemas.openxmlformats.org/officeDocument/2006/relationships/customXml" Target="../ink/ink710.xml"/><Relationship Id="rId277" Type="http://schemas.openxmlformats.org/officeDocument/2006/relationships/customXml" Target="../ink/ink732.xml"/><Relationship Id="rId400" Type="http://schemas.openxmlformats.org/officeDocument/2006/relationships/image" Target="../media/image815.png"/><Relationship Id="rId442" Type="http://schemas.openxmlformats.org/officeDocument/2006/relationships/image" Target="../media/image836.png"/><Relationship Id="rId484" Type="http://schemas.openxmlformats.org/officeDocument/2006/relationships/image" Target="../media/image857.png"/><Relationship Id="rId137" Type="http://schemas.openxmlformats.org/officeDocument/2006/relationships/customXml" Target="../ink/ink661.xml"/><Relationship Id="rId302" Type="http://schemas.openxmlformats.org/officeDocument/2006/relationships/image" Target="../media/image766.png"/><Relationship Id="rId344" Type="http://schemas.openxmlformats.org/officeDocument/2006/relationships/image" Target="../media/image787.png"/><Relationship Id="rId41" Type="http://schemas.openxmlformats.org/officeDocument/2006/relationships/customXml" Target="../ink/ink612.xml"/><Relationship Id="rId83" Type="http://schemas.openxmlformats.org/officeDocument/2006/relationships/customXml" Target="../ink/ink633.xml"/><Relationship Id="rId179" Type="http://schemas.openxmlformats.org/officeDocument/2006/relationships/customXml" Target="../ink/ink682.xml"/><Relationship Id="rId386" Type="http://schemas.openxmlformats.org/officeDocument/2006/relationships/image" Target="../media/image808.png"/><Relationship Id="rId551" Type="http://schemas.openxmlformats.org/officeDocument/2006/relationships/customXml" Target="../ink/ink869.xml"/><Relationship Id="rId593" Type="http://schemas.openxmlformats.org/officeDocument/2006/relationships/customXml" Target="../ink/ink890.xml"/><Relationship Id="rId190" Type="http://schemas.openxmlformats.org/officeDocument/2006/relationships/image" Target="../media/image711.png"/><Relationship Id="rId204" Type="http://schemas.openxmlformats.org/officeDocument/2006/relationships/image" Target="../media/image718.png"/><Relationship Id="rId246" Type="http://schemas.openxmlformats.org/officeDocument/2006/relationships/image" Target="../media/image738.png"/><Relationship Id="rId288" Type="http://schemas.openxmlformats.org/officeDocument/2006/relationships/image" Target="../media/image759.png"/><Relationship Id="rId411" Type="http://schemas.openxmlformats.org/officeDocument/2006/relationships/customXml" Target="../ink/ink799.xml"/><Relationship Id="rId453" Type="http://schemas.openxmlformats.org/officeDocument/2006/relationships/customXml" Target="../ink/ink820.xml"/><Relationship Id="rId509" Type="http://schemas.openxmlformats.org/officeDocument/2006/relationships/customXml" Target="../ink/ink848.xml"/><Relationship Id="rId106" Type="http://schemas.openxmlformats.org/officeDocument/2006/relationships/image" Target="../media/image671.png"/><Relationship Id="rId313" Type="http://schemas.openxmlformats.org/officeDocument/2006/relationships/customXml" Target="../ink/ink750.xml"/><Relationship Id="rId495" Type="http://schemas.openxmlformats.org/officeDocument/2006/relationships/customXml" Target="../ink/ink841.xml"/><Relationship Id="rId52" Type="http://schemas.openxmlformats.org/officeDocument/2006/relationships/image" Target="../media/image644.png"/><Relationship Id="rId94" Type="http://schemas.openxmlformats.org/officeDocument/2006/relationships/image" Target="../media/image665.png"/><Relationship Id="rId148" Type="http://schemas.openxmlformats.org/officeDocument/2006/relationships/image" Target="../media/image690.png"/><Relationship Id="rId355" Type="http://schemas.openxmlformats.org/officeDocument/2006/relationships/customXml" Target="../ink/ink771.xml"/><Relationship Id="rId397" Type="http://schemas.openxmlformats.org/officeDocument/2006/relationships/customXml" Target="../ink/ink792.xml"/><Relationship Id="rId520" Type="http://schemas.openxmlformats.org/officeDocument/2006/relationships/image" Target="../media/image875.png"/><Relationship Id="rId562" Type="http://schemas.openxmlformats.org/officeDocument/2006/relationships/image" Target="../media/image896.png"/><Relationship Id="rId215" Type="http://schemas.openxmlformats.org/officeDocument/2006/relationships/customXml" Target="../ink/ink700.xml"/><Relationship Id="rId257" Type="http://schemas.openxmlformats.org/officeDocument/2006/relationships/customXml" Target="../ink/ink722.xml"/><Relationship Id="rId422" Type="http://schemas.openxmlformats.org/officeDocument/2006/relationships/image" Target="../media/image826.png"/><Relationship Id="rId464" Type="http://schemas.openxmlformats.org/officeDocument/2006/relationships/image" Target="../media/image847.png"/><Relationship Id="rId299" Type="http://schemas.openxmlformats.org/officeDocument/2006/relationships/customXml" Target="../ink/ink743.xml"/><Relationship Id="rId63" Type="http://schemas.openxmlformats.org/officeDocument/2006/relationships/customXml" Target="../ink/ink623.xml"/><Relationship Id="rId159" Type="http://schemas.openxmlformats.org/officeDocument/2006/relationships/customXml" Target="../ink/ink672.xml"/><Relationship Id="rId366" Type="http://schemas.openxmlformats.org/officeDocument/2006/relationships/image" Target="../media/image798.png"/><Relationship Id="rId573" Type="http://schemas.openxmlformats.org/officeDocument/2006/relationships/customXml" Target="../ink/ink880.xml"/><Relationship Id="rId226" Type="http://schemas.openxmlformats.org/officeDocument/2006/relationships/image" Target="../media/image729.png"/><Relationship Id="rId433" Type="http://schemas.openxmlformats.org/officeDocument/2006/relationships/customXml" Target="../ink/ink810.xml"/><Relationship Id="rId74" Type="http://schemas.openxmlformats.org/officeDocument/2006/relationships/image" Target="../media/image655.png"/><Relationship Id="rId377" Type="http://schemas.openxmlformats.org/officeDocument/2006/relationships/customXml" Target="../ink/ink782.xml"/><Relationship Id="rId500" Type="http://schemas.openxmlformats.org/officeDocument/2006/relationships/image" Target="../media/image865.png"/><Relationship Id="rId584" Type="http://schemas.openxmlformats.org/officeDocument/2006/relationships/image" Target="../media/image907.png"/><Relationship Id="rId5" Type="http://schemas.openxmlformats.org/officeDocument/2006/relationships/image" Target="../media/image626.png"/><Relationship Id="rId237" Type="http://schemas.openxmlformats.org/officeDocument/2006/relationships/customXml" Target="../ink/ink712.xml"/><Relationship Id="rId444" Type="http://schemas.openxmlformats.org/officeDocument/2006/relationships/image" Target="../media/image837.png"/><Relationship Id="rId290" Type="http://schemas.openxmlformats.org/officeDocument/2006/relationships/image" Target="../media/image760.png"/><Relationship Id="rId304" Type="http://schemas.openxmlformats.org/officeDocument/2006/relationships/image" Target="../media/image767.png"/><Relationship Id="rId388" Type="http://schemas.openxmlformats.org/officeDocument/2006/relationships/image" Target="../media/image809.png"/><Relationship Id="rId511" Type="http://schemas.openxmlformats.org/officeDocument/2006/relationships/customXml" Target="../ink/ink849.xml"/><Relationship Id="rId85" Type="http://schemas.openxmlformats.org/officeDocument/2006/relationships/customXml" Target="../ink/ink634.xml"/><Relationship Id="rId150" Type="http://schemas.openxmlformats.org/officeDocument/2006/relationships/image" Target="../media/image691.png"/><Relationship Id="rId595" Type="http://schemas.openxmlformats.org/officeDocument/2006/relationships/customXml" Target="../ink/ink891.xml"/><Relationship Id="rId248" Type="http://schemas.openxmlformats.org/officeDocument/2006/relationships/image" Target="../media/image739.png"/><Relationship Id="rId455" Type="http://schemas.openxmlformats.org/officeDocument/2006/relationships/customXml" Target="../ink/ink821.xml"/><Relationship Id="rId108" Type="http://schemas.openxmlformats.org/officeDocument/2006/relationships/image" Target="../media/image672.png"/><Relationship Id="rId315" Type="http://schemas.openxmlformats.org/officeDocument/2006/relationships/customXml" Target="../ink/ink751.xml"/><Relationship Id="rId522" Type="http://schemas.openxmlformats.org/officeDocument/2006/relationships/image" Target="../media/image876.png"/><Relationship Id="rId96" Type="http://schemas.openxmlformats.org/officeDocument/2006/relationships/image" Target="../media/image666.png"/><Relationship Id="rId161" Type="http://schemas.openxmlformats.org/officeDocument/2006/relationships/customXml" Target="../ink/ink673.xml"/><Relationship Id="rId399" Type="http://schemas.openxmlformats.org/officeDocument/2006/relationships/customXml" Target="../ink/ink793.xml"/><Relationship Id="rId259" Type="http://schemas.openxmlformats.org/officeDocument/2006/relationships/customXml" Target="../ink/ink723.xml"/><Relationship Id="rId466" Type="http://schemas.openxmlformats.org/officeDocument/2006/relationships/image" Target="../media/image848.png"/><Relationship Id="rId23" Type="http://schemas.openxmlformats.org/officeDocument/2006/relationships/customXml" Target="../ink/ink603.xml"/><Relationship Id="rId119" Type="http://schemas.openxmlformats.org/officeDocument/2006/relationships/customXml" Target="../ink/ink651.xml"/><Relationship Id="rId326" Type="http://schemas.openxmlformats.org/officeDocument/2006/relationships/image" Target="../media/image778.png"/><Relationship Id="rId533" Type="http://schemas.openxmlformats.org/officeDocument/2006/relationships/customXml" Target="../ink/ink860.xml"/><Relationship Id="rId172" Type="http://schemas.openxmlformats.org/officeDocument/2006/relationships/image" Target="../media/image702.png"/><Relationship Id="rId477" Type="http://schemas.openxmlformats.org/officeDocument/2006/relationships/customXml" Target="../ink/ink832.xml"/><Relationship Id="rId600" Type="http://schemas.openxmlformats.org/officeDocument/2006/relationships/image" Target="../media/image915.png"/><Relationship Id="rId337" Type="http://schemas.openxmlformats.org/officeDocument/2006/relationships/customXml" Target="../ink/ink762.xml"/><Relationship Id="rId34" Type="http://schemas.openxmlformats.org/officeDocument/2006/relationships/image" Target="../media/image635.png"/><Relationship Id="rId544" Type="http://schemas.openxmlformats.org/officeDocument/2006/relationships/image" Target="../media/image887.png"/><Relationship Id="rId183" Type="http://schemas.openxmlformats.org/officeDocument/2006/relationships/customXml" Target="../ink/ink684.xml"/><Relationship Id="rId390" Type="http://schemas.openxmlformats.org/officeDocument/2006/relationships/image" Target="../media/image810.png"/><Relationship Id="rId404" Type="http://schemas.openxmlformats.org/officeDocument/2006/relationships/image" Target="../media/image817.png"/><Relationship Id="rId250" Type="http://schemas.openxmlformats.org/officeDocument/2006/relationships/image" Target="../media/image740.png"/><Relationship Id="rId488" Type="http://schemas.openxmlformats.org/officeDocument/2006/relationships/image" Target="../media/image85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895.xml"/><Relationship Id="rId13" Type="http://schemas.openxmlformats.org/officeDocument/2006/relationships/image" Target="../media/image920.png"/><Relationship Id="rId3" Type="http://schemas.openxmlformats.org/officeDocument/2006/relationships/image" Target="../media/image3.png"/><Relationship Id="rId7" Type="http://schemas.openxmlformats.org/officeDocument/2006/relationships/image" Target="../media/image917.png"/><Relationship Id="rId12" Type="http://schemas.openxmlformats.org/officeDocument/2006/relationships/customXml" Target="../ink/ink89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894.xml"/><Relationship Id="rId11" Type="http://schemas.openxmlformats.org/officeDocument/2006/relationships/image" Target="../media/image919.png"/><Relationship Id="rId5" Type="http://schemas.openxmlformats.org/officeDocument/2006/relationships/image" Target="../media/image916.png"/><Relationship Id="rId15" Type="http://schemas.openxmlformats.org/officeDocument/2006/relationships/image" Target="../media/image921.png"/><Relationship Id="rId10" Type="http://schemas.openxmlformats.org/officeDocument/2006/relationships/customXml" Target="../ink/ink896.xml"/><Relationship Id="rId4" Type="http://schemas.openxmlformats.org/officeDocument/2006/relationships/image" Target="../media/image5.png"/><Relationship Id="rId9" Type="http://schemas.openxmlformats.org/officeDocument/2006/relationships/image" Target="../media/image918.png"/><Relationship Id="rId14" Type="http://schemas.openxmlformats.org/officeDocument/2006/relationships/customXml" Target="../ink/ink898.xml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909.xml"/><Relationship Id="rId117" Type="http://schemas.openxmlformats.org/officeDocument/2006/relationships/image" Target="../media/image978.png"/><Relationship Id="rId21" Type="http://schemas.openxmlformats.org/officeDocument/2006/relationships/image" Target="../media/image930.png"/><Relationship Id="rId42" Type="http://schemas.openxmlformats.org/officeDocument/2006/relationships/customXml" Target="../ink/ink917.xml"/><Relationship Id="rId47" Type="http://schemas.openxmlformats.org/officeDocument/2006/relationships/image" Target="../media/image943.png"/><Relationship Id="rId63" Type="http://schemas.openxmlformats.org/officeDocument/2006/relationships/image" Target="../media/image951.png"/><Relationship Id="rId68" Type="http://schemas.openxmlformats.org/officeDocument/2006/relationships/customXml" Target="../ink/ink930.xml"/><Relationship Id="rId84" Type="http://schemas.openxmlformats.org/officeDocument/2006/relationships/customXml" Target="../ink/ink938.xml"/><Relationship Id="rId89" Type="http://schemas.openxmlformats.org/officeDocument/2006/relationships/image" Target="../media/image964.png"/><Relationship Id="rId112" Type="http://schemas.openxmlformats.org/officeDocument/2006/relationships/customXml" Target="../ink/ink952.xml"/><Relationship Id="rId16" Type="http://schemas.openxmlformats.org/officeDocument/2006/relationships/customXml" Target="../ink/ink904.xml"/><Relationship Id="rId107" Type="http://schemas.openxmlformats.org/officeDocument/2006/relationships/image" Target="../media/image973.png"/><Relationship Id="rId11" Type="http://schemas.openxmlformats.org/officeDocument/2006/relationships/image" Target="../media/image925.png"/><Relationship Id="rId32" Type="http://schemas.openxmlformats.org/officeDocument/2006/relationships/customXml" Target="../ink/ink912.xml"/><Relationship Id="rId37" Type="http://schemas.openxmlformats.org/officeDocument/2006/relationships/image" Target="../media/image938.png"/><Relationship Id="rId53" Type="http://schemas.openxmlformats.org/officeDocument/2006/relationships/image" Target="../media/image946.png"/><Relationship Id="rId58" Type="http://schemas.openxmlformats.org/officeDocument/2006/relationships/customXml" Target="../ink/ink925.xml"/><Relationship Id="rId74" Type="http://schemas.openxmlformats.org/officeDocument/2006/relationships/customXml" Target="../ink/ink933.xml"/><Relationship Id="rId79" Type="http://schemas.openxmlformats.org/officeDocument/2006/relationships/image" Target="../media/image959.png"/><Relationship Id="rId102" Type="http://schemas.openxmlformats.org/officeDocument/2006/relationships/customXml" Target="../ink/ink947.xml"/><Relationship Id="rId123" Type="http://schemas.openxmlformats.org/officeDocument/2006/relationships/image" Target="../media/image981.png"/><Relationship Id="rId5" Type="http://schemas.openxmlformats.org/officeDocument/2006/relationships/image" Target="../media/image922.png"/><Relationship Id="rId90" Type="http://schemas.openxmlformats.org/officeDocument/2006/relationships/customXml" Target="../ink/ink941.xml"/><Relationship Id="rId95" Type="http://schemas.openxmlformats.org/officeDocument/2006/relationships/image" Target="../media/image967.png"/><Relationship Id="rId22" Type="http://schemas.openxmlformats.org/officeDocument/2006/relationships/customXml" Target="../ink/ink907.xml"/><Relationship Id="rId27" Type="http://schemas.openxmlformats.org/officeDocument/2006/relationships/image" Target="../media/image933.png"/><Relationship Id="rId43" Type="http://schemas.openxmlformats.org/officeDocument/2006/relationships/image" Target="../media/image941.png"/><Relationship Id="rId48" Type="http://schemas.openxmlformats.org/officeDocument/2006/relationships/customXml" Target="../ink/ink920.xml"/><Relationship Id="rId64" Type="http://schemas.openxmlformats.org/officeDocument/2006/relationships/customXml" Target="../ink/ink928.xml"/><Relationship Id="rId69" Type="http://schemas.openxmlformats.org/officeDocument/2006/relationships/image" Target="../media/image954.png"/><Relationship Id="rId113" Type="http://schemas.openxmlformats.org/officeDocument/2006/relationships/image" Target="../media/image976.png"/><Relationship Id="rId118" Type="http://schemas.openxmlformats.org/officeDocument/2006/relationships/customXml" Target="../ink/ink955.xml"/><Relationship Id="rId80" Type="http://schemas.openxmlformats.org/officeDocument/2006/relationships/customXml" Target="../ink/ink936.xml"/><Relationship Id="rId85" Type="http://schemas.openxmlformats.org/officeDocument/2006/relationships/image" Target="../media/image962.png"/><Relationship Id="rId12" Type="http://schemas.openxmlformats.org/officeDocument/2006/relationships/customXml" Target="../ink/ink902.xml"/><Relationship Id="rId17" Type="http://schemas.openxmlformats.org/officeDocument/2006/relationships/image" Target="../media/image928.png"/><Relationship Id="rId33" Type="http://schemas.openxmlformats.org/officeDocument/2006/relationships/image" Target="../media/image936.png"/><Relationship Id="rId38" Type="http://schemas.openxmlformats.org/officeDocument/2006/relationships/customXml" Target="../ink/ink915.xml"/><Relationship Id="rId59" Type="http://schemas.openxmlformats.org/officeDocument/2006/relationships/image" Target="../media/image949.png"/><Relationship Id="rId103" Type="http://schemas.openxmlformats.org/officeDocument/2006/relationships/image" Target="../media/image971.png"/><Relationship Id="rId108" Type="http://schemas.openxmlformats.org/officeDocument/2006/relationships/customXml" Target="../ink/ink950.xml"/><Relationship Id="rId124" Type="http://schemas.openxmlformats.org/officeDocument/2006/relationships/customXml" Target="../ink/ink958.xml"/><Relationship Id="rId54" Type="http://schemas.openxmlformats.org/officeDocument/2006/relationships/customXml" Target="../ink/ink923.xml"/><Relationship Id="rId70" Type="http://schemas.openxmlformats.org/officeDocument/2006/relationships/customXml" Target="../ink/ink931.xml"/><Relationship Id="rId75" Type="http://schemas.openxmlformats.org/officeDocument/2006/relationships/image" Target="../media/image957.png"/><Relationship Id="rId91" Type="http://schemas.openxmlformats.org/officeDocument/2006/relationships/image" Target="../media/image965.png"/><Relationship Id="rId96" Type="http://schemas.openxmlformats.org/officeDocument/2006/relationships/customXml" Target="../ink/ink944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899.xml"/><Relationship Id="rId23" Type="http://schemas.openxmlformats.org/officeDocument/2006/relationships/image" Target="../media/image931.png"/><Relationship Id="rId28" Type="http://schemas.openxmlformats.org/officeDocument/2006/relationships/customXml" Target="../ink/ink910.xml"/><Relationship Id="rId49" Type="http://schemas.openxmlformats.org/officeDocument/2006/relationships/image" Target="../media/image944.png"/><Relationship Id="rId114" Type="http://schemas.openxmlformats.org/officeDocument/2006/relationships/customXml" Target="../ink/ink953.xml"/><Relationship Id="rId119" Type="http://schemas.openxmlformats.org/officeDocument/2006/relationships/image" Target="../media/image979.png"/><Relationship Id="rId44" Type="http://schemas.openxmlformats.org/officeDocument/2006/relationships/customXml" Target="../ink/ink918.xml"/><Relationship Id="rId60" Type="http://schemas.openxmlformats.org/officeDocument/2006/relationships/customXml" Target="../ink/ink926.xml"/><Relationship Id="rId65" Type="http://schemas.openxmlformats.org/officeDocument/2006/relationships/image" Target="../media/image952.png"/><Relationship Id="rId81" Type="http://schemas.openxmlformats.org/officeDocument/2006/relationships/image" Target="../media/image960.png"/><Relationship Id="rId86" Type="http://schemas.openxmlformats.org/officeDocument/2006/relationships/customXml" Target="../ink/ink939.xml"/><Relationship Id="rId13" Type="http://schemas.openxmlformats.org/officeDocument/2006/relationships/image" Target="../media/image926.png"/><Relationship Id="rId18" Type="http://schemas.openxmlformats.org/officeDocument/2006/relationships/customXml" Target="../ink/ink905.xml"/><Relationship Id="rId39" Type="http://schemas.openxmlformats.org/officeDocument/2006/relationships/image" Target="../media/image939.png"/><Relationship Id="rId109" Type="http://schemas.openxmlformats.org/officeDocument/2006/relationships/image" Target="../media/image974.png"/><Relationship Id="rId34" Type="http://schemas.openxmlformats.org/officeDocument/2006/relationships/customXml" Target="../ink/ink913.xml"/><Relationship Id="rId50" Type="http://schemas.openxmlformats.org/officeDocument/2006/relationships/customXml" Target="../ink/ink921.xml"/><Relationship Id="rId55" Type="http://schemas.openxmlformats.org/officeDocument/2006/relationships/image" Target="../media/image947.png"/><Relationship Id="rId76" Type="http://schemas.openxmlformats.org/officeDocument/2006/relationships/customXml" Target="../ink/ink934.xml"/><Relationship Id="rId97" Type="http://schemas.openxmlformats.org/officeDocument/2006/relationships/image" Target="../media/image968.png"/><Relationship Id="rId104" Type="http://schemas.openxmlformats.org/officeDocument/2006/relationships/customXml" Target="../ink/ink948.xml"/><Relationship Id="rId120" Type="http://schemas.openxmlformats.org/officeDocument/2006/relationships/customXml" Target="../ink/ink956.xml"/><Relationship Id="rId125" Type="http://schemas.openxmlformats.org/officeDocument/2006/relationships/image" Target="../media/image982.png"/><Relationship Id="rId7" Type="http://schemas.openxmlformats.org/officeDocument/2006/relationships/image" Target="../media/image923.png"/><Relationship Id="rId71" Type="http://schemas.openxmlformats.org/officeDocument/2006/relationships/image" Target="../media/image955.png"/><Relationship Id="rId92" Type="http://schemas.openxmlformats.org/officeDocument/2006/relationships/customXml" Target="../ink/ink942.xml"/><Relationship Id="rId2" Type="http://schemas.openxmlformats.org/officeDocument/2006/relationships/image" Target="../media/image4.jpeg"/><Relationship Id="rId29" Type="http://schemas.openxmlformats.org/officeDocument/2006/relationships/image" Target="../media/image934.png"/><Relationship Id="rId24" Type="http://schemas.openxmlformats.org/officeDocument/2006/relationships/customXml" Target="../ink/ink908.xml"/><Relationship Id="rId40" Type="http://schemas.openxmlformats.org/officeDocument/2006/relationships/customXml" Target="../ink/ink916.xml"/><Relationship Id="rId45" Type="http://schemas.openxmlformats.org/officeDocument/2006/relationships/image" Target="../media/image942.png"/><Relationship Id="rId66" Type="http://schemas.openxmlformats.org/officeDocument/2006/relationships/customXml" Target="../ink/ink929.xml"/><Relationship Id="rId87" Type="http://schemas.openxmlformats.org/officeDocument/2006/relationships/image" Target="../media/image963.png"/><Relationship Id="rId110" Type="http://schemas.openxmlformats.org/officeDocument/2006/relationships/customXml" Target="../ink/ink951.xml"/><Relationship Id="rId115" Type="http://schemas.openxmlformats.org/officeDocument/2006/relationships/image" Target="../media/image977.png"/><Relationship Id="rId61" Type="http://schemas.openxmlformats.org/officeDocument/2006/relationships/image" Target="../media/image950.png"/><Relationship Id="rId82" Type="http://schemas.openxmlformats.org/officeDocument/2006/relationships/customXml" Target="../ink/ink937.xml"/><Relationship Id="rId19" Type="http://schemas.openxmlformats.org/officeDocument/2006/relationships/image" Target="../media/image929.png"/><Relationship Id="rId14" Type="http://schemas.openxmlformats.org/officeDocument/2006/relationships/customXml" Target="../ink/ink903.xml"/><Relationship Id="rId30" Type="http://schemas.openxmlformats.org/officeDocument/2006/relationships/customXml" Target="../ink/ink911.xml"/><Relationship Id="rId35" Type="http://schemas.openxmlformats.org/officeDocument/2006/relationships/image" Target="../media/image937.png"/><Relationship Id="rId56" Type="http://schemas.openxmlformats.org/officeDocument/2006/relationships/customXml" Target="../ink/ink924.xml"/><Relationship Id="rId77" Type="http://schemas.openxmlformats.org/officeDocument/2006/relationships/image" Target="../media/image958.png"/><Relationship Id="rId100" Type="http://schemas.openxmlformats.org/officeDocument/2006/relationships/customXml" Target="../ink/ink946.xml"/><Relationship Id="rId105" Type="http://schemas.openxmlformats.org/officeDocument/2006/relationships/image" Target="../media/image972.png"/><Relationship Id="rId126" Type="http://schemas.openxmlformats.org/officeDocument/2006/relationships/customXml" Target="../ink/ink959.xml"/><Relationship Id="rId8" Type="http://schemas.openxmlformats.org/officeDocument/2006/relationships/customXml" Target="../ink/ink900.xml"/><Relationship Id="rId51" Type="http://schemas.openxmlformats.org/officeDocument/2006/relationships/image" Target="../media/image945.png"/><Relationship Id="rId72" Type="http://schemas.openxmlformats.org/officeDocument/2006/relationships/customXml" Target="../ink/ink932.xml"/><Relationship Id="rId93" Type="http://schemas.openxmlformats.org/officeDocument/2006/relationships/image" Target="../media/image966.png"/><Relationship Id="rId98" Type="http://schemas.openxmlformats.org/officeDocument/2006/relationships/customXml" Target="../ink/ink945.xml"/><Relationship Id="rId121" Type="http://schemas.openxmlformats.org/officeDocument/2006/relationships/image" Target="../media/image980.png"/><Relationship Id="rId3" Type="http://schemas.openxmlformats.org/officeDocument/2006/relationships/image" Target="../media/image5.png"/><Relationship Id="rId25" Type="http://schemas.openxmlformats.org/officeDocument/2006/relationships/image" Target="../media/image932.png"/><Relationship Id="rId46" Type="http://schemas.openxmlformats.org/officeDocument/2006/relationships/customXml" Target="../ink/ink919.xml"/><Relationship Id="rId67" Type="http://schemas.openxmlformats.org/officeDocument/2006/relationships/image" Target="../media/image953.png"/><Relationship Id="rId116" Type="http://schemas.openxmlformats.org/officeDocument/2006/relationships/customXml" Target="../ink/ink954.xml"/><Relationship Id="rId20" Type="http://schemas.openxmlformats.org/officeDocument/2006/relationships/customXml" Target="../ink/ink906.xml"/><Relationship Id="rId41" Type="http://schemas.openxmlformats.org/officeDocument/2006/relationships/image" Target="../media/image940.png"/><Relationship Id="rId62" Type="http://schemas.openxmlformats.org/officeDocument/2006/relationships/customXml" Target="../ink/ink927.xml"/><Relationship Id="rId83" Type="http://schemas.openxmlformats.org/officeDocument/2006/relationships/image" Target="../media/image961.png"/><Relationship Id="rId88" Type="http://schemas.openxmlformats.org/officeDocument/2006/relationships/customXml" Target="../ink/ink940.xml"/><Relationship Id="rId111" Type="http://schemas.openxmlformats.org/officeDocument/2006/relationships/image" Target="../media/image975.png"/><Relationship Id="rId15" Type="http://schemas.openxmlformats.org/officeDocument/2006/relationships/image" Target="../media/image927.png"/><Relationship Id="rId36" Type="http://schemas.openxmlformats.org/officeDocument/2006/relationships/customXml" Target="../ink/ink914.xml"/><Relationship Id="rId57" Type="http://schemas.openxmlformats.org/officeDocument/2006/relationships/image" Target="../media/image948.png"/><Relationship Id="rId106" Type="http://schemas.openxmlformats.org/officeDocument/2006/relationships/customXml" Target="../ink/ink949.xml"/><Relationship Id="rId127" Type="http://schemas.openxmlformats.org/officeDocument/2006/relationships/image" Target="../media/image983.png"/><Relationship Id="rId10" Type="http://schemas.openxmlformats.org/officeDocument/2006/relationships/customXml" Target="../ink/ink901.xml"/><Relationship Id="rId31" Type="http://schemas.openxmlformats.org/officeDocument/2006/relationships/image" Target="../media/image935.png"/><Relationship Id="rId52" Type="http://schemas.openxmlformats.org/officeDocument/2006/relationships/customXml" Target="../ink/ink922.xml"/><Relationship Id="rId73" Type="http://schemas.openxmlformats.org/officeDocument/2006/relationships/image" Target="../media/image956.png"/><Relationship Id="rId78" Type="http://schemas.openxmlformats.org/officeDocument/2006/relationships/customXml" Target="../ink/ink935.xml"/><Relationship Id="rId94" Type="http://schemas.openxmlformats.org/officeDocument/2006/relationships/customXml" Target="../ink/ink943.xml"/><Relationship Id="rId99" Type="http://schemas.openxmlformats.org/officeDocument/2006/relationships/image" Target="../media/image969.png"/><Relationship Id="rId101" Type="http://schemas.openxmlformats.org/officeDocument/2006/relationships/image" Target="../media/image970.png"/><Relationship Id="rId122" Type="http://schemas.openxmlformats.org/officeDocument/2006/relationships/customXml" Target="../ink/ink957.xml"/><Relationship Id="rId4" Type="http://schemas.openxmlformats.org/officeDocument/2006/relationships/image" Target="../media/image3.png"/><Relationship Id="rId9" Type="http://schemas.openxmlformats.org/officeDocument/2006/relationships/image" Target="../media/image924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15.xml"/><Relationship Id="rId21" Type="http://schemas.openxmlformats.org/officeDocument/2006/relationships/customXml" Target="../ink/ink967.xml"/><Relationship Id="rId42" Type="http://schemas.openxmlformats.org/officeDocument/2006/relationships/image" Target="../media/image1003.png"/><Relationship Id="rId63" Type="http://schemas.openxmlformats.org/officeDocument/2006/relationships/customXml" Target="../ink/ink988.xml"/><Relationship Id="rId84" Type="http://schemas.openxmlformats.org/officeDocument/2006/relationships/image" Target="../media/image1024.png"/><Relationship Id="rId138" Type="http://schemas.openxmlformats.org/officeDocument/2006/relationships/image" Target="../media/image1051.png"/><Relationship Id="rId159" Type="http://schemas.openxmlformats.org/officeDocument/2006/relationships/customXml" Target="../ink/ink1036.xml"/><Relationship Id="rId170" Type="http://schemas.openxmlformats.org/officeDocument/2006/relationships/image" Target="../media/image1067.png"/><Relationship Id="rId191" Type="http://schemas.openxmlformats.org/officeDocument/2006/relationships/customXml" Target="../ink/ink1052.xml"/><Relationship Id="rId205" Type="http://schemas.openxmlformats.org/officeDocument/2006/relationships/customXml" Target="../ink/ink1059.xml"/><Relationship Id="rId107" Type="http://schemas.openxmlformats.org/officeDocument/2006/relationships/customXml" Target="../ink/ink1010.xml"/><Relationship Id="rId11" Type="http://schemas.openxmlformats.org/officeDocument/2006/relationships/customXml" Target="../ink/ink962.xml"/><Relationship Id="rId32" Type="http://schemas.openxmlformats.org/officeDocument/2006/relationships/image" Target="../media/image998.png"/><Relationship Id="rId53" Type="http://schemas.openxmlformats.org/officeDocument/2006/relationships/customXml" Target="../ink/ink983.xml"/><Relationship Id="rId74" Type="http://schemas.openxmlformats.org/officeDocument/2006/relationships/image" Target="../media/image1019.png"/><Relationship Id="rId128" Type="http://schemas.openxmlformats.org/officeDocument/2006/relationships/image" Target="../media/image1046.png"/><Relationship Id="rId149" Type="http://schemas.openxmlformats.org/officeDocument/2006/relationships/customXml" Target="../ink/ink1031.xml"/><Relationship Id="rId5" Type="http://schemas.openxmlformats.org/officeDocument/2006/relationships/image" Target="../media/image984.png"/><Relationship Id="rId95" Type="http://schemas.openxmlformats.org/officeDocument/2006/relationships/customXml" Target="../ink/ink1004.xml"/><Relationship Id="rId160" Type="http://schemas.openxmlformats.org/officeDocument/2006/relationships/image" Target="../media/image1062.png"/><Relationship Id="rId181" Type="http://schemas.openxmlformats.org/officeDocument/2006/relationships/customXml" Target="../ink/ink1047.xml"/><Relationship Id="rId22" Type="http://schemas.openxmlformats.org/officeDocument/2006/relationships/image" Target="../media/image993.png"/><Relationship Id="rId43" Type="http://schemas.openxmlformats.org/officeDocument/2006/relationships/customXml" Target="../ink/ink978.xml"/><Relationship Id="rId64" Type="http://schemas.openxmlformats.org/officeDocument/2006/relationships/image" Target="../media/image1014.png"/><Relationship Id="rId118" Type="http://schemas.openxmlformats.org/officeDocument/2006/relationships/image" Target="../media/image1041.png"/><Relationship Id="rId139" Type="http://schemas.openxmlformats.org/officeDocument/2006/relationships/customXml" Target="../ink/ink1026.xml"/><Relationship Id="rId85" Type="http://schemas.openxmlformats.org/officeDocument/2006/relationships/customXml" Target="../ink/ink999.xml"/><Relationship Id="rId150" Type="http://schemas.openxmlformats.org/officeDocument/2006/relationships/image" Target="../media/image1057.png"/><Relationship Id="rId171" Type="http://schemas.openxmlformats.org/officeDocument/2006/relationships/customXml" Target="../ink/ink1042.xml"/><Relationship Id="rId192" Type="http://schemas.openxmlformats.org/officeDocument/2006/relationships/image" Target="../media/image1078.png"/><Relationship Id="rId206" Type="http://schemas.openxmlformats.org/officeDocument/2006/relationships/image" Target="../media/image1085.png"/><Relationship Id="rId12" Type="http://schemas.openxmlformats.org/officeDocument/2006/relationships/image" Target="../media/image988.png"/><Relationship Id="rId33" Type="http://schemas.openxmlformats.org/officeDocument/2006/relationships/customXml" Target="../ink/ink973.xml"/><Relationship Id="rId108" Type="http://schemas.openxmlformats.org/officeDocument/2006/relationships/image" Target="../media/image1036.png"/><Relationship Id="rId129" Type="http://schemas.openxmlformats.org/officeDocument/2006/relationships/customXml" Target="../ink/ink1021.xml"/><Relationship Id="rId54" Type="http://schemas.openxmlformats.org/officeDocument/2006/relationships/image" Target="../media/image1009.png"/><Relationship Id="rId75" Type="http://schemas.openxmlformats.org/officeDocument/2006/relationships/customXml" Target="../ink/ink994.xml"/><Relationship Id="rId96" Type="http://schemas.openxmlformats.org/officeDocument/2006/relationships/image" Target="../media/image1030.png"/><Relationship Id="rId140" Type="http://schemas.openxmlformats.org/officeDocument/2006/relationships/image" Target="../media/image1052.png"/><Relationship Id="rId161" Type="http://schemas.openxmlformats.org/officeDocument/2006/relationships/customXml" Target="../ink/ink1037.xml"/><Relationship Id="rId182" Type="http://schemas.openxmlformats.org/officeDocument/2006/relationships/image" Target="../media/image1073.png"/><Relationship Id="rId6" Type="http://schemas.openxmlformats.org/officeDocument/2006/relationships/image" Target="../media/image985.png"/><Relationship Id="rId23" Type="http://schemas.openxmlformats.org/officeDocument/2006/relationships/customXml" Target="../ink/ink968.xml"/><Relationship Id="rId119" Type="http://schemas.openxmlformats.org/officeDocument/2006/relationships/customXml" Target="../ink/ink1016.xml"/><Relationship Id="rId44" Type="http://schemas.openxmlformats.org/officeDocument/2006/relationships/image" Target="../media/image1004.png"/><Relationship Id="rId65" Type="http://schemas.openxmlformats.org/officeDocument/2006/relationships/customXml" Target="../ink/ink989.xml"/><Relationship Id="rId86" Type="http://schemas.openxmlformats.org/officeDocument/2006/relationships/image" Target="../media/image1025.png"/><Relationship Id="rId130" Type="http://schemas.openxmlformats.org/officeDocument/2006/relationships/image" Target="../media/image1047.png"/><Relationship Id="rId151" Type="http://schemas.openxmlformats.org/officeDocument/2006/relationships/customXml" Target="../ink/ink1032.xml"/><Relationship Id="rId172" Type="http://schemas.openxmlformats.org/officeDocument/2006/relationships/image" Target="../media/image1068.png"/><Relationship Id="rId193" Type="http://schemas.openxmlformats.org/officeDocument/2006/relationships/customXml" Target="../ink/ink1053.xml"/><Relationship Id="rId207" Type="http://schemas.openxmlformats.org/officeDocument/2006/relationships/customXml" Target="../ink/ink1060.xml"/><Relationship Id="rId13" Type="http://schemas.openxmlformats.org/officeDocument/2006/relationships/customXml" Target="../ink/ink963.xml"/><Relationship Id="rId109" Type="http://schemas.openxmlformats.org/officeDocument/2006/relationships/customXml" Target="../ink/ink1011.xml"/><Relationship Id="rId34" Type="http://schemas.openxmlformats.org/officeDocument/2006/relationships/image" Target="../media/image999.png"/><Relationship Id="rId55" Type="http://schemas.openxmlformats.org/officeDocument/2006/relationships/customXml" Target="../ink/ink984.xml"/><Relationship Id="rId76" Type="http://schemas.openxmlformats.org/officeDocument/2006/relationships/image" Target="../media/image1020.png"/><Relationship Id="rId97" Type="http://schemas.openxmlformats.org/officeDocument/2006/relationships/customXml" Target="../ink/ink1005.xml"/><Relationship Id="rId120" Type="http://schemas.openxmlformats.org/officeDocument/2006/relationships/image" Target="../media/image1042.png"/><Relationship Id="rId141" Type="http://schemas.openxmlformats.org/officeDocument/2006/relationships/customXml" Target="../ink/ink1027.xml"/><Relationship Id="rId7" Type="http://schemas.openxmlformats.org/officeDocument/2006/relationships/customXml" Target="../ink/ink960.xml"/><Relationship Id="rId162" Type="http://schemas.openxmlformats.org/officeDocument/2006/relationships/image" Target="../media/image1063.png"/><Relationship Id="rId183" Type="http://schemas.openxmlformats.org/officeDocument/2006/relationships/customXml" Target="../ink/ink1048.xml"/><Relationship Id="rId24" Type="http://schemas.openxmlformats.org/officeDocument/2006/relationships/image" Target="../media/image994.png"/><Relationship Id="rId45" Type="http://schemas.openxmlformats.org/officeDocument/2006/relationships/customXml" Target="../ink/ink979.xml"/><Relationship Id="rId66" Type="http://schemas.openxmlformats.org/officeDocument/2006/relationships/image" Target="../media/image1015.png"/><Relationship Id="rId87" Type="http://schemas.openxmlformats.org/officeDocument/2006/relationships/customXml" Target="../ink/ink1000.xml"/><Relationship Id="rId110" Type="http://schemas.openxmlformats.org/officeDocument/2006/relationships/image" Target="../media/image1037.png"/><Relationship Id="rId131" Type="http://schemas.openxmlformats.org/officeDocument/2006/relationships/customXml" Target="../ink/ink1022.xml"/><Relationship Id="rId61" Type="http://schemas.openxmlformats.org/officeDocument/2006/relationships/customXml" Target="../ink/ink987.xml"/><Relationship Id="rId82" Type="http://schemas.openxmlformats.org/officeDocument/2006/relationships/image" Target="../media/image1023.png"/><Relationship Id="rId152" Type="http://schemas.openxmlformats.org/officeDocument/2006/relationships/image" Target="../media/image1058.png"/><Relationship Id="rId173" Type="http://schemas.openxmlformats.org/officeDocument/2006/relationships/customXml" Target="../ink/ink1043.xml"/><Relationship Id="rId194" Type="http://schemas.openxmlformats.org/officeDocument/2006/relationships/image" Target="../media/image1079.png"/><Relationship Id="rId199" Type="http://schemas.openxmlformats.org/officeDocument/2006/relationships/customXml" Target="../ink/ink1056.xml"/><Relationship Id="rId203" Type="http://schemas.openxmlformats.org/officeDocument/2006/relationships/customXml" Target="../ink/ink1058.xml"/><Relationship Id="rId208" Type="http://schemas.openxmlformats.org/officeDocument/2006/relationships/image" Target="../media/image1086.png"/><Relationship Id="rId19" Type="http://schemas.openxmlformats.org/officeDocument/2006/relationships/customXml" Target="../ink/ink966.xml"/><Relationship Id="rId14" Type="http://schemas.openxmlformats.org/officeDocument/2006/relationships/image" Target="../media/image989.png"/><Relationship Id="rId30" Type="http://schemas.openxmlformats.org/officeDocument/2006/relationships/image" Target="../media/image997.png"/><Relationship Id="rId35" Type="http://schemas.openxmlformats.org/officeDocument/2006/relationships/customXml" Target="../ink/ink974.xml"/><Relationship Id="rId56" Type="http://schemas.openxmlformats.org/officeDocument/2006/relationships/image" Target="../media/image1010.png"/><Relationship Id="rId77" Type="http://schemas.openxmlformats.org/officeDocument/2006/relationships/customXml" Target="../ink/ink995.xml"/><Relationship Id="rId100" Type="http://schemas.openxmlformats.org/officeDocument/2006/relationships/image" Target="../media/image1032.png"/><Relationship Id="rId105" Type="http://schemas.openxmlformats.org/officeDocument/2006/relationships/customXml" Target="../ink/ink1009.xml"/><Relationship Id="rId126" Type="http://schemas.openxmlformats.org/officeDocument/2006/relationships/image" Target="../media/image1045.png"/><Relationship Id="rId147" Type="http://schemas.openxmlformats.org/officeDocument/2006/relationships/customXml" Target="../ink/ink1030.xml"/><Relationship Id="rId168" Type="http://schemas.openxmlformats.org/officeDocument/2006/relationships/image" Target="../media/image1066.png"/><Relationship Id="rId8" Type="http://schemas.openxmlformats.org/officeDocument/2006/relationships/image" Target="../media/image986.png"/><Relationship Id="rId51" Type="http://schemas.openxmlformats.org/officeDocument/2006/relationships/customXml" Target="../ink/ink982.xml"/><Relationship Id="rId72" Type="http://schemas.openxmlformats.org/officeDocument/2006/relationships/image" Target="../media/image1018.png"/><Relationship Id="rId93" Type="http://schemas.openxmlformats.org/officeDocument/2006/relationships/customXml" Target="../ink/ink1003.xml"/><Relationship Id="rId98" Type="http://schemas.openxmlformats.org/officeDocument/2006/relationships/image" Target="../media/image1031.png"/><Relationship Id="rId121" Type="http://schemas.openxmlformats.org/officeDocument/2006/relationships/customXml" Target="../ink/ink1017.xml"/><Relationship Id="rId142" Type="http://schemas.openxmlformats.org/officeDocument/2006/relationships/image" Target="../media/image1053.png"/><Relationship Id="rId163" Type="http://schemas.openxmlformats.org/officeDocument/2006/relationships/customXml" Target="../ink/ink1038.xml"/><Relationship Id="rId184" Type="http://schemas.openxmlformats.org/officeDocument/2006/relationships/image" Target="../media/image1074.png"/><Relationship Id="rId189" Type="http://schemas.openxmlformats.org/officeDocument/2006/relationships/customXml" Target="../ink/ink1051.xml"/><Relationship Id="rId3" Type="http://schemas.openxmlformats.org/officeDocument/2006/relationships/image" Target="../media/image3.png"/><Relationship Id="rId25" Type="http://schemas.openxmlformats.org/officeDocument/2006/relationships/customXml" Target="../ink/ink969.xml"/><Relationship Id="rId46" Type="http://schemas.openxmlformats.org/officeDocument/2006/relationships/image" Target="../media/image1005.png"/><Relationship Id="rId67" Type="http://schemas.openxmlformats.org/officeDocument/2006/relationships/customXml" Target="../ink/ink990.xml"/><Relationship Id="rId116" Type="http://schemas.openxmlformats.org/officeDocument/2006/relationships/image" Target="../media/image1040.png"/><Relationship Id="rId137" Type="http://schemas.openxmlformats.org/officeDocument/2006/relationships/customXml" Target="../ink/ink1025.xml"/><Relationship Id="rId158" Type="http://schemas.openxmlformats.org/officeDocument/2006/relationships/image" Target="../media/image1061.png"/><Relationship Id="rId20" Type="http://schemas.openxmlformats.org/officeDocument/2006/relationships/image" Target="../media/image992.png"/><Relationship Id="rId41" Type="http://schemas.openxmlformats.org/officeDocument/2006/relationships/customXml" Target="../ink/ink977.xml"/><Relationship Id="rId62" Type="http://schemas.openxmlformats.org/officeDocument/2006/relationships/image" Target="../media/image1013.png"/><Relationship Id="rId83" Type="http://schemas.openxmlformats.org/officeDocument/2006/relationships/customXml" Target="../ink/ink998.xml"/><Relationship Id="rId88" Type="http://schemas.openxmlformats.org/officeDocument/2006/relationships/image" Target="../media/image1026.png"/><Relationship Id="rId111" Type="http://schemas.openxmlformats.org/officeDocument/2006/relationships/customXml" Target="../ink/ink1012.xml"/><Relationship Id="rId132" Type="http://schemas.openxmlformats.org/officeDocument/2006/relationships/image" Target="../media/image1048.png"/><Relationship Id="rId153" Type="http://schemas.openxmlformats.org/officeDocument/2006/relationships/customXml" Target="../ink/ink1033.xml"/><Relationship Id="rId174" Type="http://schemas.openxmlformats.org/officeDocument/2006/relationships/image" Target="../media/image1069.png"/><Relationship Id="rId179" Type="http://schemas.openxmlformats.org/officeDocument/2006/relationships/customXml" Target="../ink/ink1046.xml"/><Relationship Id="rId195" Type="http://schemas.openxmlformats.org/officeDocument/2006/relationships/customXml" Target="../ink/ink1054.xml"/><Relationship Id="rId209" Type="http://schemas.openxmlformats.org/officeDocument/2006/relationships/customXml" Target="../ink/ink1061.xml"/><Relationship Id="rId190" Type="http://schemas.openxmlformats.org/officeDocument/2006/relationships/image" Target="../media/image1077.png"/><Relationship Id="rId204" Type="http://schemas.openxmlformats.org/officeDocument/2006/relationships/image" Target="../media/image1084.png"/><Relationship Id="rId15" Type="http://schemas.openxmlformats.org/officeDocument/2006/relationships/customXml" Target="../ink/ink964.xml"/><Relationship Id="rId36" Type="http://schemas.openxmlformats.org/officeDocument/2006/relationships/image" Target="../media/image1000.png"/><Relationship Id="rId57" Type="http://schemas.openxmlformats.org/officeDocument/2006/relationships/customXml" Target="../ink/ink985.xml"/><Relationship Id="rId106" Type="http://schemas.openxmlformats.org/officeDocument/2006/relationships/image" Target="../media/image1035.png"/><Relationship Id="rId127" Type="http://schemas.openxmlformats.org/officeDocument/2006/relationships/customXml" Target="../ink/ink1020.xml"/><Relationship Id="rId10" Type="http://schemas.openxmlformats.org/officeDocument/2006/relationships/image" Target="../media/image987.png"/><Relationship Id="rId31" Type="http://schemas.openxmlformats.org/officeDocument/2006/relationships/customXml" Target="../ink/ink972.xml"/><Relationship Id="rId52" Type="http://schemas.openxmlformats.org/officeDocument/2006/relationships/image" Target="../media/image1008.png"/><Relationship Id="rId73" Type="http://schemas.openxmlformats.org/officeDocument/2006/relationships/customXml" Target="../ink/ink993.xml"/><Relationship Id="rId78" Type="http://schemas.openxmlformats.org/officeDocument/2006/relationships/image" Target="../media/image1021.png"/><Relationship Id="rId94" Type="http://schemas.openxmlformats.org/officeDocument/2006/relationships/image" Target="../media/image1029.png"/><Relationship Id="rId99" Type="http://schemas.openxmlformats.org/officeDocument/2006/relationships/customXml" Target="../ink/ink1006.xml"/><Relationship Id="rId101" Type="http://schemas.openxmlformats.org/officeDocument/2006/relationships/customXml" Target="../ink/ink1007.xml"/><Relationship Id="rId122" Type="http://schemas.openxmlformats.org/officeDocument/2006/relationships/image" Target="../media/image1043.png"/><Relationship Id="rId143" Type="http://schemas.openxmlformats.org/officeDocument/2006/relationships/customXml" Target="../ink/ink1028.xml"/><Relationship Id="rId148" Type="http://schemas.openxmlformats.org/officeDocument/2006/relationships/image" Target="../media/image1056.png"/><Relationship Id="rId164" Type="http://schemas.openxmlformats.org/officeDocument/2006/relationships/image" Target="../media/image1064.png"/><Relationship Id="rId169" Type="http://schemas.openxmlformats.org/officeDocument/2006/relationships/customXml" Target="../ink/ink1041.xml"/><Relationship Id="rId185" Type="http://schemas.openxmlformats.org/officeDocument/2006/relationships/customXml" Target="../ink/ink1049.xml"/><Relationship Id="rId4" Type="http://schemas.openxmlformats.org/officeDocument/2006/relationships/image" Target="../media/image5.png"/><Relationship Id="rId9" Type="http://schemas.openxmlformats.org/officeDocument/2006/relationships/customXml" Target="../ink/ink961.xml"/><Relationship Id="rId180" Type="http://schemas.openxmlformats.org/officeDocument/2006/relationships/image" Target="../media/image1072.png"/><Relationship Id="rId210" Type="http://schemas.openxmlformats.org/officeDocument/2006/relationships/image" Target="../media/image1087.png"/><Relationship Id="rId26" Type="http://schemas.openxmlformats.org/officeDocument/2006/relationships/image" Target="../media/image995.png"/><Relationship Id="rId47" Type="http://schemas.openxmlformats.org/officeDocument/2006/relationships/customXml" Target="../ink/ink980.xml"/><Relationship Id="rId68" Type="http://schemas.openxmlformats.org/officeDocument/2006/relationships/image" Target="../media/image1016.png"/><Relationship Id="rId89" Type="http://schemas.openxmlformats.org/officeDocument/2006/relationships/customXml" Target="../ink/ink1001.xml"/><Relationship Id="rId112" Type="http://schemas.openxmlformats.org/officeDocument/2006/relationships/image" Target="../media/image1038.png"/><Relationship Id="rId133" Type="http://schemas.openxmlformats.org/officeDocument/2006/relationships/customXml" Target="../ink/ink1023.xml"/><Relationship Id="rId154" Type="http://schemas.openxmlformats.org/officeDocument/2006/relationships/image" Target="../media/image1059.png"/><Relationship Id="rId175" Type="http://schemas.openxmlformats.org/officeDocument/2006/relationships/customXml" Target="../ink/ink1044.xml"/><Relationship Id="rId196" Type="http://schemas.openxmlformats.org/officeDocument/2006/relationships/image" Target="../media/image1080.png"/><Relationship Id="rId200" Type="http://schemas.openxmlformats.org/officeDocument/2006/relationships/image" Target="../media/image1082.png"/><Relationship Id="rId16" Type="http://schemas.openxmlformats.org/officeDocument/2006/relationships/image" Target="../media/image990.png"/><Relationship Id="rId37" Type="http://schemas.openxmlformats.org/officeDocument/2006/relationships/customXml" Target="../ink/ink975.xml"/><Relationship Id="rId58" Type="http://schemas.openxmlformats.org/officeDocument/2006/relationships/image" Target="../media/image1011.png"/><Relationship Id="rId79" Type="http://schemas.openxmlformats.org/officeDocument/2006/relationships/customXml" Target="../ink/ink996.xml"/><Relationship Id="rId102" Type="http://schemas.openxmlformats.org/officeDocument/2006/relationships/image" Target="../media/image1033.png"/><Relationship Id="rId123" Type="http://schemas.openxmlformats.org/officeDocument/2006/relationships/customXml" Target="../ink/ink1018.xml"/><Relationship Id="rId144" Type="http://schemas.openxmlformats.org/officeDocument/2006/relationships/image" Target="../media/image1054.png"/><Relationship Id="rId90" Type="http://schemas.openxmlformats.org/officeDocument/2006/relationships/image" Target="../media/image1027.png"/><Relationship Id="rId165" Type="http://schemas.openxmlformats.org/officeDocument/2006/relationships/customXml" Target="../ink/ink1039.xml"/><Relationship Id="rId186" Type="http://schemas.openxmlformats.org/officeDocument/2006/relationships/image" Target="../media/image1075.png"/><Relationship Id="rId27" Type="http://schemas.openxmlformats.org/officeDocument/2006/relationships/customXml" Target="../ink/ink970.xml"/><Relationship Id="rId48" Type="http://schemas.openxmlformats.org/officeDocument/2006/relationships/image" Target="../media/image1006.png"/><Relationship Id="rId69" Type="http://schemas.openxmlformats.org/officeDocument/2006/relationships/customXml" Target="../ink/ink991.xml"/><Relationship Id="rId113" Type="http://schemas.openxmlformats.org/officeDocument/2006/relationships/customXml" Target="../ink/ink1013.xml"/><Relationship Id="rId134" Type="http://schemas.openxmlformats.org/officeDocument/2006/relationships/image" Target="../media/image1049.png"/><Relationship Id="rId80" Type="http://schemas.openxmlformats.org/officeDocument/2006/relationships/image" Target="../media/image1022.png"/><Relationship Id="rId155" Type="http://schemas.openxmlformats.org/officeDocument/2006/relationships/customXml" Target="../ink/ink1034.xml"/><Relationship Id="rId176" Type="http://schemas.openxmlformats.org/officeDocument/2006/relationships/image" Target="../media/image1070.png"/><Relationship Id="rId197" Type="http://schemas.openxmlformats.org/officeDocument/2006/relationships/customXml" Target="../ink/ink1055.xml"/><Relationship Id="rId201" Type="http://schemas.openxmlformats.org/officeDocument/2006/relationships/customXml" Target="../ink/ink1057.xml"/><Relationship Id="rId17" Type="http://schemas.openxmlformats.org/officeDocument/2006/relationships/customXml" Target="../ink/ink965.xml"/><Relationship Id="rId38" Type="http://schemas.openxmlformats.org/officeDocument/2006/relationships/image" Target="../media/image1001.png"/><Relationship Id="rId59" Type="http://schemas.openxmlformats.org/officeDocument/2006/relationships/customXml" Target="../ink/ink986.xml"/><Relationship Id="rId103" Type="http://schemas.openxmlformats.org/officeDocument/2006/relationships/customXml" Target="../ink/ink1008.xml"/><Relationship Id="rId124" Type="http://schemas.openxmlformats.org/officeDocument/2006/relationships/image" Target="../media/image1044.png"/><Relationship Id="rId70" Type="http://schemas.openxmlformats.org/officeDocument/2006/relationships/image" Target="../media/image1017.png"/><Relationship Id="rId91" Type="http://schemas.openxmlformats.org/officeDocument/2006/relationships/customXml" Target="../ink/ink1002.xml"/><Relationship Id="rId145" Type="http://schemas.openxmlformats.org/officeDocument/2006/relationships/customXml" Target="../ink/ink1029.xml"/><Relationship Id="rId166" Type="http://schemas.openxmlformats.org/officeDocument/2006/relationships/image" Target="../media/image1065.png"/><Relationship Id="rId187" Type="http://schemas.openxmlformats.org/officeDocument/2006/relationships/customXml" Target="../ink/ink1050.xml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996.png"/><Relationship Id="rId49" Type="http://schemas.openxmlformats.org/officeDocument/2006/relationships/customXml" Target="../ink/ink981.xml"/><Relationship Id="rId114" Type="http://schemas.openxmlformats.org/officeDocument/2006/relationships/image" Target="../media/image1039.png"/><Relationship Id="rId60" Type="http://schemas.openxmlformats.org/officeDocument/2006/relationships/image" Target="../media/image1012.png"/><Relationship Id="rId81" Type="http://schemas.openxmlformats.org/officeDocument/2006/relationships/customXml" Target="../ink/ink997.xml"/><Relationship Id="rId135" Type="http://schemas.openxmlformats.org/officeDocument/2006/relationships/customXml" Target="../ink/ink1024.xml"/><Relationship Id="rId156" Type="http://schemas.openxmlformats.org/officeDocument/2006/relationships/image" Target="../media/image1060.png"/><Relationship Id="rId177" Type="http://schemas.openxmlformats.org/officeDocument/2006/relationships/customXml" Target="../ink/ink1045.xml"/><Relationship Id="rId198" Type="http://schemas.openxmlformats.org/officeDocument/2006/relationships/image" Target="../media/image1081.png"/><Relationship Id="rId202" Type="http://schemas.openxmlformats.org/officeDocument/2006/relationships/image" Target="../media/image1083.png"/><Relationship Id="rId18" Type="http://schemas.openxmlformats.org/officeDocument/2006/relationships/image" Target="../media/image991.png"/><Relationship Id="rId39" Type="http://schemas.openxmlformats.org/officeDocument/2006/relationships/customXml" Target="../ink/ink976.xml"/><Relationship Id="rId50" Type="http://schemas.openxmlformats.org/officeDocument/2006/relationships/image" Target="../media/image1007.png"/><Relationship Id="rId104" Type="http://schemas.openxmlformats.org/officeDocument/2006/relationships/image" Target="../media/image1034.png"/><Relationship Id="rId125" Type="http://schemas.openxmlformats.org/officeDocument/2006/relationships/customXml" Target="../ink/ink1019.xml"/><Relationship Id="rId146" Type="http://schemas.openxmlformats.org/officeDocument/2006/relationships/image" Target="../media/image1055.png"/><Relationship Id="rId167" Type="http://schemas.openxmlformats.org/officeDocument/2006/relationships/customXml" Target="../ink/ink1040.xml"/><Relationship Id="rId188" Type="http://schemas.openxmlformats.org/officeDocument/2006/relationships/image" Target="../media/image1076.png"/><Relationship Id="rId71" Type="http://schemas.openxmlformats.org/officeDocument/2006/relationships/customXml" Target="../ink/ink992.xml"/><Relationship Id="rId92" Type="http://schemas.openxmlformats.org/officeDocument/2006/relationships/image" Target="../media/image1028.png"/><Relationship Id="rId2" Type="http://schemas.openxmlformats.org/officeDocument/2006/relationships/image" Target="../media/image4.jpeg"/><Relationship Id="rId29" Type="http://schemas.openxmlformats.org/officeDocument/2006/relationships/customXml" Target="../ink/ink971.xml"/><Relationship Id="rId40" Type="http://schemas.openxmlformats.org/officeDocument/2006/relationships/image" Target="../media/image1002.png"/><Relationship Id="rId115" Type="http://schemas.openxmlformats.org/officeDocument/2006/relationships/customXml" Target="../ink/ink1014.xml"/><Relationship Id="rId136" Type="http://schemas.openxmlformats.org/officeDocument/2006/relationships/image" Target="../media/image1050.png"/><Relationship Id="rId157" Type="http://schemas.openxmlformats.org/officeDocument/2006/relationships/customXml" Target="../ink/ink1035.xml"/><Relationship Id="rId178" Type="http://schemas.openxmlformats.org/officeDocument/2006/relationships/image" Target="../media/image1071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43.png"/><Relationship Id="rId21" Type="http://schemas.openxmlformats.org/officeDocument/2006/relationships/image" Target="../media/image1096.png"/><Relationship Id="rId42" Type="http://schemas.openxmlformats.org/officeDocument/2006/relationships/customXml" Target="../ink/ink1080.xml"/><Relationship Id="rId63" Type="http://schemas.openxmlformats.org/officeDocument/2006/relationships/image" Target="../media/image1117.png"/><Relationship Id="rId84" Type="http://schemas.openxmlformats.org/officeDocument/2006/relationships/customXml" Target="../ink/ink1101.xml"/><Relationship Id="rId138" Type="http://schemas.openxmlformats.org/officeDocument/2006/relationships/customXml" Target="../ink/ink1128.xml"/><Relationship Id="rId159" Type="http://schemas.openxmlformats.org/officeDocument/2006/relationships/image" Target="../media/image1164.png"/><Relationship Id="rId170" Type="http://schemas.openxmlformats.org/officeDocument/2006/relationships/customXml" Target="../ink/ink1144.xml"/><Relationship Id="rId191" Type="http://schemas.openxmlformats.org/officeDocument/2006/relationships/image" Target="../media/image1180.png"/><Relationship Id="rId205" Type="http://schemas.openxmlformats.org/officeDocument/2006/relationships/image" Target="../media/image1187.png"/><Relationship Id="rId226" Type="http://schemas.openxmlformats.org/officeDocument/2006/relationships/customXml" Target="../ink/ink1172.xml"/><Relationship Id="rId247" Type="http://schemas.openxmlformats.org/officeDocument/2006/relationships/image" Target="../media/image1208.png"/><Relationship Id="rId107" Type="http://schemas.openxmlformats.org/officeDocument/2006/relationships/image" Target="../media/image1139.png"/><Relationship Id="rId11" Type="http://schemas.openxmlformats.org/officeDocument/2006/relationships/image" Target="../media/image1091.png"/><Relationship Id="rId32" Type="http://schemas.openxmlformats.org/officeDocument/2006/relationships/customXml" Target="../ink/ink1075.xml"/><Relationship Id="rId53" Type="http://schemas.openxmlformats.org/officeDocument/2006/relationships/image" Target="../media/image1112.png"/><Relationship Id="rId74" Type="http://schemas.openxmlformats.org/officeDocument/2006/relationships/customXml" Target="../ink/ink1096.xml"/><Relationship Id="rId128" Type="http://schemas.openxmlformats.org/officeDocument/2006/relationships/customXml" Target="../ink/ink1123.xml"/><Relationship Id="rId149" Type="http://schemas.openxmlformats.org/officeDocument/2006/relationships/image" Target="../media/image1159.png"/><Relationship Id="rId5" Type="http://schemas.openxmlformats.org/officeDocument/2006/relationships/image" Target="../media/image1088.png"/><Relationship Id="rId95" Type="http://schemas.openxmlformats.org/officeDocument/2006/relationships/image" Target="../media/image1133.png"/><Relationship Id="rId160" Type="http://schemas.openxmlformats.org/officeDocument/2006/relationships/customXml" Target="../ink/ink1139.xml"/><Relationship Id="rId181" Type="http://schemas.openxmlformats.org/officeDocument/2006/relationships/image" Target="../media/image1175.png"/><Relationship Id="rId216" Type="http://schemas.openxmlformats.org/officeDocument/2006/relationships/customXml" Target="../ink/ink1167.xml"/><Relationship Id="rId237" Type="http://schemas.openxmlformats.org/officeDocument/2006/relationships/image" Target="../media/image1203.png"/><Relationship Id="rId22" Type="http://schemas.openxmlformats.org/officeDocument/2006/relationships/customXml" Target="../ink/ink1070.xml"/><Relationship Id="rId43" Type="http://schemas.openxmlformats.org/officeDocument/2006/relationships/image" Target="../media/image1107.png"/><Relationship Id="rId64" Type="http://schemas.openxmlformats.org/officeDocument/2006/relationships/customXml" Target="../ink/ink1091.xml"/><Relationship Id="rId118" Type="http://schemas.openxmlformats.org/officeDocument/2006/relationships/customXml" Target="../ink/ink1118.xml"/><Relationship Id="rId139" Type="http://schemas.openxmlformats.org/officeDocument/2006/relationships/image" Target="../media/image1154.png"/><Relationship Id="rId85" Type="http://schemas.openxmlformats.org/officeDocument/2006/relationships/image" Target="../media/image1128.png"/><Relationship Id="rId150" Type="http://schemas.openxmlformats.org/officeDocument/2006/relationships/customXml" Target="../ink/ink1134.xml"/><Relationship Id="rId171" Type="http://schemas.openxmlformats.org/officeDocument/2006/relationships/image" Target="../media/image1170.png"/><Relationship Id="rId192" Type="http://schemas.openxmlformats.org/officeDocument/2006/relationships/customXml" Target="../ink/ink1155.xml"/><Relationship Id="rId206" Type="http://schemas.openxmlformats.org/officeDocument/2006/relationships/customXml" Target="../ink/ink1162.xml"/><Relationship Id="rId227" Type="http://schemas.openxmlformats.org/officeDocument/2006/relationships/image" Target="../media/image1198.png"/><Relationship Id="rId248" Type="http://schemas.openxmlformats.org/officeDocument/2006/relationships/customXml" Target="../ink/ink1183.xml"/><Relationship Id="rId12" Type="http://schemas.openxmlformats.org/officeDocument/2006/relationships/customXml" Target="../ink/ink1065.xml"/><Relationship Id="rId33" Type="http://schemas.openxmlformats.org/officeDocument/2006/relationships/image" Target="../media/image1102.png"/><Relationship Id="rId108" Type="http://schemas.openxmlformats.org/officeDocument/2006/relationships/customXml" Target="../ink/ink1113.xml"/><Relationship Id="rId129" Type="http://schemas.openxmlformats.org/officeDocument/2006/relationships/image" Target="../media/image1149.png"/><Relationship Id="rId54" Type="http://schemas.openxmlformats.org/officeDocument/2006/relationships/customXml" Target="../ink/ink1086.xml"/><Relationship Id="rId75" Type="http://schemas.openxmlformats.org/officeDocument/2006/relationships/image" Target="../media/image1123.png"/><Relationship Id="rId96" Type="http://schemas.openxmlformats.org/officeDocument/2006/relationships/customXml" Target="../ink/ink1107.xml"/><Relationship Id="rId140" Type="http://schemas.openxmlformats.org/officeDocument/2006/relationships/customXml" Target="../ink/ink1129.xml"/><Relationship Id="rId161" Type="http://schemas.openxmlformats.org/officeDocument/2006/relationships/image" Target="../media/image1165.png"/><Relationship Id="rId182" Type="http://schemas.openxmlformats.org/officeDocument/2006/relationships/customXml" Target="../ink/ink1150.xml"/><Relationship Id="rId217" Type="http://schemas.openxmlformats.org/officeDocument/2006/relationships/image" Target="../media/image1193.png"/><Relationship Id="rId6" Type="http://schemas.openxmlformats.org/officeDocument/2006/relationships/customXml" Target="../ink/ink1062.xml"/><Relationship Id="rId238" Type="http://schemas.openxmlformats.org/officeDocument/2006/relationships/customXml" Target="../ink/ink1178.xml"/><Relationship Id="rId23" Type="http://schemas.openxmlformats.org/officeDocument/2006/relationships/image" Target="../media/image1097.png"/><Relationship Id="rId119" Type="http://schemas.openxmlformats.org/officeDocument/2006/relationships/image" Target="../media/image1144.png"/><Relationship Id="rId44" Type="http://schemas.openxmlformats.org/officeDocument/2006/relationships/customXml" Target="../ink/ink1081.xml"/><Relationship Id="rId65" Type="http://schemas.openxmlformats.org/officeDocument/2006/relationships/image" Target="../media/image1118.png"/><Relationship Id="rId86" Type="http://schemas.openxmlformats.org/officeDocument/2006/relationships/customXml" Target="../ink/ink1102.xml"/><Relationship Id="rId130" Type="http://schemas.openxmlformats.org/officeDocument/2006/relationships/customXml" Target="../ink/ink1124.xml"/><Relationship Id="rId151" Type="http://schemas.openxmlformats.org/officeDocument/2006/relationships/image" Target="../media/image1160.png"/><Relationship Id="rId172" Type="http://schemas.openxmlformats.org/officeDocument/2006/relationships/customXml" Target="../ink/ink1145.xml"/><Relationship Id="rId193" Type="http://schemas.openxmlformats.org/officeDocument/2006/relationships/image" Target="../media/image1181.png"/><Relationship Id="rId207" Type="http://schemas.openxmlformats.org/officeDocument/2006/relationships/image" Target="../media/image1188.png"/><Relationship Id="rId228" Type="http://schemas.openxmlformats.org/officeDocument/2006/relationships/customXml" Target="../ink/ink1173.xml"/><Relationship Id="rId249" Type="http://schemas.openxmlformats.org/officeDocument/2006/relationships/image" Target="../media/image1209.png"/><Relationship Id="rId13" Type="http://schemas.openxmlformats.org/officeDocument/2006/relationships/image" Target="../media/image1092.png"/><Relationship Id="rId109" Type="http://schemas.openxmlformats.org/officeDocument/2006/relationships/image" Target="../media/image1140.png"/><Relationship Id="rId34" Type="http://schemas.openxmlformats.org/officeDocument/2006/relationships/customXml" Target="../ink/ink1076.xml"/><Relationship Id="rId55" Type="http://schemas.openxmlformats.org/officeDocument/2006/relationships/image" Target="../media/image1113.png"/><Relationship Id="rId76" Type="http://schemas.openxmlformats.org/officeDocument/2006/relationships/customXml" Target="../ink/ink1097.xml"/><Relationship Id="rId97" Type="http://schemas.openxmlformats.org/officeDocument/2006/relationships/image" Target="../media/image1134.png"/><Relationship Id="rId120" Type="http://schemas.openxmlformats.org/officeDocument/2006/relationships/customXml" Target="../ink/ink1119.xml"/><Relationship Id="rId141" Type="http://schemas.openxmlformats.org/officeDocument/2006/relationships/image" Target="../media/image1155.png"/><Relationship Id="rId7" Type="http://schemas.openxmlformats.org/officeDocument/2006/relationships/image" Target="../media/image1089.png"/><Relationship Id="rId162" Type="http://schemas.openxmlformats.org/officeDocument/2006/relationships/customXml" Target="../ink/ink1140.xml"/><Relationship Id="rId183" Type="http://schemas.openxmlformats.org/officeDocument/2006/relationships/image" Target="../media/image1176.png"/><Relationship Id="rId218" Type="http://schemas.openxmlformats.org/officeDocument/2006/relationships/customXml" Target="../ink/ink1168.xml"/><Relationship Id="rId239" Type="http://schemas.openxmlformats.org/officeDocument/2006/relationships/image" Target="../media/image1204.png"/><Relationship Id="rId250" Type="http://schemas.openxmlformats.org/officeDocument/2006/relationships/customXml" Target="../ink/ink1184.xml"/><Relationship Id="rId24" Type="http://schemas.openxmlformats.org/officeDocument/2006/relationships/customXml" Target="../ink/ink1071.xml"/><Relationship Id="rId45" Type="http://schemas.openxmlformats.org/officeDocument/2006/relationships/image" Target="../media/image1108.png"/><Relationship Id="rId66" Type="http://schemas.openxmlformats.org/officeDocument/2006/relationships/customXml" Target="../ink/ink1092.xml"/><Relationship Id="rId87" Type="http://schemas.openxmlformats.org/officeDocument/2006/relationships/image" Target="../media/image1129.png"/><Relationship Id="rId110" Type="http://schemas.openxmlformats.org/officeDocument/2006/relationships/customXml" Target="../ink/ink1114.xml"/><Relationship Id="rId131" Type="http://schemas.openxmlformats.org/officeDocument/2006/relationships/image" Target="../media/image1150.png"/><Relationship Id="rId152" Type="http://schemas.openxmlformats.org/officeDocument/2006/relationships/customXml" Target="../ink/ink1135.xml"/><Relationship Id="rId173" Type="http://schemas.openxmlformats.org/officeDocument/2006/relationships/image" Target="../media/image1171.png"/><Relationship Id="rId194" Type="http://schemas.openxmlformats.org/officeDocument/2006/relationships/customXml" Target="../ink/ink1156.xml"/><Relationship Id="rId208" Type="http://schemas.openxmlformats.org/officeDocument/2006/relationships/customXml" Target="../ink/ink1163.xml"/><Relationship Id="rId229" Type="http://schemas.openxmlformats.org/officeDocument/2006/relationships/image" Target="../media/image1199.png"/><Relationship Id="rId240" Type="http://schemas.openxmlformats.org/officeDocument/2006/relationships/customXml" Target="../ink/ink1179.xml"/><Relationship Id="rId14" Type="http://schemas.openxmlformats.org/officeDocument/2006/relationships/customXml" Target="../ink/ink1066.xml"/><Relationship Id="rId35" Type="http://schemas.openxmlformats.org/officeDocument/2006/relationships/image" Target="../media/image1103.png"/><Relationship Id="rId56" Type="http://schemas.openxmlformats.org/officeDocument/2006/relationships/customXml" Target="../ink/ink1087.xml"/><Relationship Id="rId77" Type="http://schemas.openxmlformats.org/officeDocument/2006/relationships/image" Target="../media/image1124.png"/><Relationship Id="rId100" Type="http://schemas.openxmlformats.org/officeDocument/2006/relationships/customXml" Target="../ink/ink1109.xml"/><Relationship Id="rId8" Type="http://schemas.openxmlformats.org/officeDocument/2006/relationships/customXml" Target="../ink/ink1063.xml"/><Relationship Id="rId98" Type="http://schemas.openxmlformats.org/officeDocument/2006/relationships/customXml" Target="../ink/ink1108.xml"/><Relationship Id="rId121" Type="http://schemas.openxmlformats.org/officeDocument/2006/relationships/image" Target="../media/image1145.png"/><Relationship Id="rId142" Type="http://schemas.openxmlformats.org/officeDocument/2006/relationships/customXml" Target="../ink/ink1130.xml"/><Relationship Id="rId163" Type="http://schemas.openxmlformats.org/officeDocument/2006/relationships/image" Target="../media/image1166.png"/><Relationship Id="rId184" Type="http://schemas.openxmlformats.org/officeDocument/2006/relationships/customXml" Target="../ink/ink1151.xml"/><Relationship Id="rId219" Type="http://schemas.openxmlformats.org/officeDocument/2006/relationships/image" Target="../media/image1194.png"/><Relationship Id="rId230" Type="http://schemas.openxmlformats.org/officeDocument/2006/relationships/customXml" Target="../ink/ink1174.xml"/><Relationship Id="rId251" Type="http://schemas.openxmlformats.org/officeDocument/2006/relationships/image" Target="../media/image1210.png"/><Relationship Id="rId25" Type="http://schemas.openxmlformats.org/officeDocument/2006/relationships/image" Target="../media/image1098.png"/><Relationship Id="rId46" Type="http://schemas.openxmlformats.org/officeDocument/2006/relationships/customXml" Target="../ink/ink1082.xml"/><Relationship Id="rId67" Type="http://schemas.openxmlformats.org/officeDocument/2006/relationships/image" Target="../media/image1119.png"/><Relationship Id="rId88" Type="http://schemas.openxmlformats.org/officeDocument/2006/relationships/customXml" Target="../ink/ink1103.xml"/><Relationship Id="rId111" Type="http://schemas.openxmlformats.org/officeDocument/2006/relationships/image" Target="../media/image1141.png"/><Relationship Id="rId132" Type="http://schemas.openxmlformats.org/officeDocument/2006/relationships/customXml" Target="../ink/ink1125.xml"/><Relationship Id="rId153" Type="http://schemas.openxmlformats.org/officeDocument/2006/relationships/image" Target="../media/image1161.png"/><Relationship Id="rId174" Type="http://schemas.openxmlformats.org/officeDocument/2006/relationships/customXml" Target="../ink/ink1146.xml"/><Relationship Id="rId195" Type="http://schemas.openxmlformats.org/officeDocument/2006/relationships/image" Target="../media/image1182.png"/><Relationship Id="rId209" Type="http://schemas.openxmlformats.org/officeDocument/2006/relationships/image" Target="../media/image1189.png"/><Relationship Id="rId220" Type="http://schemas.openxmlformats.org/officeDocument/2006/relationships/customXml" Target="../ink/ink1169.xml"/><Relationship Id="rId241" Type="http://schemas.openxmlformats.org/officeDocument/2006/relationships/image" Target="../media/image1205.png"/><Relationship Id="rId15" Type="http://schemas.openxmlformats.org/officeDocument/2006/relationships/image" Target="../media/image1093.png"/><Relationship Id="rId36" Type="http://schemas.openxmlformats.org/officeDocument/2006/relationships/customXml" Target="../ink/ink1077.xml"/><Relationship Id="rId57" Type="http://schemas.openxmlformats.org/officeDocument/2006/relationships/image" Target="../media/image1114.png"/><Relationship Id="rId78" Type="http://schemas.openxmlformats.org/officeDocument/2006/relationships/customXml" Target="../ink/ink1098.xml"/><Relationship Id="rId99" Type="http://schemas.openxmlformats.org/officeDocument/2006/relationships/image" Target="../media/image1135.png"/><Relationship Id="rId101" Type="http://schemas.openxmlformats.org/officeDocument/2006/relationships/image" Target="../media/image1136.png"/><Relationship Id="rId122" Type="http://schemas.openxmlformats.org/officeDocument/2006/relationships/customXml" Target="../ink/ink1120.xml"/><Relationship Id="rId143" Type="http://schemas.openxmlformats.org/officeDocument/2006/relationships/image" Target="../media/image1156.png"/><Relationship Id="rId164" Type="http://schemas.openxmlformats.org/officeDocument/2006/relationships/customXml" Target="../ink/ink1141.xml"/><Relationship Id="rId185" Type="http://schemas.openxmlformats.org/officeDocument/2006/relationships/image" Target="../media/image1177.png"/><Relationship Id="rId4" Type="http://schemas.openxmlformats.org/officeDocument/2006/relationships/image" Target="../media/image3.png"/><Relationship Id="rId9" Type="http://schemas.openxmlformats.org/officeDocument/2006/relationships/image" Target="../media/image1090.png"/><Relationship Id="rId180" Type="http://schemas.openxmlformats.org/officeDocument/2006/relationships/customXml" Target="../ink/ink1149.xml"/><Relationship Id="rId210" Type="http://schemas.openxmlformats.org/officeDocument/2006/relationships/customXml" Target="../ink/ink1164.xml"/><Relationship Id="rId215" Type="http://schemas.openxmlformats.org/officeDocument/2006/relationships/image" Target="../media/image1192.png"/><Relationship Id="rId236" Type="http://schemas.openxmlformats.org/officeDocument/2006/relationships/customXml" Target="../ink/ink1177.xml"/><Relationship Id="rId26" Type="http://schemas.openxmlformats.org/officeDocument/2006/relationships/customXml" Target="../ink/ink1072.xml"/><Relationship Id="rId231" Type="http://schemas.openxmlformats.org/officeDocument/2006/relationships/image" Target="../media/image1200.png"/><Relationship Id="rId47" Type="http://schemas.openxmlformats.org/officeDocument/2006/relationships/image" Target="../media/image1109.png"/><Relationship Id="rId68" Type="http://schemas.openxmlformats.org/officeDocument/2006/relationships/customXml" Target="../ink/ink1093.xml"/><Relationship Id="rId89" Type="http://schemas.openxmlformats.org/officeDocument/2006/relationships/image" Target="../media/image1130.png"/><Relationship Id="rId112" Type="http://schemas.openxmlformats.org/officeDocument/2006/relationships/customXml" Target="../ink/ink1115.xml"/><Relationship Id="rId133" Type="http://schemas.openxmlformats.org/officeDocument/2006/relationships/image" Target="../media/image1151.png"/><Relationship Id="rId154" Type="http://schemas.openxmlformats.org/officeDocument/2006/relationships/customXml" Target="../ink/ink1136.xml"/><Relationship Id="rId175" Type="http://schemas.openxmlformats.org/officeDocument/2006/relationships/image" Target="../media/image1172.png"/><Relationship Id="rId196" Type="http://schemas.openxmlformats.org/officeDocument/2006/relationships/customXml" Target="../ink/ink1157.xml"/><Relationship Id="rId200" Type="http://schemas.openxmlformats.org/officeDocument/2006/relationships/customXml" Target="../ink/ink1159.xml"/><Relationship Id="rId16" Type="http://schemas.openxmlformats.org/officeDocument/2006/relationships/customXml" Target="../ink/ink1067.xml"/><Relationship Id="rId221" Type="http://schemas.openxmlformats.org/officeDocument/2006/relationships/image" Target="../media/image1195.png"/><Relationship Id="rId242" Type="http://schemas.openxmlformats.org/officeDocument/2006/relationships/customXml" Target="../ink/ink1180.xml"/><Relationship Id="rId37" Type="http://schemas.openxmlformats.org/officeDocument/2006/relationships/image" Target="../media/image1104.png"/><Relationship Id="rId58" Type="http://schemas.openxmlformats.org/officeDocument/2006/relationships/customXml" Target="../ink/ink1088.xml"/><Relationship Id="rId79" Type="http://schemas.openxmlformats.org/officeDocument/2006/relationships/image" Target="../media/image1125.png"/><Relationship Id="rId102" Type="http://schemas.openxmlformats.org/officeDocument/2006/relationships/customXml" Target="../ink/ink1110.xml"/><Relationship Id="rId123" Type="http://schemas.openxmlformats.org/officeDocument/2006/relationships/image" Target="../media/image1146.png"/><Relationship Id="rId144" Type="http://schemas.openxmlformats.org/officeDocument/2006/relationships/customXml" Target="../ink/ink1131.xml"/><Relationship Id="rId90" Type="http://schemas.openxmlformats.org/officeDocument/2006/relationships/customXml" Target="../ink/ink1104.xml"/><Relationship Id="rId165" Type="http://schemas.openxmlformats.org/officeDocument/2006/relationships/image" Target="../media/image1167.png"/><Relationship Id="rId186" Type="http://schemas.openxmlformats.org/officeDocument/2006/relationships/customXml" Target="../ink/ink1152.xml"/><Relationship Id="rId211" Type="http://schemas.openxmlformats.org/officeDocument/2006/relationships/image" Target="../media/image1190.png"/><Relationship Id="rId232" Type="http://schemas.openxmlformats.org/officeDocument/2006/relationships/customXml" Target="../ink/ink1175.xml"/><Relationship Id="rId27" Type="http://schemas.openxmlformats.org/officeDocument/2006/relationships/image" Target="../media/image1099.png"/><Relationship Id="rId48" Type="http://schemas.openxmlformats.org/officeDocument/2006/relationships/customXml" Target="../ink/ink1083.xml"/><Relationship Id="rId69" Type="http://schemas.openxmlformats.org/officeDocument/2006/relationships/image" Target="../media/image1120.png"/><Relationship Id="rId113" Type="http://schemas.openxmlformats.org/officeDocument/2006/relationships/image" Target="../media/image1142.png"/><Relationship Id="rId134" Type="http://schemas.openxmlformats.org/officeDocument/2006/relationships/customXml" Target="../ink/ink1126.xml"/><Relationship Id="rId80" Type="http://schemas.openxmlformats.org/officeDocument/2006/relationships/customXml" Target="../ink/ink1099.xml"/><Relationship Id="rId155" Type="http://schemas.openxmlformats.org/officeDocument/2006/relationships/image" Target="../media/image1162.png"/><Relationship Id="rId176" Type="http://schemas.openxmlformats.org/officeDocument/2006/relationships/customXml" Target="../ink/ink1147.xml"/><Relationship Id="rId197" Type="http://schemas.openxmlformats.org/officeDocument/2006/relationships/image" Target="../media/image1183.png"/><Relationship Id="rId201" Type="http://schemas.openxmlformats.org/officeDocument/2006/relationships/image" Target="../media/image1185.png"/><Relationship Id="rId222" Type="http://schemas.openxmlformats.org/officeDocument/2006/relationships/customXml" Target="../ink/ink1170.xml"/><Relationship Id="rId243" Type="http://schemas.openxmlformats.org/officeDocument/2006/relationships/image" Target="../media/image1206.png"/><Relationship Id="rId17" Type="http://schemas.openxmlformats.org/officeDocument/2006/relationships/image" Target="../media/image1094.png"/><Relationship Id="rId38" Type="http://schemas.openxmlformats.org/officeDocument/2006/relationships/customXml" Target="../ink/ink1078.xml"/><Relationship Id="rId59" Type="http://schemas.openxmlformats.org/officeDocument/2006/relationships/image" Target="../media/image1115.png"/><Relationship Id="rId103" Type="http://schemas.openxmlformats.org/officeDocument/2006/relationships/image" Target="../media/image1137.png"/><Relationship Id="rId124" Type="http://schemas.openxmlformats.org/officeDocument/2006/relationships/customXml" Target="../ink/ink1121.xml"/><Relationship Id="rId70" Type="http://schemas.openxmlformats.org/officeDocument/2006/relationships/customXml" Target="../ink/ink1094.xml"/><Relationship Id="rId91" Type="http://schemas.openxmlformats.org/officeDocument/2006/relationships/image" Target="../media/image1131.png"/><Relationship Id="rId145" Type="http://schemas.openxmlformats.org/officeDocument/2006/relationships/image" Target="../media/image1157.png"/><Relationship Id="rId166" Type="http://schemas.openxmlformats.org/officeDocument/2006/relationships/customXml" Target="../ink/ink1142.xml"/><Relationship Id="rId187" Type="http://schemas.openxmlformats.org/officeDocument/2006/relationships/image" Target="../media/image1178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165.xml"/><Relationship Id="rId233" Type="http://schemas.openxmlformats.org/officeDocument/2006/relationships/image" Target="../media/image1201.png"/><Relationship Id="rId28" Type="http://schemas.openxmlformats.org/officeDocument/2006/relationships/customXml" Target="../ink/ink1073.xml"/><Relationship Id="rId49" Type="http://schemas.openxmlformats.org/officeDocument/2006/relationships/image" Target="../media/image1110.png"/><Relationship Id="rId114" Type="http://schemas.openxmlformats.org/officeDocument/2006/relationships/customXml" Target="../ink/ink1116.xml"/><Relationship Id="rId60" Type="http://schemas.openxmlformats.org/officeDocument/2006/relationships/customXml" Target="../ink/ink1089.xml"/><Relationship Id="rId81" Type="http://schemas.openxmlformats.org/officeDocument/2006/relationships/image" Target="../media/image1126.png"/><Relationship Id="rId135" Type="http://schemas.openxmlformats.org/officeDocument/2006/relationships/image" Target="../media/image1152.png"/><Relationship Id="rId156" Type="http://schemas.openxmlformats.org/officeDocument/2006/relationships/customXml" Target="../ink/ink1137.xml"/><Relationship Id="rId177" Type="http://schemas.openxmlformats.org/officeDocument/2006/relationships/image" Target="../media/image1173.png"/><Relationship Id="rId198" Type="http://schemas.openxmlformats.org/officeDocument/2006/relationships/customXml" Target="../ink/ink1158.xml"/><Relationship Id="rId202" Type="http://schemas.openxmlformats.org/officeDocument/2006/relationships/customXml" Target="../ink/ink1160.xml"/><Relationship Id="rId223" Type="http://schemas.openxmlformats.org/officeDocument/2006/relationships/image" Target="../media/image1196.png"/><Relationship Id="rId244" Type="http://schemas.openxmlformats.org/officeDocument/2006/relationships/customXml" Target="../ink/ink1181.xml"/><Relationship Id="rId18" Type="http://schemas.openxmlformats.org/officeDocument/2006/relationships/customXml" Target="../ink/ink1068.xml"/><Relationship Id="rId39" Type="http://schemas.openxmlformats.org/officeDocument/2006/relationships/image" Target="../media/image1105.png"/><Relationship Id="rId50" Type="http://schemas.openxmlformats.org/officeDocument/2006/relationships/customXml" Target="../ink/ink1084.xml"/><Relationship Id="rId104" Type="http://schemas.openxmlformats.org/officeDocument/2006/relationships/customXml" Target="../ink/ink1111.xml"/><Relationship Id="rId125" Type="http://schemas.openxmlformats.org/officeDocument/2006/relationships/image" Target="../media/image1147.png"/><Relationship Id="rId146" Type="http://schemas.openxmlformats.org/officeDocument/2006/relationships/customXml" Target="../ink/ink1132.xml"/><Relationship Id="rId167" Type="http://schemas.openxmlformats.org/officeDocument/2006/relationships/image" Target="../media/image1168.png"/><Relationship Id="rId188" Type="http://schemas.openxmlformats.org/officeDocument/2006/relationships/customXml" Target="../ink/ink1153.xml"/><Relationship Id="rId71" Type="http://schemas.openxmlformats.org/officeDocument/2006/relationships/image" Target="../media/image1121.png"/><Relationship Id="rId92" Type="http://schemas.openxmlformats.org/officeDocument/2006/relationships/customXml" Target="../ink/ink1105.xml"/><Relationship Id="rId213" Type="http://schemas.openxmlformats.org/officeDocument/2006/relationships/image" Target="../media/image1191.png"/><Relationship Id="rId234" Type="http://schemas.openxmlformats.org/officeDocument/2006/relationships/customXml" Target="../ink/ink1176.xml"/><Relationship Id="rId2" Type="http://schemas.openxmlformats.org/officeDocument/2006/relationships/image" Target="../media/image4.jpeg"/><Relationship Id="rId29" Type="http://schemas.openxmlformats.org/officeDocument/2006/relationships/image" Target="../media/image1100.png"/><Relationship Id="rId40" Type="http://schemas.openxmlformats.org/officeDocument/2006/relationships/customXml" Target="../ink/ink1079.xml"/><Relationship Id="rId115" Type="http://schemas.openxmlformats.org/officeDocument/2006/relationships/image" Target="../media/image14.png"/><Relationship Id="rId136" Type="http://schemas.openxmlformats.org/officeDocument/2006/relationships/customXml" Target="../ink/ink1127.xml"/><Relationship Id="rId157" Type="http://schemas.openxmlformats.org/officeDocument/2006/relationships/image" Target="../media/image1163.png"/><Relationship Id="rId178" Type="http://schemas.openxmlformats.org/officeDocument/2006/relationships/customXml" Target="../ink/ink1148.xml"/><Relationship Id="rId61" Type="http://schemas.openxmlformats.org/officeDocument/2006/relationships/image" Target="../media/image1116.png"/><Relationship Id="rId82" Type="http://schemas.openxmlformats.org/officeDocument/2006/relationships/customXml" Target="../ink/ink1100.xml"/><Relationship Id="rId199" Type="http://schemas.openxmlformats.org/officeDocument/2006/relationships/image" Target="../media/image1184.png"/><Relationship Id="rId203" Type="http://schemas.openxmlformats.org/officeDocument/2006/relationships/image" Target="../media/image1186.png"/><Relationship Id="rId19" Type="http://schemas.openxmlformats.org/officeDocument/2006/relationships/image" Target="../media/image1095.png"/><Relationship Id="rId224" Type="http://schemas.openxmlformats.org/officeDocument/2006/relationships/customXml" Target="../ink/ink1171.xml"/><Relationship Id="rId245" Type="http://schemas.openxmlformats.org/officeDocument/2006/relationships/image" Target="../media/image1207.png"/><Relationship Id="rId30" Type="http://schemas.openxmlformats.org/officeDocument/2006/relationships/customXml" Target="../ink/ink1074.xml"/><Relationship Id="rId105" Type="http://schemas.openxmlformats.org/officeDocument/2006/relationships/image" Target="../media/image1138.png"/><Relationship Id="rId126" Type="http://schemas.openxmlformats.org/officeDocument/2006/relationships/customXml" Target="../ink/ink1122.xml"/><Relationship Id="rId147" Type="http://schemas.openxmlformats.org/officeDocument/2006/relationships/image" Target="../media/image1158.png"/><Relationship Id="rId168" Type="http://schemas.openxmlformats.org/officeDocument/2006/relationships/customXml" Target="../ink/ink1143.xml"/><Relationship Id="rId51" Type="http://schemas.openxmlformats.org/officeDocument/2006/relationships/image" Target="../media/image1111.png"/><Relationship Id="rId72" Type="http://schemas.openxmlformats.org/officeDocument/2006/relationships/customXml" Target="../ink/ink1095.xml"/><Relationship Id="rId93" Type="http://schemas.openxmlformats.org/officeDocument/2006/relationships/image" Target="../media/image1132.png"/><Relationship Id="rId189" Type="http://schemas.openxmlformats.org/officeDocument/2006/relationships/image" Target="../media/image1179.png"/><Relationship Id="rId3" Type="http://schemas.openxmlformats.org/officeDocument/2006/relationships/image" Target="../media/image5.png"/><Relationship Id="rId214" Type="http://schemas.openxmlformats.org/officeDocument/2006/relationships/customXml" Target="../ink/ink1166.xml"/><Relationship Id="rId235" Type="http://schemas.openxmlformats.org/officeDocument/2006/relationships/image" Target="../media/image1202.png"/><Relationship Id="rId116" Type="http://schemas.openxmlformats.org/officeDocument/2006/relationships/customXml" Target="../ink/ink1117.xml"/><Relationship Id="rId137" Type="http://schemas.openxmlformats.org/officeDocument/2006/relationships/image" Target="../media/image1153.png"/><Relationship Id="rId158" Type="http://schemas.openxmlformats.org/officeDocument/2006/relationships/customXml" Target="../ink/ink1138.xml"/><Relationship Id="rId20" Type="http://schemas.openxmlformats.org/officeDocument/2006/relationships/customXml" Target="../ink/ink1069.xml"/><Relationship Id="rId41" Type="http://schemas.openxmlformats.org/officeDocument/2006/relationships/image" Target="../media/image1106.png"/><Relationship Id="rId62" Type="http://schemas.openxmlformats.org/officeDocument/2006/relationships/customXml" Target="../ink/ink1090.xml"/><Relationship Id="rId83" Type="http://schemas.openxmlformats.org/officeDocument/2006/relationships/image" Target="../media/image1127.png"/><Relationship Id="rId179" Type="http://schemas.openxmlformats.org/officeDocument/2006/relationships/image" Target="../media/image1174.png"/><Relationship Id="rId190" Type="http://schemas.openxmlformats.org/officeDocument/2006/relationships/customXml" Target="../ink/ink1154.xml"/><Relationship Id="rId204" Type="http://schemas.openxmlformats.org/officeDocument/2006/relationships/customXml" Target="../ink/ink1161.xml"/><Relationship Id="rId225" Type="http://schemas.openxmlformats.org/officeDocument/2006/relationships/image" Target="../media/image1197.png"/><Relationship Id="rId246" Type="http://schemas.openxmlformats.org/officeDocument/2006/relationships/customXml" Target="../ink/ink1182.xml"/><Relationship Id="rId106" Type="http://schemas.openxmlformats.org/officeDocument/2006/relationships/customXml" Target="../ink/ink1112.xml"/><Relationship Id="rId127" Type="http://schemas.openxmlformats.org/officeDocument/2006/relationships/image" Target="../media/image1148.png"/><Relationship Id="rId10" Type="http://schemas.openxmlformats.org/officeDocument/2006/relationships/customXml" Target="../ink/ink1064.xml"/><Relationship Id="rId31" Type="http://schemas.openxmlformats.org/officeDocument/2006/relationships/image" Target="../media/image1101.png"/><Relationship Id="rId52" Type="http://schemas.openxmlformats.org/officeDocument/2006/relationships/customXml" Target="../ink/ink1085.xml"/><Relationship Id="rId73" Type="http://schemas.openxmlformats.org/officeDocument/2006/relationships/image" Target="../media/image1122.png"/><Relationship Id="rId94" Type="http://schemas.openxmlformats.org/officeDocument/2006/relationships/customXml" Target="../ink/ink1106.xml"/><Relationship Id="rId148" Type="http://schemas.openxmlformats.org/officeDocument/2006/relationships/customXml" Target="../ink/ink1133.xml"/><Relationship Id="rId169" Type="http://schemas.openxmlformats.org/officeDocument/2006/relationships/image" Target="../media/image11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104548"/>
            <a:ext cx="12192000" cy="66459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2294550" y="5484769"/>
            <a:ext cx="75969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Benvenuti nella prima lezione di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Livello 2 di coreano!</a:t>
            </a:r>
            <a:endParaRPr lang="ko-KR" altLang="en-US" dirty="0">
              <a:solidFill>
                <a:schemeClr val="bg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29D24-4AE2-49CA-FD6F-EAD23DBD6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0FD78A-789A-B5EB-90BF-ADF28354514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0CEEC1-67B9-FFA8-999A-D80949141EC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2FB98-C704-CEBF-E251-B55F7D4D801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D85642-A101-E080-D92F-A4F8B3B4039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7368D0C-1B02-BABD-CE39-8403B947F18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CB78EF8-796C-9A3D-1080-12486608B2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729DD9C-E094-37B1-46A4-85E7C50270F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9A8F15F-9043-BA36-93F6-B4224DBE14A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CDA5493-5BBC-CBCA-1181-4D51F55DFB4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3F59A9D-5642-D73B-B807-AD7B2C5AA5B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5FAB137-D4AA-0199-E4F5-6AA0F80CF91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D17C91A-F49E-75D0-D439-C8F256C0868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EE69B11-F3F4-F1CF-8803-C781E4FC44B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BF965E1-39DA-2FB7-8611-DF8457488B5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38BE3F9-EC03-0AEF-0981-D8A76833F14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F757B18-A173-A38C-3A4A-15AB7E8F081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C6A234C-1494-A4C2-94B1-ACCF0F80CCB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2ADE24F-637E-B764-4635-0C4BF46C677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1A7E484-B1F0-32B2-A88F-D5DD86FEAD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5055933-A20A-8795-F8A4-5356986244A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D48D6E4-A91E-446C-AB82-F059EBD54AD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1D9AE11-665C-4E93-A72B-D057B492D2B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5D87273-AB7B-4D0D-B95F-4CF66DDFD69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DBEFFB2-F422-99C2-F99F-51588D2B418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495A13C-8C2D-58D2-68ED-B6ADD956AFA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3EE763B-442C-3BDE-6A3F-1032495ABF9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4994EF3-457B-0BF1-F525-B18FCCF1D9A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D2F73E8-17A7-7919-72E2-2517BF72562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BED1B75-CC3C-1E68-4DA0-D39A396FDD9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1100658-72F3-9E37-2493-D8CA1BB9CE1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0EF5B96-BF67-2B09-35DC-062709FAE96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9095ACB-E7A7-CA2B-5120-92E8610223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E4D6ADA-F9DF-C4D4-FBE8-457F06D34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192E070-F9A9-648B-2730-3A9B19177BD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8C732A8-5D2E-3F93-E1A4-A9CB56ABA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7900959-D389-B622-92F8-020979AEAEDA}"/>
              </a:ext>
            </a:extLst>
          </p:cNvPr>
          <p:cNvSpPr txBox="1"/>
          <p:nvPr/>
        </p:nvSpPr>
        <p:spPr>
          <a:xfrm>
            <a:off x="279512" y="1074428"/>
            <a:ext cx="11531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particelle in coreano sono elementi grammaticali molto importanti nella lingua coreana che si aggiungono</a:t>
            </a:r>
          </a:p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un nome o un pronome per indicare il </a:t>
            </a:r>
            <a:r>
              <a:rPr lang="it-I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ruolo che questo svolge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nella frase.</a:t>
            </a:r>
          </a:p>
          <a:p>
            <a:pPr algn="ctr"/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Vediamo alcune particelle fondamentali:</a:t>
            </a: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65499C5-AFDD-F4C0-DC87-7E63C7C01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8EB24A5-B1A8-A126-1CFC-957766A79F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6983" t="44003" r="9365" b="21570"/>
          <a:stretch/>
        </p:blipFill>
        <p:spPr>
          <a:xfrm>
            <a:off x="4945977" y="2902779"/>
            <a:ext cx="2307885" cy="177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8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7E775A-5D56-481E-A1AC-36F8F157025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0A271C-DA34-4F11-842B-CE2206ECA5D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388616-CC44-4013-8E65-FE893CA6F7F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6F9ABBE-0980-4B27-86C8-8783BE8F97B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99BE389-AD08-4961-BD12-88857293DC6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2FDA189-4EF0-46C7-8310-B1B88D0372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8ACE591-1498-4FD8-929A-D968E2CBB1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542F6A4-5D9B-4F2B-B5B6-810F55ED19C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275C919-5F6A-46A7-ADD4-4AFAFA59829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1075712-257A-46AB-9B50-DE27E164444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2A4675E-E884-4ED9-8969-8A7D94D247B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A8B2ED1-CD1E-4247-A05D-EECDD410090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C676631-28F9-43A4-9E08-7F0F46F2BA2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9C19C95-E502-43D0-9762-DE718A45900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D8707B1-82C2-46F5-9BBC-FFD12F4DF99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F1D075F-ADA3-4DAB-A21E-964C99D9FA0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8883877-67E1-40AD-BF88-4961F30BCB9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FB77A4B-FEA6-4972-BF1B-5A88BA2D7BD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F3ACBDD-47DC-46DB-A8E8-63A2BA45D66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7F80E10-142F-4146-920C-F7EBC0BB2C4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6FCA472-57D2-4E0B-BC92-31D64E6DAF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C11BCBF-BCA2-49F4-8F6A-CFA367048DC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0E05EF2-46A9-4F4B-A5F5-9A625F412C7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9B4FEC0-BF3B-44D8-8D5B-174EF0B6C92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0737972-7E23-4D85-8881-980FC87D34B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3CB4076-AB1D-4554-A08B-F88D0BE476E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B0AB999-8B65-4F81-9FE5-657B856FB2C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C514FC-76BD-4277-A24B-DB23D33411B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16FFC26-5A87-4F6C-B8F7-261F583F148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85CC90D-76B1-43B5-A81C-9D5A78F9969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B6FC426-1E45-46D0-A732-4AA7685F0E9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34C0DEA-20D9-2EFE-05E4-139E179A2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E757793-5AF2-AF32-90CD-8456440924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D2B28B-CF31-9118-9D76-C6730A0021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C532740-7827-81D4-5D34-DB3AEC857F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B2DF99B2-A965-6EEC-5D4D-3D0FADC15ED8}"/>
              </a:ext>
            </a:extLst>
          </p:cNvPr>
          <p:cNvSpPr txBox="1"/>
          <p:nvPr/>
        </p:nvSpPr>
        <p:spPr>
          <a:xfrm>
            <a:off x="4290863" y="341696"/>
            <a:ext cx="3674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E7AC7D4-7457-ED52-1C24-21099699C8AA}"/>
              </a:ext>
            </a:extLst>
          </p:cNvPr>
          <p:cNvSpPr txBox="1"/>
          <p:nvPr/>
        </p:nvSpPr>
        <p:spPr>
          <a:xfrm>
            <a:off x="279512" y="1074428"/>
            <a:ext cx="11531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Particelle del soggetto</a:t>
            </a:r>
          </a:p>
          <a:p>
            <a:endParaRPr lang="it-IT" b="1" dirty="0"/>
          </a:p>
          <a:p>
            <a:pPr>
              <a:buFont typeface="Arial" panose="020B0604020202020204" pitchFamily="34" charset="0"/>
              <a:buChar char="•"/>
            </a:pPr>
            <a:r>
              <a:rPr lang="ko-KR" altLang="it-IT" b="1" dirty="0"/>
              <a:t>이</a:t>
            </a:r>
            <a:r>
              <a:rPr lang="it-IT" altLang="ko-KR" b="1" dirty="0"/>
              <a:t>/</a:t>
            </a:r>
            <a:r>
              <a:rPr lang="ko-KR" altLang="it-IT" b="1" dirty="0"/>
              <a:t>가 </a:t>
            </a:r>
            <a:r>
              <a:rPr lang="it-IT" altLang="ko-KR" b="1" dirty="0"/>
              <a:t>(</a:t>
            </a:r>
            <a:r>
              <a:rPr lang="it-IT" b="1" dirty="0"/>
              <a:t>i/</a:t>
            </a:r>
            <a:r>
              <a:rPr lang="it-IT" b="1" dirty="0" err="1"/>
              <a:t>ga</a:t>
            </a:r>
            <a:r>
              <a:rPr lang="it-IT" b="1" dirty="0"/>
              <a:t>)</a:t>
            </a:r>
            <a:r>
              <a:rPr lang="it-IT" dirty="0"/>
              <a:t>: indicano il soggetto della frase. Si usano in base all'ultima lettera della parola a cui si attaccano.</a:t>
            </a: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3CB6EBE-F20C-0405-4696-EA502FFE6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3C7ED52F-86E0-2351-88A1-D9720C6F86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730" y="2703327"/>
            <a:ext cx="5876576" cy="258717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28B447F8-49B7-B03A-E362-B3EE8C5685A0}"/>
                  </a:ext>
                </a:extLst>
              </p14:cNvPr>
              <p14:cNvContentPartPr/>
              <p14:nvPr/>
            </p14:nvContentPartPr>
            <p14:xfrm>
              <a:off x="1812206" y="1986497"/>
              <a:ext cx="2788200" cy="824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28B447F8-49B7-B03A-E362-B3EE8C5685A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04646" y="1978937"/>
                <a:ext cx="2803320" cy="9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FEB2E8B4-3CF4-A031-D400-3515E36398FA}"/>
              </a:ext>
            </a:extLst>
          </p:cNvPr>
          <p:cNvGrpSpPr/>
          <p:nvPr/>
        </p:nvGrpSpPr>
        <p:grpSpPr>
          <a:xfrm>
            <a:off x="2586206" y="1513097"/>
            <a:ext cx="1009080" cy="162720"/>
            <a:chOff x="2586206" y="1513097"/>
            <a:chExt cx="100908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101BAF3-B913-326C-9DDE-B14DAFAD040B}"/>
                    </a:ext>
                  </a:extLst>
                </p14:cNvPr>
                <p14:cNvContentPartPr/>
                <p14:nvPr/>
              </p14:nvContentPartPr>
              <p14:xfrm>
                <a:off x="2586206" y="1580417"/>
                <a:ext cx="105480" cy="73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101BAF3-B913-326C-9DDE-B14DAFAD040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78646" y="1572857"/>
                  <a:ext cx="1206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C76DA0D-6C00-73EC-AE5E-699B507B592C}"/>
                    </a:ext>
                  </a:extLst>
                </p14:cNvPr>
                <p14:cNvContentPartPr/>
                <p14:nvPr/>
              </p14:nvContentPartPr>
              <p14:xfrm>
                <a:off x="2756846" y="1562417"/>
                <a:ext cx="66600" cy="30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C76DA0D-6C00-73EC-AE5E-699B507B592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49286" y="1554857"/>
                  <a:ext cx="817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BC862CD-19A3-C704-9839-C717A8F2225C}"/>
                    </a:ext>
                  </a:extLst>
                </p14:cNvPr>
                <p14:cNvContentPartPr/>
                <p14:nvPr/>
              </p14:nvContentPartPr>
              <p14:xfrm>
                <a:off x="3461006" y="1513097"/>
                <a:ext cx="47880" cy="100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BC862CD-19A3-C704-9839-C717A8F2225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53446" y="1505537"/>
                  <a:ext cx="626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BEB7CF3-6694-8A54-1B70-3A4A2074E20C}"/>
                    </a:ext>
                  </a:extLst>
                </p14:cNvPr>
                <p14:cNvContentPartPr/>
                <p14:nvPr/>
              </p14:nvContentPartPr>
              <p14:xfrm>
                <a:off x="3533726" y="1575737"/>
                <a:ext cx="61560" cy="100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BEB7CF3-6694-8A54-1B70-3A4A2074E20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26166" y="1568177"/>
                  <a:ext cx="76320" cy="115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988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C021E-59D0-C275-BAFC-24B69F0AC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F24C94-6417-0E4B-F3B5-6B820432725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F40C83-CAF8-EA54-4764-1B86F0BD56D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86425D-09D4-20EA-DA10-D156CF82AC4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4464561-7A8E-FB88-59F9-9938E3625C0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8454BE9-78D9-67A1-1710-EB8001770DB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93BFD23-7B0E-EF01-C7B2-65A9002A43A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FD07A0D-B5D5-BB90-8E81-7ECF1131DFC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C1F394B-7DFB-F2FC-374F-6D87222E4BC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08B050F-E760-99A2-5783-CFDC397A241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B6C6579-E770-D391-DF38-01780908515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01CD05C-383A-13EB-BC5D-5552DF74516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C38B2F8-0B1A-36EE-218A-E260795F018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0BCF037-4317-64DD-5DBF-16A2DD80EB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25DF69D-1BE0-57AA-487A-8072496CD95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3F29503-256E-1F07-EDFC-3D592AD7039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170BEEC-D2E6-1D67-8CD1-009AC0FF69A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59C7A1A-5BA0-A70B-B342-F4ABA9D261F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3596EFE-3559-CF4F-9622-6AEC8C0CD09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20EF548-64C8-6626-1AC1-53D9C8CA933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7F43C8D-E1A6-68CE-8232-86DDBA5C263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73B1776-DEE4-BB54-07B8-A0940CC68EC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082D94C-F00A-0712-9834-BE0C785F576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40B3FE6-4B56-F106-CCFB-1A032AF158E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5C2E41E-2ECB-89E0-F7D9-F06B47DB312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DC695F3-9726-2A96-8AC8-20C1374FE6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7646AF1-14EF-04FA-FCA8-80004DA0184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4CDFA4D-9C56-E3E9-8FDD-B88951CBD72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8EF141F-E9A5-6DC8-07B4-A0DC4D566D6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946D2AE-B964-277C-0413-699E955A9B7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E5FEA96-0497-EB99-30CE-1BD75758D5F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2D57A7B-1DB5-00A8-4EA0-7FF83E08671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88A7EF3-8740-A89F-6E6E-E7D61A7D6B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24E49E4-C4D7-DD0A-2A9F-AEE4345D1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5FF5E8-0568-82D5-12A2-5F84085FD8E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7948D48-E353-9598-D9E9-315A3A9AD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8E8669C-DA11-61CD-B2F9-F997133F0BDB}"/>
              </a:ext>
            </a:extLst>
          </p:cNvPr>
          <p:cNvSpPr txBox="1"/>
          <p:nvPr/>
        </p:nvSpPr>
        <p:spPr>
          <a:xfrm>
            <a:off x="4290863" y="341696"/>
            <a:ext cx="3674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1436A4A-0B48-3368-0C78-8E078D492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2" name="Immagine 11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D0B091D7-0950-DF27-D1B5-99267CBA24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637" y="1024926"/>
            <a:ext cx="5134855" cy="5479175"/>
          </a:xfrm>
          <a:prstGeom prst="rect">
            <a:avLst/>
          </a:prstGeom>
        </p:spPr>
      </p:pic>
      <p:grpSp>
        <p:nvGrpSpPr>
          <p:cNvPr id="42" name="Gruppo 41">
            <a:extLst>
              <a:ext uri="{FF2B5EF4-FFF2-40B4-BE49-F238E27FC236}">
                <a16:creationId xmlns:a16="http://schemas.microsoft.com/office/drawing/2014/main" id="{514B095C-2ADC-2422-9F2A-99C934A738BD}"/>
              </a:ext>
            </a:extLst>
          </p:cNvPr>
          <p:cNvGrpSpPr/>
          <p:nvPr/>
        </p:nvGrpSpPr>
        <p:grpSpPr>
          <a:xfrm>
            <a:off x="347006" y="623537"/>
            <a:ext cx="392040" cy="789120"/>
            <a:chOff x="347006" y="623537"/>
            <a:chExt cx="392040" cy="78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B166E46-1405-FC6D-F8FF-614FC2977273}"/>
                    </a:ext>
                  </a:extLst>
                </p14:cNvPr>
                <p14:cNvContentPartPr/>
                <p14:nvPr/>
              </p14:nvContentPartPr>
              <p14:xfrm>
                <a:off x="738686" y="748457"/>
                <a:ext cx="360" cy="3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B166E46-1405-FC6D-F8FF-614FC297727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31126" y="74089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64D9521-1930-1F8D-8B3D-86363889D72E}"/>
                    </a:ext>
                  </a:extLst>
                </p14:cNvPr>
                <p14:cNvContentPartPr/>
                <p14:nvPr/>
              </p14:nvContentPartPr>
              <p14:xfrm>
                <a:off x="497486" y="628217"/>
                <a:ext cx="29160" cy="267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64D9521-1930-1F8D-8B3D-86363889D72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9926" y="620657"/>
                  <a:ext cx="442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B2B4C60-4A8D-62F9-1947-E541F683B4C9}"/>
                    </a:ext>
                  </a:extLst>
                </p14:cNvPr>
                <p14:cNvContentPartPr/>
                <p14:nvPr/>
              </p14:nvContentPartPr>
              <p14:xfrm>
                <a:off x="477326" y="623537"/>
                <a:ext cx="231840" cy="332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B2B4C60-4A8D-62F9-1947-E541F683B4C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9766" y="615977"/>
                  <a:ext cx="24696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930751E-3F0C-75CF-CC3D-C6C736144527}"/>
                    </a:ext>
                  </a:extLst>
                </p14:cNvPr>
                <p14:cNvContentPartPr/>
                <p14:nvPr/>
              </p14:nvContentPartPr>
              <p14:xfrm>
                <a:off x="347006" y="968777"/>
                <a:ext cx="358200" cy="35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930751E-3F0C-75CF-CC3D-C6C73614452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9446" y="961217"/>
                  <a:ext cx="3733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3BF1D1C-CABF-F466-04B2-5ACB44E1F8AA}"/>
                    </a:ext>
                  </a:extLst>
                </p14:cNvPr>
                <p14:cNvContentPartPr/>
                <p14:nvPr/>
              </p14:nvContentPartPr>
              <p14:xfrm>
                <a:off x="555446" y="992897"/>
                <a:ext cx="3600" cy="80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3BF1D1C-CABF-F466-04B2-5ACB44E1F8A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47886" y="985337"/>
                  <a:ext cx="187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6AB1642-8BF6-E4BC-6513-F95B3DB83E15}"/>
                    </a:ext>
                  </a:extLst>
                </p14:cNvPr>
                <p14:cNvContentPartPr/>
                <p14:nvPr/>
              </p14:nvContentPartPr>
              <p14:xfrm>
                <a:off x="425846" y="1127537"/>
                <a:ext cx="281520" cy="285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6AB1642-8BF6-E4BC-6513-F95B3DB83E1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8286" y="1119977"/>
                  <a:ext cx="296640" cy="30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9F01B216-78EB-EBD3-BF96-EA14DDB56D27}"/>
              </a:ext>
            </a:extLst>
          </p:cNvPr>
          <p:cNvGrpSpPr/>
          <p:nvPr/>
        </p:nvGrpSpPr>
        <p:grpSpPr>
          <a:xfrm>
            <a:off x="1061606" y="757097"/>
            <a:ext cx="1418400" cy="322560"/>
            <a:chOff x="1061606" y="757097"/>
            <a:chExt cx="141840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F7EB70B-E916-DA61-A69B-6C5238EE8317}"/>
                    </a:ext>
                  </a:extLst>
                </p14:cNvPr>
                <p14:cNvContentPartPr/>
                <p14:nvPr/>
              </p14:nvContentPartPr>
              <p14:xfrm>
                <a:off x="1096526" y="757097"/>
                <a:ext cx="137160" cy="28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F7EB70B-E916-DA61-A69B-6C5238EE831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88966" y="749897"/>
                  <a:ext cx="1522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97DE917-81F7-B811-1EDD-8E6AF13A380E}"/>
                    </a:ext>
                  </a:extLst>
                </p14:cNvPr>
                <p14:cNvContentPartPr/>
                <p14:nvPr/>
              </p14:nvContentPartPr>
              <p14:xfrm>
                <a:off x="1061606" y="933497"/>
                <a:ext cx="220320" cy="23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97DE917-81F7-B811-1EDD-8E6AF13A380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54046" y="926297"/>
                  <a:ext cx="235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AF31EB7-0A1D-32E1-BED0-4C12B9BC0A67}"/>
                    </a:ext>
                  </a:extLst>
                </p14:cNvPr>
                <p14:cNvContentPartPr/>
                <p14:nvPr/>
              </p14:nvContentPartPr>
              <p14:xfrm>
                <a:off x="1437446" y="769337"/>
                <a:ext cx="232920" cy="2149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AF31EB7-0A1D-32E1-BED0-4C12B9BC0A6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429886" y="761777"/>
                  <a:ext cx="2480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BB197FA-48AE-B478-90D9-687330C3DA8A}"/>
                    </a:ext>
                  </a:extLst>
                </p14:cNvPr>
                <p14:cNvContentPartPr/>
                <p14:nvPr/>
              </p14:nvContentPartPr>
              <p14:xfrm>
                <a:off x="1706006" y="797777"/>
                <a:ext cx="114120" cy="165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BB197FA-48AE-B478-90D9-687330C3DA8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698446" y="790217"/>
                  <a:ext cx="12924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E126943-F968-0F7F-25D6-74E32FB7E52D}"/>
                    </a:ext>
                  </a:extLst>
                </p14:cNvPr>
                <p14:cNvContentPartPr/>
                <p14:nvPr/>
              </p14:nvContentPartPr>
              <p14:xfrm>
                <a:off x="1929206" y="815417"/>
                <a:ext cx="88920" cy="252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E126943-F968-0F7F-25D6-74E32FB7E52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921646" y="807857"/>
                  <a:ext cx="1040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049CDB8-F1E6-46A5-9705-0C896B09D7E4}"/>
                    </a:ext>
                  </a:extLst>
                </p14:cNvPr>
                <p14:cNvContentPartPr/>
                <p14:nvPr/>
              </p14:nvContentPartPr>
              <p14:xfrm>
                <a:off x="2148086" y="815417"/>
                <a:ext cx="155160" cy="185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049CDB8-F1E6-46A5-9705-0C896B09D7E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140526" y="807857"/>
                  <a:ext cx="1702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DDEEA85-170B-2361-3869-65FC851B4AEE}"/>
                    </a:ext>
                  </a:extLst>
                </p14:cNvPr>
                <p14:cNvContentPartPr/>
                <p14:nvPr/>
              </p14:nvContentPartPr>
              <p14:xfrm>
                <a:off x="2331326" y="875537"/>
                <a:ext cx="148680" cy="204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DDEEA85-170B-2361-3869-65FC851B4AE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23766" y="867977"/>
                  <a:ext cx="163800" cy="21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D84A631B-E5D5-003B-81DC-FA72F1A20835}"/>
                  </a:ext>
                </a:extLst>
              </p14:cNvPr>
              <p14:cNvContentPartPr/>
              <p14:nvPr/>
            </p14:nvContentPartPr>
            <p14:xfrm>
              <a:off x="5437046" y="2619377"/>
              <a:ext cx="653760" cy="10692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D84A631B-E5D5-003B-81DC-FA72F1A2083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429486" y="2611817"/>
                <a:ext cx="668880" cy="12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5F9208BF-E6C6-2D6C-180E-F5DCEE4631AF}"/>
              </a:ext>
            </a:extLst>
          </p:cNvPr>
          <p:cNvGrpSpPr/>
          <p:nvPr/>
        </p:nvGrpSpPr>
        <p:grpSpPr>
          <a:xfrm>
            <a:off x="241166" y="1750697"/>
            <a:ext cx="640080" cy="492480"/>
            <a:chOff x="241166" y="1750697"/>
            <a:chExt cx="640080" cy="49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6E05AA8-DF79-2232-007F-BFDE02F670E1}"/>
                    </a:ext>
                  </a:extLst>
                </p14:cNvPr>
                <p14:cNvContentPartPr/>
                <p14:nvPr/>
              </p14:nvContentPartPr>
              <p14:xfrm>
                <a:off x="424766" y="1750697"/>
                <a:ext cx="204480" cy="222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6E05AA8-DF79-2232-007F-BFDE02F670E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17206" y="1743137"/>
                  <a:ext cx="2196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B48070D-A23B-B47A-D73B-B20ADE5713B7}"/>
                    </a:ext>
                  </a:extLst>
                </p14:cNvPr>
                <p14:cNvContentPartPr/>
                <p14:nvPr/>
              </p14:nvContentPartPr>
              <p14:xfrm>
                <a:off x="241166" y="2055257"/>
                <a:ext cx="345960" cy="421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B48070D-A23B-B47A-D73B-B20ADE5713B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33606" y="2047697"/>
                  <a:ext cx="3610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3711AC6-DB53-90B3-A06B-ED74B91110DC}"/>
                    </a:ext>
                  </a:extLst>
                </p14:cNvPr>
                <p14:cNvContentPartPr/>
                <p14:nvPr/>
              </p14:nvContentPartPr>
              <p14:xfrm>
                <a:off x="437006" y="2100257"/>
                <a:ext cx="89280" cy="142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3711AC6-DB53-90B3-A06B-ED74B91110D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29446" y="2092697"/>
                  <a:ext cx="1044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C7A34A7-1832-8E1F-7A69-25012AD54043}"/>
                    </a:ext>
                  </a:extLst>
                </p14:cNvPr>
                <p14:cNvContentPartPr/>
                <p14:nvPr/>
              </p14:nvContentPartPr>
              <p14:xfrm>
                <a:off x="709166" y="1778057"/>
                <a:ext cx="172080" cy="192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C7A34A7-1832-8E1F-7A69-25012AD5404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01606" y="1770497"/>
                  <a:ext cx="1868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BDBA38F-756F-C73F-35C2-E74B66D1C632}"/>
                    </a:ext>
                  </a:extLst>
                </p14:cNvPr>
                <p14:cNvContentPartPr/>
                <p14:nvPr/>
              </p14:nvContentPartPr>
              <p14:xfrm>
                <a:off x="578486" y="2012777"/>
                <a:ext cx="297360" cy="81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BDBA38F-756F-C73F-35C2-E74B66D1C63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70926" y="2005217"/>
                  <a:ext cx="3121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B163667-F6BD-9CFC-9F68-C4A0FFD77503}"/>
                    </a:ext>
                  </a:extLst>
                </p14:cNvPr>
                <p14:cNvContentPartPr/>
                <p14:nvPr/>
              </p14:nvContentPartPr>
              <p14:xfrm>
                <a:off x="677486" y="2105657"/>
                <a:ext cx="11880" cy="127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B163667-F6BD-9CFC-9F68-C4A0FFD7750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69926" y="2098097"/>
                  <a:ext cx="270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3CEDE54E-36E7-8A52-F1D9-60A83741709F}"/>
                    </a:ext>
                  </a:extLst>
                </p14:cNvPr>
                <p14:cNvContentPartPr/>
                <p14:nvPr/>
              </p14:nvContentPartPr>
              <p14:xfrm>
                <a:off x="762806" y="2111417"/>
                <a:ext cx="27720" cy="925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3CEDE54E-36E7-8A52-F1D9-60A83741709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55246" y="2103857"/>
                  <a:ext cx="4284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FB8A6E7B-19D2-7F22-1DCA-944574C1FBC6}"/>
              </a:ext>
            </a:extLst>
          </p:cNvPr>
          <p:cNvGrpSpPr/>
          <p:nvPr/>
        </p:nvGrpSpPr>
        <p:grpSpPr>
          <a:xfrm>
            <a:off x="1094366" y="1606337"/>
            <a:ext cx="1228680" cy="468000"/>
            <a:chOff x="1094366" y="1606337"/>
            <a:chExt cx="1228680" cy="46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20A0DCA-FEAC-43FF-8A85-52C471144557}"/>
                    </a:ext>
                  </a:extLst>
                </p14:cNvPr>
                <p14:cNvContentPartPr/>
                <p14:nvPr/>
              </p14:nvContentPartPr>
              <p14:xfrm>
                <a:off x="1094366" y="1782737"/>
                <a:ext cx="182520" cy="277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20A0DCA-FEAC-43FF-8A85-52C47114455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86806" y="1775177"/>
                  <a:ext cx="1976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83B5EAF-CB86-3088-D1FD-D0C04AC13809}"/>
                    </a:ext>
                  </a:extLst>
                </p14:cNvPr>
                <p14:cNvContentPartPr/>
                <p14:nvPr/>
              </p14:nvContentPartPr>
              <p14:xfrm>
                <a:off x="1114166" y="1908737"/>
                <a:ext cx="192960" cy="244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83B5EAF-CB86-3088-D1FD-D0C04AC1380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106966" y="1901177"/>
                  <a:ext cx="2080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B4C4707-115E-7403-CA52-6BA10BE61E73}"/>
                    </a:ext>
                  </a:extLst>
                </p14:cNvPr>
                <p14:cNvContentPartPr/>
                <p14:nvPr/>
              </p14:nvContentPartPr>
              <p14:xfrm>
                <a:off x="1367966" y="1769417"/>
                <a:ext cx="237240" cy="1965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B4C4707-115E-7403-CA52-6BA10BE61E7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360406" y="1761857"/>
                  <a:ext cx="2523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F46DD536-FA93-D763-8560-E7E416CFF655}"/>
                    </a:ext>
                  </a:extLst>
                </p14:cNvPr>
                <p14:cNvContentPartPr/>
                <p14:nvPr/>
              </p14:nvContentPartPr>
              <p14:xfrm>
                <a:off x="1653446" y="1781657"/>
                <a:ext cx="137160" cy="1800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F46DD536-FA93-D763-8560-E7E416CFF65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45886" y="1774097"/>
                  <a:ext cx="1522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97B0E08-2679-C973-1E2C-528755C3CF0F}"/>
                    </a:ext>
                  </a:extLst>
                </p14:cNvPr>
                <p14:cNvContentPartPr/>
                <p14:nvPr/>
              </p14:nvContentPartPr>
              <p14:xfrm>
                <a:off x="1880606" y="1606337"/>
                <a:ext cx="26640" cy="353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97B0E08-2679-C973-1E2C-528755C3CF0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873046" y="1598777"/>
                  <a:ext cx="4176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5F3720DE-E1D7-BA61-1E2C-13DE9C8DB708}"/>
                    </a:ext>
                  </a:extLst>
                </p14:cNvPr>
                <p14:cNvContentPartPr/>
                <p14:nvPr/>
              </p14:nvContentPartPr>
              <p14:xfrm>
                <a:off x="1878806" y="1835297"/>
                <a:ext cx="108720" cy="550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5F3720DE-E1D7-BA61-1E2C-13DE9C8DB70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871246" y="1827737"/>
                  <a:ext cx="1238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D415DAC-7AD6-C1D1-9309-D18DDB23991B}"/>
                    </a:ext>
                  </a:extLst>
                </p14:cNvPr>
                <p14:cNvContentPartPr/>
                <p14:nvPr/>
              </p14:nvContentPartPr>
              <p14:xfrm>
                <a:off x="2034326" y="1641257"/>
                <a:ext cx="33120" cy="3016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D415DAC-7AD6-C1D1-9309-D18DDB23991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026766" y="1633697"/>
                  <a:ext cx="4788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D551EE61-CB8F-DA61-CCD5-5E3818A3A888}"/>
                    </a:ext>
                  </a:extLst>
                </p14:cNvPr>
                <p14:cNvContentPartPr/>
                <p14:nvPr/>
              </p14:nvContentPartPr>
              <p14:xfrm>
                <a:off x="2034326" y="1813337"/>
                <a:ext cx="90000" cy="464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D551EE61-CB8F-DA61-CCD5-5E3818A3A88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026766" y="1805777"/>
                  <a:ext cx="1047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DCEF41C-72DE-DE5F-F3ED-EFD09B089214}"/>
                    </a:ext>
                  </a:extLst>
                </p14:cNvPr>
                <p14:cNvContentPartPr/>
                <p14:nvPr/>
              </p14:nvContentPartPr>
              <p14:xfrm>
                <a:off x="2159606" y="1764017"/>
                <a:ext cx="163440" cy="3103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DCEF41C-72DE-DE5F-F3ED-EFD09B08921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152046" y="1756457"/>
                  <a:ext cx="178560" cy="325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1257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9A87A-876B-F30B-1215-722AA4E2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15F95B-FD44-EDCE-5785-7D8680F7F51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A5C32F-B38F-FBF9-48E2-478AC3CD8F6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0BA606-1763-1945-D160-3953B482DC0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3E7CD2E-18CE-32F0-CA60-9727D9A3C81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1E1A022-C3BD-5A5B-8854-B40245B27BF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911DAEF-09B9-36D1-8F0B-EAB9573FCEC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52D831D-A135-9C90-951D-DE54283613F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7DEA60E-662F-9A5A-B847-A7E4611918C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0FCA7BE-CA67-14AC-DA51-5BEE60E74EF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8C70491-1101-1AA1-9D46-876D6F8EBC0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9990078-901F-4A65-9AB8-EAAA88A5361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3C41D00-2124-5FFC-7DC9-EB97FEBF4CE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CD59889-8D59-E2CD-45FB-C7AC1FA2823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6A59AE4-6C7D-99CF-4293-F4ABE80F784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222BE74-D611-5112-C553-337EF60489D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F576E24-3D46-0EC9-1DA8-8370621089A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D3CB074-7A2C-2627-A774-46E2DD58F3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769F73C-6893-C161-A152-0421EBD3C06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E8BBC2-D738-2DC1-93CA-866495220AD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8A9A543-B658-DF9E-CE20-2BE98C3BA5E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0C810C7-6E16-B82B-224E-428BA97C694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C71AEBB-BF39-462F-6F3D-090994C2A52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E2746CC-20CE-B542-02AA-0599F909F4A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4D824A0-B025-80ED-F65B-65537A5B8B7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9D5D2A3-0052-D96B-1A67-DD3C96B57FB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6F410B1-B980-9DE2-BA33-00868B64249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5A8C492-BE4D-B82D-0D4C-C710BA91831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033F3AF-F1EA-344C-8C14-917FF80C5F7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73BA527-0A60-92D2-B57A-E7C641AB8B3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2AA1894-CE28-EACD-7A0A-9F06A33CC42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5E113F2-A1E3-AF1F-66C9-99F43DC69B3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0575196-9C61-CCBD-0539-B168BF8517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A33BDD4-7C24-348D-234A-343760545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3C8617-FB20-7275-2239-36911D5F636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0DB630-849F-385E-2814-2A66C31D6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BB2BA74E-6815-72C0-BC2D-ABF128056CA8}"/>
              </a:ext>
            </a:extLst>
          </p:cNvPr>
          <p:cNvSpPr txBox="1"/>
          <p:nvPr/>
        </p:nvSpPr>
        <p:spPr>
          <a:xfrm>
            <a:off x="4290863" y="341696"/>
            <a:ext cx="3674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13AE3AF-FA85-559A-5C7C-D8486C941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37B69A32-CE3A-C1E8-E6D1-FB866A503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021" y="1275716"/>
            <a:ext cx="5745993" cy="1812616"/>
          </a:xfrm>
          <a:prstGeom prst="rect">
            <a:avLst/>
          </a:prstGeom>
        </p:spPr>
      </p:pic>
      <p:pic>
        <p:nvPicPr>
          <p:cNvPr id="28" name="Immagine 27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1DDA4633-C3F1-45A7-FA42-D82A151D5F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422" y="3348326"/>
            <a:ext cx="5892995" cy="334175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A10E0854-7D04-0E39-A0BA-ACEBDB0D944E}"/>
                  </a:ext>
                </a:extLst>
              </p14:cNvPr>
              <p14:cNvContentPartPr/>
              <p14:nvPr/>
            </p14:nvContentPartPr>
            <p14:xfrm>
              <a:off x="5263166" y="2529737"/>
              <a:ext cx="2228040" cy="10008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A10E0854-7D04-0E39-A0BA-ACEBDB0D944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55606" y="2522177"/>
                <a:ext cx="2243160" cy="11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o 63">
            <a:extLst>
              <a:ext uri="{FF2B5EF4-FFF2-40B4-BE49-F238E27FC236}">
                <a16:creationId xmlns:a16="http://schemas.microsoft.com/office/drawing/2014/main" id="{898E437D-704C-D06D-F51C-5AAD1EABCE95}"/>
              </a:ext>
            </a:extLst>
          </p:cNvPr>
          <p:cNvGrpSpPr/>
          <p:nvPr/>
        </p:nvGrpSpPr>
        <p:grpSpPr>
          <a:xfrm>
            <a:off x="1568126" y="630377"/>
            <a:ext cx="1898640" cy="496440"/>
            <a:chOff x="1568126" y="630377"/>
            <a:chExt cx="1898640" cy="49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7BB7E30-1AF2-B790-645D-0109FEE7BC9B}"/>
                    </a:ext>
                  </a:extLst>
                </p14:cNvPr>
                <p14:cNvContentPartPr/>
                <p14:nvPr/>
              </p14:nvContentPartPr>
              <p14:xfrm>
                <a:off x="1568126" y="693737"/>
                <a:ext cx="181440" cy="3034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7BB7E30-1AF2-B790-645D-0109FEE7BC9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60566" y="686177"/>
                  <a:ext cx="19656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A6F9087-04D6-6710-76F3-FE746856C46C}"/>
                    </a:ext>
                  </a:extLst>
                </p14:cNvPr>
                <p14:cNvContentPartPr/>
                <p14:nvPr/>
              </p14:nvContentPartPr>
              <p14:xfrm>
                <a:off x="1808246" y="763937"/>
                <a:ext cx="150840" cy="5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A6F9087-04D6-6710-76F3-FE746856C46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00686" y="756377"/>
                  <a:ext cx="1659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A603774-561C-1F06-B047-43CF7777B139}"/>
                    </a:ext>
                  </a:extLst>
                </p14:cNvPr>
                <p14:cNvContentPartPr/>
                <p14:nvPr/>
              </p14:nvContentPartPr>
              <p14:xfrm>
                <a:off x="1787006" y="900737"/>
                <a:ext cx="131760" cy="22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A603774-561C-1F06-B047-43CF7777B13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79446" y="893177"/>
                  <a:ext cx="1468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BC59F71-70DD-FD9B-040F-445885B9F0DC}"/>
                    </a:ext>
                  </a:extLst>
                </p14:cNvPr>
                <p14:cNvContentPartPr/>
                <p14:nvPr/>
              </p14:nvContentPartPr>
              <p14:xfrm>
                <a:off x="1941806" y="646577"/>
                <a:ext cx="37080" cy="4165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BC59F71-70DD-FD9B-040F-445885B9F0D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34246" y="639017"/>
                  <a:ext cx="5220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7B95CC3-D98C-7EC0-83A0-561FD57F1D8B}"/>
                    </a:ext>
                  </a:extLst>
                </p14:cNvPr>
                <p14:cNvContentPartPr/>
                <p14:nvPr/>
              </p14:nvContentPartPr>
              <p14:xfrm>
                <a:off x="2032166" y="657737"/>
                <a:ext cx="21960" cy="4669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7B95CC3-D98C-7EC0-83A0-561FD57F1D8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24966" y="650177"/>
                  <a:ext cx="3672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03B5D97-3E7A-B73A-C401-10DE30839B1E}"/>
                    </a:ext>
                  </a:extLst>
                </p14:cNvPr>
                <p14:cNvContentPartPr/>
                <p14:nvPr/>
              </p14:nvContentPartPr>
              <p14:xfrm>
                <a:off x="2217566" y="681857"/>
                <a:ext cx="164520" cy="2905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03B5D97-3E7A-B73A-C401-10DE30839B1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210006" y="674297"/>
                  <a:ext cx="17964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B8516AD-B0C2-2510-A82A-6E9F168D8AD4}"/>
                    </a:ext>
                  </a:extLst>
                </p14:cNvPr>
                <p14:cNvContentPartPr/>
                <p14:nvPr/>
              </p14:nvContentPartPr>
              <p14:xfrm>
                <a:off x="2253566" y="806417"/>
                <a:ext cx="154080" cy="18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B8516AD-B0C2-2510-A82A-6E9F168D8AD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246006" y="799217"/>
                  <a:ext cx="1692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8E69C19-C47B-8DF4-DCEF-BE260719753D}"/>
                    </a:ext>
                  </a:extLst>
                </p14:cNvPr>
                <p14:cNvContentPartPr/>
                <p14:nvPr/>
              </p14:nvContentPartPr>
              <p14:xfrm>
                <a:off x="2416646" y="669617"/>
                <a:ext cx="132840" cy="275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8E69C19-C47B-8DF4-DCEF-BE260719753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409086" y="662057"/>
                  <a:ext cx="1479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FBE0871-9AD3-E06F-F3F7-432CBEBA4C0B}"/>
                    </a:ext>
                  </a:extLst>
                </p14:cNvPr>
                <p14:cNvContentPartPr/>
                <p14:nvPr/>
              </p14:nvContentPartPr>
              <p14:xfrm>
                <a:off x="2434646" y="821897"/>
                <a:ext cx="153000" cy="22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FBE0871-9AD3-E06F-F3F7-432CBEBA4C0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427086" y="814337"/>
                  <a:ext cx="1681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98D6788-C3ED-3CF1-70D5-B9C12C3B3A51}"/>
                    </a:ext>
                  </a:extLst>
                </p14:cNvPr>
                <p14:cNvContentPartPr/>
                <p14:nvPr/>
              </p14:nvContentPartPr>
              <p14:xfrm>
                <a:off x="2643086" y="785897"/>
                <a:ext cx="65520" cy="2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98D6788-C3ED-3CF1-70D5-B9C12C3B3A5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635526" y="778337"/>
                  <a:ext cx="806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DB8E4BB-2099-AB05-C4DD-CCDFB590C7A7}"/>
                    </a:ext>
                  </a:extLst>
                </p14:cNvPr>
                <p14:cNvContentPartPr/>
                <p14:nvPr/>
              </p14:nvContentPartPr>
              <p14:xfrm>
                <a:off x="2714366" y="630377"/>
                <a:ext cx="49680" cy="406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DB8E4BB-2099-AB05-C4DD-CCDFB590C7A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707166" y="622817"/>
                  <a:ext cx="6480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09C3080-627A-4A99-52FF-CF9AC47B5AA9}"/>
                    </a:ext>
                  </a:extLst>
                </p14:cNvPr>
                <p14:cNvContentPartPr/>
                <p14:nvPr/>
              </p14:nvContentPartPr>
              <p14:xfrm>
                <a:off x="2911286" y="671777"/>
                <a:ext cx="149760" cy="160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09C3080-627A-4A99-52FF-CF9AC47B5AA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03726" y="664217"/>
                  <a:ext cx="1648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653B33A-B629-29DE-004F-F4F17748A536}"/>
                    </a:ext>
                  </a:extLst>
                </p14:cNvPr>
                <p14:cNvContentPartPr/>
                <p14:nvPr/>
              </p14:nvContentPartPr>
              <p14:xfrm>
                <a:off x="2968166" y="858977"/>
                <a:ext cx="6840" cy="1472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653B33A-B629-29DE-004F-F4F17748A53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60606" y="851777"/>
                  <a:ext cx="216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681267A-0315-CF07-30A7-919A7C7202AF}"/>
                    </a:ext>
                  </a:extLst>
                </p14:cNvPr>
                <p14:cNvContentPartPr/>
                <p14:nvPr/>
              </p14:nvContentPartPr>
              <p14:xfrm>
                <a:off x="3077606" y="848177"/>
                <a:ext cx="29880" cy="1954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681267A-0315-CF07-30A7-919A7C7202A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70046" y="840617"/>
                  <a:ext cx="450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3652542-A37F-A5AF-BC47-9F7DA32E59ED}"/>
                    </a:ext>
                  </a:extLst>
                </p14:cNvPr>
                <p14:cNvContentPartPr/>
                <p14:nvPr/>
              </p14:nvContentPartPr>
              <p14:xfrm>
                <a:off x="2752526" y="1051937"/>
                <a:ext cx="714240" cy="74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3652542-A37F-A5AF-BC47-9F7DA32E59E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744966" y="1044377"/>
                  <a:ext cx="729360" cy="9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56F414AF-3980-EF9C-414F-5FD8057CC2D0}"/>
                  </a:ext>
                </a:extLst>
              </p14:cNvPr>
              <p14:cNvContentPartPr/>
              <p14:nvPr/>
            </p14:nvContentPartPr>
            <p14:xfrm>
              <a:off x="867926" y="726497"/>
              <a:ext cx="209520" cy="32904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56F414AF-3980-EF9C-414F-5FD8057CC2D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60366" y="718937"/>
                <a:ext cx="224640" cy="34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E3F2BD59-52BF-9E3D-5460-833A39BCEE5F}"/>
                  </a:ext>
                </a:extLst>
              </p14:cNvPr>
              <p14:cNvContentPartPr/>
              <p14:nvPr/>
            </p14:nvContentPartPr>
            <p14:xfrm>
              <a:off x="1153406" y="783737"/>
              <a:ext cx="30960" cy="49104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E3F2BD59-52BF-9E3D-5460-833A39BCEE5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145846" y="776177"/>
                <a:ext cx="46080" cy="50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uppo 75">
            <a:extLst>
              <a:ext uri="{FF2B5EF4-FFF2-40B4-BE49-F238E27FC236}">
                <a16:creationId xmlns:a16="http://schemas.microsoft.com/office/drawing/2014/main" id="{68CBAC80-6750-9E9F-B43B-7F0FF9D166F2}"/>
              </a:ext>
            </a:extLst>
          </p:cNvPr>
          <p:cNvGrpSpPr/>
          <p:nvPr/>
        </p:nvGrpSpPr>
        <p:grpSpPr>
          <a:xfrm>
            <a:off x="194006" y="292337"/>
            <a:ext cx="696600" cy="1120320"/>
            <a:chOff x="194006" y="292337"/>
            <a:chExt cx="696600" cy="112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AC028E3-0CA2-780E-4510-00D138BBC1D2}"/>
                    </a:ext>
                  </a:extLst>
                </p14:cNvPr>
                <p14:cNvContentPartPr/>
                <p14:nvPr/>
              </p14:nvContentPartPr>
              <p14:xfrm>
                <a:off x="498566" y="582137"/>
                <a:ext cx="304560" cy="226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AC028E3-0CA2-780E-4510-00D138BBC1D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91006" y="574577"/>
                  <a:ext cx="3196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ABA09A8-1B53-A89C-2BB7-504975BF648D}"/>
                    </a:ext>
                  </a:extLst>
                </p14:cNvPr>
                <p14:cNvContentPartPr/>
                <p14:nvPr/>
              </p14:nvContentPartPr>
              <p14:xfrm>
                <a:off x="322526" y="908657"/>
                <a:ext cx="562680" cy="51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ABA09A8-1B53-A89C-2BB7-504975BF648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14966" y="901097"/>
                  <a:ext cx="5774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CF69EC4-F280-CC90-7CB9-20172943A88F}"/>
                    </a:ext>
                  </a:extLst>
                </p14:cNvPr>
                <p14:cNvContentPartPr/>
                <p14:nvPr/>
              </p14:nvContentPartPr>
              <p14:xfrm>
                <a:off x="622766" y="983537"/>
                <a:ext cx="7920" cy="105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CF69EC4-F280-CC90-7CB9-20172943A88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15206" y="975977"/>
                  <a:ext cx="226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463591D-B552-0CA3-22B0-BED31E117C91}"/>
                    </a:ext>
                  </a:extLst>
                </p14:cNvPr>
                <p14:cNvContentPartPr/>
                <p14:nvPr/>
              </p14:nvContentPartPr>
              <p14:xfrm>
                <a:off x="476246" y="1116737"/>
                <a:ext cx="264600" cy="162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463591D-B552-0CA3-22B0-BED31E117C9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68686" y="1109177"/>
                  <a:ext cx="2797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FC3D004-48F1-F2F3-0514-0008836C3AC7}"/>
                    </a:ext>
                  </a:extLst>
                </p14:cNvPr>
                <p14:cNvContentPartPr/>
                <p14:nvPr/>
              </p14:nvContentPartPr>
              <p14:xfrm>
                <a:off x="194006" y="292337"/>
                <a:ext cx="696600" cy="1120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FC3D004-48F1-F2F3-0514-0008836C3AC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86446" y="284777"/>
                  <a:ext cx="711720" cy="113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41A459BB-707D-FADB-DB0E-5EF45D2FB125}"/>
              </a:ext>
            </a:extLst>
          </p:cNvPr>
          <p:cNvGrpSpPr/>
          <p:nvPr/>
        </p:nvGrpSpPr>
        <p:grpSpPr>
          <a:xfrm>
            <a:off x="251246" y="2745377"/>
            <a:ext cx="3003480" cy="936000"/>
            <a:chOff x="251246" y="2745377"/>
            <a:chExt cx="3003480" cy="93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3B78068A-0296-7365-6F4E-8F2D2E260C1A}"/>
                    </a:ext>
                  </a:extLst>
                </p14:cNvPr>
                <p14:cNvContentPartPr/>
                <p14:nvPr/>
              </p14:nvContentPartPr>
              <p14:xfrm>
                <a:off x="251246" y="2828897"/>
                <a:ext cx="327960" cy="4244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3B78068A-0296-7365-6F4E-8F2D2E260C1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43686" y="2821337"/>
                  <a:ext cx="34272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AAAC6895-441C-10E0-E627-13318726B379}"/>
                    </a:ext>
                  </a:extLst>
                </p14:cNvPr>
                <p14:cNvContentPartPr/>
                <p14:nvPr/>
              </p14:nvContentPartPr>
              <p14:xfrm>
                <a:off x="580646" y="3054617"/>
                <a:ext cx="147600" cy="277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AAAC6895-441C-10E0-E627-13318726B37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73086" y="3047057"/>
                  <a:ext cx="1627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298918C-A9A5-BEF6-0A01-4CE37E6D4E96}"/>
                    </a:ext>
                  </a:extLst>
                </p14:cNvPr>
                <p14:cNvContentPartPr/>
                <p14:nvPr/>
              </p14:nvContentPartPr>
              <p14:xfrm>
                <a:off x="762806" y="2814497"/>
                <a:ext cx="2520" cy="3772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298918C-A9A5-BEF6-0A01-4CE37E6D4E9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5246" y="2806937"/>
                  <a:ext cx="1764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3AE71CE-5CE6-34F1-E256-ED8DED6EB74D}"/>
                    </a:ext>
                  </a:extLst>
                </p14:cNvPr>
                <p14:cNvContentPartPr/>
                <p14:nvPr/>
              </p14:nvContentPartPr>
              <p14:xfrm>
                <a:off x="377246" y="3378617"/>
                <a:ext cx="15120" cy="2149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3AE71CE-5CE6-34F1-E256-ED8DED6EB74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0046" y="3371057"/>
                  <a:ext cx="302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04A65012-97A9-18A6-A56E-774B0B24FF03}"/>
                    </a:ext>
                  </a:extLst>
                </p14:cNvPr>
                <p14:cNvContentPartPr/>
                <p14:nvPr/>
              </p14:nvContentPartPr>
              <p14:xfrm>
                <a:off x="395246" y="3361697"/>
                <a:ext cx="203400" cy="3196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04A65012-97A9-18A6-A56E-774B0B24FF0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7686" y="3354137"/>
                  <a:ext cx="21852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0CDF745-5BF4-AC6F-FEAE-3DDC8FF1659B}"/>
                    </a:ext>
                  </a:extLst>
                </p14:cNvPr>
                <p14:cNvContentPartPr/>
                <p14:nvPr/>
              </p14:nvContentPartPr>
              <p14:xfrm>
                <a:off x="863966" y="2849417"/>
                <a:ext cx="43560" cy="2930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0CDF745-5BF4-AC6F-FEAE-3DDC8FF1659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56406" y="2842217"/>
                  <a:ext cx="5868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4B858014-5308-D392-E6D7-2C104798228D}"/>
                    </a:ext>
                  </a:extLst>
                </p14:cNvPr>
                <p14:cNvContentPartPr/>
                <p14:nvPr/>
              </p14:nvContentPartPr>
              <p14:xfrm>
                <a:off x="817526" y="2791457"/>
                <a:ext cx="243000" cy="440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4B858014-5308-D392-E6D7-2C104798228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09966" y="2783897"/>
                  <a:ext cx="2581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62268EBD-71B2-2A12-7E0B-81F1D98FB0EA}"/>
                    </a:ext>
                  </a:extLst>
                </p14:cNvPr>
                <p14:cNvContentPartPr/>
                <p14:nvPr/>
              </p14:nvContentPartPr>
              <p14:xfrm>
                <a:off x="1121726" y="2804777"/>
                <a:ext cx="40680" cy="3870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62268EBD-71B2-2A12-7E0B-81F1D98FB0E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14166" y="2797217"/>
                  <a:ext cx="5580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E5717BF-E01D-6240-D26D-EF44195B5DCB}"/>
                    </a:ext>
                  </a:extLst>
                </p14:cNvPr>
                <p14:cNvContentPartPr/>
                <p14:nvPr/>
              </p14:nvContentPartPr>
              <p14:xfrm>
                <a:off x="1135406" y="3001697"/>
                <a:ext cx="176040" cy="410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E5717BF-E01D-6240-D26D-EF44195B5DC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27846" y="2994497"/>
                  <a:ext cx="1911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E4B1D5D-8B9F-F3E0-D15F-17B84D984BB2}"/>
                    </a:ext>
                  </a:extLst>
                </p14:cNvPr>
                <p14:cNvContentPartPr/>
                <p14:nvPr/>
              </p14:nvContentPartPr>
              <p14:xfrm>
                <a:off x="1593326" y="2760857"/>
                <a:ext cx="137160" cy="3542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E4B1D5D-8B9F-F3E0-D15F-17B84D984BB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585766" y="2753297"/>
                  <a:ext cx="15228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7D901BDA-3A39-4ED4-8286-81C75F0B8224}"/>
                    </a:ext>
                  </a:extLst>
                </p14:cNvPr>
                <p14:cNvContentPartPr/>
                <p14:nvPr/>
              </p14:nvContentPartPr>
              <p14:xfrm>
                <a:off x="1671086" y="2939417"/>
                <a:ext cx="98280" cy="1987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7D901BDA-3A39-4ED4-8286-81C75F0B822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663886" y="2931857"/>
                  <a:ext cx="1134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493DD99-ED02-5F27-1C3F-7EEC311F84FB}"/>
                    </a:ext>
                  </a:extLst>
                </p14:cNvPr>
                <p14:cNvContentPartPr/>
                <p14:nvPr/>
              </p14:nvContentPartPr>
              <p14:xfrm>
                <a:off x="1942886" y="2745377"/>
                <a:ext cx="29880" cy="3531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493DD99-ED02-5F27-1C3F-7EEC311F84F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935326" y="2737817"/>
                  <a:ext cx="4500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0B0FFBD3-1B1C-E0CB-248C-D04AA4ED15FB}"/>
                    </a:ext>
                  </a:extLst>
                </p14:cNvPr>
                <p14:cNvContentPartPr/>
                <p14:nvPr/>
              </p14:nvContentPartPr>
              <p14:xfrm>
                <a:off x="1936406" y="2927177"/>
                <a:ext cx="216360" cy="727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0B0FFBD3-1B1C-E0CB-248C-D04AA4ED15F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928846" y="2919977"/>
                  <a:ext cx="2311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F711F117-9E3A-CF9B-62D9-BDEEE911D4B5}"/>
                    </a:ext>
                  </a:extLst>
                </p14:cNvPr>
                <p14:cNvContentPartPr/>
                <p14:nvPr/>
              </p14:nvContentPartPr>
              <p14:xfrm>
                <a:off x="1708166" y="3267017"/>
                <a:ext cx="157320" cy="2358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F711F117-9E3A-CF9B-62D9-BDEEE911D4B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700606" y="3259457"/>
                  <a:ext cx="1724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B3DE6D09-6F37-44C2-ED4B-ED1B0263B901}"/>
                    </a:ext>
                  </a:extLst>
                </p14:cNvPr>
                <p14:cNvContentPartPr/>
                <p14:nvPr/>
              </p14:nvContentPartPr>
              <p14:xfrm>
                <a:off x="1757486" y="3380777"/>
                <a:ext cx="78480" cy="1033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B3DE6D09-6F37-44C2-ED4B-ED1B0263B90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749926" y="3373217"/>
                  <a:ext cx="932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AF6C819-38EE-F86B-67EC-2CD59CDE6A70}"/>
                    </a:ext>
                  </a:extLst>
                </p14:cNvPr>
                <p14:cNvContentPartPr/>
                <p14:nvPr/>
              </p14:nvContentPartPr>
              <p14:xfrm>
                <a:off x="1893206" y="3268097"/>
                <a:ext cx="109800" cy="2052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AF6C819-38EE-F86B-67EC-2CD59CDE6A7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886006" y="3260537"/>
                  <a:ext cx="12492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1AE2DD64-E411-FCFB-901A-A530BF93FC21}"/>
                    </a:ext>
                  </a:extLst>
                </p14:cNvPr>
                <p14:cNvContentPartPr/>
                <p14:nvPr/>
              </p14:nvContentPartPr>
              <p14:xfrm>
                <a:off x="1967006" y="3335777"/>
                <a:ext cx="100440" cy="673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1AE2DD64-E411-FCFB-901A-A530BF93FC2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959446" y="3328577"/>
                  <a:ext cx="115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A31F305-19A8-E70F-5166-8715C54ACD1F}"/>
                    </a:ext>
                  </a:extLst>
                </p14:cNvPr>
                <p14:cNvContentPartPr/>
                <p14:nvPr/>
              </p14:nvContentPartPr>
              <p14:xfrm>
                <a:off x="2210366" y="2954537"/>
                <a:ext cx="157320" cy="2394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A31F305-19A8-E70F-5166-8715C54ACD1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202806" y="2946977"/>
                  <a:ext cx="1724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526999E-7886-36EF-ED6F-59ED92079143}"/>
                    </a:ext>
                  </a:extLst>
                </p14:cNvPr>
                <p14:cNvContentPartPr/>
                <p14:nvPr/>
              </p14:nvContentPartPr>
              <p14:xfrm>
                <a:off x="2378846" y="3044537"/>
                <a:ext cx="204480" cy="241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526999E-7886-36EF-ED6F-59ED9207914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371286" y="3036977"/>
                  <a:ext cx="2196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4C68979-97F4-E6F5-57CB-6C83CDC30A8E}"/>
                    </a:ext>
                  </a:extLst>
                </p14:cNvPr>
                <p14:cNvContentPartPr/>
                <p14:nvPr/>
              </p14:nvContentPartPr>
              <p14:xfrm>
                <a:off x="2515646" y="2907737"/>
                <a:ext cx="58320" cy="3189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4C68979-97F4-E6F5-57CB-6C83CDC30A8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508086" y="2900177"/>
                  <a:ext cx="7344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4A884A5-C57A-E334-929E-86C6602A7680}"/>
                    </a:ext>
                  </a:extLst>
                </p14:cNvPr>
                <p14:cNvContentPartPr/>
                <p14:nvPr/>
              </p14:nvContentPartPr>
              <p14:xfrm>
                <a:off x="2800766" y="2896577"/>
                <a:ext cx="187920" cy="2898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4A884A5-C57A-E334-929E-86C6602A768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793206" y="2889017"/>
                  <a:ext cx="20304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D5AF072-B19D-EA38-F4A1-6F17C9528FFC}"/>
                    </a:ext>
                  </a:extLst>
                </p14:cNvPr>
                <p14:cNvContentPartPr/>
                <p14:nvPr/>
              </p14:nvContentPartPr>
              <p14:xfrm>
                <a:off x="2806166" y="3192497"/>
                <a:ext cx="5760" cy="1778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D5AF072-B19D-EA38-F4A1-6F17C9528FF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798606" y="3184937"/>
                  <a:ext cx="208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7B9F31B0-5DDB-4F30-D1AB-8E19DD71DB84}"/>
                    </a:ext>
                  </a:extLst>
                </p14:cNvPr>
                <p14:cNvContentPartPr/>
                <p14:nvPr/>
              </p14:nvContentPartPr>
              <p14:xfrm>
                <a:off x="2980766" y="3158657"/>
                <a:ext cx="27720" cy="2073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7B9F31B0-5DDB-4F30-D1AB-8E19DD71DB8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973206" y="3151097"/>
                  <a:ext cx="428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8DA47324-6605-1339-3DE6-452519B69669}"/>
                    </a:ext>
                  </a:extLst>
                </p14:cNvPr>
                <p14:cNvContentPartPr/>
                <p14:nvPr/>
              </p14:nvContentPartPr>
              <p14:xfrm>
                <a:off x="2620766" y="3321737"/>
                <a:ext cx="633960" cy="288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8DA47324-6605-1339-3DE6-452519B69669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613206" y="3314177"/>
                  <a:ext cx="649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F7160034-AF32-2F6A-3A9C-DA635A47AABC}"/>
                    </a:ext>
                  </a:extLst>
                </p14:cNvPr>
                <p14:cNvContentPartPr/>
                <p14:nvPr/>
              </p14:nvContentPartPr>
              <p14:xfrm>
                <a:off x="1202726" y="2813417"/>
                <a:ext cx="126720" cy="4363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F7160034-AF32-2F6A-3A9C-DA635A47AAB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95166" y="2805857"/>
                  <a:ext cx="14184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4A08C38-D430-2F3B-4630-0BE1B5326F38}"/>
                    </a:ext>
                  </a:extLst>
                </p14:cNvPr>
                <p14:cNvContentPartPr/>
                <p14:nvPr/>
              </p14:nvContentPartPr>
              <p14:xfrm>
                <a:off x="1371206" y="2847257"/>
                <a:ext cx="2520" cy="3409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4A08C38-D430-2F3B-4630-0BE1B5326F3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363646" y="2840057"/>
                  <a:ext cx="1764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3FB8613-9C1B-E85A-EB10-BDB456B1313A}"/>
                    </a:ext>
                  </a:extLst>
                </p14:cNvPr>
                <p14:cNvContentPartPr/>
                <p14:nvPr/>
              </p14:nvContentPartPr>
              <p14:xfrm>
                <a:off x="1374446" y="3057857"/>
                <a:ext cx="82440" cy="550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3FB8613-9C1B-E85A-EB10-BDB456B1313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366886" y="3050297"/>
                  <a:ext cx="97560" cy="7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6289A8C3-4925-5263-F1FE-B4D8A0446F9A}"/>
                  </a:ext>
                </a:extLst>
              </p14:cNvPr>
              <p14:cNvContentPartPr/>
              <p14:nvPr/>
            </p14:nvContentPartPr>
            <p14:xfrm>
              <a:off x="3790406" y="5643017"/>
              <a:ext cx="583560" cy="8244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6289A8C3-4925-5263-F1FE-B4D8A0446F9A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3782846" y="5635457"/>
                <a:ext cx="59868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FDC959F1-BDA0-E54D-D664-3AB498E2CC53}"/>
                  </a:ext>
                </a:extLst>
              </p14:cNvPr>
              <p14:cNvContentPartPr/>
              <p14:nvPr/>
            </p14:nvContentPartPr>
            <p14:xfrm>
              <a:off x="3209366" y="5646257"/>
              <a:ext cx="671040" cy="6732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FDC959F1-BDA0-E54D-D664-3AB498E2CC53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3201806" y="5638697"/>
                <a:ext cx="68616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C63DAA07-2A16-49F1-84FF-869C93AC9511}"/>
                  </a:ext>
                </a:extLst>
              </p14:cNvPr>
              <p14:cNvContentPartPr/>
              <p14:nvPr/>
            </p14:nvContentPartPr>
            <p14:xfrm>
              <a:off x="6536126" y="869777"/>
              <a:ext cx="2035440" cy="11160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C63DAA07-2A16-49F1-84FF-869C93AC9511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6528566" y="862217"/>
                <a:ext cx="2050560" cy="12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A9684EA5-F221-ED84-4016-764F846922B8}"/>
              </a:ext>
            </a:extLst>
          </p:cNvPr>
          <p:cNvGrpSpPr/>
          <p:nvPr/>
        </p:nvGrpSpPr>
        <p:grpSpPr>
          <a:xfrm>
            <a:off x="9078446" y="982817"/>
            <a:ext cx="580680" cy="384840"/>
            <a:chOff x="9078446" y="982817"/>
            <a:chExt cx="580680" cy="38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BF9086E1-0A52-3554-3424-0C71F76484B5}"/>
                    </a:ext>
                  </a:extLst>
                </p14:cNvPr>
                <p14:cNvContentPartPr/>
                <p14:nvPr/>
              </p14:nvContentPartPr>
              <p14:xfrm>
                <a:off x="9078446" y="982817"/>
                <a:ext cx="158400" cy="3376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BF9086E1-0A52-3554-3424-0C71F76484B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070886" y="975257"/>
                  <a:ext cx="17352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6D9E790-52BE-5C4D-056F-C6583F67E840}"/>
                    </a:ext>
                  </a:extLst>
                </p14:cNvPr>
                <p14:cNvContentPartPr/>
                <p14:nvPr/>
              </p14:nvContentPartPr>
              <p14:xfrm>
                <a:off x="9280766" y="1154897"/>
                <a:ext cx="102600" cy="946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6D9E790-52BE-5C4D-056F-C6583F67E84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273206" y="1147337"/>
                  <a:ext cx="1177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5FE458D6-8042-6B3C-1BF3-C4D1BA845C55}"/>
                    </a:ext>
                  </a:extLst>
                </p14:cNvPr>
                <p14:cNvContentPartPr/>
                <p14:nvPr/>
              </p14:nvContentPartPr>
              <p14:xfrm>
                <a:off x="9425846" y="1164977"/>
                <a:ext cx="79200" cy="2026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5FE458D6-8042-6B3C-1BF3-C4D1BA845C5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418286" y="1157417"/>
                  <a:ext cx="943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68FEBE94-F701-BD4C-0DAF-957570FC922C}"/>
                    </a:ext>
                  </a:extLst>
                </p14:cNvPr>
                <p14:cNvContentPartPr/>
                <p14:nvPr/>
              </p14:nvContentPartPr>
              <p14:xfrm>
                <a:off x="9597566" y="1238057"/>
                <a:ext cx="61560" cy="1166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68FEBE94-F701-BD4C-0DAF-957570FC922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590006" y="1230497"/>
                  <a:ext cx="7632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5089AEA2-7BEB-A026-A063-F13D2F1CD224}"/>
              </a:ext>
            </a:extLst>
          </p:cNvPr>
          <p:cNvGrpSpPr/>
          <p:nvPr/>
        </p:nvGrpSpPr>
        <p:grpSpPr>
          <a:xfrm>
            <a:off x="9995366" y="950057"/>
            <a:ext cx="795240" cy="317160"/>
            <a:chOff x="9995366" y="950057"/>
            <a:chExt cx="795240" cy="31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AAC841CA-EDD5-0F67-991E-15E6B592F423}"/>
                    </a:ext>
                  </a:extLst>
                </p14:cNvPr>
                <p14:cNvContentPartPr/>
                <p14:nvPr/>
              </p14:nvContentPartPr>
              <p14:xfrm>
                <a:off x="9995366" y="1203137"/>
                <a:ext cx="201600" cy="399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AAC841CA-EDD5-0F67-991E-15E6B592F42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987806" y="1195577"/>
                  <a:ext cx="2163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B88A1A9-391C-A740-1C9C-006008AFC765}"/>
                    </a:ext>
                  </a:extLst>
                </p14:cNvPr>
                <p14:cNvContentPartPr/>
                <p14:nvPr/>
              </p14:nvContentPartPr>
              <p14:xfrm>
                <a:off x="10229726" y="1083617"/>
                <a:ext cx="250560" cy="1454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B88A1A9-391C-A740-1C9C-006008AFC76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222166" y="1076057"/>
                  <a:ext cx="2656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3AC3A17-BBEA-0DDF-94D7-C73D4959EB9F}"/>
                    </a:ext>
                  </a:extLst>
                </p14:cNvPr>
                <p14:cNvContentPartPr/>
                <p14:nvPr/>
              </p14:nvContentPartPr>
              <p14:xfrm>
                <a:off x="10407206" y="1105217"/>
                <a:ext cx="145800" cy="1620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3AC3A17-BBEA-0DDF-94D7-C73D4959EB9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399646" y="1097657"/>
                  <a:ext cx="1605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D782107-8665-39D2-52AE-C33505A2C2C3}"/>
                    </a:ext>
                  </a:extLst>
                </p14:cNvPr>
                <p14:cNvContentPartPr/>
                <p14:nvPr/>
              </p14:nvContentPartPr>
              <p14:xfrm>
                <a:off x="10578566" y="1131857"/>
                <a:ext cx="84600" cy="1274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D782107-8665-39D2-52AE-C33505A2C2C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571006" y="1124297"/>
                  <a:ext cx="997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2E44FAE5-758A-28FA-75DA-7848F56342D0}"/>
                    </a:ext>
                  </a:extLst>
                </p14:cNvPr>
                <p14:cNvContentPartPr/>
                <p14:nvPr/>
              </p14:nvContentPartPr>
              <p14:xfrm>
                <a:off x="10649126" y="950057"/>
                <a:ext cx="141480" cy="3124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2E44FAE5-758A-28FA-75DA-7848F56342D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0641566" y="942497"/>
                  <a:ext cx="156600" cy="32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BE44E926-3F65-39B4-F4CF-1FC76AE080D3}"/>
              </a:ext>
            </a:extLst>
          </p:cNvPr>
          <p:cNvGrpSpPr/>
          <p:nvPr/>
        </p:nvGrpSpPr>
        <p:grpSpPr>
          <a:xfrm>
            <a:off x="10978886" y="1020257"/>
            <a:ext cx="641520" cy="254520"/>
            <a:chOff x="10978886" y="1020257"/>
            <a:chExt cx="641520" cy="25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22A5ADE1-69D5-BF27-77D3-5567CE32E65D}"/>
                    </a:ext>
                  </a:extLst>
                </p14:cNvPr>
                <p14:cNvContentPartPr/>
                <p14:nvPr/>
              </p14:nvContentPartPr>
              <p14:xfrm>
                <a:off x="10978886" y="1228337"/>
                <a:ext cx="21240" cy="122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22A5ADE1-69D5-BF27-77D3-5567CE32E65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0971326" y="1220777"/>
                  <a:ext cx="363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E6083B0D-B2FD-DAEF-D40A-BA49369C0055}"/>
                    </a:ext>
                  </a:extLst>
                </p14:cNvPr>
                <p14:cNvContentPartPr/>
                <p14:nvPr/>
              </p14:nvContentPartPr>
              <p14:xfrm>
                <a:off x="11042966" y="1020257"/>
                <a:ext cx="168840" cy="2314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E6083B0D-B2FD-DAEF-D40A-BA49369C005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1035406" y="1012697"/>
                  <a:ext cx="1839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22A99F17-4F22-5DAB-4F20-F234C11DB5DF}"/>
                    </a:ext>
                  </a:extLst>
                </p14:cNvPr>
                <p14:cNvContentPartPr/>
                <p14:nvPr/>
              </p14:nvContentPartPr>
              <p14:xfrm>
                <a:off x="11269406" y="1129697"/>
                <a:ext cx="109440" cy="1353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22A99F17-4F22-5DAB-4F20-F234C11DB5D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1261846" y="1122137"/>
                  <a:ext cx="1245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F5BB058D-35E7-2827-0CD5-3481DDA53F48}"/>
                    </a:ext>
                  </a:extLst>
                </p14:cNvPr>
                <p14:cNvContentPartPr/>
                <p14:nvPr/>
              </p14:nvContentPartPr>
              <p14:xfrm>
                <a:off x="11422046" y="1132937"/>
                <a:ext cx="198360" cy="1418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F5BB058D-35E7-2827-0CD5-3481DDA53F4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1414486" y="1125377"/>
                  <a:ext cx="213480" cy="15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E9EB0C43-1634-6B4A-4432-A394A88976E5}"/>
                  </a:ext>
                </a:extLst>
              </p14:cNvPr>
              <p14:cNvContentPartPr/>
              <p14:nvPr/>
            </p14:nvContentPartPr>
            <p14:xfrm>
              <a:off x="9127046" y="1519577"/>
              <a:ext cx="716760" cy="68400"/>
            </p14:xfrm>
          </p:contentPart>
        </mc:Choice>
        <mc:Fallback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E9EB0C43-1634-6B4A-4432-A394A88976E5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9119486" y="1512377"/>
                <a:ext cx="73188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35" name="Input penna 134">
                <a:extLst>
                  <a:ext uri="{FF2B5EF4-FFF2-40B4-BE49-F238E27FC236}">
                    <a16:creationId xmlns:a16="http://schemas.microsoft.com/office/drawing/2014/main" id="{29C11D00-1047-BDFD-C23B-794BFE7CC9B3}"/>
                  </a:ext>
                </a:extLst>
              </p14:cNvPr>
              <p14:cNvContentPartPr/>
              <p14:nvPr/>
            </p14:nvContentPartPr>
            <p14:xfrm>
              <a:off x="3755846" y="1961297"/>
              <a:ext cx="99360" cy="9360"/>
            </p14:xfrm>
          </p:contentPart>
        </mc:Choice>
        <mc:Fallback>
          <p:pic>
            <p:nvPicPr>
              <p:cNvPr id="135" name="Input penna 134">
                <a:extLst>
                  <a:ext uri="{FF2B5EF4-FFF2-40B4-BE49-F238E27FC236}">
                    <a16:creationId xmlns:a16="http://schemas.microsoft.com/office/drawing/2014/main" id="{29C11D00-1047-BDFD-C23B-794BFE7CC9B3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3751526" y="1956977"/>
                <a:ext cx="10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234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8077C-3F04-ABF1-929E-FAE50F603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E3AAA0-B15D-723A-6894-CA854142337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D1BBE-DC66-EBC2-4D10-3B53746F2A9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000118-BA4F-3F75-9BDE-F5FC01BCF4C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33445A4-4295-DCB6-B07C-A23E56315A6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31DFC88-A27C-50DF-B402-69C5CD6257B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FB0C14B-0A4F-32E9-0C83-D0FE062A67D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2FA8CB0-6808-DC19-7BB2-89DA2F2B204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07DC1FC-B77F-1A2F-E30C-911BB69CC54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1EBAF02-E2D0-F121-C767-7CC7D48787F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53ACEA6-A3C7-80CC-B268-2E8AD6E8893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198413E-2DB2-BF14-5D69-A7527BC26E5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160803C-A327-44F5-F47C-F32F3A07899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192AB80-3466-D2EE-E79C-FB28E7116B1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A34DECC-9D8F-9E8C-3108-DE4D50A6E0F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1276F94-88F7-1940-B3A1-8E341CCED17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6FB73EC-BDC9-19CA-9ED0-E38E58550B6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765746F-263F-21D3-4139-570D9D84C45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B6E9803-F87A-9994-AB21-BEDE44403C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3365213-D647-7EA0-7DCC-746583DDE0C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8BBC100-B481-CFEF-B9D3-3A2A0A163F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6BC95CF-16B8-CB06-59CF-9FF361D77E5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958C6B6-A1A4-0E7C-FA5B-3CC980A8910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614CAC6-84EB-BB6B-E302-86C63F5716D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75D9E7F-0E1F-6BCA-8BF1-271058AF1EA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805D6DE-3114-EA30-B654-FDBEF2AF162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ECE961F-2A3F-BAC7-1042-ADDFE142285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DAB2DCC-E417-86BA-9527-372723D691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754F39A-FEE4-4664-8813-F67EEBE999E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1FA4208-06BB-F2CC-7BA3-2F2EC4F010D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3F3400D-9BBA-48F2-1A0E-D9ADFC3E175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F0914A2-AE00-451E-9EAB-6D48B207C7E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5876CD5-7B5A-AD25-ED09-293907B9D9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418AC05-8616-E82F-D91E-B6F3828C2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785AF2-8DCC-D8E4-F5CD-89A8A9ABDE4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2EC4B1B-F8BF-2197-A7BB-BCA6AB197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64017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E290D788-B57A-51DE-81D1-EBE6C1C0C71E}"/>
              </a:ext>
            </a:extLst>
          </p:cNvPr>
          <p:cNvSpPr txBox="1"/>
          <p:nvPr/>
        </p:nvSpPr>
        <p:spPr>
          <a:xfrm>
            <a:off x="-15682" y="31565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tema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86A3887-B8CA-EB47-84CB-4CA547350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6CA9470-C6B7-7A4F-37AC-80966AECC2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091" y="2400086"/>
            <a:ext cx="4803161" cy="3241762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6FA8635-9C8B-8FDD-CF58-56DA85D60DA6}"/>
              </a:ext>
            </a:extLst>
          </p:cNvPr>
          <p:cNvSpPr txBox="1"/>
          <p:nvPr/>
        </p:nvSpPr>
        <p:spPr>
          <a:xfrm>
            <a:off x="-2982" y="833394"/>
            <a:ext cx="121949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Particelle del tema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altLang="ko-KR" b="1" dirty="0"/>
              <a:t> </a:t>
            </a:r>
            <a:r>
              <a:rPr lang="ko-KR" altLang="it-IT" b="1" dirty="0"/>
              <a:t>은</a:t>
            </a:r>
            <a:r>
              <a:rPr lang="it-IT" altLang="ko-KR" b="1" dirty="0"/>
              <a:t>/</a:t>
            </a:r>
            <a:r>
              <a:rPr lang="ko-KR" altLang="it-IT" b="1" dirty="0"/>
              <a:t>는 </a:t>
            </a:r>
            <a:r>
              <a:rPr lang="it-IT" altLang="ko-KR" b="1" dirty="0"/>
              <a:t>(</a:t>
            </a:r>
            <a:r>
              <a:rPr lang="it-IT" b="1" dirty="0" err="1"/>
              <a:t>eun</a:t>
            </a:r>
            <a:r>
              <a:rPr lang="it-IT" b="1" dirty="0"/>
              <a:t>/</a:t>
            </a:r>
            <a:r>
              <a:rPr lang="it-IT" b="1" dirty="0" err="1"/>
              <a:t>neun</a:t>
            </a:r>
            <a:r>
              <a:rPr lang="it-IT" b="1" dirty="0"/>
              <a:t>)</a:t>
            </a:r>
            <a:r>
              <a:rPr lang="it-IT" dirty="0"/>
              <a:t>: indicano il tema o l'argomento della frase, spesso per mettere in risalto o per fare un contrasto.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 Sono simili a </a:t>
            </a:r>
            <a:r>
              <a:rPr lang="ko-KR" altLang="it-IT" dirty="0"/>
              <a:t>이</a:t>
            </a:r>
            <a:r>
              <a:rPr lang="it-IT" altLang="ko-KR" dirty="0"/>
              <a:t>/</a:t>
            </a:r>
            <a:r>
              <a:rPr lang="ko-KR" altLang="it-IT" dirty="0"/>
              <a:t>가</a:t>
            </a:r>
            <a:r>
              <a:rPr lang="it-IT" altLang="ko-KR" dirty="0"/>
              <a:t>, </a:t>
            </a:r>
            <a:r>
              <a:rPr lang="it-IT" dirty="0"/>
              <a:t>ma con un focus diverso (tema invece che soggetto).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B893713D-FDA3-4C5A-FC8E-67C4589E5768}"/>
                  </a:ext>
                </a:extLst>
              </p14:cNvPr>
              <p14:cNvContentPartPr/>
              <p14:nvPr/>
            </p14:nvContentPartPr>
            <p14:xfrm>
              <a:off x="6776246" y="794177"/>
              <a:ext cx="1113120" cy="11016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B893713D-FDA3-4C5A-FC8E-67C4589E57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68686" y="786617"/>
                <a:ext cx="1128240" cy="12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7844D0DA-6239-677E-67B7-3ED5487F9C46}"/>
              </a:ext>
            </a:extLst>
          </p:cNvPr>
          <p:cNvGrpSpPr/>
          <p:nvPr/>
        </p:nvGrpSpPr>
        <p:grpSpPr>
          <a:xfrm>
            <a:off x="3020006" y="1420217"/>
            <a:ext cx="2041560" cy="118440"/>
            <a:chOff x="3020006" y="1420217"/>
            <a:chExt cx="2041560" cy="1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17525D6-0F66-774A-D913-C5BAA4004556}"/>
                    </a:ext>
                  </a:extLst>
                </p14:cNvPr>
                <p14:cNvContentPartPr/>
                <p14:nvPr/>
              </p14:nvContentPartPr>
              <p14:xfrm>
                <a:off x="3934766" y="1420217"/>
                <a:ext cx="1126800" cy="107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17525D6-0F66-774A-D913-C5BAA400455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27206" y="1412657"/>
                  <a:ext cx="11419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32FDBC4-4604-6BA3-C45F-661FADBC9D14}"/>
                    </a:ext>
                  </a:extLst>
                </p14:cNvPr>
                <p14:cNvContentPartPr/>
                <p14:nvPr/>
              </p14:nvContentPartPr>
              <p14:xfrm>
                <a:off x="3020006" y="1514177"/>
                <a:ext cx="395280" cy="24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32FDBC4-4604-6BA3-C45F-661FADBC9D1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12446" y="1506617"/>
                  <a:ext cx="410040" cy="3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7A2E0D91-AF99-56C5-C453-5C451EA1D775}"/>
                  </a:ext>
                </a:extLst>
              </p14:cNvPr>
              <p14:cNvContentPartPr/>
              <p14:nvPr/>
            </p14:nvContentPartPr>
            <p14:xfrm>
              <a:off x="9870086" y="1482137"/>
              <a:ext cx="1319400" cy="17712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7A2E0D91-AF99-56C5-C453-5C451EA1D77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862526" y="1474577"/>
                <a:ext cx="133452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29EA0447-8774-FFF9-25D1-9A8AF21DDB7E}"/>
                  </a:ext>
                </a:extLst>
              </p14:cNvPr>
              <p14:cNvContentPartPr/>
              <p14:nvPr/>
            </p14:nvContentPartPr>
            <p14:xfrm>
              <a:off x="4946366" y="4638617"/>
              <a:ext cx="1148040" cy="176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29EA0447-8774-FFF9-25D1-9A8AF21DDB7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938806" y="4631057"/>
                <a:ext cx="116280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600DC5F7-ADBA-F0FD-98A0-0D4235DD13CC}"/>
                  </a:ext>
                </a:extLst>
              </p14:cNvPr>
              <p14:cNvContentPartPr/>
              <p14:nvPr/>
            </p14:nvContentPartPr>
            <p14:xfrm>
              <a:off x="5445326" y="5507657"/>
              <a:ext cx="1049040" cy="6768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600DC5F7-ADBA-F0FD-98A0-0D4235DD13C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37766" y="5500097"/>
                <a:ext cx="1064160" cy="8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289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303DD-7E8B-486F-408E-C054D36E3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C4A0E0-6B7E-A453-C114-1CE356A0DD7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24A88-BFF7-89D9-2DB2-EE4A5E888C1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624417-7CDA-5F53-04AB-ECD33EE45FE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4D1D7A9-6818-D11F-3C78-571142E86E2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3A6D6A7-9F56-5538-4007-F2C26EB1BCA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C132151-731A-155A-8199-DC7E3865980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8304CFD-0C35-B7D7-FC4E-06D8DD4CC5F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9453903-F5B5-D440-4B8B-004784F8C3D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78F1142-3B15-E3AD-0608-981286EC977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D053A01-7CDD-8117-2C3B-54C9A29E3EA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6D32651-D14C-F841-553C-86E4326B469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95C716E-1B79-58DA-51FC-D09C8791A20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4D0C741-5695-E476-B319-2E2078B1B19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3985DD8-5649-4753-4DA6-03CC3FF1D18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4A41770-009B-C8EF-D0E7-489B663E5CC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0CE6363-5C2F-1F83-164A-F9D31666C4F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412B14F-C446-713F-5527-6FB1AB30B8B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91FE2F1-2216-A661-F402-F525B20329F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FEDCC52-D320-A8E0-BA37-13907938A54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EC43B27-71E8-61BD-B250-6F4BC2C7EB6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7353DCF-199E-E04F-0E3F-62DE6F32BA6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475389E-899B-3B32-0AC2-F94758A6F39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0860065-A489-EDDC-B1C0-7B1147DE853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CA9A6FE-BA24-90CA-4252-86BF5D003B1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2114F03-E126-9837-46AD-85947626056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3B31D39-8160-2737-224D-F9A4E758ED8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3C4E4E0-8DF4-108D-5884-8E545C5B7B1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DD45CAA-763F-47C2-1AE4-435DEA42516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29DECBE-91F1-261E-1505-B40AC16E414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35C4AB6-BE16-9BA5-6CDD-0CD1099A4DF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AD95CF6-DD88-A300-C19C-71D3890B242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D0006E2-306A-C90A-5C41-47C0690FB6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8538E80-F5C8-DE99-C7CD-5045F8012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0BA5861-4AB4-E051-88F6-FCE3C863CCC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6D732AB-9BE0-2B68-9DE5-4740FEC0E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A427C65-4C68-767C-AB61-B47D3D10EDC5}"/>
              </a:ext>
            </a:extLst>
          </p:cNvPr>
          <p:cNvSpPr txBox="1"/>
          <p:nvPr/>
        </p:nvSpPr>
        <p:spPr>
          <a:xfrm>
            <a:off x="2512674" y="315653"/>
            <a:ext cx="7247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 vs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tema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0EC60EB-1A25-7AE4-D7EF-F17E5720F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3F22715-4CAD-75CE-E579-774B15CA9BDC}"/>
              </a:ext>
            </a:extLst>
          </p:cNvPr>
          <p:cNvSpPr txBox="1"/>
          <p:nvPr/>
        </p:nvSpPr>
        <p:spPr>
          <a:xfrm>
            <a:off x="3041035" y="1266402"/>
            <a:ext cx="6117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it-IT" b="1" dirty="0"/>
              <a:t>은</a:t>
            </a:r>
            <a:r>
              <a:rPr lang="it-IT" altLang="ko-KR" b="1" dirty="0"/>
              <a:t>/</a:t>
            </a:r>
            <a:r>
              <a:rPr lang="ko-KR" altLang="it-IT" b="1" dirty="0"/>
              <a:t>는 </a:t>
            </a:r>
            <a:r>
              <a:rPr lang="it-IT" altLang="ko-KR" b="1" dirty="0"/>
              <a:t>(</a:t>
            </a:r>
            <a:r>
              <a:rPr lang="it-IT" b="1" dirty="0" err="1"/>
              <a:t>eun</a:t>
            </a:r>
            <a:r>
              <a:rPr lang="it-IT" b="1" dirty="0"/>
              <a:t>/</a:t>
            </a:r>
            <a:r>
              <a:rPr lang="it-IT" b="1" dirty="0" err="1"/>
              <a:t>neun</a:t>
            </a:r>
            <a:r>
              <a:rPr lang="it-IT" b="1" dirty="0"/>
              <a:t>)</a:t>
            </a:r>
            <a:r>
              <a:rPr lang="it-IT" dirty="0"/>
              <a:t>: indicano il tema o l'argomento della frase,</a:t>
            </a:r>
          </a:p>
          <a:p>
            <a:r>
              <a:rPr lang="it-IT" dirty="0"/>
              <a:t>spesso per mettere in risalto o per fare un contrasto.</a:t>
            </a:r>
          </a:p>
          <a:p>
            <a:r>
              <a:rPr lang="it-IT" dirty="0"/>
              <a:t>Sono simili a </a:t>
            </a:r>
            <a:r>
              <a:rPr lang="ko-KR" altLang="it-IT" dirty="0"/>
              <a:t>이</a:t>
            </a:r>
            <a:r>
              <a:rPr lang="it-IT" altLang="ko-KR" dirty="0"/>
              <a:t>/</a:t>
            </a:r>
            <a:r>
              <a:rPr lang="ko-KR" altLang="it-IT" dirty="0"/>
              <a:t>가</a:t>
            </a:r>
            <a:r>
              <a:rPr lang="it-IT" altLang="ko-KR" dirty="0"/>
              <a:t>, </a:t>
            </a:r>
            <a:r>
              <a:rPr lang="it-IT" dirty="0"/>
              <a:t>ma con un focus diverso (tema invece che</a:t>
            </a:r>
          </a:p>
          <a:p>
            <a:r>
              <a:rPr lang="it-IT" dirty="0"/>
              <a:t>soggetto).</a:t>
            </a:r>
          </a:p>
        </p:txBody>
      </p:sp>
      <p:pic>
        <p:nvPicPr>
          <p:cNvPr id="28" name="Immagine 27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5C40550-514D-7679-4D06-34F8D7DF2B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049" y="2815876"/>
            <a:ext cx="5629462" cy="358543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762F9FD1-DCD9-50BB-971D-B34555B9EB75}"/>
                  </a:ext>
                </a:extLst>
              </p14:cNvPr>
              <p14:cNvContentPartPr/>
              <p14:nvPr/>
            </p14:nvContentPartPr>
            <p14:xfrm>
              <a:off x="7344686" y="6077177"/>
              <a:ext cx="1274040" cy="11052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762F9FD1-DCD9-50BB-971D-B34555B9EB7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37126" y="6069617"/>
                <a:ext cx="1289160" cy="12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265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EEE6E-B0F0-FCD1-1A35-9A993F706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A29F72-D1CE-3353-900B-7E70C48EA3A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2FEBEF-0F51-FAB1-0417-29007F740A0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A90A97-E1C5-07A3-C407-A3586150275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E46D4A-C188-E87C-1A94-59AB4123B09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B0B6C41-E79C-AB9E-9ACA-A84F3D5530E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B5F682A-CEED-F44A-0BE2-C9C6ECB0227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C90B7C6-E662-7A02-AFCD-73815BC9881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B9DE86E-EB47-04BD-2427-1A0A9C8F78F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6D2E201-421D-7EAE-B586-3E352FE9544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7943442-29AB-6A44-E70B-F3523CFA225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75DEF2A-5F3B-3854-62FF-37137D75D5A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1FFE6C1-DF8C-37F7-0DC3-067D483BA7E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EB7BB02-6F67-9B2E-F60B-E1F7B6A28C2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91862F7-C1E1-CD22-F755-3C1A1E0B463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62F0B6D-DF5F-AE6E-8BE4-9AE10290D9A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7F92F11-E69A-DB12-B62A-C202F5DCC97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1F2BC98-EF2B-E57E-AF87-9DDC66DC999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E0E7D98-305D-27F3-3ED5-7EAD91EFD61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32F9529-ECE9-6F0F-9231-B5340F55C8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B72A02A-2EE4-9BCE-D097-ECDC1370DB3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59523C2-813F-CD8F-58EE-13569505687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7D4B7F4-42C7-F0D9-6EBE-FECB6549482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8BFFBC2-6475-7C49-FB2F-BEC7965520E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411F551-9273-E8D2-878E-04F3EFB4D5B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807E535-633C-3E11-762C-4023AF4B641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1D10EE8-FFA8-C5F7-B0BB-FF9107F77EE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4C1FB37-B17B-FDCF-015D-556FBA3A51F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E273750-0013-2FC0-76A9-BCEE2CA2B70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3817724-6B9B-96A3-9975-3FB8B62BE15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D288AEE-197C-1CCD-C20C-6C58ACBA2F0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EBA24FB-2D6D-7058-CB94-73408F47335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E0BEAB7-7721-5191-0F8B-81D33B1243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D9F73A9-0288-EFF7-E67E-9E8C0D792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67AA494-66BD-EFBA-0528-2BE2F222468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73728BC-5177-D985-EE4A-FC92FC4B3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86AD8B1-5AFD-E532-4ECC-D6AE6A3A6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665FFCA-E053-1F08-126F-FAA259008C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195" y="1215316"/>
            <a:ext cx="6487043" cy="5135576"/>
          </a:xfrm>
          <a:prstGeom prst="rect">
            <a:avLst/>
          </a:prstGeom>
        </p:spPr>
      </p:pic>
      <p:sp>
        <p:nvSpPr>
          <p:cNvPr id="29" name="TextBox 5">
            <a:extLst>
              <a:ext uri="{FF2B5EF4-FFF2-40B4-BE49-F238E27FC236}">
                <a16:creationId xmlns:a16="http://schemas.microsoft.com/office/drawing/2014/main" id="{08665512-13AF-8DCB-31A8-54C37BC0388A}"/>
              </a:ext>
            </a:extLst>
          </p:cNvPr>
          <p:cNvSpPr txBox="1"/>
          <p:nvPr/>
        </p:nvSpPr>
        <p:spPr>
          <a:xfrm>
            <a:off x="-15682" y="31565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tema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45C6515-7070-379B-236B-AD0E56B14DE6}"/>
                  </a:ext>
                </a:extLst>
              </p14:cNvPr>
              <p14:cNvContentPartPr/>
              <p14:nvPr/>
            </p14:nvContentPartPr>
            <p14:xfrm>
              <a:off x="3550286" y="5112377"/>
              <a:ext cx="3309120" cy="1958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45C6515-7070-379B-236B-AD0E56B14DE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42726" y="5104817"/>
                <a:ext cx="332424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8B277642-85C4-9FC5-42C6-BFFECF94E024}"/>
                  </a:ext>
                </a:extLst>
              </p14:cNvPr>
              <p14:cNvContentPartPr/>
              <p14:nvPr/>
            </p14:nvContentPartPr>
            <p14:xfrm>
              <a:off x="2410166" y="2008097"/>
              <a:ext cx="2622960" cy="8132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8B277642-85C4-9FC5-42C6-BFFECF94E02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02606" y="2000537"/>
                <a:ext cx="2637720" cy="82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329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528FF-82BC-4090-DF2B-E921E204E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1062B6-C2BC-31D5-1782-DB60696BDE0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7C6DF2-9143-F87F-AA83-7E09844A427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401FCB-7CA8-D72E-073F-DEBB0C09391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D451BB8-F252-BDE7-3E3E-F8DF1B23150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BFBFC61-2834-1A5D-1899-C00B7CBB606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2B86F23-26C6-A412-B546-AF771DC5162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598936F-A5EE-0783-6726-57F1F163DB9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F90BD72-8EF9-2B01-B1B0-779C49004B1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5F4E69C-3278-3692-5913-9B18DEEC5B1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9DAD58D-9625-BF92-5AB5-0EECB1A330D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47A2DA0-DAEB-D955-DDF0-1A3E07154D0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546ED01-9295-DA1E-8C28-C36C8923E9B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C357A14-1724-1631-6AFD-5AC7A095EF6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897555C-AC88-AF71-CAEF-26189F8DA6B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28B4681-B6C9-43BE-E719-D437C4E84E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9A73A09-6CE0-63A4-9A2A-BC432E159F4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CF5D474-5F05-8B5E-2E04-9EA1E7DA920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BDB2A35-D1BF-ADDB-9236-F7BCA6E819E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87B31D2-CD6E-C675-A967-DDB4B98FCBB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45DA89-45F1-71BF-A434-01A686430D6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159398B-7545-5953-4C79-3BB8B61E791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DFE9972-ABA0-B4B5-88AB-9A552D81EB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D0FEA71-9622-93A6-E9F8-8D98A9F8993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5B5E25F-7434-95DE-2A31-40C54CBB926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239B7BB-C87E-C6D9-F021-3F0D6CF76A9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F6E43F1-6714-BE77-4AF0-BE3D5CE59DD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6CDC1A1-116C-323E-52BE-9A205D52E8D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7C79DA1-C46F-F4D2-ACF9-87E10808203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53581EE-C98A-24C8-B8D2-138AC982E89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4D57EB4-1631-2796-BE75-23DC789FC83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79ED924-AA18-5DC7-A8ED-96C9D534EEA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27B43AE-757D-6103-A4D0-12A5742D15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AAA55EB-7533-7693-E749-A87413429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37E4ABC-325C-00A2-D14D-B906C98886A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ABF3A54-7EFB-83D6-AF23-861E29883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BCD4BB6-B4B4-ADE4-1209-706604A13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0B5E9F5-168F-147A-E3F3-772E7094D6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368" y="1029257"/>
            <a:ext cx="5289877" cy="5222916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1200C197-2193-6991-DA85-509BE0B56802}"/>
              </a:ext>
            </a:extLst>
          </p:cNvPr>
          <p:cNvSpPr txBox="1"/>
          <p:nvPr/>
        </p:nvSpPr>
        <p:spPr>
          <a:xfrm>
            <a:off x="2512674" y="315653"/>
            <a:ext cx="7135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 vs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tema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1E7D8D2-457C-4E60-ECE5-22B444949D22}"/>
                  </a:ext>
                </a:extLst>
              </p14:cNvPr>
              <p14:cNvContentPartPr/>
              <p14:nvPr/>
            </p14:nvContentPartPr>
            <p14:xfrm>
              <a:off x="6086631" y="885295"/>
              <a:ext cx="650520" cy="77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1E7D8D2-457C-4E60-ECE5-22B444949D2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79071" y="877735"/>
                <a:ext cx="665640" cy="9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F068EE1E-F18C-F0B5-8000-54FE2E712112}"/>
              </a:ext>
            </a:extLst>
          </p:cNvPr>
          <p:cNvGrpSpPr/>
          <p:nvPr/>
        </p:nvGrpSpPr>
        <p:grpSpPr>
          <a:xfrm>
            <a:off x="1203951" y="1126135"/>
            <a:ext cx="566640" cy="305640"/>
            <a:chOff x="1203951" y="1126135"/>
            <a:chExt cx="566640" cy="30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852FDB1-6325-05DD-C5F9-DBA68A0CB981}"/>
                    </a:ext>
                  </a:extLst>
                </p14:cNvPr>
                <p14:cNvContentPartPr/>
                <p14:nvPr/>
              </p14:nvContentPartPr>
              <p14:xfrm>
                <a:off x="1203951" y="1126135"/>
                <a:ext cx="140400" cy="2167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852FDB1-6325-05DD-C5F9-DBA68A0CB98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96391" y="1118575"/>
                  <a:ext cx="1555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9EBAB99-2C1F-0D4B-C6D0-4A3584A7FE12}"/>
                    </a:ext>
                  </a:extLst>
                </p14:cNvPr>
                <p14:cNvContentPartPr/>
                <p14:nvPr/>
              </p14:nvContentPartPr>
              <p14:xfrm>
                <a:off x="1403751" y="1130455"/>
                <a:ext cx="24120" cy="301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9EBAB99-2C1F-0D4B-C6D0-4A3584A7FE1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396191" y="1122895"/>
                  <a:ext cx="392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E047B86-7998-44BB-9C79-7839746B67B0}"/>
                    </a:ext>
                  </a:extLst>
                </p14:cNvPr>
                <p14:cNvContentPartPr/>
                <p14:nvPr/>
              </p14:nvContentPartPr>
              <p14:xfrm>
                <a:off x="1496631" y="1140895"/>
                <a:ext cx="122040" cy="270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E047B86-7998-44BB-9C79-7839746B67B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89071" y="1133335"/>
                  <a:ext cx="13716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C281DE2-70CF-E60B-7101-52A56B4D996E}"/>
                    </a:ext>
                  </a:extLst>
                </p14:cNvPr>
                <p14:cNvContentPartPr/>
                <p14:nvPr/>
              </p14:nvContentPartPr>
              <p14:xfrm>
                <a:off x="1628391" y="1273735"/>
                <a:ext cx="90360" cy="17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C281DE2-70CF-E60B-7101-52A56B4D996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20831" y="1266175"/>
                  <a:ext cx="1054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A612CEF-D328-5B6D-BFA9-7A9BA4955EDE}"/>
                    </a:ext>
                  </a:extLst>
                </p14:cNvPr>
                <p14:cNvContentPartPr/>
                <p14:nvPr/>
              </p14:nvContentPartPr>
              <p14:xfrm>
                <a:off x="1760871" y="1179775"/>
                <a:ext cx="9720" cy="195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A612CEF-D328-5B6D-BFA9-7A9BA4955ED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53671" y="1172215"/>
                  <a:ext cx="24840" cy="21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ED084991-E77C-8EF4-A2A5-18F441EDC4CB}"/>
              </a:ext>
            </a:extLst>
          </p:cNvPr>
          <p:cNvGrpSpPr/>
          <p:nvPr/>
        </p:nvGrpSpPr>
        <p:grpSpPr>
          <a:xfrm>
            <a:off x="1132671" y="1665775"/>
            <a:ext cx="590400" cy="292320"/>
            <a:chOff x="1132671" y="1665775"/>
            <a:chExt cx="590400" cy="29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A1776D8-7074-9F70-16E5-E85993C85107}"/>
                    </a:ext>
                  </a:extLst>
                </p14:cNvPr>
                <p14:cNvContentPartPr/>
                <p14:nvPr/>
              </p14:nvContentPartPr>
              <p14:xfrm>
                <a:off x="1148871" y="1665775"/>
                <a:ext cx="198360" cy="217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A1776D8-7074-9F70-16E5-E85993C8510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41311" y="1658215"/>
                  <a:ext cx="2134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D487611-6832-91D8-7763-797876EAC338}"/>
                    </a:ext>
                  </a:extLst>
                </p14:cNvPr>
                <p14:cNvContentPartPr/>
                <p14:nvPr/>
              </p14:nvContentPartPr>
              <p14:xfrm>
                <a:off x="1132671" y="1909135"/>
                <a:ext cx="231480" cy="48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D487611-6832-91D8-7763-797876EAC33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25111" y="1901575"/>
                  <a:ext cx="2466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690B179-6668-F0D4-2A43-C60EF95F2845}"/>
                    </a:ext>
                  </a:extLst>
                </p14:cNvPr>
                <p14:cNvContentPartPr/>
                <p14:nvPr/>
              </p14:nvContentPartPr>
              <p14:xfrm>
                <a:off x="1416711" y="1680535"/>
                <a:ext cx="134640" cy="208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690B179-6668-F0D4-2A43-C60EF95F284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409151" y="1673335"/>
                  <a:ext cx="1497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825E619-640A-4E69-E690-9C2D65B67A2B}"/>
                    </a:ext>
                  </a:extLst>
                </p14:cNvPr>
                <p14:cNvContentPartPr/>
                <p14:nvPr/>
              </p14:nvContentPartPr>
              <p14:xfrm>
                <a:off x="1579791" y="1781695"/>
                <a:ext cx="86400" cy="38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825E619-640A-4E69-E690-9C2D65B67A2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72231" y="1774135"/>
                  <a:ext cx="1011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169AF97-740F-8167-DC98-A4F52FE6B0D1}"/>
                    </a:ext>
                  </a:extLst>
                </p14:cNvPr>
                <p14:cNvContentPartPr/>
                <p14:nvPr/>
              </p14:nvContentPartPr>
              <p14:xfrm>
                <a:off x="1718391" y="1702855"/>
                <a:ext cx="4680" cy="1789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169AF97-740F-8167-DC98-A4F52FE6B0D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710831" y="1695295"/>
                  <a:ext cx="1980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60E60A28-0554-5F6A-2F40-2FC9C3291CD8}"/>
              </a:ext>
            </a:extLst>
          </p:cNvPr>
          <p:cNvGrpSpPr/>
          <p:nvPr/>
        </p:nvGrpSpPr>
        <p:grpSpPr>
          <a:xfrm>
            <a:off x="1066431" y="2224135"/>
            <a:ext cx="458640" cy="266400"/>
            <a:chOff x="1066431" y="2224135"/>
            <a:chExt cx="458640" cy="26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BE0FEBD-0B45-447D-CAE0-8C85F518E143}"/>
                    </a:ext>
                  </a:extLst>
                </p14:cNvPr>
                <p14:cNvContentPartPr/>
                <p14:nvPr/>
              </p14:nvContentPartPr>
              <p14:xfrm>
                <a:off x="1066431" y="2224135"/>
                <a:ext cx="334440" cy="59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BE0FEBD-0B45-447D-CAE0-8C85F518E14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58871" y="2216575"/>
                  <a:ext cx="3495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A9C3FD2-1569-8476-325F-C8672A2E9011}"/>
                    </a:ext>
                  </a:extLst>
                </p14:cNvPr>
                <p14:cNvContentPartPr/>
                <p14:nvPr/>
              </p14:nvContentPartPr>
              <p14:xfrm>
                <a:off x="1150671" y="2274535"/>
                <a:ext cx="59040" cy="1702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A9C3FD2-1569-8476-325F-C8672A2E901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43111" y="2266975"/>
                  <a:ext cx="741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03BD785-CB02-021F-7B82-5AD6E4C84421}"/>
                    </a:ext>
                  </a:extLst>
                </p14:cNvPr>
                <p14:cNvContentPartPr/>
                <p14:nvPr/>
              </p14:nvContentPartPr>
              <p14:xfrm>
                <a:off x="1210791" y="2331055"/>
                <a:ext cx="77760" cy="150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03BD785-CB02-021F-7B82-5AD6E4C8442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203231" y="2323495"/>
                  <a:ext cx="928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FA1DDBA-64BD-CA78-1AD0-09C24A82E828}"/>
                    </a:ext>
                  </a:extLst>
                </p14:cNvPr>
                <p14:cNvContentPartPr/>
                <p14:nvPr/>
              </p14:nvContentPartPr>
              <p14:xfrm>
                <a:off x="1378551" y="2343295"/>
                <a:ext cx="98280" cy="162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FA1DDBA-64BD-CA78-1AD0-09C24A82E82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370991" y="2335735"/>
                  <a:ext cx="113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DA1770D-922D-6E7E-8F79-873177530F09}"/>
                    </a:ext>
                  </a:extLst>
                </p14:cNvPr>
                <p14:cNvContentPartPr/>
                <p14:nvPr/>
              </p14:nvContentPartPr>
              <p14:xfrm>
                <a:off x="1463511" y="2253295"/>
                <a:ext cx="61560" cy="237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DA1770D-922D-6E7E-8F79-873177530F0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455951" y="2245735"/>
                  <a:ext cx="76680" cy="25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2CFC453D-8B33-74C8-817F-2344A83F3B71}"/>
              </a:ext>
            </a:extLst>
          </p:cNvPr>
          <p:cNvGrpSpPr/>
          <p:nvPr/>
        </p:nvGrpSpPr>
        <p:grpSpPr>
          <a:xfrm>
            <a:off x="1645311" y="2206135"/>
            <a:ext cx="226800" cy="277920"/>
            <a:chOff x="1645311" y="2206135"/>
            <a:chExt cx="22680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72553D4-4842-E531-8CED-E4C1CA47CAA8}"/>
                    </a:ext>
                  </a:extLst>
                </p14:cNvPr>
                <p14:cNvContentPartPr/>
                <p14:nvPr/>
              </p14:nvContentPartPr>
              <p14:xfrm>
                <a:off x="1645311" y="2250415"/>
                <a:ext cx="58320" cy="2336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72553D4-4842-E531-8CED-E4C1CA47CAA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637751" y="2242855"/>
                  <a:ext cx="730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8BBA90C-8581-CDC5-B88E-E68E1278B060}"/>
                    </a:ext>
                  </a:extLst>
                </p14:cNvPr>
                <p14:cNvContentPartPr/>
                <p14:nvPr/>
              </p14:nvContentPartPr>
              <p14:xfrm>
                <a:off x="1732791" y="2328535"/>
                <a:ext cx="92160" cy="27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8BBA90C-8581-CDC5-B88E-E68E1278B06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725591" y="2320975"/>
                  <a:ext cx="1072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E5D00A3-5516-4425-3904-C166B0F0A761}"/>
                    </a:ext>
                  </a:extLst>
                </p14:cNvPr>
                <p14:cNvContentPartPr/>
                <p14:nvPr/>
              </p14:nvContentPartPr>
              <p14:xfrm>
                <a:off x="1851231" y="2206135"/>
                <a:ext cx="20880" cy="2638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E5D00A3-5516-4425-3904-C166B0F0A76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843671" y="2198575"/>
                  <a:ext cx="36000" cy="27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3FFBE265-031A-5DC2-1392-A40F628DE207}"/>
                  </a:ext>
                </a:extLst>
              </p14:cNvPr>
              <p14:cNvContentPartPr/>
              <p14:nvPr/>
            </p14:nvContentPartPr>
            <p14:xfrm>
              <a:off x="3330831" y="2251495"/>
              <a:ext cx="437400" cy="4464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3FFBE265-031A-5DC2-1392-A40F628DE20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323271" y="2243935"/>
                <a:ext cx="4525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EF5063D0-13B0-4E3F-A00A-9B9A53325196}"/>
                  </a:ext>
                </a:extLst>
              </p14:cNvPr>
              <p14:cNvContentPartPr/>
              <p14:nvPr/>
            </p14:nvContentPartPr>
            <p14:xfrm>
              <a:off x="2993871" y="2351215"/>
              <a:ext cx="1312200" cy="72432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EF5063D0-13B0-4E3F-A00A-9B9A5332519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986311" y="2343655"/>
                <a:ext cx="1327320" cy="73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EBE5C08A-2232-9004-89C8-6E0891AEE75D}"/>
                  </a:ext>
                </a:extLst>
              </p14:cNvPr>
              <p14:cNvContentPartPr/>
              <p14:nvPr/>
            </p14:nvContentPartPr>
            <p14:xfrm>
              <a:off x="4532151" y="3908575"/>
              <a:ext cx="41040" cy="1188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EBE5C08A-2232-9004-89C8-6E0891AEE75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524591" y="3901015"/>
                <a:ext cx="5616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66B2A0DB-20D6-A10C-A87E-6318EEDA5D51}"/>
                  </a:ext>
                </a:extLst>
              </p14:cNvPr>
              <p14:cNvContentPartPr/>
              <p14:nvPr/>
            </p14:nvContentPartPr>
            <p14:xfrm>
              <a:off x="2697231" y="2900935"/>
              <a:ext cx="246240" cy="2952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66B2A0DB-20D6-A10C-A87E-6318EEDA5D5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689671" y="2893375"/>
                <a:ext cx="261000" cy="4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Gruppo 80">
            <a:extLst>
              <a:ext uri="{FF2B5EF4-FFF2-40B4-BE49-F238E27FC236}">
                <a16:creationId xmlns:a16="http://schemas.microsoft.com/office/drawing/2014/main" id="{1C5B8B95-1533-A02F-9276-CF55C19031C5}"/>
              </a:ext>
            </a:extLst>
          </p:cNvPr>
          <p:cNvGrpSpPr/>
          <p:nvPr/>
        </p:nvGrpSpPr>
        <p:grpSpPr>
          <a:xfrm>
            <a:off x="1921791" y="3917575"/>
            <a:ext cx="1245960" cy="306360"/>
            <a:chOff x="1921791" y="3917575"/>
            <a:chExt cx="1245960" cy="30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10DB6C14-B942-7DC7-BBE8-B67FCAC3D49F}"/>
                    </a:ext>
                  </a:extLst>
                </p14:cNvPr>
                <p14:cNvContentPartPr/>
                <p14:nvPr/>
              </p14:nvContentPartPr>
              <p14:xfrm>
                <a:off x="1921791" y="3917575"/>
                <a:ext cx="460800" cy="86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10DB6C14-B942-7DC7-BBE8-B67FCAC3D49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914231" y="3910015"/>
                  <a:ext cx="4759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34635BA-F0E8-EDB3-DCFF-C9DD58B268CE}"/>
                    </a:ext>
                  </a:extLst>
                </p14:cNvPr>
                <p14:cNvContentPartPr/>
                <p14:nvPr/>
              </p14:nvContentPartPr>
              <p14:xfrm>
                <a:off x="2182071" y="3982735"/>
                <a:ext cx="48960" cy="1710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34635BA-F0E8-EDB3-DCFF-C9DD58B268C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174511" y="3975535"/>
                  <a:ext cx="637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2EB8BF1-5666-EFD0-D62F-67ACACA8168B}"/>
                    </a:ext>
                  </a:extLst>
                </p14:cNvPr>
                <p14:cNvContentPartPr/>
                <p14:nvPr/>
              </p14:nvContentPartPr>
              <p14:xfrm>
                <a:off x="2330751" y="3969055"/>
                <a:ext cx="152640" cy="2548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2EB8BF1-5666-EFD0-D62F-67ACACA8168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323191" y="3961495"/>
                  <a:ext cx="1677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CEB4B20D-5FA5-8724-0C01-CE54819D7279}"/>
                    </a:ext>
                  </a:extLst>
                </p14:cNvPr>
                <p14:cNvContentPartPr/>
                <p14:nvPr/>
              </p14:nvContentPartPr>
              <p14:xfrm>
                <a:off x="2580591" y="4020895"/>
                <a:ext cx="81000" cy="1569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CEB4B20D-5FA5-8724-0C01-CE54819D727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573031" y="4013335"/>
                  <a:ext cx="961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2284815-D71D-DC9C-F63C-DFD681CF6CEC}"/>
                    </a:ext>
                  </a:extLst>
                </p14:cNvPr>
                <p14:cNvContentPartPr/>
                <p14:nvPr/>
              </p14:nvContentPartPr>
              <p14:xfrm>
                <a:off x="2756271" y="3953935"/>
                <a:ext cx="88560" cy="2487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2284815-D71D-DC9C-F63C-DFD681CF6CE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748711" y="3946375"/>
                  <a:ext cx="10368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2ACC6B78-1BD5-DA57-497C-2530D0FE407E}"/>
                    </a:ext>
                  </a:extLst>
                </p14:cNvPr>
                <p14:cNvContentPartPr/>
                <p14:nvPr/>
              </p14:nvContentPartPr>
              <p14:xfrm>
                <a:off x="2789751" y="4099735"/>
                <a:ext cx="134640" cy="507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2ACC6B78-1BD5-DA57-497C-2530D0FE407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782191" y="4092175"/>
                  <a:ext cx="1497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3593E62-DFE2-383F-A0F9-EA3120B2A7C9}"/>
                    </a:ext>
                  </a:extLst>
                </p14:cNvPr>
                <p14:cNvContentPartPr/>
                <p14:nvPr/>
              </p14:nvContentPartPr>
              <p14:xfrm>
                <a:off x="2990631" y="4066255"/>
                <a:ext cx="177120" cy="975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3593E62-DFE2-383F-A0F9-EA3120B2A7C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983071" y="4058695"/>
                  <a:ext cx="192240" cy="11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1726713F-1001-39AD-7DC6-39458C0DBFCB}"/>
                  </a:ext>
                </a:extLst>
              </p14:cNvPr>
              <p14:cNvContentPartPr/>
              <p14:nvPr/>
            </p14:nvContentPartPr>
            <p14:xfrm>
              <a:off x="4215711" y="2306880"/>
              <a:ext cx="16560" cy="72360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1726713F-1001-39AD-7DC6-39458C0DBFC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208511" y="2299320"/>
                <a:ext cx="31680" cy="73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uppo 87">
            <a:extLst>
              <a:ext uri="{FF2B5EF4-FFF2-40B4-BE49-F238E27FC236}">
                <a16:creationId xmlns:a16="http://schemas.microsoft.com/office/drawing/2014/main" id="{AA8D9116-F716-DCC2-B457-7AA59D8CF52B}"/>
              </a:ext>
            </a:extLst>
          </p:cNvPr>
          <p:cNvGrpSpPr/>
          <p:nvPr/>
        </p:nvGrpSpPr>
        <p:grpSpPr>
          <a:xfrm>
            <a:off x="4894103" y="822794"/>
            <a:ext cx="730080" cy="586440"/>
            <a:chOff x="4894103" y="822794"/>
            <a:chExt cx="730080" cy="58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7BADCDD-7C07-66BA-EDC5-9FD906E923FB}"/>
                    </a:ext>
                  </a:extLst>
                </p14:cNvPr>
                <p14:cNvContentPartPr/>
                <p14:nvPr/>
              </p14:nvContentPartPr>
              <p14:xfrm>
                <a:off x="4894103" y="928274"/>
                <a:ext cx="730080" cy="4809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7BADCDD-7C07-66BA-EDC5-9FD906E923F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886543" y="920714"/>
                  <a:ext cx="744840" cy="49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3AAEFDF9-098D-499F-37D3-3DCD89297D7D}"/>
                    </a:ext>
                  </a:extLst>
                </p14:cNvPr>
                <p14:cNvContentPartPr/>
                <p14:nvPr/>
              </p14:nvContentPartPr>
              <p14:xfrm>
                <a:off x="4921103" y="898754"/>
                <a:ext cx="88920" cy="795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3AAEFDF9-098D-499F-37D3-3DCD89297D7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913543" y="891194"/>
                  <a:ext cx="1036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4DF5A8A7-1967-7DA0-B65A-13049E6181A0}"/>
                    </a:ext>
                  </a:extLst>
                </p14:cNvPr>
                <p14:cNvContentPartPr/>
                <p14:nvPr/>
              </p14:nvContentPartPr>
              <p14:xfrm>
                <a:off x="5243303" y="822794"/>
                <a:ext cx="102240" cy="1090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4DF5A8A7-1967-7DA0-B65A-13049E6181A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236103" y="815234"/>
                  <a:ext cx="1173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A2F2A7A-9BE6-BEEE-CD9E-96E2119A03E6}"/>
                    </a:ext>
                  </a:extLst>
                </p14:cNvPr>
                <p14:cNvContentPartPr/>
                <p14:nvPr/>
              </p14:nvContentPartPr>
              <p14:xfrm>
                <a:off x="5448503" y="843674"/>
                <a:ext cx="137160" cy="1166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A2F2A7A-9BE6-BEEE-CD9E-96E2119A03E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440943" y="836114"/>
                  <a:ext cx="15228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00856878-15A6-F5C0-4492-2370136644C4}"/>
              </a:ext>
            </a:extLst>
          </p:cNvPr>
          <p:cNvGrpSpPr/>
          <p:nvPr/>
        </p:nvGrpSpPr>
        <p:grpSpPr>
          <a:xfrm>
            <a:off x="5223863" y="1327874"/>
            <a:ext cx="1012320" cy="465120"/>
            <a:chOff x="5223863" y="1327874"/>
            <a:chExt cx="1012320" cy="46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01F36CEC-263B-FEEF-FA2C-C7FF1394BE1E}"/>
                    </a:ext>
                  </a:extLst>
                </p14:cNvPr>
                <p14:cNvContentPartPr/>
                <p14:nvPr/>
              </p14:nvContentPartPr>
              <p14:xfrm>
                <a:off x="5223863" y="1394474"/>
                <a:ext cx="84600" cy="1612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01F36CEC-263B-FEEF-FA2C-C7FF1394BE1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216303" y="1386914"/>
                  <a:ext cx="997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A9E39A9-8EC3-F3DF-FBFE-BD4615422043}"/>
                    </a:ext>
                  </a:extLst>
                </p14:cNvPr>
                <p14:cNvContentPartPr/>
                <p14:nvPr/>
              </p14:nvContentPartPr>
              <p14:xfrm>
                <a:off x="5363543" y="1448474"/>
                <a:ext cx="172800" cy="763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A9E39A9-8EC3-F3DF-FBFE-BD461542204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355983" y="1440914"/>
                  <a:ext cx="1879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89005940-E532-87F4-AAB7-DE4D380E9D87}"/>
                    </a:ext>
                  </a:extLst>
                </p14:cNvPr>
                <p14:cNvContentPartPr/>
                <p14:nvPr/>
              </p14:nvContentPartPr>
              <p14:xfrm>
                <a:off x="5716343" y="1363514"/>
                <a:ext cx="79560" cy="1958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89005940-E532-87F4-AAB7-DE4D380E9D8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708783" y="1355954"/>
                  <a:ext cx="946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CEA5406A-D336-D768-4F44-EF53E7DCAC23}"/>
                    </a:ext>
                  </a:extLst>
                </p14:cNvPr>
                <p14:cNvContentPartPr/>
                <p14:nvPr/>
              </p14:nvContentPartPr>
              <p14:xfrm>
                <a:off x="5856383" y="1408514"/>
                <a:ext cx="19800" cy="968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CEA5406A-D336-D768-4F44-EF53E7DCAC2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848823" y="1400954"/>
                  <a:ext cx="349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0DE26980-3099-63DC-593F-C63425748759}"/>
                    </a:ext>
                  </a:extLst>
                </p14:cNvPr>
                <p14:cNvContentPartPr/>
                <p14:nvPr/>
              </p14:nvContentPartPr>
              <p14:xfrm>
                <a:off x="5951783" y="1406714"/>
                <a:ext cx="54720" cy="842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0DE26980-3099-63DC-593F-C6342574875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944223" y="1399154"/>
                  <a:ext cx="698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15D28525-73F4-F199-A484-36A30D8FF080}"/>
                    </a:ext>
                  </a:extLst>
                </p14:cNvPr>
                <p14:cNvContentPartPr/>
                <p14:nvPr/>
              </p14:nvContentPartPr>
              <p14:xfrm>
                <a:off x="6008663" y="1327874"/>
                <a:ext cx="83520" cy="507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15D28525-73F4-F199-A484-36A30D8FF08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001103" y="1320314"/>
                  <a:ext cx="986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073463A-259B-18C5-D783-28F871981F2F}"/>
                    </a:ext>
                  </a:extLst>
                </p14:cNvPr>
                <p14:cNvContentPartPr/>
                <p14:nvPr/>
              </p14:nvContentPartPr>
              <p14:xfrm>
                <a:off x="5395583" y="1677434"/>
                <a:ext cx="162000" cy="640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073463A-259B-18C5-D783-28F871981F2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388023" y="1669874"/>
                  <a:ext cx="1771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BD7ED02-36D9-DF7E-736D-BDBED101501F}"/>
                    </a:ext>
                  </a:extLst>
                </p14:cNvPr>
                <p14:cNvContentPartPr/>
                <p14:nvPr/>
              </p14:nvContentPartPr>
              <p14:xfrm>
                <a:off x="5593943" y="1662314"/>
                <a:ext cx="148320" cy="1011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BD7ED02-36D9-DF7E-736D-BDBED101501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586383" y="1654754"/>
                  <a:ext cx="1634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489FED8-839C-7458-22B0-39943F82C211}"/>
                    </a:ext>
                  </a:extLst>
                </p14:cNvPr>
                <p14:cNvContentPartPr/>
                <p14:nvPr/>
              </p14:nvContentPartPr>
              <p14:xfrm>
                <a:off x="5808143" y="1574834"/>
                <a:ext cx="16560" cy="2073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489FED8-839C-7458-22B0-39943F82C21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800583" y="1567274"/>
                  <a:ext cx="316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23A0C053-525A-D5DE-B175-9044A16F9EB6}"/>
                    </a:ext>
                  </a:extLst>
                </p14:cNvPr>
                <p14:cNvContentPartPr/>
                <p14:nvPr/>
              </p14:nvContentPartPr>
              <p14:xfrm>
                <a:off x="5883023" y="1634954"/>
                <a:ext cx="68400" cy="1278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23A0C053-525A-D5DE-B175-9044A16F9EB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875463" y="1627394"/>
                  <a:ext cx="835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8C323810-85BB-12C4-3032-8DF093AA201F}"/>
                    </a:ext>
                  </a:extLst>
                </p14:cNvPr>
                <p14:cNvContentPartPr/>
                <p14:nvPr/>
              </p14:nvContentPartPr>
              <p14:xfrm>
                <a:off x="6005423" y="1633154"/>
                <a:ext cx="86400" cy="1551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8C323810-85BB-12C4-3032-8DF093AA201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97863" y="1625594"/>
                  <a:ext cx="1011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7A93891B-9F0D-EFD0-4116-8267A0094596}"/>
                    </a:ext>
                  </a:extLst>
                </p14:cNvPr>
                <p14:cNvContentPartPr/>
                <p14:nvPr/>
              </p14:nvContentPartPr>
              <p14:xfrm>
                <a:off x="6108023" y="1616594"/>
                <a:ext cx="128160" cy="1764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7A93891B-9F0D-EFD0-4116-8267A009459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100463" y="1609034"/>
                  <a:ext cx="142920" cy="19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373733C9-40F6-C997-463A-E1A94C29812A}"/>
              </a:ext>
            </a:extLst>
          </p:cNvPr>
          <p:cNvGrpSpPr/>
          <p:nvPr/>
        </p:nvGrpSpPr>
        <p:grpSpPr>
          <a:xfrm>
            <a:off x="9213383" y="907034"/>
            <a:ext cx="254520" cy="268560"/>
            <a:chOff x="9213383" y="907034"/>
            <a:chExt cx="254520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1063E272-4C11-E1B1-C177-7AAF8D5004A0}"/>
                    </a:ext>
                  </a:extLst>
                </p14:cNvPr>
                <p14:cNvContentPartPr/>
                <p14:nvPr/>
              </p14:nvContentPartPr>
              <p14:xfrm>
                <a:off x="9314903" y="907034"/>
                <a:ext cx="22320" cy="1684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1063E272-4C11-E1B1-C177-7AAF8D5004A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307343" y="899474"/>
                  <a:ext cx="374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2620FEF0-E55B-66C7-B85A-3443F8C87CC5}"/>
                    </a:ext>
                  </a:extLst>
                </p14:cNvPr>
                <p14:cNvContentPartPr/>
                <p14:nvPr/>
              </p14:nvContentPartPr>
              <p14:xfrm>
                <a:off x="9213383" y="1052114"/>
                <a:ext cx="254520" cy="1234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2620FEF0-E55B-66C7-B85A-3443F8C87CC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206183" y="1044554"/>
                  <a:ext cx="26964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9E88C93D-B418-1F77-4D52-2F26C4D75E3A}"/>
              </a:ext>
            </a:extLst>
          </p:cNvPr>
          <p:cNvGrpSpPr/>
          <p:nvPr/>
        </p:nvGrpSpPr>
        <p:grpSpPr>
          <a:xfrm>
            <a:off x="8700743" y="1359914"/>
            <a:ext cx="1353240" cy="281520"/>
            <a:chOff x="8700743" y="1359914"/>
            <a:chExt cx="1353240" cy="28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2EE00B9-A512-1F26-FFF4-C0D9F26EB00E}"/>
                    </a:ext>
                  </a:extLst>
                </p14:cNvPr>
                <p14:cNvContentPartPr/>
                <p14:nvPr/>
              </p14:nvContentPartPr>
              <p14:xfrm>
                <a:off x="8700743" y="1406714"/>
                <a:ext cx="87840" cy="986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2EE00B9-A512-1F26-FFF4-C0D9F26EB00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693183" y="1399154"/>
                  <a:ext cx="1029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03D77016-F9D5-78A0-C6FA-E5F48423150D}"/>
                    </a:ext>
                  </a:extLst>
                </p14:cNvPr>
                <p14:cNvContentPartPr/>
                <p14:nvPr/>
              </p14:nvContentPartPr>
              <p14:xfrm>
                <a:off x="8833583" y="1359914"/>
                <a:ext cx="150840" cy="288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03D77016-F9D5-78A0-C6FA-E5F48423150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826023" y="1352354"/>
                  <a:ext cx="1659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8D7576EC-6A64-C12B-AEE8-C2978F6710E1}"/>
                    </a:ext>
                  </a:extLst>
                </p14:cNvPr>
                <p14:cNvContentPartPr/>
                <p14:nvPr/>
              </p14:nvContentPartPr>
              <p14:xfrm>
                <a:off x="8944823" y="1391594"/>
                <a:ext cx="272520" cy="2498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8D7576EC-6A64-C12B-AEE8-C2978F6710E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937263" y="1384034"/>
                  <a:ext cx="2876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37BA11B0-ABF0-5E68-2048-46EE43606502}"/>
                    </a:ext>
                  </a:extLst>
                </p14:cNvPr>
                <p14:cNvContentPartPr/>
                <p14:nvPr/>
              </p14:nvContentPartPr>
              <p14:xfrm>
                <a:off x="9195023" y="1389794"/>
                <a:ext cx="145440" cy="2242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37BA11B0-ABF0-5E68-2048-46EE4360650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187463" y="1382234"/>
                  <a:ext cx="1605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9CCC3BC4-2ABB-2659-977F-AB20D3F9322A}"/>
                    </a:ext>
                  </a:extLst>
                </p14:cNvPr>
                <p14:cNvContentPartPr/>
                <p14:nvPr/>
              </p14:nvContentPartPr>
              <p14:xfrm>
                <a:off x="9332543" y="1474034"/>
                <a:ext cx="155160" cy="1029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9CCC3BC4-2ABB-2659-977F-AB20D3F9322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324983" y="1466474"/>
                  <a:ext cx="1702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1B7E73B1-07DC-38AF-75F0-C7036DDDE1DC}"/>
                    </a:ext>
                  </a:extLst>
                </p14:cNvPr>
                <p14:cNvContentPartPr/>
                <p14:nvPr/>
              </p14:nvContentPartPr>
              <p14:xfrm>
                <a:off x="9517943" y="1373954"/>
                <a:ext cx="175680" cy="2264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1B7E73B1-07DC-38AF-75F0-C7036DDDE1D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510383" y="1366394"/>
                  <a:ext cx="1904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5D4842E6-C3A9-18EC-EE73-7A36F96FD110}"/>
                    </a:ext>
                  </a:extLst>
                </p14:cNvPr>
                <p14:cNvContentPartPr/>
                <p14:nvPr/>
              </p14:nvContentPartPr>
              <p14:xfrm>
                <a:off x="9677783" y="1399514"/>
                <a:ext cx="126360" cy="1774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5D4842E6-C3A9-18EC-EE73-7A36F96FD11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670223" y="1392314"/>
                  <a:ext cx="1411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AF4D621C-FFC0-A117-1A24-596E674F716B}"/>
                    </a:ext>
                  </a:extLst>
                </p14:cNvPr>
                <p14:cNvContentPartPr/>
                <p14:nvPr/>
              </p14:nvContentPartPr>
              <p14:xfrm>
                <a:off x="9829343" y="1424354"/>
                <a:ext cx="34560" cy="108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AF4D621C-FFC0-A117-1A24-596E674F716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821783" y="1416794"/>
                  <a:ext cx="493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3FD668E-ADB3-E067-6304-E5E78787BAA9}"/>
                    </a:ext>
                  </a:extLst>
                </p14:cNvPr>
                <p14:cNvContentPartPr/>
                <p14:nvPr/>
              </p14:nvContentPartPr>
              <p14:xfrm>
                <a:off x="9875783" y="1439474"/>
                <a:ext cx="92160" cy="1206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3FD668E-ADB3-E067-6304-E5E78787BAA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868583" y="1431914"/>
                  <a:ext cx="1072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B55CC017-5680-DDDE-2C33-4A2AE7713813}"/>
                    </a:ext>
                  </a:extLst>
                </p14:cNvPr>
                <p14:cNvContentPartPr/>
                <p14:nvPr/>
              </p14:nvContentPartPr>
              <p14:xfrm>
                <a:off x="9989183" y="1446674"/>
                <a:ext cx="64800" cy="1083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B55CC017-5680-DDDE-2C33-4A2AE771381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981623" y="1439114"/>
                  <a:ext cx="7992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88D04677-F8B0-9D39-46D0-F4D88759C6F4}"/>
              </a:ext>
            </a:extLst>
          </p:cNvPr>
          <p:cNvGrpSpPr/>
          <p:nvPr/>
        </p:nvGrpSpPr>
        <p:grpSpPr>
          <a:xfrm>
            <a:off x="10246583" y="1300514"/>
            <a:ext cx="30960" cy="55080"/>
            <a:chOff x="10246583" y="1300514"/>
            <a:chExt cx="30960" cy="5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21BB4629-9EAA-A75B-8440-533224AF94F4}"/>
                    </a:ext>
                  </a:extLst>
                </p14:cNvPr>
                <p14:cNvContentPartPr/>
                <p14:nvPr/>
              </p14:nvContentPartPr>
              <p14:xfrm>
                <a:off x="10246583" y="1300514"/>
                <a:ext cx="30960" cy="550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21BB4629-9EAA-A75B-8440-533224AF94F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239023" y="1292954"/>
                  <a:ext cx="460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2D877BEF-5D12-10B8-1781-F9D633C250D0}"/>
                    </a:ext>
                  </a:extLst>
                </p14:cNvPr>
                <p14:cNvContentPartPr/>
                <p14:nvPr/>
              </p14:nvContentPartPr>
              <p14:xfrm>
                <a:off x="10277183" y="1300514"/>
                <a:ext cx="360" cy="3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2D877BEF-5D12-10B8-1781-F9D633C250D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269623" y="129295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BC0C8CA1-088F-E6A3-4625-38B04C1D1469}"/>
                    </a:ext>
                  </a:extLst>
                </p14:cNvPr>
                <p14:cNvContentPartPr/>
                <p14:nvPr/>
              </p14:nvContentPartPr>
              <p14:xfrm>
                <a:off x="10277183" y="1300514"/>
                <a:ext cx="360" cy="3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BC0C8CA1-088F-E6A3-4625-38B04C1D146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269623" y="129295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5E1BAF12-1314-7FF4-C9A8-95D118C3CA08}"/>
              </a:ext>
            </a:extLst>
          </p:cNvPr>
          <p:cNvGrpSpPr/>
          <p:nvPr/>
        </p:nvGrpSpPr>
        <p:grpSpPr>
          <a:xfrm>
            <a:off x="8995223" y="1909274"/>
            <a:ext cx="1100160" cy="319680"/>
            <a:chOff x="8995223" y="1909274"/>
            <a:chExt cx="1100160" cy="31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65F6FA75-A1F8-DB0B-81DC-66A993D792C8}"/>
                    </a:ext>
                  </a:extLst>
                </p14:cNvPr>
                <p14:cNvContentPartPr/>
                <p14:nvPr/>
              </p14:nvContentPartPr>
              <p14:xfrm>
                <a:off x="8995223" y="1943114"/>
                <a:ext cx="306360" cy="2250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65F6FA75-A1F8-DB0B-81DC-66A993D792C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987663" y="1935914"/>
                  <a:ext cx="3211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F2A8D627-007E-0505-DC87-FF4B12E81172}"/>
                    </a:ext>
                  </a:extLst>
                </p14:cNvPr>
                <p14:cNvContentPartPr/>
                <p14:nvPr/>
              </p14:nvContentPartPr>
              <p14:xfrm>
                <a:off x="9268103" y="1974794"/>
                <a:ext cx="137160" cy="2541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F2A8D627-007E-0505-DC87-FF4B12E8117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260543" y="1967234"/>
                  <a:ext cx="1522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0091B7F0-1804-B57B-8C03-9807C718F663}"/>
                    </a:ext>
                  </a:extLst>
                </p14:cNvPr>
                <p14:cNvContentPartPr/>
                <p14:nvPr/>
              </p14:nvContentPartPr>
              <p14:xfrm>
                <a:off x="9439823" y="2056154"/>
                <a:ext cx="137160" cy="1011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0091B7F0-1804-B57B-8C03-9807C718F66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432263" y="2048594"/>
                  <a:ext cx="152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BB9DCBBE-6938-3F45-FA74-800476F5A069}"/>
                    </a:ext>
                  </a:extLst>
                </p14:cNvPr>
                <p14:cNvContentPartPr/>
                <p14:nvPr/>
              </p14:nvContentPartPr>
              <p14:xfrm>
                <a:off x="9604703" y="2014754"/>
                <a:ext cx="92880" cy="1436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BB9DCBBE-6938-3F45-FA74-800476F5A06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597143" y="2007194"/>
                  <a:ext cx="1080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E4BC681-1853-46AB-FA1B-7C281B25DA46}"/>
                    </a:ext>
                  </a:extLst>
                </p14:cNvPr>
                <p14:cNvContentPartPr/>
                <p14:nvPr/>
              </p14:nvContentPartPr>
              <p14:xfrm>
                <a:off x="9721343" y="2042834"/>
                <a:ext cx="69120" cy="774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E4BC681-1853-46AB-FA1B-7C281B25DA4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713783" y="2035274"/>
                  <a:ext cx="842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D4ED1B76-1789-694F-1C23-869431EEBECC}"/>
                    </a:ext>
                  </a:extLst>
                </p14:cNvPr>
                <p14:cNvContentPartPr/>
                <p14:nvPr/>
              </p14:nvContentPartPr>
              <p14:xfrm>
                <a:off x="9812063" y="2013674"/>
                <a:ext cx="75240" cy="561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D4ED1B76-1789-694F-1C23-869431EEBEC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804503" y="2006114"/>
                  <a:ext cx="903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D8A0F593-FE0C-2C4E-969A-001B0399B179}"/>
                    </a:ext>
                  </a:extLst>
                </p14:cNvPr>
                <p14:cNvContentPartPr/>
                <p14:nvPr/>
              </p14:nvContentPartPr>
              <p14:xfrm>
                <a:off x="9957503" y="1909274"/>
                <a:ext cx="23400" cy="1321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D8A0F593-FE0C-2C4E-969A-001B0399B17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949943" y="1901714"/>
                  <a:ext cx="385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893A4C38-86BA-9333-4832-B15AFD483A5A}"/>
                    </a:ext>
                  </a:extLst>
                </p14:cNvPr>
                <p14:cNvContentPartPr/>
                <p14:nvPr/>
              </p14:nvContentPartPr>
              <p14:xfrm>
                <a:off x="9981263" y="1974794"/>
                <a:ext cx="114120" cy="1508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893A4C38-86BA-9333-4832-B15AFD483A5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973703" y="1967234"/>
                  <a:ext cx="12924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E7015C5C-0B09-3634-87E9-F376204EDAE4}"/>
              </a:ext>
            </a:extLst>
          </p:cNvPr>
          <p:cNvGrpSpPr/>
          <p:nvPr/>
        </p:nvGrpSpPr>
        <p:grpSpPr>
          <a:xfrm>
            <a:off x="8887943" y="2510834"/>
            <a:ext cx="1122120" cy="236160"/>
            <a:chOff x="8887943" y="2510834"/>
            <a:chExt cx="1122120" cy="23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1ADD713-1A56-D942-24E4-EA281E263A7E}"/>
                    </a:ext>
                  </a:extLst>
                </p14:cNvPr>
                <p14:cNvContentPartPr/>
                <p14:nvPr/>
              </p14:nvContentPartPr>
              <p14:xfrm>
                <a:off x="8887943" y="2511914"/>
                <a:ext cx="642960" cy="532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1ADD713-1A56-D942-24E4-EA281E263A7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880383" y="2504354"/>
                  <a:ext cx="6580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CB4B568E-0C7D-6C00-9D6B-290A3585AACC}"/>
                    </a:ext>
                  </a:extLst>
                </p14:cNvPr>
                <p14:cNvContentPartPr/>
                <p14:nvPr/>
              </p14:nvContentPartPr>
              <p14:xfrm>
                <a:off x="9255143" y="2510834"/>
                <a:ext cx="84600" cy="2361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CB4B568E-0C7D-6C00-9D6B-290A3585AAC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247583" y="2503274"/>
                  <a:ext cx="997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53CFC905-F3EC-FE8D-1366-04AE5C3A07F0}"/>
                    </a:ext>
                  </a:extLst>
                </p14:cNvPr>
                <p14:cNvContentPartPr/>
                <p14:nvPr/>
              </p14:nvContentPartPr>
              <p14:xfrm>
                <a:off x="9466823" y="2512634"/>
                <a:ext cx="172080" cy="1810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53CFC905-F3EC-FE8D-1366-04AE5C3A07F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459263" y="2505074"/>
                  <a:ext cx="1872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9074C3BF-FA09-ADB1-8681-BB1A79431A42}"/>
                    </a:ext>
                  </a:extLst>
                </p14:cNvPr>
                <p14:cNvContentPartPr/>
                <p14:nvPr/>
              </p14:nvContentPartPr>
              <p14:xfrm>
                <a:off x="9682823" y="2530274"/>
                <a:ext cx="84600" cy="1069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9074C3BF-FA09-ADB1-8681-BB1A79431A4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675263" y="2522714"/>
                  <a:ext cx="997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0C4105FE-500B-908A-52C0-4C275B518152}"/>
                    </a:ext>
                  </a:extLst>
                </p14:cNvPr>
                <p14:cNvContentPartPr/>
                <p14:nvPr/>
              </p14:nvContentPartPr>
              <p14:xfrm>
                <a:off x="9834383" y="2527034"/>
                <a:ext cx="77040" cy="518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0C4105FE-500B-908A-52C0-4C275B51815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826823" y="2519474"/>
                  <a:ext cx="918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5BD90AA-6DC6-77E6-FB4D-F4FEFFCDEFF4}"/>
                    </a:ext>
                  </a:extLst>
                </p14:cNvPr>
                <p14:cNvContentPartPr/>
                <p14:nvPr/>
              </p14:nvContentPartPr>
              <p14:xfrm>
                <a:off x="9944903" y="2603714"/>
                <a:ext cx="65160" cy="810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5BD90AA-6DC6-77E6-FB4D-F4FEFFCDEFF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937343" y="2596514"/>
                  <a:ext cx="7992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C8D88066-9F59-C403-D33B-3948243EFB4A}"/>
              </a:ext>
            </a:extLst>
          </p:cNvPr>
          <p:cNvGrpSpPr/>
          <p:nvPr/>
        </p:nvGrpSpPr>
        <p:grpSpPr>
          <a:xfrm>
            <a:off x="9034103" y="2891354"/>
            <a:ext cx="1275840" cy="282240"/>
            <a:chOff x="9034103" y="2891354"/>
            <a:chExt cx="1275840" cy="2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523CDF49-F857-B661-098B-A772AA3E05CE}"/>
                    </a:ext>
                  </a:extLst>
                </p14:cNvPr>
                <p14:cNvContentPartPr/>
                <p14:nvPr/>
              </p14:nvContentPartPr>
              <p14:xfrm>
                <a:off x="9034103" y="2891354"/>
                <a:ext cx="236880" cy="2703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523CDF49-F857-B661-098B-A772AA3E05C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026543" y="2883794"/>
                  <a:ext cx="2516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5F693B7C-55A0-5260-84E0-223F96BBF7DC}"/>
                    </a:ext>
                  </a:extLst>
                </p14:cNvPr>
                <p14:cNvContentPartPr/>
                <p14:nvPr/>
              </p14:nvContentPartPr>
              <p14:xfrm>
                <a:off x="9313823" y="3047954"/>
                <a:ext cx="42840" cy="1256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5F693B7C-55A0-5260-84E0-223F96BBF7D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306263" y="3040394"/>
                  <a:ext cx="579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69EECDCF-B345-1FEA-FAE4-960093A681FC}"/>
                    </a:ext>
                  </a:extLst>
                </p14:cNvPr>
                <p14:cNvContentPartPr/>
                <p14:nvPr/>
              </p14:nvContentPartPr>
              <p14:xfrm>
                <a:off x="9445583" y="3006554"/>
                <a:ext cx="84600" cy="1285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69EECDCF-B345-1FEA-FAE4-960093A681F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438023" y="2998994"/>
                  <a:ext cx="997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1FAAD610-8744-D6F7-A87B-C12DDE3DA962}"/>
                    </a:ext>
                  </a:extLst>
                </p14:cNvPr>
                <p14:cNvContentPartPr/>
                <p14:nvPr/>
              </p14:nvContentPartPr>
              <p14:xfrm>
                <a:off x="9666623" y="2996834"/>
                <a:ext cx="54720" cy="745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1FAAD610-8744-D6F7-A87B-C12DDE3DA96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659063" y="2989274"/>
                  <a:ext cx="698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AA852C02-A6C6-BAB4-72B3-6D69FA1C67F6}"/>
                    </a:ext>
                  </a:extLst>
                </p14:cNvPr>
                <p14:cNvContentPartPr/>
                <p14:nvPr/>
              </p14:nvContentPartPr>
              <p14:xfrm>
                <a:off x="9766343" y="2944994"/>
                <a:ext cx="81000" cy="874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AA852C02-A6C6-BAB4-72B3-6D69FA1C67F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758783" y="2937434"/>
                  <a:ext cx="961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0C862251-208D-13B7-6D65-3C880DEE5BB8}"/>
                    </a:ext>
                  </a:extLst>
                </p14:cNvPr>
                <p14:cNvContentPartPr/>
                <p14:nvPr/>
              </p14:nvContentPartPr>
              <p14:xfrm>
                <a:off x="9871823" y="2955074"/>
                <a:ext cx="97200" cy="842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0C862251-208D-13B7-6D65-3C880DEE5BB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864263" y="2947514"/>
                  <a:ext cx="1123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150C686-CFB3-AF17-9048-FA7C2201B0EC}"/>
                    </a:ext>
                  </a:extLst>
                </p14:cNvPr>
                <p14:cNvContentPartPr/>
                <p14:nvPr/>
              </p14:nvContentPartPr>
              <p14:xfrm>
                <a:off x="9990623" y="2900354"/>
                <a:ext cx="110880" cy="1303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150C686-CFB3-AF17-9048-FA7C2201B0E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983063" y="2892794"/>
                  <a:ext cx="1260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528BA076-4F30-8EE3-80D9-567ABEC70DED}"/>
                    </a:ext>
                  </a:extLst>
                </p14:cNvPr>
                <p14:cNvContentPartPr/>
                <p14:nvPr/>
              </p14:nvContentPartPr>
              <p14:xfrm>
                <a:off x="10142183" y="2931314"/>
                <a:ext cx="54000" cy="975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528BA076-4F30-8EE3-80D9-567ABEC70DE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134623" y="2923754"/>
                  <a:ext cx="691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8162CAD-5400-42F3-836D-F195BD3FB1A4}"/>
                    </a:ext>
                  </a:extLst>
                </p14:cNvPr>
                <p14:cNvContentPartPr/>
                <p14:nvPr/>
              </p14:nvContentPartPr>
              <p14:xfrm>
                <a:off x="10198343" y="3016274"/>
                <a:ext cx="111600" cy="878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8162CAD-5400-42F3-836D-F195BD3FB1A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0190783" y="3008714"/>
                  <a:ext cx="12672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232A0167-9E99-89F2-82FC-0BEBFA846714}"/>
              </a:ext>
            </a:extLst>
          </p:cNvPr>
          <p:cNvGrpSpPr/>
          <p:nvPr/>
        </p:nvGrpSpPr>
        <p:grpSpPr>
          <a:xfrm>
            <a:off x="9167663" y="3307154"/>
            <a:ext cx="1471680" cy="312480"/>
            <a:chOff x="9167663" y="3307154"/>
            <a:chExt cx="1471680" cy="31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17F1489D-FA4B-23FB-963C-1E6048D35A95}"/>
                    </a:ext>
                  </a:extLst>
                </p14:cNvPr>
                <p14:cNvContentPartPr/>
                <p14:nvPr/>
              </p14:nvContentPartPr>
              <p14:xfrm>
                <a:off x="9167663" y="3376994"/>
                <a:ext cx="47160" cy="2426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17F1489D-FA4B-23FB-963C-1E6048D35A9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160103" y="3369794"/>
                  <a:ext cx="622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E1868CA6-B432-9B5C-8A74-C06F892A83DF}"/>
                    </a:ext>
                  </a:extLst>
                </p14:cNvPr>
                <p14:cNvContentPartPr/>
                <p14:nvPr/>
              </p14:nvContentPartPr>
              <p14:xfrm>
                <a:off x="9319943" y="3348914"/>
                <a:ext cx="98280" cy="180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E1868CA6-B432-9B5C-8A74-C06F892A83D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312383" y="3341354"/>
                  <a:ext cx="1130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23A18442-7B94-7100-9214-DD62B5E6670B}"/>
                    </a:ext>
                  </a:extLst>
                </p14:cNvPr>
                <p14:cNvContentPartPr/>
                <p14:nvPr/>
              </p14:nvContentPartPr>
              <p14:xfrm>
                <a:off x="9365663" y="3453314"/>
                <a:ext cx="138240" cy="1422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23A18442-7B94-7100-9214-DD62B5E6670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358103" y="3445754"/>
                  <a:ext cx="1533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FFBA76DD-8C5D-A1DD-90E0-4D77812A9177}"/>
                    </a:ext>
                  </a:extLst>
                </p14:cNvPr>
                <p14:cNvContentPartPr/>
                <p14:nvPr/>
              </p14:nvContentPartPr>
              <p14:xfrm>
                <a:off x="9574823" y="3455834"/>
                <a:ext cx="119520" cy="1162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FFBA76DD-8C5D-A1DD-90E0-4D77812A917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9567263" y="3448274"/>
                  <a:ext cx="1346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7FE67402-54CF-0F62-B64F-9F9B3BC1F6E7}"/>
                    </a:ext>
                  </a:extLst>
                </p14:cNvPr>
                <p14:cNvContentPartPr/>
                <p14:nvPr/>
              </p14:nvContentPartPr>
              <p14:xfrm>
                <a:off x="9721343" y="3439994"/>
                <a:ext cx="61560" cy="1350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7FE67402-54CF-0F62-B64F-9F9B3BC1F6E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713783" y="3432434"/>
                  <a:ext cx="766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AC971A52-9098-E3A6-4964-6BA507CF07BE}"/>
                    </a:ext>
                  </a:extLst>
                </p14:cNvPr>
                <p14:cNvContentPartPr/>
                <p14:nvPr/>
              </p14:nvContentPartPr>
              <p14:xfrm>
                <a:off x="9890543" y="3402914"/>
                <a:ext cx="94680" cy="1155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AC971A52-9098-E3A6-4964-6BA507CF07B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882983" y="3395354"/>
                  <a:ext cx="1098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E6563892-F76F-99F5-7396-49910F85FD1F}"/>
                    </a:ext>
                  </a:extLst>
                </p14:cNvPr>
                <p14:cNvContentPartPr/>
                <p14:nvPr/>
              </p14:nvContentPartPr>
              <p14:xfrm>
                <a:off x="10042463" y="3410834"/>
                <a:ext cx="149040" cy="712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E6563892-F76F-99F5-7396-49910F85FD1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0034903" y="3403274"/>
                  <a:ext cx="1641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A3C7E5F-8DE2-4318-9070-3080E676D46F}"/>
                    </a:ext>
                  </a:extLst>
                </p14:cNvPr>
                <p14:cNvContentPartPr/>
                <p14:nvPr/>
              </p14:nvContentPartPr>
              <p14:xfrm>
                <a:off x="10210223" y="3411554"/>
                <a:ext cx="71640" cy="950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A3C7E5F-8DE2-4318-9070-3080E676D46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0202663" y="3403994"/>
                  <a:ext cx="867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C0C3F5B2-0C42-126C-1A17-1A958912B53F}"/>
                    </a:ext>
                  </a:extLst>
                </p14:cNvPr>
                <p14:cNvContentPartPr/>
                <p14:nvPr/>
              </p14:nvContentPartPr>
              <p14:xfrm>
                <a:off x="10336943" y="3395714"/>
                <a:ext cx="108360" cy="961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C0C3F5B2-0C42-126C-1A17-1A958912B53F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329383" y="3388154"/>
                  <a:ext cx="1234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42193067-0E8F-B237-1066-F50E7571EC63}"/>
                    </a:ext>
                  </a:extLst>
                </p14:cNvPr>
                <p14:cNvContentPartPr/>
                <p14:nvPr/>
              </p14:nvContentPartPr>
              <p14:xfrm>
                <a:off x="10489943" y="3307154"/>
                <a:ext cx="41040" cy="1562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42193067-0E8F-B237-1066-F50E7571EC6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482383" y="3299594"/>
                  <a:ext cx="561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EBE7A6CF-77EA-0459-0091-B4F158A4A442}"/>
                    </a:ext>
                  </a:extLst>
                </p14:cNvPr>
                <p14:cNvContentPartPr/>
                <p14:nvPr/>
              </p14:nvContentPartPr>
              <p14:xfrm>
                <a:off x="10526303" y="3425954"/>
                <a:ext cx="66600" cy="162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EBE7A6CF-77EA-0459-0091-B4F158A4A44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518743" y="3418394"/>
                  <a:ext cx="817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0E41291C-136B-3F52-E16A-CDE8C68D46AE}"/>
                    </a:ext>
                  </a:extLst>
                </p14:cNvPr>
                <p14:cNvContentPartPr/>
                <p14:nvPr/>
              </p14:nvContentPartPr>
              <p14:xfrm>
                <a:off x="10574183" y="3393194"/>
                <a:ext cx="65160" cy="1022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0E41291C-136B-3F52-E16A-CDE8C68D46A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566623" y="3385634"/>
                  <a:ext cx="80280" cy="117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2940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8A020-E9B7-4825-5D46-95F4BC527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EABE7A-0F25-8984-DB62-117B554C814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E9E59C-FB30-E21A-C2E8-78DCB3FBDD3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8E6275-F388-B17F-9796-9BA3D114B54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CB969DB-A0FD-CF95-FCB5-2709FF4D71F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D0272D-6C5A-115A-E988-A49064EE0B9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F613296-1A1C-2812-2FBF-2502D8FEA14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2BEE984-51F8-E37A-846F-1C91A9571F4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A385835-0313-E8F2-A910-C184061B0A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431DD92-B432-78EC-8D5F-670A93DCA5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6B75ADC-2D58-CC66-2365-BC997E5D4C5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213E9BE-0EE9-3E5C-A493-40A505AA9D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B603CE3-F7F6-916E-9443-88358EBE5B5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7055065-FB55-C136-14D2-E8B0570EE97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02CA1AE-3690-D872-A7DF-DB0168E4721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4AA5100-6F92-F3AD-BFE7-BEC448ABC36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63B61AF-0EE8-0609-1780-FED488AAE4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55B9DF3-9584-3065-4548-15B271DB189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C76B494-CC71-4822-FA42-A55BC2C91B1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F93F5A2-5E69-F01B-A172-429687729F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697515C-955F-E647-CEDA-0DF9F9370FD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430A58F-FD3F-1011-4A69-E54A537C305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67EAD15-4932-0512-9FEB-FB5148CB814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8B69EE9-3289-02B7-5CF0-EF904205793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5568F0C-C270-1892-89AB-B45DD4E161A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5F0F6EC-D0A7-B0FE-C659-0AAEB9C6DEC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6308080-2E8D-BD10-8FFC-DFABC674000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3F26B50-1EAD-A77D-53D3-1359EE137CE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E3D5D66-95B9-03A4-DA40-148926801E2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86E1857-476D-B0B4-AEB2-CA5E327F130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1BF1329-660B-88D4-DD73-8F42A062ABF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2FB4EBC-1307-E2A8-F367-E3E399AECB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B92ABD6-76A7-5579-D948-05766C5934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322B7C-2DCD-01DE-77DA-B298C48B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CE8905-DEA3-C0C9-0AD7-BC8DB2EB9DC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940E565-709D-F1DA-64AB-452D685A1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A7E2735-AC7C-77EB-1689-F3A3D3B1D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9ECCBD1A-E4F9-B491-CF2A-9AFB71F5B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663" y="2250621"/>
            <a:ext cx="5872234" cy="2790223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606C7EDC-6006-0C58-D431-5D229669C0B6}"/>
              </a:ext>
            </a:extLst>
          </p:cNvPr>
          <p:cNvSpPr txBox="1"/>
          <p:nvPr/>
        </p:nvSpPr>
        <p:spPr>
          <a:xfrm>
            <a:off x="2512674" y="315653"/>
            <a:ext cx="7135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 vs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tema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E75686AD-46FB-73D7-9B1D-4601748A3D6B}"/>
              </a:ext>
            </a:extLst>
          </p:cNvPr>
          <p:cNvGrpSpPr/>
          <p:nvPr/>
        </p:nvGrpSpPr>
        <p:grpSpPr>
          <a:xfrm>
            <a:off x="6432743" y="1477980"/>
            <a:ext cx="1404720" cy="360360"/>
            <a:chOff x="6432743" y="1477980"/>
            <a:chExt cx="1404720" cy="36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EAB0592-4B47-E52D-548F-86BC0E22A485}"/>
                    </a:ext>
                  </a:extLst>
                </p14:cNvPr>
                <p14:cNvContentPartPr/>
                <p14:nvPr/>
              </p14:nvContentPartPr>
              <p14:xfrm>
                <a:off x="6967343" y="1568700"/>
                <a:ext cx="199080" cy="166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EAB0592-4B47-E52D-548F-86BC0E22A48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59783" y="1561140"/>
                  <a:ext cx="2138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21565FE-EEFF-A548-A656-6CDF827BADD4}"/>
                    </a:ext>
                  </a:extLst>
                </p14:cNvPr>
                <p14:cNvContentPartPr/>
                <p14:nvPr/>
              </p14:nvContentPartPr>
              <p14:xfrm>
                <a:off x="7188743" y="1645020"/>
                <a:ext cx="117720" cy="30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21565FE-EEFF-A548-A656-6CDF827BADD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181183" y="1637460"/>
                  <a:ext cx="132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3EFFEA3-59D4-EB55-5D21-E4BA7D19B0F5}"/>
                    </a:ext>
                  </a:extLst>
                </p14:cNvPr>
                <p14:cNvContentPartPr/>
                <p14:nvPr/>
              </p14:nvContentPartPr>
              <p14:xfrm>
                <a:off x="7264703" y="1477980"/>
                <a:ext cx="69120" cy="339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3EFFEA3-59D4-EB55-5D21-E4BA7D19B0F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257143" y="1470420"/>
                  <a:ext cx="842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72A2CAD-B499-F861-96F5-F683217D1CA3}"/>
                    </a:ext>
                  </a:extLst>
                </p14:cNvPr>
                <p14:cNvContentPartPr/>
                <p14:nvPr/>
              </p14:nvContentPartPr>
              <p14:xfrm>
                <a:off x="7467743" y="1526580"/>
                <a:ext cx="171360" cy="120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72A2CAD-B499-F861-96F5-F683217D1CA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60183" y="1519020"/>
                  <a:ext cx="1864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016D4A1-1BD0-DC9E-B4B9-CCF7BA7EF50F}"/>
                    </a:ext>
                  </a:extLst>
                </p14:cNvPr>
                <p14:cNvContentPartPr/>
                <p14:nvPr/>
              </p14:nvContentPartPr>
              <p14:xfrm>
                <a:off x="7508783" y="1701540"/>
                <a:ext cx="16200" cy="76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016D4A1-1BD0-DC9E-B4B9-CCF7BA7EF50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501223" y="1693980"/>
                  <a:ext cx="313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52F2B37-5AE7-8ECD-1D00-2B4F2997719D}"/>
                    </a:ext>
                  </a:extLst>
                </p14:cNvPr>
                <p14:cNvContentPartPr/>
                <p14:nvPr/>
              </p14:nvContentPartPr>
              <p14:xfrm>
                <a:off x="7616423" y="1673460"/>
                <a:ext cx="12240" cy="81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52F2B37-5AE7-8ECD-1D00-2B4F2997719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608863" y="1665900"/>
                  <a:ext cx="270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A2D69BB-8E49-90A8-79A0-64D63F3FBE5D}"/>
                    </a:ext>
                  </a:extLst>
                </p14:cNvPr>
                <p14:cNvContentPartPr/>
                <p14:nvPr/>
              </p14:nvContentPartPr>
              <p14:xfrm>
                <a:off x="7366583" y="1793700"/>
                <a:ext cx="470880" cy="44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A2D69BB-8E49-90A8-79A0-64D63F3FBE5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59023" y="1786140"/>
                  <a:ext cx="4860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7750F39-87B1-9864-F61F-62F1A2AD0A63}"/>
                    </a:ext>
                  </a:extLst>
                </p14:cNvPr>
                <p14:cNvContentPartPr/>
                <p14:nvPr/>
              </p14:nvContentPartPr>
              <p14:xfrm>
                <a:off x="6432743" y="1567260"/>
                <a:ext cx="438120" cy="186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7750F39-87B1-9864-F61F-62F1A2AD0A6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425543" y="1559700"/>
                  <a:ext cx="453240" cy="20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BEDEBBB5-4449-D8BB-7B9B-E0AEA184FD66}"/>
                  </a:ext>
                </a:extLst>
              </p14:cNvPr>
              <p14:cNvContentPartPr/>
              <p14:nvPr/>
            </p14:nvContentPartPr>
            <p14:xfrm>
              <a:off x="6400703" y="2115180"/>
              <a:ext cx="423000" cy="13788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BEDEBBB5-4449-D8BB-7B9B-E0AEA184FD6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93143" y="2107620"/>
                <a:ext cx="438120" cy="15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uppo 69">
            <a:extLst>
              <a:ext uri="{FF2B5EF4-FFF2-40B4-BE49-F238E27FC236}">
                <a16:creationId xmlns:a16="http://schemas.microsoft.com/office/drawing/2014/main" id="{C75B551F-FB5F-96E8-2EB3-AEF0C9CD0AB5}"/>
              </a:ext>
            </a:extLst>
          </p:cNvPr>
          <p:cNvGrpSpPr/>
          <p:nvPr/>
        </p:nvGrpSpPr>
        <p:grpSpPr>
          <a:xfrm>
            <a:off x="6947183" y="2102940"/>
            <a:ext cx="844920" cy="271440"/>
            <a:chOff x="6947183" y="2102940"/>
            <a:chExt cx="844920" cy="27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4881D86-06D6-D4D4-019B-C5A0539BC817}"/>
                    </a:ext>
                  </a:extLst>
                </p14:cNvPr>
                <p14:cNvContentPartPr/>
                <p14:nvPr/>
              </p14:nvContentPartPr>
              <p14:xfrm>
                <a:off x="6947183" y="2102940"/>
                <a:ext cx="153360" cy="168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4881D86-06D6-D4D4-019B-C5A0539BC81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939623" y="2095380"/>
                  <a:ext cx="1684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B4E1CB7-22A7-60E3-F9F7-2D4464B51F29}"/>
                    </a:ext>
                  </a:extLst>
                </p14:cNvPr>
                <p14:cNvContentPartPr/>
                <p14:nvPr/>
              </p14:nvContentPartPr>
              <p14:xfrm>
                <a:off x="7213583" y="2143980"/>
                <a:ext cx="37080" cy="203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B4E1CB7-22A7-60E3-F9F7-2D4464B51F2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206023" y="2136420"/>
                  <a:ext cx="518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C53E77F-AF78-9739-5BB6-BFF18D340B2B}"/>
                    </a:ext>
                  </a:extLst>
                </p14:cNvPr>
                <p14:cNvContentPartPr/>
                <p14:nvPr/>
              </p14:nvContentPartPr>
              <p14:xfrm>
                <a:off x="7218623" y="2244060"/>
                <a:ext cx="165240" cy="295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C53E77F-AF78-9739-5BB6-BFF18D340B2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211063" y="2236500"/>
                  <a:ext cx="1803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5627382-36BC-9148-D7CC-501661F4CFB8}"/>
                    </a:ext>
                  </a:extLst>
                </p14:cNvPr>
                <p14:cNvContentPartPr/>
                <p14:nvPr/>
              </p14:nvContentPartPr>
              <p14:xfrm>
                <a:off x="7504463" y="2110860"/>
                <a:ext cx="123480" cy="1054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5627382-36BC-9148-D7CC-501661F4CFB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496903" y="2103300"/>
                  <a:ext cx="1386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27E163E-293E-503E-44CC-B42D9C04AFDE}"/>
                    </a:ext>
                  </a:extLst>
                </p14:cNvPr>
                <p14:cNvContentPartPr/>
                <p14:nvPr/>
              </p14:nvContentPartPr>
              <p14:xfrm>
                <a:off x="7491503" y="2272500"/>
                <a:ext cx="42120" cy="73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27E163E-293E-503E-44CC-B42D9C04AFD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83943" y="2264940"/>
                  <a:ext cx="572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85E690C-C00B-3224-0783-2C227CDAF9E7}"/>
                    </a:ext>
                  </a:extLst>
                </p14:cNvPr>
                <p14:cNvContentPartPr/>
                <p14:nvPr/>
              </p14:nvContentPartPr>
              <p14:xfrm>
                <a:off x="7609583" y="2262780"/>
                <a:ext cx="19800" cy="93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85E690C-C00B-3224-0783-2C227CDAF9E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602023" y="2255220"/>
                  <a:ext cx="349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018D822-E292-CE91-3FDC-B63FC3D6E67C}"/>
                    </a:ext>
                  </a:extLst>
                </p14:cNvPr>
                <p14:cNvContentPartPr/>
                <p14:nvPr/>
              </p14:nvContentPartPr>
              <p14:xfrm>
                <a:off x="7397183" y="2353860"/>
                <a:ext cx="394920" cy="20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018D822-E292-CE91-3FDC-B63FC3D6E67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389623" y="2346300"/>
                  <a:ext cx="41004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D0830D51-B880-B494-1AFC-2BDF39BA9BB6}"/>
              </a:ext>
            </a:extLst>
          </p:cNvPr>
          <p:cNvGrpSpPr/>
          <p:nvPr/>
        </p:nvGrpSpPr>
        <p:grpSpPr>
          <a:xfrm>
            <a:off x="6451463" y="2540340"/>
            <a:ext cx="1381320" cy="302400"/>
            <a:chOff x="6451463" y="2540340"/>
            <a:chExt cx="138132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F1D8EE8-51B6-857D-8041-0D88370F6E56}"/>
                    </a:ext>
                  </a:extLst>
                </p14:cNvPr>
                <p14:cNvContentPartPr/>
                <p14:nvPr/>
              </p14:nvContentPartPr>
              <p14:xfrm>
                <a:off x="6451463" y="2644740"/>
                <a:ext cx="396720" cy="184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F1D8EE8-51B6-857D-8041-0D88370F6E5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444263" y="2637180"/>
                  <a:ext cx="4118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16D24AB-356B-6A08-EA06-3382FD1B76AA}"/>
                    </a:ext>
                  </a:extLst>
                </p14:cNvPr>
                <p14:cNvContentPartPr/>
                <p14:nvPr/>
              </p14:nvContentPartPr>
              <p14:xfrm>
                <a:off x="6894983" y="2618460"/>
                <a:ext cx="144360" cy="1710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16D24AB-356B-6A08-EA06-3382FD1B76A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887423" y="2610900"/>
                  <a:ext cx="1594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0F0CFF6-3BD7-8503-22F1-4A2158B34398}"/>
                    </a:ext>
                  </a:extLst>
                </p14:cNvPr>
                <p14:cNvContentPartPr/>
                <p14:nvPr/>
              </p14:nvContentPartPr>
              <p14:xfrm>
                <a:off x="7089383" y="2622060"/>
                <a:ext cx="139680" cy="32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0F0CFF6-3BD7-8503-22F1-4A2158B3439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081823" y="2614860"/>
                  <a:ext cx="1548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468E73C-3747-DAC0-1E5C-37FE7040BB0E}"/>
                    </a:ext>
                  </a:extLst>
                </p14:cNvPr>
                <p14:cNvContentPartPr/>
                <p14:nvPr/>
              </p14:nvContentPartPr>
              <p14:xfrm>
                <a:off x="7108103" y="2695140"/>
                <a:ext cx="62280" cy="24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468E73C-3747-DAC0-1E5C-37FE7040BB0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100543" y="2687580"/>
                  <a:ext cx="774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C9E3E77-5A07-F57F-5D0A-0CDA004974B1}"/>
                    </a:ext>
                  </a:extLst>
                </p14:cNvPr>
                <p14:cNvContentPartPr/>
                <p14:nvPr/>
              </p14:nvContentPartPr>
              <p14:xfrm>
                <a:off x="7196663" y="2540340"/>
                <a:ext cx="28440" cy="257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C9E3E77-5A07-F57F-5D0A-0CDA004974B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189103" y="2532780"/>
                  <a:ext cx="4356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0048C2E-068A-A4AA-5939-185E415B5FED}"/>
                    </a:ext>
                  </a:extLst>
                </p14:cNvPr>
                <p14:cNvContentPartPr/>
                <p14:nvPr/>
              </p14:nvContentPartPr>
              <p14:xfrm>
                <a:off x="7427783" y="2588220"/>
                <a:ext cx="157680" cy="1180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0048C2E-068A-A4AA-5939-185E415B5FE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20223" y="2580660"/>
                  <a:ext cx="1728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9F2282C-6023-9ED6-9FD4-7CB53F97128F}"/>
                    </a:ext>
                  </a:extLst>
                </p14:cNvPr>
                <p14:cNvContentPartPr/>
                <p14:nvPr/>
              </p14:nvContentPartPr>
              <p14:xfrm>
                <a:off x="7462703" y="2717460"/>
                <a:ext cx="30960" cy="568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9F2282C-6023-9ED6-9FD4-7CB53F97128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55143" y="2709900"/>
                  <a:ext cx="460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DA1463D-1807-F3F1-C271-C23415CE05FD}"/>
                    </a:ext>
                  </a:extLst>
                </p14:cNvPr>
                <p14:cNvContentPartPr/>
                <p14:nvPr/>
              </p14:nvContentPartPr>
              <p14:xfrm>
                <a:off x="7547663" y="2671380"/>
                <a:ext cx="25920" cy="1357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DA1463D-1807-F3F1-C271-C23415CE05F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40103" y="2663820"/>
                  <a:ext cx="410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57CB248-6B9E-3AC4-4872-D0AF6048A79B}"/>
                    </a:ext>
                  </a:extLst>
                </p14:cNvPr>
                <p14:cNvContentPartPr/>
                <p14:nvPr/>
              </p14:nvContentPartPr>
              <p14:xfrm>
                <a:off x="7370903" y="2806020"/>
                <a:ext cx="461880" cy="367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57CB248-6B9E-3AC4-4872-D0AF6048A79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63343" y="2798460"/>
                  <a:ext cx="477000" cy="5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AF8613D8-51CD-7398-1EDD-0C4FF47FE962}"/>
                  </a:ext>
                </a:extLst>
              </p14:cNvPr>
              <p14:cNvContentPartPr/>
              <p14:nvPr/>
            </p14:nvContentPartPr>
            <p14:xfrm>
              <a:off x="2995560" y="3400457"/>
              <a:ext cx="1886040" cy="7380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AF8613D8-51CD-7398-1EDD-0C4FF47FE962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988000" y="3392897"/>
                <a:ext cx="190116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5DE281CB-0CD1-D7DE-5BEE-618408A2B42E}"/>
                  </a:ext>
                </a:extLst>
              </p14:cNvPr>
              <p14:cNvContentPartPr/>
              <p14:nvPr/>
            </p14:nvContentPartPr>
            <p14:xfrm>
              <a:off x="2894040" y="4041977"/>
              <a:ext cx="2505960" cy="15624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5DE281CB-0CD1-D7DE-5BEE-618408A2B42E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886840" y="4034417"/>
                <a:ext cx="2521080" cy="17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681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76970-8260-2D70-0DC1-BB815CE1B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C5F32D-2943-C277-C128-5D038ADAC4E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58B27E-D384-6545-1FEA-4CAF00598F0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706BE6-607A-BEC2-9B62-7FE99460348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75DB0D8-F967-74DF-4C82-C93A433CA59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8749E4A-2F5B-588E-9420-4899B16F3D1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A61852D-9E1D-823B-10B7-A6FBE058681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E0ABEBB-7956-2763-2FB7-01A89C15A93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60549E2-7098-51B4-FFE3-DF85E49050F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D1F2994-D156-7DF4-3F4F-1F3172911A9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8834C23-2A1E-A258-449D-B56902BF28B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FE1AC9E-68E6-6C6A-2EC7-759E7A9D9BA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18F3672-AA46-C110-0A46-C81B64B671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5E1B799-874F-D6C9-2EF3-FA3F05F5D9F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02AB589-C0BA-EC73-3766-142E792BC3B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20A3063-6C3F-DE16-57F3-3B4B8D61990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B742DA3-7DDB-08D3-019D-4D2B0C07C79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C812B8D-A555-2C48-08DD-DB535FF215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D4225AB-8955-DADC-C0B8-02506D9239E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48E765F-15A7-A664-AB9D-11D8E7B2A38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03A2791-1097-AA7C-F5A3-CB6E689D39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60DF826-B11F-F7A5-EBE7-17053373CF2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FD3EF2B-A34E-D6E1-DABA-CCD9CFB6071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B2986B-EA17-91BA-768A-F615F611396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4E2246E-39D2-D3AF-C866-80D29005233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EA00EAE-E986-BD8F-CEBF-0021D2E1042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4CD5D2D-5881-7A9A-EBC7-8C446B842BF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6CFC4EA-6723-0149-DF05-D4A951E3CC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DEA19AB-7C1B-7D45-674D-4F659D9829E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130F4C8-CF34-53A9-A296-A602F7ED2B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548DE51-3659-3594-06EA-3FDB8BD0069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49A28D3-B7B1-BF02-3B6A-80C7E567CFD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974C8D3-DE50-94DC-C2D7-232F2634B1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6E1ECC9-A6C8-02C4-F8AF-11F075D02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8146E7C-53F7-A0ED-FCB3-10D1F64C231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6AA90F4-7538-C503-7AA6-31891BA52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292"/>
            <a:ext cx="12199841" cy="663317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5719DDA3-7D18-2F9A-9BC1-3630503CA4D4}"/>
              </a:ext>
            </a:extLst>
          </p:cNvPr>
          <p:cNvSpPr txBox="1"/>
          <p:nvPr/>
        </p:nvSpPr>
        <p:spPr>
          <a:xfrm>
            <a:off x="2512674" y="315653"/>
            <a:ext cx="7135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 vs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tema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5B9F70E-260A-A4C7-BD66-7B652E126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28" name="Immagine 27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E1D02AE-333A-4E17-DC9F-CE7A82DE0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82" y="929234"/>
            <a:ext cx="4216400" cy="5600700"/>
          </a:xfrm>
          <a:prstGeom prst="rect">
            <a:avLst/>
          </a:prstGeom>
        </p:spPr>
      </p:pic>
      <p:pic>
        <p:nvPicPr>
          <p:cNvPr id="29" name="Immagine 2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D4DE919B-FA26-9D6A-C7A4-1148BB298F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148" y="2377132"/>
            <a:ext cx="4279900" cy="1422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178DFE12-750E-88B7-E81D-016A125D4A6C}"/>
                  </a:ext>
                </a:extLst>
              </p14:cNvPr>
              <p14:cNvContentPartPr/>
              <p14:nvPr/>
            </p14:nvContentPartPr>
            <p14:xfrm>
              <a:off x="4436743" y="2209731"/>
              <a:ext cx="697680" cy="8748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178DFE12-750E-88B7-E81D-016A125D4A6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29183" y="2202171"/>
                <a:ext cx="71280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D88DAA68-F8B5-7106-9CD9-DFA595F2ECEE}"/>
                  </a:ext>
                </a:extLst>
              </p14:cNvPr>
              <p14:cNvContentPartPr/>
              <p14:nvPr/>
            </p14:nvContentPartPr>
            <p14:xfrm>
              <a:off x="3862080" y="3899417"/>
              <a:ext cx="520560" cy="1206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D88DAA68-F8B5-7106-9CD9-DFA595F2ECE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54520" y="3891857"/>
                <a:ext cx="5356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3D1A5207-A9C1-DC60-F36A-12810DBE7966}"/>
                  </a:ext>
                </a:extLst>
              </p14:cNvPr>
              <p14:cNvContentPartPr/>
              <p14:nvPr/>
            </p14:nvContentPartPr>
            <p14:xfrm>
              <a:off x="689709" y="1715503"/>
              <a:ext cx="270720" cy="320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3D1A5207-A9C1-DC60-F36A-12810DBE796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2149" y="1708303"/>
                <a:ext cx="285840" cy="4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EFC3CB39-D752-A368-055A-DE1C118BE28D}"/>
              </a:ext>
            </a:extLst>
          </p:cNvPr>
          <p:cNvGrpSpPr/>
          <p:nvPr/>
        </p:nvGrpSpPr>
        <p:grpSpPr>
          <a:xfrm>
            <a:off x="1658469" y="4961571"/>
            <a:ext cx="493920" cy="267120"/>
            <a:chOff x="1658469" y="4961571"/>
            <a:chExt cx="49392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E95F343-00BB-17C2-2F4E-6E642C91FEAD}"/>
                    </a:ext>
                  </a:extLst>
                </p14:cNvPr>
                <p14:cNvContentPartPr/>
                <p14:nvPr/>
              </p14:nvContentPartPr>
              <p14:xfrm>
                <a:off x="1689069" y="4961571"/>
                <a:ext cx="360" cy="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E95F343-00BB-17C2-2F4E-6E642C91FEA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681509" y="495401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356C423-9003-8966-E749-D8D9E5E1DC6D}"/>
                    </a:ext>
                  </a:extLst>
                </p14:cNvPr>
                <p14:cNvContentPartPr/>
                <p14:nvPr/>
              </p14:nvContentPartPr>
              <p14:xfrm>
                <a:off x="1658469" y="5003691"/>
                <a:ext cx="493920" cy="225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356C423-9003-8966-E749-D8D9E5E1DC6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650909" y="4996131"/>
                  <a:ext cx="509040" cy="24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87482257-198F-BE7C-C4B1-8BBE52825C6E}"/>
                  </a:ext>
                </a:extLst>
              </p14:cNvPr>
              <p14:cNvContentPartPr/>
              <p14:nvPr/>
            </p14:nvContentPartPr>
            <p14:xfrm>
              <a:off x="8652549" y="805783"/>
              <a:ext cx="974520" cy="10548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87482257-198F-BE7C-C4B1-8BBE52825C6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644989" y="798223"/>
                <a:ext cx="98928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A43B0163-410E-C609-ACAE-13450E294D83}"/>
                  </a:ext>
                </a:extLst>
              </p14:cNvPr>
              <p14:cNvContentPartPr/>
              <p14:nvPr/>
            </p14:nvContentPartPr>
            <p14:xfrm>
              <a:off x="7722720" y="3189651"/>
              <a:ext cx="532440" cy="6516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A43B0163-410E-C609-ACAE-13450E294D8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715160" y="3182091"/>
                <a:ext cx="547560" cy="8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5A563936-437C-1DB3-C295-9D07FD721C07}"/>
              </a:ext>
            </a:extLst>
          </p:cNvPr>
          <p:cNvGrpSpPr/>
          <p:nvPr/>
        </p:nvGrpSpPr>
        <p:grpSpPr>
          <a:xfrm>
            <a:off x="7430349" y="1357251"/>
            <a:ext cx="1983240" cy="776520"/>
            <a:chOff x="7430349" y="1357251"/>
            <a:chExt cx="1983240" cy="77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BD7D868-546F-95C4-1993-526932E3C27F}"/>
                    </a:ext>
                  </a:extLst>
                </p14:cNvPr>
                <p14:cNvContentPartPr/>
                <p14:nvPr/>
              </p14:nvContentPartPr>
              <p14:xfrm>
                <a:off x="7937949" y="1666851"/>
                <a:ext cx="445680" cy="55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BD7D868-546F-95C4-1993-526932E3C2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930389" y="1659291"/>
                  <a:ext cx="4608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53F4EFE-17B4-F3DE-4617-47459F168B24}"/>
                    </a:ext>
                  </a:extLst>
                </p14:cNvPr>
                <p14:cNvContentPartPr/>
                <p14:nvPr/>
              </p14:nvContentPartPr>
              <p14:xfrm>
                <a:off x="8106789" y="1733091"/>
                <a:ext cx="12960" cy="185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53F4EFE-17B4-F3DE-4617-47459F168B2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099229" y="1725531"/>
                  <a:ext cx="280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2560188-7555-5E7C-72A8-DF208B2CE2B4}"/>
                    </a:ext>
                  </a:extLst>
                </p14:cNvPr>
                <p14:cNvContentPartPr/>
                <p14:nvPr/>
              </p14:nvContentPartPr>
              <p14:xfrm>
                <a:off x="8167989" y="1740291"/>
                <a:ext cx="33120" cy="1771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2560188-7555-5E7C-72A8-DF208B2CE2B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160429" y="1732731"/>
                  <a:ext cx="482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58D801A-5760-5C91-75C5-614BF29CFFEB}"/>
                    </a:ext>
                  </a:extLst>
                </p14:cNvPr>
                <p14:cNvContentPartPr/>
                <p14:nvPr/>
              </p14:nvContentPartPr>
              <p14:xfrm>
                <a:off x="7986549" y="1903371"/>
                <a:ext cx="346680" cy="55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58D801A-5760-5C91-75C5-614BF29CFFE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78989" y="1895811"/>
                  <a:ext cx="3614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8166891-AE62-EBE3-7DA8-47CC1C6B5B75}"/>
                    </a:ext>
                  </a:extLst>
                </p14:cNvPr>
                <p14:cNvContentPartPr/>
                <p14:nvPr/>
              </p14:nvContentPartPr>
              <p14:xfrm>
                <a:off x="8402709" y="1694211"/>
                <a:ext cx="9360" cy="237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8166891-AE62-EBE3-7DA8-47CC1C6B5B7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395149" y="1686651"/>
                  <a:ext cx="241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340CE89-3624-4D6B-B55D-5E603CA5B701}"/>
                    </a:ext>
                  </a:extLst>
                </p14:cNvPr>
                <p14:cNvContentPartPr/>
                <p14:nvPr/>
              </p14:nvContentPartPr>
              <p14:xfrm>
                <a:off x="8515389" y="1678731"/>
                <a:ext cx="255240" cy="11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340CE89-3624-4D6B-B55D-5E603CA5B70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507829" y="1671171"/>
                  <a:ext cx="2703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09D0AB1-8FB8-F387-0E4F-653B77C63B4D}"/>
                    </a:ext>
                  </a:extLst>
                </p14:cNvPr>
                <p14:cNvContentPartPr/>
                <p14:nvPr/>
              </p14:nvContentPartPr>
              <p14:xfrm>
                <a:off x="8496309" y="1730571"/>
                <a:ext cx="82440" cy="172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09D0AB1-8FB8-F387-0E4F-653B77C63B4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488749" y="1723011"/>
                  <a:ext cx="975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B0455EA-F6AA-4C6F-8BB1-0C94E8CE8A21}"/>
                    </a:ext>
                  </a:extLst>
                </p14:cNvPr>
                <p14:cNvContentPartPr/>
                <p14:nvPr/>
              </p14:nvContentPartPr>
              <p14:xfrm>
                <a:off x="8579829" y="1765491"/>
                <a:ext cx="83880" cy="100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B0455EA-F6AA-4C6F-8BB1-0C94E8CE8A2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572269" y="1757931"/>
                  <a:ext cx="986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5B45C48-55BF-7479-8315-2266054C573C}"/>
                    </a:ext>
                  </a:extLst>
                </p14:cNvPr>
                <p14:cNvContentPartPr/>
                <p14:nvPr/>
              </p14:nvContentPartPr>
              <p14:xfrm>
                <a:off x="8745789" y="1697091"/>
                <a:ext cx="10440" cy="196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5B45C48-55BF-7479-8315-2266054C573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738229" y="1689531"/>
                  <a:ext cx="255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D85D491-2FD2-1464-A59A-EE2DDD9CB419}"/>
                    </a:ext>
                  </a:extLst>
                </p14:cNvPr>
                <p14:cNvContentPartPr/>
                <p14:nvPr/>
              </p14:nvContentPartPr>
              <p14:xfrm>
                <a:off x="8792589" y="1765491"/>
                <a:ext cx="135000" cy="14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D85D491-2FD2-1464-A59A-EE2DDD9CB41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785029" y="1757931"/>
                  <a:ext cx="1501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F614910-2BE2-5062-CDFC-1250B9ADA87B}"/>
                    </a:ext>
                  </a:extLst>
                </p14:cNvPr>
                <p14:cNvContentPartPr/>
                <p14:nvPr/>
              </p14:nvContentPartPr>
              <p14:xfrm>
                <a:off x="7430349" y="1357251"/>
                <a:ext cx="1983240" cy="7765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F614910-2BE2-5062-CDFC-1250B9ADA87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22789" y="1349691"/>
                  <a:ext cx="1998360" cy="791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215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6FDA2-3471-D269-92EB-48348543A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F189D4-0779-72D2-B20B-2935553E7EC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90EBA-A3C1-B1ED-01A3-42F5C4DEDC5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3742DA-C12C-E457-48E4-F4A37990514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8A41A5E-460F-79D0-5CC5-838C6E9BC90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0890290-C4E2-800E-8A87-CADDCD5AA1C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DCED314-648A-4499-5976-BB43C6CC2B8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F883C19-7034-514C-7D0A-708B57B6C1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7319E99-D8C1-4170-6182-DCA14A43006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9E9EE4D-308B-7AF0-59A8-D0463AF1A48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DEF3E79-E9AE-DA08-DF94-9CC091151EC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D43B03F-7F57-512C-E8AB-6636579DD45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0EE6DC0-86D8-3C91-03AD-0757427CD5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C9B1EC0-1232-BCF8-D4B8-F9B50E0635D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A425E2C-D582-0C86-AED3-A0CE9DE2A86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9D30576-863D-03F7-6678-92AD6962A57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5D41E53-BB55-5B8E-2A52-727302A949C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DEBD0FB-B697-EF4A-A987-F9B8CA92F2C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576F0C6-E52B-F98B-BFAB-774EEFE676D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4135B65-D702-EBF2-2BEB-6D691ACE5CD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7461D4F-BD6E-5900-F9DD-C79F3B33D8D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3AD31DC-FA1C-FE3A-5AE6-3FF337BD4C6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0F4DB9C-32DA-93E5-D759-2C3C9715139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58E8E08-75D1-35B8-29D7-E9F37918C7E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B72E4BC-CCB4-F343-1D48-C9E407F35BF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0D492BD-3B56-2E5B-9F87-D46BAA367CB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95C4F9E-72FD-85A4-3D8B-B2844F52010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B245E6F-F3F5-801D-D3C9-D564BDB80DC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B521D2E-C640-52CB-8323-A05E019AE10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5FE6B78-C637-A891-B90A-95D78A630DC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9B7EE92-35FC-E0B5-82D4-E5E45AA8E17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953D305-E966-EAFC-1484-FD647A04E8D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987CAAA-341B-21B8-D9FC-0B29AB1D0E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63D730-B922-EC40-7BAE-8B2CE2DDE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57B05AE-C7F8-92CE-DF68-F4A9376FF78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4CE1B0A-8E92-6BB6-D566-3CA0F0632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292"/>
            <a:ext cx="12199841" cy="6633172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5A44105-26D9-D24A-9AC6-D5CEAEBBA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354" name="Immagine 353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3E57D77D-3DCC-F53D-10C5-1D860B29B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777" y="225286"/>
            <a:ext cx="4204239" cy="66104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6FBAC440-BD5E-A407-0601-B1096FBA1696}"/>
                  </a:ext>
                </a:extLst>
              </p14:cNvPr>
              <p14:cNvContentPartPr/>
              <p14:nvPr/>
            </p14:nvContentPartPr>
            <p14:xfrm>
              <a:off x="5898789" y="1330886"/>
              <a:ext cx="401760" cy="3528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6FBAC440-BD5E-A407-0601-B1096FBA169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91229" y="1323326"/>
                <a:ext cx="416880" cy="5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263C78F6-BD00-DB58-845F-0627D0DEE4D7}"/>
              </a:ext>
            </a:extLst>
          </p:cNvPr>
          <p:cNvGrpSpPr/>
          <p:nvPr/>
        </p:nvGrpSpPr>
        <p:grpSpPr>
          <a:xfrm>
            <a:off x="4567457" y="683349"/>
            <a:ext cx="722520" cy="590040"/>
            <a:chOff x="4567457" y="683349"/>
            <a:chExt cx="722520" cy="59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C4ED9A1-A8C2-2329-DC05-8003E4971F4F}"/>
                    </a:ext>
                  </a:extLst>
                </p14:cNvPr>
                <p14:cNvContentPartPr/>
                <p14:nvPr/>
              </p14:nvContentPartPr>
              <p14:xfrm>
                <a:off x="4789217" y="1099509"/>
                <a:ext cx="66960" cy="168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C4ED9A1-A8C2-2329-DC05-8003E4971F4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81657" y="1091949"/>
                  <a:ext cx="820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C1507C7-458C-485D-E7BE-DE9ABE749FB8}"/>
                    </a:ext>
                  </a:extLst>
                </p14:cNvPr>
                <p14:cNvContentPartPr/>
                <p14:nvPr/>
              </p14:nvContentPartPr>
              <p14:xfrm>
                <a:off x="4893977" y="1095189"/>
                <a:ext cx="31320" cy="178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C1507C7-458C-485D-E7BE-DE9ABE749FB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886417" y="1087629"/>
                  <a:ext cx="464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06556F0-8FF7-A86A-06C8-B5FDB630B062}"/>
                    </a:ext>
                  </a:extLst>
                </p14:cNvPr>
                <p14:cNvContentPartPr/>
                <p14:nvPr/>
              </p14:nvContentPartPr>
              <p14:xfrm>
                <a:off x="4908737" y="1200309"/>
                <a:ext cx="104400" cy="22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06556F0-8FF7-A86A-06C8-B5FDB630B06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01177" y="1192749"/>
                  <a:ext cx="1195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F40193B-8FD7-1DF4-00D8-757988C78FA8}"/>
                    </a:ext>
                  </a:extLst>
                </p14:cNvPr>
                <p14:cNvContentPartPr/>
                <p14:nvPr/>
              </p14:nvContentPartPr>
              <p14:xfrm>
                <a:off x="4797137" y="800349"/>
                <a:ext cx="87120" cy="76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F40193B-8FD7-1DF4-00D8-757988C78FA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789577" y="792789"/>
                  <a:ext cx="1022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BF90695-7718-9BA0-7852-305919DB41B0}"/>
                    </a:ext>
                  </a:extLst>
                </p14:cNvPr>
                <p14:cNvContentPartPr/>
                <p14:nvPr/>
              </p14:nvContentPartPr>
              <p14:xfrm>
                <a:off x="4725857" y="875949"/>
                <a:ext cx="261360" cy="22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BF90695-7718-9BA0-7852-305919DB41B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718657" y="868389"/>
                  <a:ext cx="2764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5F8E1AB-7472-F9EB-F12C-1C0572FFAACE}"/>
                    </a:ext>
                  </a:extLst>
                </p14:cNvPr>
                <p14:cNvContentPartPr/>
                <p14:nvPr/>
              </p14:nvContentPartPr>
              <p14:xfrm>
                <a:off x="4792817" y="931029"/>
                <a:ext cx="188640" cy="60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5F8E1AB-7472-F9EB-F12C-1C0572FFAAC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785617" y="923469"/>
                  <a:ext cx="2037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A2B402B-13C2-7C79-B11C-AB554524127D}"/>
                    </a:ext>
                  </a:extLst>
                </p14:cNvPr>
                <p14:cNvContentPartPr/>
                <p14:nvPr/>
              </p14:nvContentPartPr>
              <p14:xfrm>
                <a:off x="4567457" y="683349"/>
                <a:ext cx="722520" cy="367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A2B402B-13C2-7C79-B11C-AB554524127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559897" y="675789"/>
                  <a:ext cx="737640" cy="38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3EA1F3F5-6F0E-6FA2-9201-BAAD24E192E9}"/>
              </a:ext>
            </a:extLst>
          </p:cNvPr>
          <p:cNvGrpSpPr/>
          <p:nvPr/>
        </p:nvGrpSpPr>
        <p:grpSpPr>
          <a:xfrm>
            <a:off x="3836297" y="636189"/>
            <a:ext cx="524880" cy="484560"/>
            <a:chOff x="3836297" y="636189"/>
            <a:chExt cx="524880" cy="48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F8AA92F-A492-9A2C-7E74-180A5B97A078}"/>
                    </a:ext>
                  </a:extLst>
                </p14:cNvPr>
                <p14:cNvContentPartPr/>
                <p14:nvPr/>
              </p14:nvContentPartPr>
              <p14:xfrm>
                <a:off x="3836297" y="742389"/>
                <a:ext cx="88560" cy="264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F8AA92F-A492-9A2C-7E74-180A5B97A07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828737" y="734829"/>
                  <a:ext cx="1036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E682019-5723-4459-D0D0-417D2851D1B5}"/>
                    </a:ext>
                  </a:extLst>
                </p14:cNvPr>
                <p14:cNvContentPartPr/>
                <p14:nvPr/>
              </p14:nvContentPartPr>
              <p14:xfrm>
                <a:off x="3948617" y="760029"/>
                <a:ext cx="34200" cy="213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E682019-5723-4459-D0D0-417D2851D1B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941057" y="752469"/>
                  <a:ext cx="489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13CD177-B11C-409D-35AC-31C294338FC3}"/>
                    </a:ext>
                  </a:extLst>
                </p14:cNvPr>
                <p14:cNvContentPartPr/>
                <p14:nvPr/>
              </p14:nvContentPartPr>
              <p14:xfrm>
                <a:off x="3948617" y="887109"/>
                <a:ext cx="106560" cy="40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13CD177-B11C-409D-35AC-31C294338FC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41057" y="879549"/>
                  <a:ext cx="1216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1B4C0E5-AE43-F5F3-4999-076473DC59A7}"/>
                    </a:ext>
                  </a:extLst>
                </p14:cNvPr>
                <p14:cNvContentPartPr/>
                <p14:nvPr/>
              </p14:nvContentPartPr>
              <p14:xfrm>
                <a:off x="4024937" y="636189"/>
                <a:ext cx="193680" cy="484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1B4C0E5-AE43-F5F3-4999-076473DC59A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17377" y="628629"/>
                  <a:ext cx="20880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5886BA6-0012-40DC-EFD9-77839D221541}"/>
                    </a:ext>
                  </a:extLst>
                </p14:cNvPr>
                <p14:cNvContentPartPr/>
                <p14:nvPr/>
              </p14:nvContentPartPr>
              <p14:xfrm>
                <a:off x="4243457" y="712149"/>
                <a:ext cx="113760" cy="112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5886BA6-0012-40DC-EFD9-77839D22154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235897" y="704589"/>
                  <a:ext cx="1288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191A2E2-549D-BE93-E919-F21827BB4332}"/>
                    </a:ext>
                  </a:extLst>
                </p14:cNvPr>
                <p14:cNvContentPartPr/>
                <p14:nvPr/>
              </p14:nvContentPartPr>
              <p14:xfrm>
                <a:off x="4124657" y="891069"/>
                <a:ext cx="183600" cy="190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191A2E2-549D-BE93-E919-F21827BB433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117097" y="883509"/>
                  <a:ext cx="1987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2F5B541-E170-2D5C-DEE1-D742D6134E0D}"/>
                    </a:ext>
                  </a:extLst>
                </p14:cNvPr>
                <p14:cNvContentPartPr/>
                <p14:nvPr/>
              </p14:nvContentPartPr>
              <p14:xfrm>
                <a:off x="4146977" y="949749"/>
                <a:ext cx="214200" cy="1220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2F5B541-E170-2D5C-DEE1-D742D6134E0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139417" y="942189"/>
                  <a:ext cx="229320" cy="13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A1608D37-8F43-5E94-91DA-A746DC12CD2D}"/>
                  </a:ext>
                </a:extLst>
              </p14:cNvPr>
              <p14:cNvContentPartPr/>
              <p14:nvPr/>
            </p14:nvContentPartPr>
            <p14:xfrm>
              <a:off x="5717006" y="2094737"/>
              <a:ext cx="234000" cy="4680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A1608D37-8F43-5E94-91DA-A746DC12CD2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709446" y="2087177"/>
                <a:ext cx="24912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C3A4C6A0-18AB-C60A-041D-3161CEA596E2}"/>
                  </a:ext>
                </a:extLst>
              </p14:cNvPr>
              <p14:cNvContentPartPr/>
              <p14:nvPr/>
            </p14:nvContentPartPr>
            <p14:xfrm>
              <a:off x="4782257" y="2035371"/>
              <a:ext cx="285840" cy="6624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C3A4C6A0-18AB-C60A-041D-3161CEA596E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774697" y="2028171"/>
                <a:ext cx="30096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72E85958-90E0-3E20-4C21-0184C9F931D1}"/>
                  </a:ext>
                </a:extLst>
              </p14:cNvPr>
              <p14:cNvContentPartPr/>
              <p14:nvPr/>
            </p14:nvContentPartPr>
            <p14:xfrm>
              <a:off x="4819337" y="2120331"/>
              <a:ext cx="793800" cy="4032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72E85958-90E0-3E20-4C21-0184C9F931D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811777" y="2112771"/>
                <a:ext cx="808920" cy="5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4" name="Gruppo 323">
            <a:extLst>
              <a:ext uri="{FF2B5EF4-FFF2-40B4-BE49-F238E27FC236}">
                <a16:creationId xmlns:a16="http://schemas.microsoft.com/office/drawing/2014/main" id="{D428B11E-3E1F-8432-19FF-2CFCF0E8FCEF}"/>
              </a:ext>
            </a:extLst>
          </p:cNvPr>
          <p:cNvGrpSpPr/>
          <p:nvPr/>
        </p:nvGrpSpPr>
        <p:grpSpPr>
          <a:xfrm>
            <a:off x="6337097" y="1588611"/>
            <a:ext cx="544320" cy="264600"/>
            <a:chOff x="6337097" y="1588611"/>
            <a:chExt cx="544320" cy="26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D982090-5778-36F4-0A8D-C3A029AD56BF}"/>
                    </a:ext>
                  </a:extLst>
                </p14:cNvPr>
                <p14:cNvContentPartPr/>
                <p14:nvPr/>
              </p14:nvContentPartPr>
              <p14:xfrm>
                <a:off x="6544817" y="1694091"/>
                <a:ext cx="23760" cy="896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D982090-5778-36F4-0A8D-C3A029AD56B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37257" y="1686531"/>
                  <a:ext cx="388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49CB53FF-16D9-FF47-27C4-3225102752AA}"/>
                    </a:ext>
                  </a:extLst>
                </p14:cNvPr>
                <p14:cNvContentPartPr/>
                <p14:nvPr/>
              </p14:nvContentPartPr>
              <p14:xfrm>
                <a:off x="6599897" y="1669251"/>
                <a:ext cx="96480" cy="1083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49CB53FF-16D9-FF47-27C4-3225102752A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92337" y="1661691"/>
                  <a:ext cx="111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528CD13C-B98E-34D5-F133-B6730277DC5D}"/>
                    </a:ext>
                  </a:extLst>
                </p14:cNvPr>
                <p14:cNvContentPartPr/>
                <p14:nvPr/>
              </p14:nvContentPartPr>
              <p14:xfrm>
                <a:off x="6337097" y="1588611"/>
                <a:ext cx="544320" cy="2646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528CD13C-B98E-34D5-F133-B6730277DC5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329537" y="1581051"/>
                  <a:ext cx="559440" cy="27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D5AD1D0A-C5A7-BD1A-E610-34C75DA76EC4}"/>
              </a:ext>
            </a:extLst>
          </p:cNvPr>
          <p:cNvGrpSpPr/>
          <p:nvPr/>
        </p:nvGrpSpPr>
        <p:grpSpPr>
          <a:xfrm>
            <a:off x="4472331" y="1810714"/>
            <a:ext cx="162720" cy="223560"/>
            <a:chOff x="4472331" y="1810714"/>
            <a:chExt cx="162720" cy="22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6977AF57-E5B7-06FA-47F8-0611C2755976}"/>
                    </a:ext>
                  </a:extLst>
                </p14:cNvPr>
                <p14:cNvContentPartPr/>
                <p14:nvPr/>
              </p14:nvContentPartPr>
              <p14:xfrm>
                <a:off x="4506171" y="1810714"/>
                <a:ext cx="90720" cy="7848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6977AF57-E5B7-06FA-47F8-0611C275597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98611" y="1803514"/>
                  <a:ext cx="1058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E29AC513-0DF2-F6C4-3F0E-85262765AE9D}"/>
                    </a:ext>
                  </a:extLst>
                </p14:cNvPr>
                <p14:cNvContentPartPr/>
                <p14:nvPr/>
              </p14:nvContentPartPr>
              <p14:xfrm>
                <a:off x="4472331" y="1925194"/>
                <a:ext cx="162720" cy="972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E29AC513-0DF2-F6C4-3F0E-85262765AE9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464771" y="1917634"/>
                  <a:ext cx="1778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9CBF8B50-CD73-5276-7976-2879FD78ACFC}"/>
                    </a:ext>
                  </a:extLst>
                </p14:cNvPr>
                <p14:cNvContentPartPr/>
                <p14:nvPr/>
              </p14:nvContentPartPr>
              <p14:xfrm>
                <a:off x="4525971" y="1972714"/>
                <a:ext cx="67680" cy="6156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9CBF8B50-CD73-5276-7976-2879FD78ACF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518411" y="1965154"/>
                  <a:ext cx="82800" cy="76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30" name="Input penna 329">
                <a:extLst>
                  <a:ext uri="{FF2B5EF4-FFF2-40B4-BE49-F238E27FC236}">
                    <a16:creationId xmlns:a16="http://schemas.microsoft.com/office/drawing/2014/main" id="{9CFC1D65-AA71-12F7-1AF0-E6964ACD082C}"/>
                  </a:ext>
                </a:extLst>
              </p14:cNvPr>
              <p14:cNvContentPartPr/>
              <p14:nvPr/>
            </p14:nvContentPartPr>
            <p14:xfrm>
              <a:off x="7357989" y="2837520"/>
              <a:ext cx="516960" cy="58680"/>
            </p14:xfrm>
          </p:contentPart>
        </mc:Choice>
        <mc:Fallback>
          <p:pic>
            <p:nvPicPr>
              <p:cNvPr id="330" name="Input penna 329">
                <a:extLst>
                  <a:ext uri="{FF2B5EF4-FFF2-40B4-BE49-F238E27FC236}">
                    <a16:creationId xmlns:a16="http://schemas.microsoft.com/office/drawing/2014/main" id="{9CFC1D65-AA71-12F7-1AF0-E6964ACD082C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350789" y="2829960"/>
                <a:ext cx="53208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331" name="Input penna 330">
                <a:extLst>
                  <a:ext uri="{FF2B5EF4-FFF2-40B4-BE49-F238E27FC236}">
                    <a16:creationId xmlns:a16="http://schemas.microsoft.com/office/drawing/2014/main" id="{55181277-1291-7271-9994-5CA2C6991FF1}"/>
                  </a:ext>
                </a:extLst>
              </p14:cNvPr>
              <p14:cNvContentPartPr/>
              <p14:nvPr/>
            </p14:nvContentPartPr>
            <p14:xfrm>
              <a:off x="6970286" y="2876400"/>
              <a:ext cx="275040" cy="30240"/>
            </p14:xfrm>
          </p:contentPart>
        </mc:Choice>
        <mc:Fallback>
          <p:pic>
            <p:nvPicPr>
              <p:cNvPr id="331" name="Input penna 330">
                <a:extLst>
                  <a:ext uri="{FF2B5EF4-FFF2-40B4-BE49-F238E27FC236}">
                    <a16:creationId xmlns:a16="http://schemas.microsoft.com/office/drawing/2014/main" id="{55181277-1291-7271-9994-5CA2C6991FF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962726" y="2868840"/>
                <a:ext cx="290160" cy="4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6" name="Gruppo 335">
            <a:extLst>
              <a:ext uri="{FF2B5EF4-FFF2-40B4-BE49-F238E27FC236}">
                <a16:creationId xmlns:a16="http://schemas.microsoft.com/office/drawing/2014/main" id="{F24EE159-71D3-3633-B634-CFC9F2CE47CB}"/>
              </a:ext>
            </a:extLst>
          </p:cNvPr>
          <p:cNvGrpSpPr/>
          <p:nvPr/>
        </p:nvGrpSpPr>
        <p:grpSpPr>
          <a:xfrm>
            <a:off x="6581846" y="2119320"/>
            <a:ext cx="506160" cy="579960"/>
            <a:chOff x="6581846" y="2119320"/>
            <a:chExt cx="506160" cy="57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D9F60FD8-F968-D02E-156B-AEFC7F0E7634}"/>
                    </a:ext>
                  </a:extLst>
                </p14:cNvPr>
                <p14:cNvContentPartPr/>
                <p14:nvPr/>
              </p14:nvContentPartPr>
              <p14:xfrm>
                <a:off x="6581846" y="2119320"/>
                <a:ext cx="437760" cy="57996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D9F60FD8-F968-D02E-156B-AEFC7F0E763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574286" y="2111760"/>
                  <a:ext cx="452880" cy="59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19853B0C-ED1E-A4F0-5630-42533F514EBA}"/>
                    </a:ext>
                  </a:extLst>
                </p14:cNvPr>
                <p14:cNvContentPartPr/>
                <p14:nvPr/>
              </p14:nvContentPartPr>
              <p14:xfrm>
                <a:off x="6902606" y="2145600"/>
                <a:ext cx="120600" cy="4172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19853B0C-ED1E-A4F0-5630-42533F514EB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895046" y="2138040"/>
                  <a:ext cx="13572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66536032-D8BB-B65D-902E-F66344D32E73}"/>
                    </a:ext>
                  </a:extLst>
                </p14:cNvPr>
                <p14:cNvContentPartPr/>
                <p14:nvPr/>
              </p14:nvContentPartPr>
              <p14:xfrm>
                <a:off x="6846446" y="2498400"/>
                <a:ext cx="241560" cy="871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66536032-D8BB-B65D-902E-F66344D32E7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838886" y="2490840"/>
                  <a:ext cx="256680" cy="10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337" name="Input penna 336">
                <a:extLst>
                  <a:ext uri="{FF2B5EF4-FFF2-40B4-BE49-F238E27FC236}">
                    <a16:creationId xmlns:a16="http://schemas.microsoft.com/office/drawing/2014/main" id="{A09CC36A-257A-28EA-E07C-35595A38AC12}"/>
                  </a:ext>
                </a:extLst>
              </p14:cNvPr>
              <p14:cNvContentPartPr/>
              <p14:nvPr/>
            </p14:nvContentPartPr>
            <p14:xfrm>
              <a:off x="4256606" y="2885400"/>
              <a:ext cx="393840" cy="17640"/>
            </p14:xfrm>
          </p:contentPart>
        </mc:Choice>
        <mc:Fallback>
          <p:pic>
            <p:nvPicPr>
              <p:cNvPr id="337" name="Input penna 336">
                <a:extLst>
                  <a:ext uri="{FF2B5EF4-FFF2-40B4-BE49-F238E27FC236}">
                    <a16:creationId xmlns:a16="http://schemas.microsoft.com/office/drawing/2014/main" id="{A09CC36A-257A-28EA-E07C-35595A38AC12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249406" y="2877840"/>
                <a:ext cx="40860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338" name="Input penna 337">
                <a:extLst>
                  <a:ext uri="{FF2B5EF4-FFF2-40B4-BE49-F238E27FC236}">
                    <a16:creationId xmlns:a16="http://schemas.microsoft.com/office/drawing/2014/main" id="{B0A76710-52B9-AC17-D553-5E17B877BE3B}"/>
                  </a:ext>
                </a:extLst>
              </p14:cNvPr>
              <p14:cNvContentPartPr/>
              <p14:nvPr/>
            </p14:nvContentPartPr>
            <p14:xfrm>
              <a:off x="4825406" y="2854440"/>
              <a:ext cx="535320" cy="54720"/>
            </p14:xfrm>
          </p:contentPart>
        </mc:Choice>
        <mc:Fallback>
          <p:pic>
            <p:nvPicPr>
              <p:cNvPr id="338" name="Input penna 337">
                <a:extLst>
                  <a:ext uri="{FF2B5EF4-FFF2-40B4-BE49-F238E27FC236}">
                    <a16:creationId xmlns:a16="http://schemas.microsoft.com/office/drawing/2014/main" id="{B0A76710-52B9-AC17-D553-5E17B877BE3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817846" y="2846880"/>
                <a:ext cx="55008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39" name="Input penna 338">
                <a:extLst>
                  <a:ext uri="{FF2B5EF4-FFF2-40B4-BE49-F238E27FC236}">
                    <a16:creationId xmlns:a16="http://schemas.microsoft.com/office/drawing/2014/main" id="{D9305D03-A012-6A69-8E63-B485A0DB1045}"/>
                  </a:ext>
                </a:extLst>
              </p14:cNvPr>
              <p14:cNvContentPartPr/>
              <p14:nvPr/>
            </p14:nvContentPartPr>
            <p14:xfrm>
              <a:off x="5597606" y="2869200"/>
              <a:ext cx="653760" cy="25200"/>
            </p14:xfrm>
          </p:contentPart>
        </mc:Choice>
        <mc:Fallback>
          <p:pic>
            <p:nvPicPr>
              <p:cNvPr id="339" name="Input penna 338">
                <a:extLst>
                  <a:ext uri="{FF2B5EF4-FFF2-40B4-BE49-F238E27FC236}">
                    <a16:creationId xmlns:a16="http://schemas.microsoft.com/office/drawing/2014/main" id="{D9305D03-A012-6A69-8E63-B485A0DB104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590046" y="2861640"/>
                <a:ext cx="668880" cy="4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10" name="Gruppo 409">
            <a:extLst>
              <a:ext uri="{FF2B5EF4-FFF2-40B4-BE49-F238E27FC236}">
                <a16:creationId xmlns:a16="http://schemas.microsoft.com/office/drawing/2014/main" id="{BECA8742-1A2F-FFE0-F7B7-0CE5FBB24A72}"/>
              </a:ext>
            </a:extLst>
          </p:cNvPr>
          <p:cNvGrpSpPr/>
          <p:nvPr/>
        </p:nvGrpSpPr>
        <p:grpSpPr>
          <a:xfrm>
            <a:off x="9335606" y="2878731"/>
            <a:ext cx="388440" cy="282240"/>
            <a:chOff x="9335606" y="2878731"/>
            <a:chExt cx="388440" cy="2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EDB32DB6-D0A1-7163-7FA1-596D21E7E722}"/>
                    </a:ext>
                  </a:extLst>
                </p14:cNvPr>
                <p14:cNvContentPartPr/>
                <p14:nvPr/>
              </p14:nvContentPartPr>
              <p14:xfrm>
                <a:off x="9335606" y="2939931"/>
                <a:ext cx="122400" cy="14148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EDB32DB6-D0A1-7163-7FA1-596D21E7E72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328046" y="2932371"/>
                  <a:ext cx="1375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31F1ECD8-B1BD-7D9A-7695-E48374F30861}"/>
                    </a:ext>
                  </a:extLst>
                </p14:cNvPr>
                <p14:cNvContentPartPr/>
                <p14:nvPr/>
              </p14:nvContentPartPr>
              <p14:xfrm>
                <a:off x="9459086" y="2878731"/>
                <a:ext cx="94320" cy="2142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31F1ECD8-B1BD-7D9A-7695-E48374F3086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451526" y="2871171"/>
                  <a:ext cx="1094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945D9455-8136-D04F-A834-491934E6EA5C}"/>
                    </a:ext>
                  </a:extLst>
                </p14:cNvPr>
                <p14:cNvContentPartPr/>
                <p14:nvPr/>
              </p14:nvContentPartPr>
              <p14:xfrm>
                <a:off x="9598406" y="3008331"/>
                <a:ext cx="5760" cy="10260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945D9455-8136-D04F-A834-491934E6EA5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590846" y="3000771"/>
                  <a:ext cx="208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BDE7E9BB-78C3-12D8-F0E8-8DCABF45546A}"/>
                    </a:ext>
                  </a:extLst>
                </p14:cNvPr>
                <p14:cNvContentPartPr/>
                <p14:nvPr/>
              </p14:nvContentPartPr>
              <p14:xfrm>
                <a:off x="9690566" y="3104451"/>
                <a:ext cx="33480" cy="5652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BDE7E9BB-78C3-12D8-F0E8-8DCABF45546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683006" y="3096891"/>
                  <a:ext cx="4860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44957B40-96EA-52BF-61DA-AC77BE2BAC46}"/>
              </a:ext>
            </a:extLst>
          </p:cNvPr>
          <p:cNvGrpSpPr/>
          <p:nvPr/>
        </p:nvGrpSpPr>
        <p:grpSpPr>
          <a:xfrm>
            <a:off x="9973166" y="2885571"/>
            <a:ext cx="294480" cy="204480"/>
            <a:chOff x="9973166" y="2885571"/>
            <a:chExt cx="294480" cy="20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BDAF4AEB-5FB1-4A9E-DBEB-3CF20A787F94}"/>
                    </a:ext>
                  </a:extLst>
                </p14:cNvPr>
                <p14:cNvContentPartPr/>
                <p14:nvPr/>
              </p14:nvContentPartPr>
              <p14:xfrm>
                <a:off x="9973166" y="2994291"/>
                <a:ext cx="64080" cy="7740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BDAF4AEB-5FB1-4A9E-DBEB-3CF20A787F9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965606" y="2986731"/>
                  <a:ext cx="792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33E06384-29B8-8E89-04F9-34C5CB6CAA26}"/>
                    </a:ext>
                  </a:extLst>
                </p14:cNvPr>
                <p14:cNvContentPartPr/>
                <p14:nvPr/>
              </p14:nvContentPartPr>
              <p14:xfrm>
                <a:off x="10097006" y="2885571"/>
                <a:ext cx="70200" cy="16632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33E06384-29B8-8E89-04F9-34C5CB6CAA2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089446" y="2878011"/>
                  <a:ext cx="853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21027250-49DA-DD3C-A885-38314DD8A373}"/>
                    </a:ext>
                  </a:extLst>
                </p14:cNvPr>
                <p14:cNvContentPartPr/>
                <p14:nvPr/>
              </p14:nvContentPartPr>
              <p14:xfrm>
                <a:off x="10201046" y="2974491"/>
                <a:ext cx="66600" cy="1155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21027250-49DA-DD3C-A885-38314DD8A37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193486" y="2966931"/>
                  <a:ext cx="8172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6" name="Gruppo 405">
            <a:extLst>
              <a:ext uri="{FF2B5EF4-FFF2-40B4-BE49-F238E27FC236}">
                <a16:creationId xmlns:a16="http://schemas.microsoft.com/office/drawing/2014/main" id="{B000C7EB-C113-3D0E-7095-24B4857C59CC}"/>
              </a:ext>
            </a:extLst>
          </p:cNvPr>
          <p:cNvGrpSpPr/>
          <p:nvPr/>
        </p:nvGrpSpPr>
        <p:grpSpPr>
          <a:xfrm>
            <a:off x="10517846" y="2852091"/>
            <a:ext cx="554760" cy="223200"/>
            <a:chOff x="10517846" y="2852091"/>
            <a:chExt cx="554760" cy="22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DD56E663-C827-314E-A74E-D0C3253EC8A1}"/>
                    </a:ext>
                  </a:extLst>
                </p14:cNvPr>
                <p14:cNvContentPartPr/>
                <p14:nvPr/>
              </p14:nvContentPartPr>
              <p14:xfrm>
                <a:off x="10517846" y="2961531"/>
                <a:ext cx="97920" cy="788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DD56E663-C827-314E-A74E-D0C3253EC8A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510286" y="2953971"/>
                  <a:ext cx="1130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9BBB3558-76FB-5A74-23AE-16B0C1AAF043}"/>
                    </a:ext>
                  </a:extLst>
                </p14:cNvPr>
                <p14:cNvContentPartPr/>
                <p14:nvPr/>
              </p14:nvContentPartPr>
              <p14:xfrm>
                <a:off x="10622246" y="2936331"/>
                <a:ext cx="126720" cy="8496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9BBB3558-76FB-5A74-23AE-16B0C1AAF04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615046" y="2928771"/>
                  <a:ext cx="1418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8487E0CC-F8C7-C60C-5103-E87C3C8A68FA}"/>
                    </a:ext>
                  </a:extLst>
                </p14:cNvPr>
                <p14:cNvContentPartPr/>
                <p14:nvPr/>
              </p14:nvContentPartPr>
              <p14:xfrm>
                <a:off x="10744286" y="2948211"/>
                <a:ext cx="71280" cy="8064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8487E0CC-F8C7-C60C-5103-E87C3C8A68F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736726" y="2941011"/>
                  <a:ext cx="864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27CF9757-8FF6-A601-7AF8-8E33EF91574C}"/>
                    </a:ext>
                  </a:extLst>
                </p14:cNvPr>
                <p14:cNvContentPartPr/>
                <p14:nvPr/>
              </p14:nvContentPartPr>
              <p14:xfrm>
                <a:off x="10844006" y="2962251"/>
                <a:ext cx="114120" cy="4536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27CF9757-8FF6-A601-7AF8-8E33EF91574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836446" y="2955051"/>
                  <a:ext cx="1292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F9EF3E4F-66FE-EE04-9097-930F6CFCC4C9}"/>
                    </a:ext>
                  </a:extLst>
                </p14:cNvPr>
                <p14:cNvContentPartPr/>
                <p14:nvPr/>
              </p14:nvContentPartPr>
              <p14:xfrm>
                <a:off x="11015006" y="2852091"/>
                <a:ext cx="57600" cy="1234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F9EF3E4F-66FE-EE04-9097-930F6CFCC4C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007446" y="2844531"/>
                  <a:ext cx="727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E650B42D-9888-F95D-478D-4C8537574ABA}"/>
                    </a:ext>
                  </a:extLst>
                </p14:cNvPr>
                <p14:cNvContentPartPr/>
                <p14:nvPr/>
              </p14:nvContentPartPr>
              <p14:xfrm>
                <a:off x="11025806" y="3072411"/>
                <a:ext cx="24840" cy="28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E650B42D-9888-F95D-478D-4C8537574AB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018246" y="3064851"/>
                  <a:ext cx="3996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1" name="Gruppo 420">
            <a:extLst>
              <a:ext uri="{FF2B5EF4-FFF2-40B4-BE49-F238E27FC236}">
                <a16:creationId xmlns:a16="http://schemas.microsoft.com/office/drawing/2014/main" id="{9A2E99F0-551C-4FD3-50D7-34279C5EBFBB}"/>
              </a:ext>
            </a:extLst>
          </p:cNvPr>
          <p:cNvGrpSpPr/>
          <p:nvPr/>
        </p:nvGrpSpPr>
        <p:grpSpPr>
          <a:xfrm>
            <a:off x="9494361" y="3213892"/>
            <a:ext cx="798840" cy="453960"/>
            <a:chOff x="9494361" y="3213892"/>
            <a:chExt cx="798840" cy="45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884ACF5E-6179-F335-F685-F4F3CB899237}"/>
                    </a:ext>
                  </a:extLst>
                </p14:cNvPr>
                <p14:cNvContentPartPr/>
                <p14:nvPr/>
              </p14:nvContentPartPr>
              <p14:xfrm>
                <a:off x="9580401" y="3247732"/>
                <a:ext cx="86400" cy="1267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884ACF5E-6179-F335-F685-F4F3CB89923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572841" y="3240172"/>
                  <a:ext cx="101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418C2197-E842-FC35-0070-09C79BC3BAFE}"/>
                    </a:ext>
                  </a:extLst>
                </p14:cNvPr>
                <p14:cNvContentPartPr/>
                <p14:nvPr/>
              </p14:nvContentPartPr>
              <p14:xfrm>
                <a:off x="9494361" y="3403612"/>
                <a:ext cx="297360" cy="3780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418C2197-E842-FC35-0070-09C79BC3BAF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486801" y="3396052"/>
                  <a:ext cx="3124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BB60B47E-81C8-1E63-6F9E-91EC099C19B7}"/>
                    </a:ext>
                  </a:extLst>
                </p14:cNvPr>
                <p14:cNvContentPartPr/>
                <p14:nvPr/>
              </p14:nvContentPartPr>
              <p14:xfrm>
                <a:off x="9572841" y="3506212"/>
                <a:ext cx="209160" cy="10980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BB60B47E-81C8-1E63-6F9E-91EC099C19B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565281" y="3498652"/>
                  <a:ext cx="2239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402DCF09-CE8E-0D93-8491-32F4C4157E0E}"/>
                    </a:ext>
                  </a:extLst>
                </p14:cNvPr>
                <p14:cNvContentPartPr/>
                <p14:nvPr/>
              </p14:nvContentPartPr>
              <p14:xfrm>
                <a:off x="9862641" y="3213892"/>
                <a:ext cx="149400" cy="34596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402DCF09-CE8E-0D93-8491-32F4C4157E0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855081" y="3206332"/>
                  <a:ext cx="16452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591D3712-E5A2-63C1-3BAD-D0F19757DE65}"/>
                    </a:ext>
                  </a:extLst>
                </p14:cNvPr>
                <p14:cNvContentPartPr/>
                <p14:nvPr/>
              </p14:nvContentPartPr>
              <p14:xfrm>
                <a:off x="10083321" y="3257452"/>
                <a:ext cx="168480" cy="1371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591D3712-E5A2-63C1-3BAD-D0F19757DE6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076121" y="3249892"/>
                  <a:ext cx="1836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7D6096BE-710D-18DC-E519-F059F87E95FA}"/>
                    </a:ext>
                  </a:extLst>
                </p14:cNvPr>
                <p14:cNvContentPartPr/>
                <p14:nvPr/>
              </p14:nvContentPartPr>
              <p14:xfrm>
                <a:off x="9978201" y="3419812"/>
                <a:ext cx="315000" cy="651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7D6096BE-710D-18DC-E519-F059F87E95F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970641" y="3412252"/>
                  <a:ext cx="3297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EEFAFCD9-4DC8-0BBB-A249-A28E6291A007}"/>
                    </a:ext>
                  </a:extLst>
                </p14:cNvPr>
                <p14:cNvContentPartPr/>
                <p14:nvPr/>
              </p14:nvContentPartPr>
              <p14:xfrm>
                <a:off x="10037961" y="3533212"/>
                <a:ext cx="239040" cy="13464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EEFAFCD9-4DC8-0BBB-A249-A28E6291A00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030401" y="3525652"/>
                  <a:ext cx="25380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7" name="Gruppo 426">
            <a:extLst>
              <a:ext uri="{FF2B5EF4-FFF2-40B4-BE49-F238E27FC236}">
                <a16:creationId xmlns:a16="http://schemas.microsoft.com/office/drawing/2014/main" id="{A9CF34A9-537D-F1DA-4DCB-AF02388074C1}"/>
              </a:ext>
            </a:extLst>
          </p:cNvPr>
          <p:cNvGrpSpPr/>
          <p:nvPr/>
        </p:nvGrpSpPr>
        <p:grpSpPr>
          <a:xfrm>
            <a:off x="8167586" y="1303588"/>
            <a:ext cx="3332880" cy="1453823"/>
            <a:chOff x="8167586" y="1303588"/>
            <a:chExt cx="3332880" cy="145382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9864A772-358C-910C-5DD7-3A91FACFCC40}"/>
                    </a:ext>
                  </a:extLst>
                </p14:cNvPr>
                <p14:cNvContentPartPr/>
                <p14:nvPr/>
              </p14:nvContentPartPr>
              <p14:xfrm>
                <a:off x="8441314" y="1810971"/>
                <a:ext cx="104040" cy="2944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9864A772-358C-910C-5DD7-3A91FACFCC4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434114" y="1803411"/>
                  <a:ext cx="11916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327D5183-639F-DD1F-2253-CC450FF0054C}"/>
                    </a:ext>
                  </a:extLst>
                </p14:cNvPr>
                <p14:cNvContentPartPr/>
                <p14:nvPr/>
              </p14:nvContentPartPr>
              <p14:xfrm>
                <a:off x="8540674" y="1862451"/>
                <a:ext cx="60480" cy="871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327D5183-639F-DD1F-2253-CC450FF0054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533114" y="1854891"/>
                  <a:ext cx="756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5B0AF4AA-C1AE-498E-9664-FBE011744FD8}"/>
                    </a:ext>
                  </a:extLst>
                </p14:cNvPr>
                <p14:cNvContentPartPr/>
                <p14:nvPr/>
              </p14:nvContentPartPr>
              <p14:xfrm>
                <a:off x="8624914" y="1864251"/>
                <a:ext cx="42120" cy="9108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5B0AF4AA-C1AE-498E-9664-FBE011744FD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617354" y="1856691"/>
                  <a:ext cx="572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2E24A9E6-A8A3-C9A6-0EC0-3DCED7FEC50B}"/>
                    </a:ext>
                  </a:extLst>
                </p14:cNvPr>
                <p14:cNvContentPartPr/>
                <p14:nvPr/>
              </p14:nvContentPartPr>
              <p14:xfrm>
                <a:off x="8700154" y="1771731"/>
                <a:ext cx="20880" cy="1598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2E24A9E6-A8A3-C9A6-0EC0-3DCED7FEC50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692594" y="1764171"/>
                  <a:ext cx="360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B731516D-D4E8-FAA7-ADB3-B94FA570020A}"/>
                    </a:ext>
                  </a:extLst>
                </p14:cNvPr>
                <p14:cNvContentPartPr/>
                <p14:nvPr/>
              </p14:nvContentPartPr>
              <p14:xfrm>
                <a:off x="8696194" y="1885851"/>
                <a:ext cx="32400" cy="2988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B731516D-D4E8-FAA7-ADB3-B94FA570020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688634" y="1878291"/>
                  <a:ext cx="475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8CDC75DB-8BF6-AF73-9667-1FA3EA393658}"/>
                    </a:ext>
                  </a:extLst>
                </p14:cNvPr>
                <p14:cNvContentPartPr/>
                <p14:nvPr/>
              </p14:nvContentPartPr>
              <p14:xfrm>
                <a:off x="8760634" y="1849851"/>
                <a:ext cx="12600" cy="806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8CDC75DB-8BF6-AF73-9667-1FA3EA39365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753074" y="1842291"/>
                  <a:ext cx="27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6DF6E079-FC9F-C8A1-2FF5-008E7215DD43}"/>
                    </a:ext>
                  </a:extLst>
                </p14:cNvPr>
                <p14:cNvContentPartPr/>
                <p14:nvPr/>
              </p14:nvContentPartPr>
              <p14:xfrm>
                <a:off x="8821114" y="1873251"/>
                <a:ext cx="80280" cy="936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6DF6E079-FC9F-C8A1-2FF5-008E7215DD4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813914" y="1865691"/>
                  <a:ext cx="954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E02B728A-8AB7-EAA9-B73D-6A719CC192E5}"/>
                    </a:ext>
                  </a:extLst>
                </p14:cNvPr>
                <p14:cNvContentPartPr/>
                <p14:nvPr/>
              </p14:nvContentPartPr>
              <p14:xfrm>
                <a:off x="8900674" y="1868931"/>
                <a:ext cx="77760" cy="1213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E02B728A-8AB7-EAA9-B73D-6A719CC192E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893114" y="1861731"/>
                  <a:ext cx="928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21379460-001F-0E02-13AB-FEC2AF24B218}"/>
                    </a:ext>
                  </a:extLst>
                </p14:cNvPr>
                <p14:cNvContentPartPr/>
                <p14:nvPr/>
              </p14:nvContentPartPr>
              <p14:xfrm>
                <a:off x="8990314" y="1791171"/>
                <a:ext cx="55080" cy="20016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21379460-001F-0E02-13AB-FEC2AF24B21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982754" y="1783611"/>
                  <a:ext cx="702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1350BACA-3018-401B-94B1-EC603EE1F4CF}"/>
                    </a:ext>
                  </a:extLst>
                </p14:cNvPr>
                <p14:cNvContentPartPr/>
                <p14:nvPr/>
              </p14:nvContentPartPr>
              <p14:xfrm>
                <a:off x="9023434" y="1767771"/>
                <a:ext cx="77040" cy="2451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1350BACA-3018-401B-94B1-EC603EE1F4C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016234" y="1760571"/>
                  <a:ext cx="921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B8E43D2B-AE26-881D-25A5-6D505563D2B6}"/>
                    </a:ext>
                  </a:extLst>
                </p14:cNvPr>
                <p14:cNvContentPartPr/>
                <p14:nvPr/>
              </p14:nvContentPartPr>
              <p14:xfrm>
                <a:off x="9068074" y="1911771"/>
                <a:ext cx="64080" cy="1483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B8E43D2B-AE26-881D-25A5-6D505563D2B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060514" y="1904211"/>
                  <a:ext cx="792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846CD119-A903-A48E-44B2-78544EB56AFA}"/>
                    </a:ext>
                  </a:extLst>
                </p14:cNvPr>
                <p14:cNvContentPartPr/>
                <p14:nvPr/>
              </p14:nvContentPartPr>
              <p14:xfrm>
                <a:off x="8465434" y="2301291"/>
                <a:ext cx="92880" cy="1659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846CD119-A903-A48E-44B2-78544EB56AF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457874" y="2293731"/>
                  <a:ext cx="1080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C3A9EAD5-AF62-9ED4-816C-EC2FAC47FB09}"/>
                    </a:ext>
                  </a:extLst>
                </p14:cNvPr>
                <p14:cNvContentPartPr/>
                <p14:nvPr/>
              </p14:nvContentPartPr>
              <p14:xfrm>
                <a:off x="8607634" y="2344851"/>
                <a:ext cx="67320" cy="1188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C3A9EAD5-AF62-9ED4-816C-EC2FAC47FB0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600074" y="2337651"/>
                  <a:ext cx="824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98194449-AE42-0099-F2DA-682BA6121E32}"/>
                    </a:ext>
                  </a:extLst>
                </p14:cNvPr>
                <p14:cNvContentPartPr/>
                <p14:nvPr/>
              </p14:nvContentPartPr>
              <p14:xfrm>
                <a:off x="8727154" y="2287971"/>
                <a:ext cx="34200" cy="19188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98194449-AE42-0099-F2DA-682BA6121E3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719594" y="2280411"/>
                  <a:ext cx="493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5ADD1640-C80C-020A-3864-012131AF77E9}"/>
                    </a:ext>
                  </a:extLst>
                </p14:cNvPr>
                <p14:cNvContentPartPr/>
                <p14:nvPr/>
              </p14:nvContentPartPr>
              <p14:xfrm>
                <a:off x="8782234" y="2328291"/>
                <a:ext cx="1080" cy="11664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5ADD1640-C80C-020A-3864-012131AF77E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75034" y="2320731"/>
                  <a:ext cx="162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A899B006-D6D0-9009-0239-73C8A1CCBCBE}"/>
                    </a:ext>
                  </a:extLst>
                </p14:cNvPr>
                <p14:cNvContentPartPr/>
                <p14:nvPr/>
              </p14:nvContentPartPr>
              <p14:xfrm>
                <a:off x="8867914" y="2273211"/>
                <a:ext cx="40320" cy="280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A899B006-D6D0-9009-0239-73C8A1CCBCB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860354" y="2265651"/>
                  <a:ext cx="554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50A03BAE-99ED-1F58-C57D-AB72BA638E7A}"/>
                    </a:ext>
                  </a:extLst>
                </p14:cNvPr>
                <p14:cNvContentPartPr/>
                <p14:nvPr/>
              </p14:nvContentPartPr>
              <p14:xfrm>
                <a:off x="8920114" y="2334051"/>
                <a:ext cx="59400" cy="9468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50A03BAE-99ED-1F58-C57D-AB72BA638E7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912554" y="2326491"/>
                  <a:ext cx="745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35760499-54E1-B54A-3542-DD3775707B43}"/>
                    </a:ext>
                  </a:extLst>
                </p14:cNvPr>
                <p14:cNvContentPartPr/>
                <p14:nvPr/>
              </p14:nvContentPartPr>
              <p14:xfrm>
                <a:off x="9004714" y="2330091"/>
                <a:ext cx="57240" cy="979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35760499-54E1-B54A-3542-DD3775707B4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997154" y="2322531"/>
                  <a:ext cx="723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66EC3D36-1DFC-1556-793A-33168F98A9B6}"/>
                    </a:ext>
                  </a:extLst>
                </p14:cNvPr>
                <p14:cNvContentPartPr/>
                <p14:nvPr/>
              </p14:nvContentPartPr>
              <p14:xfrm>
                <a:off x="9112714" y="2328291"/>
                <a:ext cx="65160" cy="10440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66EC3D36-1DFC-1556-793A-33168F98A9B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105154" y="2320731"/>
                  <a:ext cx="802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33A22721-38D4-3751-82CC-66EAAA7C5D53}"/>
                    </a:ext>
                  </a:extLst>
                </p14:cNvPr>
                <p14:cNvContentPartPr/>
                <p14:nvPr/>
              </p14:nvContentPartPr>
              <p14:xfrm>
                <a:off x="9219634" y="2319651"/>
                <a:ext cx="74880" cy="11556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33A22721-38D4-3751-82CC-66EAAA7C5D5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212074" y="2312091"/>
                  <a:ext cx="900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3CFF0306-1A00-064D-F20A-254BA55D743F}"/>
                    </a:ext>
                  </a:extLst>
                </p14:cNvPr>
                <p14:cNvContentPartPr/>
                <p14:nvPr/>
              </p14:nvContentPartPr>
              <p14:xfrm>
                <a:off x="9344914" y="2227851"/>
                <a:ext cx="20520" cy="17064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3CFF0306-1A00-064D-F20A-254BA55D743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337354" y="2220651"/>
                  <a:ext cx="356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6F718C82-760C-AAD8-8269-8F4DF644CE7F}"/>
                    </a:ext>
                  </a:extLst>
                </p14:cNvPr>
                <p14:cNvContentPartPr/>
                <p14:nvPr/>
              </p14:nvContentPartPr>
              <p14:xfrm>
                <a:off x="9337354" y="2308131"/>
                <a:ext cx="52920" cy="367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6F718C82-760C-AAD8-8269-8F4DF644CE7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329794" y="2300571"/>
                  <a:ext cx="680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35BCACFE-9CBF-BD12-C93A-500B6D301581}"/>
                    </a:ext>
                  </a:extLst>
                </p14:cNvPr>
                <p14:cNvContentPartPr/>
                <p14:nvPr/>
              </p14:nvContentPartPr>
              <p14:xfrm>
                <a:off x="9404674" y="2229291"/>
                <a:ext cx="36000" cy="18756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35BCACFE-9CBF-BD12-C93A-500B6D30158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397114" y="2221731"/>
                  <a:ext cx="511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D5D44C9A-3614-7FA5-75E2-C3A5A5181566}"/>
                    </a:ext>
                  </a:extLst>
                </p14:cNvPr>
                <p14:cNvContentPartPr/>
                <p14:nvPr/>
              </p14:nvContentPartPr>
              <p14:xfrm>
                <a:off x="9404674" y="2330451"/>
                <a:ext cx="44640" cy="2052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D5D44C9A-3614-7FA5-75E2-C3A5A518156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397114" y="2322891"/>
                  <a:ext cx="59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854F347E-326E-0CC8-0638-C9A5E9F74B6D}"/>
                    </a:ext>
                  </a:extLst>
                </p14:cNvPr>
                <p14:cNvContentPartPr/>
                <p14:nvPr/>
              </p14:nvContentPartPr>
              <p14:xfrm>
                <a:off x="9444274" y="2319651"/>
                <a:ext cx="64080" cy="8784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854F347E-326E-0CC8-0638-C9A5E9F74B6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436714" y="2312091"/>
                  <a:ext cx="78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1C40542F-C82B-9E4A-69F3-28E010A5B48C}"/>
                    </a:ext>
                  </a:extLst>
                </p14:cNvPr>
                <p14:cNvContentPartPr/>
                <p14:nvPr/>
              </p14:nvContentPartPr>
              <p14:xfrm>
                <a:off x="9656006" y="2051811"/>
                <a:ext cx="203760" cy="972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1C40542F-C82B-9E4A-69F3-28E010A5B48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648446" y="2044251"/>
                  <a:ext cx="2188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AFC3EB1E-BA46-DF8F-D0D1-95C629E3E677}"/>
                    </a:ext>
                  </a:extLst>
                </p14:cNvPr>
                <p14:cNvContentPartPr/>
                <p14:nvPr/>
              </p14:nvContentPartPr>
              <p14:xfrm>
                <a:off x="9668606" y="2146851"/>
                <a:ext cx="194400" cy="1872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AFC3EB1E-BA46-DF8F-D0D1-95C629E3E67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661046" y="2139291"/>
                  <a:ext cx="2095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394FF023-0568-11E5-950F-31E9CAD249E1}"/>
                    </a:ext>
                  </a:extLst>
                </p14:cNvPr>
                <p14:cNvContentPartPr/>
                <p14:nvPr/>
              </p14:nvContentPartPr>
              <p14:xfrm>
                <a:off x="10019966" y="1984851"/>
                <a:ext cx="127800" cy="15444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394FF023-0568-11E5-950F-31E9CAD249E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012406" y="1977291"/>
                  <a:ext cx="1429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31726EB5-5061-23F7-2084-346B7FA90ABF}"/>
                    </a:ext>
                  </a:extLst>
                </p14:cNvPr>
                <p14:cNvContentPartPr/>
                <p14:nvPr/>
              </p14:nvContentPartPr>
              <p14:xfrm>
                <a:off x="10115366" y="2030571"/>
                <a:ext cx="107640" cy="10764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31726EB5-5061-23F7-2084-346B7FA90AB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0107806" y="2023011"/>
                  <a:ext cx="1227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19196ADD-8E54-1BAD-9A77-C59C1360A6E0}"/>
                    </a:ext>
                  </a:extLst>
                </p14:cNvPr>
                <p14:cNvContentPartPr/>
                <p14:nvPr/>
              </p14:nvContentPartPr>
              <p14:xfrm>
                <a:off x="10239926" y="2053971"/>
                <a:ext cx="69480" cy="10548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19196ADD-8E54-1BAD-9A77-C59C1360A6E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232366" y="2046411"/>
                  <a:ext cx="846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7E996DD9-46E9-9A40-B084-2C61D41A8E21}"/>
                    </a:ext>
                  </a:extLst>
                </p14:cNvPr>
                <p14:cNvContentPartPr/>
                <p14:nvPr/>
              </p14:nvContentPartPr>
              <p14:xfrm>
                <a:off x="10342886" y="2000331"/>
                <a:ext cx="99000" cy="2296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7E996DD9-46E9-9A40-B084-2C61D41A8E2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335326" y="1992771"/>
                  <a:ext cx="1141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CF2FD536-9F09-FA35-26B1-6419AA63C8A3}"/>
                    </a:ext>
                  </a:extLst>
                </p14:cNvPr>
                <p14:cNvContentPartPr/>
                <p14:nvPr/>
              </p14:nvContentPartPr>
              <p14:xfrm>
                <a:off x="10483286" y="2119131"/>
                <a:ext cx="13320" cy="28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CF2FD536-9F09-FA35-26B1-6419AA63C8A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476086" y="2111571"/>
                  <a:ext cx="284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6BA5CB53-9B91-49AE-C870-05190C4436B6}"/>
                    </a:ext>
                  </a:extLst>
                </p14:cNvPr>
                <p14:cNvContentPartPr/>
                <p14:nvPr/>
              </p14:nvContentPartPr>
              <p14:xfrm>
                <a:off x="10655006" y="2030931"/>
                <a:ext cx="136800" cy="11700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6BA5CB53-9B91-49AE-C870-05190C4436B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647446" y="2023731"/>
                  <a:ext cx="1519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DEF59044-02F2-3E8E-1341-D4B9C808E1F9}"/>
                    </a:ext>
                  </a:extLst>
                </p14:cNvPr>
                <p14:cNvContentPartPr/>
                <p14:nvPr/>
              </p14:nvContentPartPr>
              <p14:xfrm>
                <a:off x="10810526" y="2068371"/>
                <a:ext cx="73800" cy="1047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DEF59044-02F2-3E8E-1341-D4B9C808E1F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802966" y="2060811"/>
                  <a:ext cx="885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ECECE39A-543F-CE71-E019-A16EF474D8F9}"/>
                    </a:ext>
                  </a:extLst>
                </p14:cNvPr>
                <p14:cNvContentPartPr/>
                <p14:nvPr/>
              </p14:nvContentPartPr>
              <p14:xfrm>
                <a:off x="10904486" y="2078091"/>
                <a:ext cx="72720" cy="8928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ECECE39A-543F-CE71-E019-A16EF474D8F9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896926" y="2070531"/>
                  <a:ext cx="878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CD2F1639-FC9C-F402-361A-03C4562925A7}"/>
                    </a:ext>
                  </a:extLst>
                </p14:cNvPr>
                <p14:cNvContentPartPr/>
                <p14:nvPr/>
              </p14:nvContentPartPr>
              <p14:xfrm>
                <a:off x="10993766" y="2059731"/>
                <a:ext cx="71640" cy="10944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CD2F1639-FC9C-F402-361A-03C4562925A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986206" y="2052171"/>
                  <a:ext cx="867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5946A723-0B01-2655-906F-44C5911B7701}"/>
                    </a:ext>
                  </a:extLst>
                </p14:cNvPr>
                <p14:cNvContentPartPr/>
                <p14:nvPr/>
              </p14:nvContentPartPr>
              <p14:xfrm>
                <a:off x="11081966" y="2001051"/>
                <a:ext cx="47160" cy="1638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5946A723-0B01-2655-906F-44C5911B770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1074406" y="1993491"/>
                  <a:ext cx="622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C972AB7B-74BD-677D-C0FB-04C017C92061}"/>
                    </a:ext>
                  </a:extLst>
                </p14:cNvPr>
                <p14:cNvContentPartPr/>
                <p14:nvPr/>
              </p14:nvContentPartPr>
              <p14:xfrm>
                <a:off x="11092406" y="2081691"/>
                <a:ext cx="37800" cy="201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C972AB7B-74BD-677D-C0FB-04C017C9206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1084846" y="2074131"/>
                  <a:ext cx="529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EFBA3A97-A0E8-E3FB-DEED-A191ACB191E6}"/>
                    </a:ext>
                  </a:extLst>
                </p14:cNvPr>
                <p14:cNvContentPartPr/>
                <p14:nvPr/>
              </p14:nvContentPartPr>
              <p14:xfrm>
                <a:off x="11148926" y="2014011"/>
                <a:ext cx="30240" cy="10656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EFBA3A97-A0E8-E3FB-DEED-A191ACB191E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1141366" y="2006811"/>
                  <a:ext cx="453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214A058B-F924-2B7C-F796-13339474A286}"/>
                    </a:ext>
                  </a:extLst>
                </p14:cNvPr>
                <p14:cNvContentPartPr/>
                <p14:nvPr/>
              </p14:nvContentPartPr>
              <p14:xfrm>
                <a:off x="11144606" y="2105451"/>
                <a:ext cx="32040" cy="1188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214A058B-F924-2B7C-F796-13339474A286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1137046" y="2097891"/>
                  <a:ext cx="47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9EC0887B-51EE-335F-D572-BAF6FCA8FF1F}"/>
                    </a:ext>
                  </a:extLst>
                </p14:cNvPr>
                <p14:cNvContentPartPr/>
                <p14:nvPr/>
              </p14:nvContentPartPr>
              <p14:xfrm>
                <a:off x="11204726" y="2099691"/>
                <a:ext cx="43920" cy="5436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9EC0887B-51EE-335F-D572-BAF6FCA8FF1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1197166" y="2092131"/>
                  <a:ext cx="590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7AD1CABD-4FAD-2CA5-E3A0-7AD688D047E1}"/>
                    </a:ext>
                  </a:extLst>
                </p14:cNvPr>
                <p14:cNvContentPartPr/>
                <p14:nvPr/>
              </p14:nvContentPartPr>
              <p14:xfrm>
                <a:off x="9155966" y="2515851"/>
                <a:ext cx="1469880" cy="2415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7AD1CABD-4FAD-2CA5-E3A0-7AD688D047E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148406" y="2508291"/>
                  <a:ext cx="148500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C945A482-2C78-F5BA-53AE-22F6887873BB}"/>
                    </a:ext>
                  </a:extLst>
                </p14:cNvPr>
                <p14:cNvContentPartPr/>
                <p14:nvPr/>
              </p14:nvContentPartPr>
              <p14:xfrm>
                <a:off x="8167586" y="1303588"/>
                <a:ext cx="3332880" cy="135396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C945A482-2C78-F5BA-53AE-22F6887873B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160026" y="1296028"/>
                  <a:ext cx="3347640" cy="136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38B70B7C-FDEC-A219-BF97-78B1EDB6518D}"/>
              </a:ext>
            </a:extLst>
          </p:cNvPr>
          <p:cNvGrpSpPr/>
          <p:nvPr/>
        </p:nvGrpSpPr>
        <p:grpSpPr>
          <a:xfrm>
            <a:off x="4470513" y="2175891"/>
            <a:ext cx="1666800" cy="619509"/>
            <a:chOff x="4470513" y="2175891"/>
            <a:chExt cx="1666800" cy="61950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DBDD7E8D-64DD-6A0E-F991-4BCB370C8AD8}"/>
                    </a:ext>
                  </a:extLst>
                </p14:cNvPr>
                <p14:cNvContentPartPr/>
                <p14:nvPr/>
              </p14:nvContentPartPr>
              <p14:xfrm>
                <a:off x="5304566" y="2644920"/>
                <a:ext cx="55080" cy="14148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DBDD7E8D-64DD-6A0E-F991-4BCB370C8AD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297006" y="2637360"/>
                  <a:ext cx="702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E9E1A8DA-0090-1A1D-7F4A-2A76840150C4}"/>
                    </a:ext>
                  </a:extLst>
                </p14:cNvPr>
                <p14:cNvContentPartPr/>
                <p14:nvPr/>
              </p14:nvContentPartPr>
              <p14:xfrm>
                <a:off x="5370086" y="2641680"/>
                <a:ext cx="32400" cy="1537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E9E1A8DA-0090-1A1D-7F4A-2A76840150C4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362526" y="2634120"/>
                  <a:ext cx="475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44C327B7-1B12-9B3E-8E01-757F71B41D21}"/>
                    </a:ext>
                  </a:extLst>
                </p14:cNvPr>
                <p14:cNvContentPartPr/>
                <p14:nvPr/>
              </p14:nvContentPartPr>
              <p14:xfrm>
                <a:off x="5397086" y="2721240"/>
                <a:ext cx="72360" cy="252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44C327B7-1B12-9B3E-8E01-757F71B41D2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389526" y="2713680"/>
                  <a:ext cx="874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986C2AD4-3074-6259-B3C3-206CCBC7C346}"/>
                    </a:ext>
                  </a:extLst>
                </p14:cNvPr>
                <p14:cNvContentPartPr/>
                <p14:nvPr/>
              </p14:nvContentPartPr>
              <p14:xfrm>
                <a:off x="4586073" y="2333571"/>
                <a:ext cx="60840" cy="18036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986C2AD4-3074-6259-B3C3-206CCBC7C34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578513" y="2326011"/>
                  <a:ext cx="756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3AF7783A-A929-2801-7B7F-23E86528849F}"/>
                    </a:ext>
                  </a:extLst>
                </p14:cNvPr>
                <p14:cNvContentPartPr/>
                <p14:nvPr/>
              </p14:nvContentPartPr>
              <p14:xfrm>
                <a:off x="4470513" y="2227371"/>
                <a:ext cx="248760" cy="31536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3AF7783A-A929-2801-7B7F-23E86528849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462953" y="2219811"/>
                  <a:ext cx="26388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0C521EE2-D03F-4246-187E-F2E745E3378A}"/>
                    </a:ext>
                  </a:extLst>
                </p14:cNvPr>
                <p14:cNvContentPartPr/>
                <p14:nvPr/>
              </p14:nvContentPartPr>
              <p14:xfrm>
                <a:off x="4785513" y="2280291"/>
                <a:ext cx="88200" cy="13932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0C521EE2-D03F-4246-187E-F2E745E3378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777953" y="2272731"/>
                  <a:ext cx="1033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8E9A4E84-D7F2-55C2-A67E-F2E11F656154}"/>
                    </a:ext>
                  </a:extLst>
                </p14:cNvPr>
                <p14:cNvContentPartPr/>
                <p14:nvPr/>
              </p14:nvContentPartPr>
              <p14:xfrm>
                <a:off x="4934553" y="2333571"/>
                <a:ext cx="58320" cy="5148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8E9A4E84-D7F2-55C2-A67E-F2E11F65615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926993" y="2326011"/>
                  <a:ext cx="730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5B3FE87B-2099-93DB-73CF-D18F7A0FB233}"/>
                    </a:ext>
                  </a:extLst>
                </p14:cNvPr>
                <p14:cNvContentPartPr/>
                <p14:nvPr/>
              </p14:nvContentPartPr>
              <p14:xfrm>
                <a:off x="5011593" y="2331771"/>
                <a:ext cx="40680" cy="7200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5B3FE87B-2099-93DB-73CF-D18F7A0FB23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004033" y="2324211"/>
                  <a:ext cx="558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D12D0BFE-6788-F3C8-36A0-8017EF907753}"/>
                    </a:ext>
                  </a:extLst>
                </p14:cNvPr>
                <p14:cNvContentPartPr/>
                <p14:nvPr/>
              </p14:nvContentPartPr>
              <p14:xfrm>
                <a:off x="5076033" y="2322771"/>
                <a:ext cx="53280" cy="14256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D12D0BFE-6788-F3C8-36A0-8017EF90775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068473" y="2315211"/>
                  <a:ext cx="684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305169BD-F1C7-5CB2-5BE3-B34A9BDA7F34}"/>
                    </a:ext>
                  </a:extLst>
                </p14:cNvPr>
                <p14:cNvContentPartPr/>
                <p14:nvPr/>
              </p14:nvContentPartPr>
              <p14:xfrm>
                <a:off x="5466633" y="2335371"/>
                <a:ext cx="154080" cy="11592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305169BD-F1C7-5CB2-5BE3-B34A9BDA7F3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459073" y="2327811"/>
                  <a:ext cx="1692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CBF6534A-8BD9-4F15-19DF-285358B22079}"/>
                    </a:ext>
                  </a:extLst>
                </p14:cNvPr>
                <p14:cNvContentPartPr/>
                <p14:nvPr/>
              </p14:nvContentPartPr>
              <p14:xfrm>
                <a:off x="5393193" y="2175891"/>
                <a:ext cx="336240" cy="33408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CBF6534A-8BD9-4F15-19DF-285358B22079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385633" y="2168331"/>
                  <a:ext cx="35100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D97CA1A7-4868-26EB-C3CE-ADC56B33E75C}"/>
                    </a:ext>
                  </a:extLst>
                </p14:cNvPr>
                <p14:cNvContentPartPr/>
                <p14:nvPr/>
              </p14:nvContentPartPr>
              <p14:xfrm>
                <a:off x="5859753" y="2260851"/>
                <a:ext cx="80640" cy="13500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D97CA1A7-4868-26EB-C3CE-ADC56B33E75C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852193" y="2253291"/>
                  <a:ext cx="957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B28FDE85-1A25-B772-E02C-939A8A07D438}"/>
                    </a:ext>
                  </a:extLst>
                </p14:cNvPr>
                <p14:cNvContentPartPr/>
                <p14:nvPr/>
              </p14:nvContentPartPr>
              <p14:xfrm>
                <a:off x="5962713" y="2269131"/>
                <a:ext cx="66960" cy="1044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B28FDE85-1A25-B772-E02C-939A8A07D43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955153" y="2261571"/>
                  <a:ext cx="820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C797C5A8-5B80-F38F-BCF4-0DEB41F059C6}"/>
                    </a:ext>
                  </a:extLst>
                </p14:cNvPr>
                <p14:cNvContentPartPr/>
                <p14:nvPr/>
              </p14:nvContentPartPr>
              <p14:xfrm>
                <a:off x="6029673" y="2295411"/>
                <a:ext cx="107640" cy="23580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C797C5A8-5B80-F38F-BCF4-0DEB41F059C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6022473" y="2287851"/>
                  <a:ext cx="12276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D804CEDB-4CA7-955C-9696-9D47FD73978B}"/>
                    </a:ext>
                  </a:extLst>
                </p14:cNvPr>
                <p14:cNvContentPartPr/>
                <p14:nvPr/>
              </p14:nvContentPartPr>
              <p14:xfrm>
                <a:off x="5935713" y="2341851"/>
                <a:ext cx="61920" cy="20340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D804CEDB-4CA7-955C-9696-9D47FD73978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928153" y="2334291"/>
                  <a:ext cx="77040" cy="21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448" name="Input penna 447">
                <a:extLst>
                  <a:ext uri="{FF2B5EF4-FFF2-40B4-BE49-F238E27FC236}">
                    <a16:creationId xmlns:a16="http://schemas.microsoft.com/office/drawing/2014/main" id="{2520CAAD-3EB0-9082-BC7A-41154F6348F4}"/>
                  </a:ext>
                </a:extLst>
              </p14:cNvPr>
              <p14:cNvContentPartPr/>
              <p14:nvPr/>
            </p14:nvContentPartPr>
            <p14:xfrm>
              <a:off x="6290313" y="573167"/>
              <a:ext cx="906120" cy="12240"/>
            </p14:xfrm>
          </p:contentPart>
        </mc:Choice>
        <mc:Fallback>
          <p:pic>
            <p:nvPicPr>
              <p:cNvPr id="448" name="Input penna 447">
                <a:extLst>
                  <a:ext uri="{FF2B5EF4-FFF2-40B4-BE49-F238E27FC236}">
                    <a16:creationId xmlns:a16="http://schemas.microsoft.com/office/drawing/2014/main" id="{2520CAAD-3EB0-9082-BC7A-41154F6348F4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6285993" y="568847"/>
                <a:ext cx="914760" cy="2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84" name="Gruppo 583">
            <a:extLst>
              <a:ext uri="{FF2B5EF4-FFF2-40B4-BE49-F238E27FC236}">
                <a16:creationId xmlns:a16="http://schemas.microsoft.com/office/drawing/2014/main" id="{4FF8F659-13DF-81B4-9BF5-47205B916733}"/>
              </a:ext>
            </a:extLst>
          </p:cNvPr>
          <p:cNvGrpSpPr/>
          <p:nvPr/>
        </p:nvGrpSpPr>
        <p:grpSpPr>
          <a:xfrm>
            <a:off x="7450056" y="3800772"/>
            <a:ext cx="4348584" cy="1289520"/>
            <a:chOff x="7450056" y="3800772"/>
            <a:chExt cx="4348584" cy="128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2BA90B2D-778A-F392-AC39-ECEC4F7DAE30}"/>
                    </a:ext>
                  </a:extLst>
                </p14:cNvPr>
                <p14:cNvContentPartPr/>
                <p14:nvPr/>
              </p14:nvContentPartPr>
              <p14:xfrm>
                <a:off x="7450056" y="3844692"/>
                <a:ext cx="245520" cy="18900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2BA90B2D-778A-F392-AC39-ECEC4F7DAE30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442496" y="3837132"/>
                  <a:ext cx="2606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55F1F2FA-39E9-7AD6-B66B-DAC634CD41C9}"/>
                    </a:ext>
                  </a:extLst>
                </p14:cNvPr>
                <p14:cNvContentPartPr/>
                <p14:nvPr/>
              </p14:nvContentPartPr>
              <p14:xfrm>
                <a:off x="7730856" y="3856212"/>
                <a:ext cx="166320" cy="1659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55F1F2FA-39E9-7AD6-B66B-DAC634CD41C9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723296" y="3848652"/>
                  <a:ext cx="1810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CD91F8AF-2CC2-2786-7F43-9B355BCE2A0F}"/>
                    </a:ext>
                  </a:extLst>
                </p14:cNvPr>
                <p14:cNvContentPartPr/>
                <p14:nvPr/>
              </p14:nvContentPartPr>
              <p14:xfrm>
                <a:off x="7856136" y="3883572"/>
                <a:ext cx="119160" cy="1587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CD91F8AF-2CC2-2786-7F43-9B355BCE2A0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848576" y="3876012"/>
                  <a:ext cx="1342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C5F3D08B-1FA8-AC66-F33B-BC3A79B5C942}"/>
                    </a:ext>
                  </a:extLst>
                </p14:cNvPr>
                <p14:cNvContentPartPr/>
                <p14:nvPr/>
              </p14:nvContentPartPr>
              <p14:xfrm>
                <a:off x="8273016" y="3870972"/>
                <a:ext cx="119520" cy="22824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C5F3D08B-1FA8-AC66-F33B-BC3A79B5C94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265456" y="3863772"/>
                  <a:ext cx="1346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BEE8F896-750D-027A-FE1D-1E508850F537}"/>
                    </a:ext>
                  </a:extLst>
                </p14:cNvPr>
                <p14:cNvContentPartPr/>
                <p14:nvPr/>
              </p14:nvContentPartPr>
              <p14:xfrm>
                <a:off x="8400456" y="3920292"/>
                <a:ext cx="58680" cy="9612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BEE8F896-750D-027A-FE1D-1E508850F53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392896" y="3912732"/>
                  <a:ext cx="73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C01C3DCD-07F4-7344-7FF0-4A20CB8C7D72}"/>
                    </a:ext>
                  </a:extLst>
                </p14:cNvPr>
                <p14:cNvContentPartPr/>
                <p14:nvPr/>
              </p14:nvContentPartPr>
              <p14:xfrm>
                <a:off x="8495136" y="3905892"/>
                <a:ext cx="56880" cy="10908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C01C3DCD-07F4-7344-7FF0-4A20CB8C7D72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487576" y="3898332"/>
                  <a:ext cx="720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C0E28B30-77C3-44B9-7148-798F877B3392}"/>
                    </a:ext>
                  </a:extLst>
                </p14:cNvPr>
                <p14:cNvContentPartPr/>
                <p14:nvPr/>
              </p14:nvContentPartPr>
              <p14:xfrm>
                <a:off x="8601696" y="3853332"/>
                <a:ext cx="15840" cy="1364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C0E28B30-77C3-44B9-7148-798F877B339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8594136" y="3846132"/>
                  <a:ext cx="309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4AD472B6-E884-AE88-9760-2404E286DA49}"/>
                    </a:ext>
                  </a:extLst>
                </p14:cNvPr>
                <p14:cNvContentPartPr/>
                <p14:nvPr/>
              </p14:nvContentPartPr>
              <p14:xfrm>
                <a:off x="8580816" y="3957012"/>
                <a:ext cx="32760" cy="1584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4AD472B6-E884-AE88-9760-2404E286DA49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573256" y="3949452"/>
                  <a:ext cx="478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7597E9F0-C2AA-65F5-FCD8-30F3528FA857}"/>
                    </a:ext>
                  </a:extLst>
                </p14:cNvPr>
                <p14:cNvContentPartPr/>
                <p14:nvPr/>
              </p14:nvContentPartPr>
              <p14:xfrm>
                <a:off x="8662896" y="3906252"/>
                <a:ext cx="30240" cy="7812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7597E9F0-C2AA-65F5-FCD8-30F3528FA857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655336" y="3899052"/>
                  <a:ext cx="453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EA8153D7-5F9B-61C2-F559-5530B2EF1492}"/>
                    </a:ext>
                  </a:extLst>
                </p14:cNvPr>
                <p14:cNvContentPartPr/>
                <p14:nvPr/>
              </p14:nvContentPartPr>
              <p14:xfrm>
                <a:off x="8710416" y="3915612"/>
                <a:ext cx="45360" cy="6948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EA8153D7-5F9B-61C2-F559-5530B2EF1492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702856" y="3908052"/>
                  <a:ext cx="604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652A0EF6-452B-406F-B1DC-CEB1DE18998C}"/>
                    </a:ext>
                  </a:extLst>
                </p14:cNvPr>
                <p14:cNvContentPartPr/>
                <p14:nvPr/>
              </p14:nvContentPartPr>
              <p14:xfrm>
                <a:off x="8743176" y="3928572"/>
                <a:ext cx="101520" cy="10872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652A0EF6-452B-406F-B1DC-CEB1DE18998C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735616" y="3921012"/>
                  <a:ext cx="116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E03A8F1A-8BC2-184C-B599-4FCC1F9BECC8}"/>
                    </a:ext>
                  </a:extLst>
                </p14:cNvPr>
                <p14:cNvContentPartPr/>
                <p14:nvPr/>
              </p14:nvContentPartPr>
              <p14:xfrm>
                <a:off x="8866296" y="3845052"/>
                <a:ext cx="37080" cy="17784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E03A8F1A-8BC2-184C-B599-4FCC1F9BECC8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858736" y="3837852"/>
                  <a:ext cx="522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CEC4D17A-EEEB-3199-33ED-51437C07A243}"/>
                    </a:ext>
                  </a:extLst>
                </p14:cNvPr>
                <p14:cNvContentPartPr/>
                <p14:nvPr/>
              </p14:nvContentPartPr>
              <p14:xfrm>
                <a:off x="8940816" y="3861252"/>
                <a:ext cx="3960" cy="11520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CEC4D17A-EEEB-3199-33ED-51437C07A243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933256" y="3853692"/>
                  <a:ext cx="190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FF5A6900-536E-B3F9-5340-B2571425E884}"/>
                    </a:ext>
                  </a:extLst>
                </p14:cNvPr>
                <p14:cNvContentPartPr/>
                <p14:nvPr/>
              </p14:nvContentPartPr>
              <p14:xfrm>
                <a:off x="8961336" y="3931092"/>
                <a:ext cx="93600" cy="13968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FF5A6900-536E-B3F9-5340-B2571425E88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954136" y="3923892"/>
                  <a:ext cx="1083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4F5F05C8-0B50-8EB3-5123-B43042DEEA1E}"/>
                    </a:ext>
                  </a:extLst>
                </p14:cNvPr>
                <p14:cNvContentPartPr/>
                <p14:nvPr/>
              </p14:nvContentPartPr>
              <p14:xfrm>
                <a:off x="9284616" y="3800772"/>
                <a:ext cx="65160" cy="21492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4F5F05C8-0B50-8EB3-5123-B43042DEEA1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277056" y="3793212"/>
                  <a:ext cx="8028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AE582669-1733-02FF-7BE2-C8F30C034D9A}"/>
                    </a:ext>
                  </a:extLst>
                </p14:cNvPr>
                <p14:cNvContentPartPr/>
                <p14:nvPr/>
              </p14:nvContentPartPr>
              <p14:xfrm>
                <a:off x="9372096" y="3932532"/>
                <a:ext cx="45360" cy="8388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AE582669-1733-02FF-7BE2-C8F30C034D9A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364536" y="3924972"/>
                  <a:ext cx="604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4B8D4F9A-031D-D74B-CFC9-2C66A119E36F}"/>
                    </a:ext>
                  </a:extLst>
                </p14:cNvPr>
                <p14:cNvContentPartPr/>
                <p14:nvPr/>
              </p14:nvContentPartPr>
              <p14:xfrm>
                <a:off x="9443736" y="3921012"/>
                <a:ext cx="84240" cy="9432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4B8D4F9A-031D-D74B-CFC9-2C66A119E36F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436176" y="3913452"/>
                  <a:ext cx="993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10FE70BB-2A22-C216-9CC1-2503164158C8}"/>
                    </a:ext>
                  </a:extLst>
                </p14:cNvPr>
                <p14:cNvContentPartPr/>
                <p14:nvPr/>
              </p14:nvContentPartPr>
              <p14:xfrm>
                <a:off x="9554976" y="3900852"/>
                <a:ext cx="56880" cy="10188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10FE70BB-2A22-C216-9CC1-2503164158C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547416" y="3893292"/>
                  <a:ext cx="72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BA025B24-F7B9-31DC-9DEA-B3BF0648A5D1}"/>
                    </a:ext>
                  </a:extLst>
                </p14:cNvPr>
                <p14:cNvContentPartPr/>
                <p14:nvPr/>
              </p14:nvContentPartPr>
              <p14:xfrm>
                <a:off x="9671256" y="3920652"/>
                <a:ext cx="50040" cy="7668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BA025B24-F7B9-31DC-9DEA-B3BF0648A5D1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663696" y="3913452"/>
                  <a:ext cx="648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B73C97CF-C862-D5BC-9F27-2A6CCD8247CC}"/>
                    </a:ext>
                  </a:extLst>
                </p14:cNvPr>
                <p14:cNvContentPartPr/>
                <p14:nvPr/>
              </p14:nvContentPartPr>
              <p14:xfrm>
                <a:off x="9896256" y="3897972"/>
                <a:ext cx="100440" cy="9720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B73C97CF-C862-D5BC-9F27-2A6CCD8247C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889056" y="3890772"/>
                  <a:ext cx="1155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3F7DB604-834B-6581-8D1D-D2E85E3E3F7F}"/>
                    </a:ext>
                  </a:extLst>
                </p14:cNvPr>
                <p14:cNvContentPartPr/>
                <p14:nvPr/>
              </p14:nvContentPartPr>
              <p14:xfrm>
                <a:off x="10007136" y="3903732"/>
                <a:ext cx="52920" cy="8352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3F7DB604-834B-6581-8D1D-D2E85E3E3F7F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9999576" y="3896172"/>
                  <a:ext cx="680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55BA4CE5-570B-25E8-2C97-C40820614A66}"/>
                    </a:ext>
                  </a:extLst>
                </p14:cNvPr>
                <p14:cNvContentPartPr/>
                <p14:nvPr/>
              </p14:nvContentPartPr>
              <p14:xfrm>
                <a:off x="10102536" y="3930732"/>
                <a:ext cx="44280" cy="4860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55BA4CE5-570B-25E8-2C97-C40820614A66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095336" y="3923172"/>
                  <a:ext cx="590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D09640B3-CF32-B6A0-5A97-94F7D33004F1}"/>
                    </a:ext>
                  </a:extLst>
                </p14:cNvPr>
                <p14:cNvContentPartPr/>
                <p14:nvPr/>
              </p14:nvContentPartPr>
              <p14:xfrm>
                <a:off x="10348416" y="3912372"/>
                <a:ext cx="56880" cy="8028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D09640B3-CF32-B6A0-5A97-94F7D33004F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340856" y="3904812"/>
                  <a:ext cx="720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90E6F5A7-305A-EEC3-E46C-A5CBB52BBB1C}"/>
                    </a:ext>
                  </a:extLst>
                </p14:cNvPr>
                <p14:cNvContentPartPr/>
                <p14:nvPr/>
              </p14:nvContentPartPr>
              <p14:xfrm>
                <a:off x="10418976" y="3914532"/>
                <a:ext cx="56160" cy="6696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90E6F5A7-305A-EEC3-E46C-A5CBB52BBB1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411416" y="3906972"/>
                  <a:ext cx="71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13F62BF0-B6E9-C59C-19B8-F40213D4D803}"/>
                    </a:ext>
                  </a:extLst>
                </p14:cNvPr>
                <p14:cNvContentPartPr/>
                <p14:nvPr/>
              </p14:nvContentPartPr>
              <p14:xfrm>
                <a:off x="10485576" y="3940452"/>
                <a:ext cx="37080" cy="4140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13F62BF0-B6E9-C59C-19B8-F40213D4D803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478016" y="3932892"/>
                  <a:ext cx="522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2BCE26CC-319E-1059-7C81-9F080FA50358}"/>
                    </a:ext>
                  </a:extLst>
                </p14:cNvPr>
                <p14:cNvContentPartPr/>
                <p14:nvPr/>
              </p14:nvContentPartPr>
              <p14:xfrm>
                <a:off x="10518336" y="3916692"/>
                <a:ext cx="61200" cy="12420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2BCE26CC-319E-1059-7C81-9F080FA50358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510776" y="3909132"/>
                  <a:ext cx="763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931EE263-F9AB-C0EE-B650-AAECCC252556}"/>
                    </a:ext>
                  </a:extLst>
                </p14:cNvPr>
                <p14:cNvContentPartPr/>
                <p14:nvPr/>
              </p14:nvContentPartPr>
              <p14:xfrm>
                <a:off x="10596456" y="3916332"/>
                <a:ext cx="74160" cy="9828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931EE263-F9AB-C0EE-B650-AAECCC25255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588896" y="3908772"/>
                  <a:ext cx="892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EFB41976-FC57-6126-2C31-90487954F272}"/>
                    </a:ext>
                  </a:extLst>
                </p14:cNvPr>
                <p14:cNvContentPartPr/>
                <p14:nvPr/>
              </p14:nvContentPartPr>
              <p14:xfrm>
                <a:off x="10705896" y="3936132"/>
                <a:ext cx="6840" cy="2808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EFB41976-FC57-6126-2C31-90487954F272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698336" y="3928572"/>
                  <a:ext cx="219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5925D4FB-DF19-72CA-9FAE-4C617609A671}"/>
                    </a:ext>
                  </a:extLst>
                </p14:cNvPr>
                <p14:cNvContentPartPr/>
                <p14:nvPr/>
              </p14:nvContentPartPr>
              <p14:xfrm>
                <a:off x="10690776" y="4008132"/>
                <a:ext cx="5760" cy="576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5925D4FB-DF19-72CA-9FAE-4C617609A671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0683216" y="4000572"/>
                  <a:ext cx="208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B18721A6-8F7B-3FEF-4DA2-5629CFE1A1BF}"/>
                    </a:ext>
                  </a:extLst>
                </p14:cNvPr>
                <p14:cNvContentPartPr/>
                <p14:nvPr/>
              </p14:nvContentPartPr>
              <p14:xfrm>
                <a:off x="7565976" y="4441572"/>
                <a:ext cx="114480" cy="1152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B18721A6-8F7B-3FEF-4DA2-5629CFE1A1B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558416" y="4434012"/>
                  <a:ext cx="1296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8ADA234B-7AAD-683D-D510-0951ABC91E85}"/>
                    </a:ext>
                  </a:extLst>
                </p14:cNvPr>
                <p14:cNvContentPartPr/>
                <p14:nvPr/>
              </p14:nvContentPartPr>
              <p14:xfrm>
                <a:off x="7662456" y="4404132"/>
                <a:ext cx="43560" cy="10872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8ADA234B-7AAD-683D-D510-0951ABC91E85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655256" y="4396572"/>
                  <a:ext cx="586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9B79BF7A-1FBF-9118-34B1-C3BB89B69AFD}"/>
                    </a:ext>
                  </a:extLst>
                </p14:cNvPr>
                <p14:cNvContentPartPr/>
                <p14:nvPr/>
              </p14:nvContentPartPr>
              <p14:xfrm>
                <a:off x="7931736" y="4358772"/>
                <a:ext cx="117360" cy="3204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9B79BF7A-1FBF-9118-34B1-C3BB89B69AF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924176" y="4351212"/>
                  <a:ext cx="1324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2DD95FAC-2048-E13F-3127-8F2C2CC11432}"/>
                    </a:ext>
                  </a:extLst>
                </p14:cNvPr>
                <p14:cNvContentPartPr/>
                <p14:nvPr/>
              </p14:nvContentPartPr>
              <p14:xfrm>
                <a:off x="7996176" y="4402692"/>
                <a:ext cx="32040" cy="7956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2DD95FAC-2048-E13F-3127-8F2C2CC11432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988616" y="4395492"/>
                  <a:ext cx="471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A1598562-3E1E-35AE-B014-E2688D3DB262}"/>
                    </a:ext>
                  </a:extLst>
                </p14:cNvPr>
                <p14:cNvContentPartPr/>
                <p14:nvPr/>
              </p14:nvContentPartPr>
              <p14:xfrm>
                <a:off x="8072856" y="4399452"/>
                <a:ext cx="5040" cy="7380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A1598562-3E1E-35AE-B014-E2688D3DB262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065296" y="4392252"/>
                  <a:ext cx="201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7324CBCC-C915-C52D-06B0-1EDA73CE237D}"/>
                    </a:ext>
                  </a:extLst>
                </p14:cNvPr>
                <p14:cNvContentPartPr/>
                <p14:nvPr/>
              </p14:nvContentPartPr>
              <p14:xfrm>
                <a:off x="8456616" y="4363812"/>
                <a:ext cx="62280" cy="10620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7324CBCC-C915-C52D-06B0-1EDA73CE237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449056" y="4356252"/>
                  <a:ext cx="774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37A50A40-8A54-B8D2-094A-183053FE1172}"/>
                    </a:ext>
                  </a:extLst>
                </p14:cNvPr>
                <p14:cNvContentPartPr/>
                <p14:nvPr/>
              </p14:nvContentPartPr>
              <p14:xfrm>
                <a:off x="8538696" y="4362012"/>
                <a:ext cx="108360" cy="13068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37A50A40-8A54-B8D2-094A-183053FE1172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531136" y="4354452"/>
                  <a:ext cx="1234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E6BBA658-F08E-A633-35AE-AF932DD309B7}"/>
                    </a:ext>
                  </a:extLst>
                </p14:cNvPr>
                <p14:cNvContentPartPr/>
                <p14:nvPr/>
              </p14:nvContentPartPr>
              <p14:xfrm>
                <a:off x="8647056" y="4400172"/>
                <a:ext cx="59760" cy="644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E6BBA658-F08E-A633-35AE-AF932DD309B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639496" y="4392612"/>
                  <a:ext cx="74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09775385-CD3B-A865-F593-445A5B6F4B3E}"/>
                    </a:ext>
                  </a:extLst>
                </p14:cNvPr>
                <p14:cNvContentPartPr/>
                <p14:nvPr/>
              </p14:nvContentPartPr>
              <p14:xfrm>
                <a:off x="8726976" y="4357332"/>
                <a:ext cx="75600" cy="10440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09775385-CD3B-A865-F593-445A5B6F4B3E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719776" y="4349772"/>
                  <a:ext cx="907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DD0E765A-95F5-C51F-7EB5-A4E28AC0C12E}"/>
                    </a:ext>
                  </a:extLst>
                </p14:cNvPr>
                <p14:cNvContentPartPr/>
                <p14:nvPr/>
              </p14:nvContentPartPr>
              <p14:xfrm>
                <a:off x="8807616" y="4381452"/>
                <a:ext cx="49320" cy="6588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DD0E765A-95F5-C51F-7EB5-A4E28AC0C12E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800056" y="4373892"/>
                  <a:ext cx="644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CA6FEF59-1AAD-D598-58DB-7168BC6B67D5}"/>
                    </a:ext>
                  </a:extLst>
                </p14:cNvPr>
                <p14:cNvContentPartPr/>
                <p14:nvPr/>
              </p14:nvContentPartPr>
              <p14:xfrm>
                <a:off x="8878896" y="4377852"/>
                <a:ext cx="55800" cy="4932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CA6FEF59-1AAD-D598-58DB-7168BC6B67D5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8871336" y="4370292"/>
                  <a:ext cx="705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1770D5CB-2F10-E749-3393-CC5061A55CF9}"/>
                    </a:ext>
                  </a:extLst>
                </p14:cNvPr>
                <p14:cNvContentPartPr/>
                <p14:nvPr/>
              </p14:nvContentPartPr>
              <p14:xfrm>
                <a:off x="8953056" y="4388652"/>
                <a:ext cx="47520" cy="4644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1770D5CB-2F10-E749-3393-CC5061A55CF9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945496" y="4381092"/>
                  <a:ext cx="626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3AD73F44-B235-04C9-7A9E-52EB872E0E0E}"/>
                    </a:ext>
                  </a:extLst>
                </p14:cNvPr>
                <p14:cNvContentPartPr/>
                <p14:nvPr/>
              </p14:nvContentPartPr>
              <p14:xfrm>
                <a:off x="9293616" y="4341132"/>
                <a:ext cx="111240" cy="19332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3AD73F44-B235-04C9-7A9E-52EB872E0E0E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286056" y="4333572"/>
                  <a:ext cx="1263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038113BF-8004-6529-7E11-F9FFD9695052}"/>
                    </a:ext>
                  </a:extLst>
                </p14:cNvPr>
                <p14:cNvContentPartPr/>
                <p14:nvPr/>
              </p14:nvContentPartPr>
              <p14:xfrm>
                <a:off x="9407016" y="4373532"/>
                <a:ext cx="65880" cy="9108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038113BF-8004-6529-7E11-F9FFD9695052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399816" y="4365972"/>
                  <a:ext cx="810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08EE4E7C-B706-A462-ED09-5D2FB738FBC6}"/>
                    </a:ext>
                  </a:extLst>
                </p14:cNvPr>
                <p14:cNvContentPartPr/>
                <p14:nvPr/>
              </p14:nvContentPartPr>
              <p14:xfrm>
                <a:off x="9484056" y="4382532"/>
                <a:ext cx="54720" cy="9180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08EE4E7C-B706-A462-ED09-5D2FB738FBC6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476496" y="4374972"/>
                  <a:ext cx="698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3967CBDC-2658-6428-66B3-64B5374D291B}"/>
                    </a:ext>
                  </a:extLst>
                </p14:cNvPr>
                <p14:cNvContentPartPr/>
                <p14:nvPr/>
              </p14:nvContentPartPr>
              <p14:xfrm>
                <a:off x="9776016" y="4323132"/>
                <a:ext cx="48600" cy="3888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3967CBDC-2658-6428-66B3-64B5374D291B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9768456" y="4315572"/>
                  <a:ext cx="637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796C6AEE-F21B-6AE8-AA44-3E731F6E6CBB}"/>
                    </a:ext>
                  </a:extLst>
                </p14:cNvPr>
                <p14:cNvContentPartPr/>
                <p14:nvPr/>
              </p14:nvContentPartPr>
              <p14:xfrm>
                <a:off x="9844056" y="4293972"/>
                <a:ext cx="65880" cy="1152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796C6AEE-F21B-6AE8-AA44-3E731F6E6CBB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836496" y="4286412"/>
                  <a:ext cx="810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B20C35B2-C1AE-186E-BDE2-8388D7EBDB92}"/>
                    </a:ext>
                  </a:extLst>
                </p14:cNvPr>
                <p14:cNvContentPartPr/>
                <p14:nvPr/>
              </p14:nvContentPartPr>
              <p14:xfrm>
                <a:off x="9901656" y="4323132"/>
                <a:ext cx="68400" cy="10800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B20C35B2-C1AE-186E-BDE2-8388D7EBDB92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894096" y="4315572"/>
                  <a:ext cx="835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91C8BCAE-96DA-9EDF-BC49-AA479F158409}"/>
                    </a:ext>
                  </a:extLst>
                </p14:cNvPr>
                <p14:cNvContentPartPr/>
                <p14:nvPr/>
              </p14:nvContentPartPr>
              <p14:xfrm>
                <a:off x="10033776" y="4337892"/>
                <a:ext cx="24840" cy="10116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91C8BCAE-96DA-9EDF-BC49-AA479F158409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026216" y="4330332"/>
                  <a:ext cx="396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B00279C1-86D0-B979-FA58-253A8C147444}"/>
                    </a:ext>
                  </a:extLst>
                </p14:cNvPr>
                <p14:cNvContentPartPr/>
                <p14:nvPr/>
              </p14:nvContentPartPr>
              <p14:xfrm>
                <a:off x="10110096" y="4358772"/>
                <a:ext cx="93960" cy="8028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B00279C1-86D0-B979-FA58-253A8C14744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102536" y="4351212"/>
                  <a:ext cx="109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25A425E0-350F-2CB5-E7BF-6AAA4997BCA4}"/>
                    </a:ext>
                  </a:extLst>
                </p14:cNvPr>
                <p14:cNvContentPartPr/>
                <p14:nvPr/>
              </p14:nvContentPartPr>
              <p14:xfrm>
                <a:off x="10221696" y="4277772"/>
                <a:ext cx="19080" cy="11772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25A425E0-350F-2CB5-E7BF-6AAA4997BCA4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214136" y="4270212"/>
                  <a:ext cx="338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AF0E2E44-81C7-BDE8-65E2-4095D597450C}"/>
                    </a:ext>
                  </a:extLst>
                </p14:cNvPr>
                <p14:cNvContentPartPr/>
                <p14:nvPr/>
              </p14:nvContentPartPr>
              <p14:xfrm>
                <a:off x="10221696" y="4356252"/>
                <a:ext cx="50040" cy="1152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AF0E2E44-81C7-BDE8-65E2-4095D597450C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214136" y="4348692"/>
                  <a:ext cx="648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932B327D-4477-3CBE-85E9-2E92DC03ABC0}"/>
                    </a:ext>
                  </a:extLst>
                </p14:cNvPr>
                <p14:cNvContentPartPr/>
                <p14:nvPr/>
              </p14:nvContentPartPr>
              <p14:xfrm>
                <a:off x="10278216" y="4345452"/>
                <a:ext cx="104400" cy="7776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932B327D-4477-3CBE-85E9-2E92DC03ABC0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270656" y="4337892"/>
                  <a:ext cx="1191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968B9D18-A7F0-B4AE-A168-9510C2A28A70}"/>
                    </a:ext>
                  </a:extLst>
                </p14:cNvPr>
                <p14:cNvContentPartPr/>
                <p14:nvPr/>
              </p14:nvContentPartPr>
              <p14:xfrm>
                <a:off x="10406016" y="4362732"/>
                <a:ext cx="46080" cy="7128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968B9D18-A7F0-B4AE-A168-9510C2A28A70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398456" y="4355172"/>
                  <a:ext cx="608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11EB99A2-3F83-A0A7-4994-92AD9F2459D9}"/>
                    </a:ext>
                  </a:extLst>
                </p14:cNvPr>
                <p14:cNvContentPartPr/>
                <p14:nvPr/>
              </p14:nvContentPartPr>
              <p14:xfrm>
                <a:off x="10468656" y="4360572"/>
                <a:ext cx="58680" cy="6516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11EB99A2-3F83-A0A7-4994-92AD9F2459D9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0461456" y="4353012"/>
                  <a:ext cx="738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9D07513C-570F-8F9B-9D0F-B1A39808E531}"/>
                    </a:ext>
                  </a:extLst>
                </p14:cNvPr>
                <p14:cNvContentPartPr/>
                <p14:nvPr/>
              </p14:nvContentPartPr>
              <p14:xfrm>
                <a:off x="10586736" y="4274892"/>
                <a:ext cx="31680" cy="4068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9D07513C-570F-8F9B-9D0F-B1A39808E531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579176" y="4267332"/>
                  <a:ext cx="468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260C0400-D9F6-62B4-95E1-E0DB8E967BBC}"/>
                    </a:ext>
                  </a:extLst>
                </p14:cNvPr>
                <p14:cNvContentPartPr/>
                <p14:nvPr/>
              </p14:nvContentPartPr>
              <p14:xfrm>
                <a:off x="10640016" y="4271292"/>
                <a:ext cx="23760" cy="435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260C0400-D9F6-62B4-95E1-E0DB8E967BBC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0632456" y="4263732"/>
                  <a:ext cx="388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710779DD-BAF4-7AFC-DDAF-36B98DC7D596}"/>
                    </a:ext>
                  </a:extLst>
                </p14:cNvPr>
                <p14:cNvContentPartPr/>
                <p14:nvPr/>
              </p14:nvContentPartPr>
              <p14:xfrm>
                <a:off x="7662816" y="4887612"/>
                <a:ext cx="143640" cy="2664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710779DD-BAF4-7AFC-DDAF-36B98DC7D596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655256" y="4880412"/>
                  <a:ext cx="158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55CA9A2C-8AEF-073E-C2A6-36555A36A81D}"/>
                    </a:ext>
                  </a:extLst>
                </p14:cNvPr>
                <p14:cNvContentPartPr/>
                <p14:nvPr/>
              </p14:nvContentPartPr>
              <p14:xfrm>
                <a:off x="7804296" y="4850532"/>
                <a:ext cx="54360" cy="11304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55CA9A2C-8AEF-073E-C2A6-36555A36A81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796736" y="4842972"/>
                  <a:ext cx="694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A9CAA7CC-8D07-5BDC-930A-DEEBAF30AE5E}"/>
                    </a:ext>
                  </a:extLst>
                </p14:cNvPr>
                <p14:cNvContentPartPr/>
                <p14:nvPr/>
              </p14:nvContentPartPr>
              <p14:xfrm>
                <a:off x="8018496" y="4718772"/>
                <a:ext cx="21240" cy="15804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A9CAA7CC-8D07-5BDC-930A-DEEBAF30AE5E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8010936" y="4711572"/>
                  <a:ext cx="363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1B687D1F-255D-0857-A136-E9E3BC8289F6}"/>
                    </a:ext>
                  </a:extLst>
                </p14:cNvPr>
                <p14:cNvContentPartPr/>
                <p14:nvPr/>
              </p14:nvContentPartPr>
              <p14:xfrm>
                <a:off x="8029296" y="4921812"/>
                <a:ext cx="25560" cy="5940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1B687D1F-255D-0857-A136-E9E3BC8289F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021736" y="4914252"/>
                  <a:ext cx="406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1889DE91-6CA3-6AE3-EF33-4E7A14CC8FB7}"/>
                    </a:ext>
                  </a:extLst>
                </p14:cNvPr>
                <p14:cNvContentPartPr/>
                <p14:nvPr/>
              </p14:nvContentPartPr>
              <p14:xfrm>
                <a:off x="7882056" y="4634892"/>
                <a:ext cx="295560" cy="45540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1889DE91-6CA3-6AE3-EF33-4E7A14CC8FB7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7874496" y="4627332"/>
                  <a:ext cx="310680" cy="47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41DD8893-F09A-32ED-14B4-9FE15E7E9884}"/>
                    </a:ext>
                  </a:extLst>
                </p14:cNvPr>
                <p14:cNvContentPartPr/>
                <p14:nvPr/>
              </p14:nvContentPartPr>
              <p14:xfrm>
                <a:off x="8327376" y="4792572"/>
                <a:ext cx="229680" cy="16848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41DD8893-F09A-32ED-14B4-9FE15E7E9884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319816" y="4785012"/>
                  <a:ext cx="2448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74F70528-62F5-BCC6-4D1D-A7A1689E45A0}"/>
                    </a:ext>
                  </a:extLst>
                </p14:cNvPr>
                <p14:cNvContentPartPr/>
                <p14:nvPr/>
              </p14:nvContentPartPr>
              <p14:xfrm>
                <a:off x="8598456" y="4787532"/>
                <a:ext cx="108720" cy="13572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74F70528-62F5-BCC6-4D1D-A7A1689E45A0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590896" y="4779972"/>
                  <a:ext cx="12384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4D31C15F-5D6C-7598-5A2D-2001FD780821}"/>
                    </a:ext>
                  </a:extLst>
                </p14:cNvPr>
                <p14:cNvContentPartPr/>
                <p14:nvPr/>
              </p14:nvContentPartPr>
              <p14:xfrm>
                <a:off x="8898336" y="4745772"/>
                <a:ext cx="123480" cy="20340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4D31C15F-5D6C-7598-5A2D-2001FD780821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8890776" y="4738212"/>
                  <a:ext cx="1386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5CBB4669-5D36-AF54-F3F7-1DA3DE0D80D5}"/>
                    </a:ext>
                  </a:extLst>
                </p14:cNvPr>
                <p14:cNvContentPartPr/>
                <p14:nvPr/>
              </p14:nvContentPartPr>
              <p14:xfrm>
                <a:off x="8991936" y="4800132"/>
                <a:ext cx="153000" cy="8820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5CBB4669-5D36-AF54-F3F7-1DA3DE0D80D5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984376" y="4792932"/>
                  <a:ext cx="1681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E572B8A6-65F7-35B2-6D16-A66593FAC05E}"/>
                    </a:ext>
                  </a:extLst>
                </p14:cNvPr>
                <p14:cNvContentPartPr/>
                <p14:nvPr/>
              </p14:nvContentPartPr>
              <p14:xfrm>
                <a:off x="9398376" y="4677012"/>
                <a:ext cx="91800" cy="26460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E572B8A6-65F7-35B2-6D16-A66593FAC05E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9390816" y="4669452"/>
                  <a:ext cx="1069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EF307AED-C720-7C3E-3358-980CF0C751EF}"/>
                    </a:ext>
                  </a:extLst>
                </p14:cNvPr>
                <p14:cNvContentPartPr/>
                <p14:nvPr/>
              </p14:nvContentPartPr>
              <p14:xfrm>
                <a:off x="9409896" y="4817412"/>
                <a:ext cx="82440" cy="1080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EF307AED-C720-7C3E-3358-980CF0C751EF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9402336" y="4809852"/>
                  <a:ext cx="975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F4B1D4A4-363C-8AFE-DE58-A20BE2906E95}"/>
                    </a:ext>
                  </a:extLst>
                </p14:cNvPr>
                <p14:cNvContentPartPr/>
                <p14:nvPr/>
              </p14:nvContentPartPr>
              <p14:xfrm>
                <a:off x="9471456" y="4832172"/>
                <a:ext cx="73440" cy="9036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F4B1D4A4-363C-8AFE-DE58-A20BE2906E95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9463896" y="4824612"/>
                  <a:ext cx="885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282E6FD4-5566-F34E-402B-D5BA5BB32B67}"/>
                    </a:ext>
                  </a:extLst>
                </p14:cNvPr>
                <p14:cNvContentPartPr/>
                <p14:nvPr/>
              </p14:nvContentPartPr>
              <p14:xfrm>
                <a:off x="9565416" y="4844052"/>
                <a:ext cx="68040" cy="13140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282E6FD4-5566-F34E-402B-D5BA5BB32B67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9557856" y="4836492"/>
                  <a:ext cx="831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B9A8C9EA-2481-9C8D-42A6-8C1BE6D98AA0}"/>
                    </a:ext>
                  </a:extLst>
                </p14:cNvPr>
                <p14:cNvContentPartPr/>
                <p14:nvPr/>
              </p14:nvContentPartPr>
              <p14:xfrm>
                <a:off x="9646056" y="4824252"/>
                <a:ext cx="84960" cy="8676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B9A8C9EA-2481-9C8D-42A6-8C1BE6D98AA0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9638496" y="4816692"/>
                  <a:ext cx="997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DCF4BFBD-65D6-404F-AA13-4DFD8C05836D}"/>
                    </a:ext>
                  </a:extLst>
                </p14:cNvPr>
                <p14:cNvContentPartPr/>
                <p14:nvPr/>
              </p14:nvContentPartPr>
              <p14:xfrm>
                <a:off x="9734976" y="4841172"/>
                <a:ext cx="114480" cy="8604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DCF4BFBD-65D6-404F-AA13-4DFD8C05836D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9727416" y="4833612"/>
                  <a:ext cx="1296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7E890E96-E4A2-81C6-8755-5609BAEE367D}"/>
                    </a:ext>
                  </a:extLst>
                </p14:cNvPr>
                <p14:cNvContentPartPr/>
                <p14:nvPr/>
              </p14:nvContentPartPr>
              <p14:xfrm>
                <a:off x="10062936" y="4810932"/>
                <a:ext cx="74160" cy="10080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7E890E96-E4A2-81C6-8755-5609BAEE367D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0055376" y="4803372"/>
                  <a:ext cx="892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A22D33CD-AEE3-F460-7528-77DDB271797F}"/>
                    </a:ext>
                  </a:extLst>
                </p14:cNvPr>
                <p14:cNvContentPartPr/>
                <p14:nvPr/>
              </p14:nvContentPartPr>
              <p14:xfrm>
                <a:off x="10137096" y="4828932"/>
                <a:ext cx="55440" cy="6948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A22D33CD-AEE3-F460-7528-77DDB271797F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0129536" y="4821372"/>
                  <a:ext cx="705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443808DF-4041-B97D-FE18-D74C17A8467A}"/>
                    </a:ext>
                  </a:extLst>
                </p14:cNvPr>
                <p14:cNvContentPartPr/>
                <p14:nvPr/>
              </p14:nvContentPartPr>
              <p14:xfrm>
                <a:off x="10199376" y="4837212"/>
                <a:ext cx="66960" cy="6516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443808DF-4041-B97D-FE18-D74C17A8467A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0192176" y="4829652"/>
                  <a:ext cx="820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48F734DB-9221-55E8-96D8-2D58E49E5796}"/>
                    </a:ext>
                  </a:extLst>
                </p14:cNvPr>
                <p14:cNvContentPartPr/>
                <p14:nvPr/>
              </p14:nvContentPartPr>
              <p14:xfrm>
                <a:off x="10307736" y="4844412"/>
                <a:ext cx="36000" cy="6372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48F734DB-9221-55E8-96D8-2D58E49E5796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0300176" y="4836852"/>
                  <a:ext cx="511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62A064FA-AC77-5E87-B286-47B04ACD3CF8}"/>
                    </a:ext>
                  </a:extLst>
                </p14:cNvPr>
                <p14:cNvContentPartPr/>
                <p14:nvPr/>
              </p14:nvContentPartPr>
              <p14:xfrm>
                <a:off x="10544976" y="4815252"/>
                <a:ext cx="64440" cy="5112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62A064FA-AC77-5E87-B286-47B04ACD3CF8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0537416" y="4807692"/>
                  <a:ext cx="792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CA34D039-E315-5547-ABB2-B2BE8D5CD9EE}"/>
                    </a:ext>
                  </a:extLst>
                </p14:cNvPr>
                <p14:cNvContentPartPr/>
                <p14:nvPr/>
              </p14:nvContentPartPr>
              <p14:xfrm>
                <a:off x="10611576" y="4706532"/>
                <a:ext cx="90720" cy="19476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CA34D039-E315-5547-ABB2-B2BE8D5CD9EE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0604016" y="4698972"/>
                  <a:ext cx="1054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710047AF-5DD5-1C3F-49B4-D8E072BF76AE}"/>
                    </a:ext>
                  </a:extLst>
                </p14:cNvPr>
                <p14:cNvContentPartPr/>
                <p14:nvPr/>
              </p14:nvContentPartPr>
              <p14:xfrm>
                <a:off x="10684296" y="4733172"/>
                <a:ext cx="93240" cy="17568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710047AF-5DD5-1C3F-49B4-D8E072BF76A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0676736" y="4725612"/>
                  <a:ext cx="1083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BA5A25CC-F28D-6A34-E592-7E6A3266757F}"/>
                    </a:ext>
                  </a:extLst>
                </p14:cNvPr>
                <p14:cNvContentPartPr/>
                <p14:nvPr/>
              </p14:nvContentPartPr>
              <p14:xfrm>
                <a:off x="10793736" y="4703292"/>
                <a:ext cx="44280" cy="17568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BA5A25CC-F28D-6A34-E592-7E6A3266757F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0786176" y="4695732"/>
                  <a:ext cx="590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972F55F3-4446-5C89-A0AA-8F4130EAC485}"/>
                    </a:ext>
                  </a:extLst>
                </p14:cNvPr>
                <p14:cNvContentPartPr/>
                <p14:nvPr/>
              </p14:nvContentPartPr>
              <p14:xfrm>
                <a:off x="10858896" y="4774932"/>
                <a:ext cx="16560" cy="7812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972F55F3-4446-5C89-A0AA-8F4130EAC485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0851336" y="4767372"/>
                  <a:ext cx="316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D28F0960-9D55-8CC6-C8BF-CB08E1175CB5}"/>
                    </a:ext>
                  </a:extLst>
                </p14:cNvPr>
                <p14:cNvContentPartPr/>
                <p14:nvPr/>
              </p14:nvContentPartPr>
              <p14:xfrm>
                <a:off x="10886976" y="4794012"/>
                <a:ext cx="64080" cy="12492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D28F0960-9D55-8CC6-C8BF-CB08E1175CB5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0879416" y="4786452"/>
                  <a:ext cx="792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CCD44AD0-D714-6964-254A-488EEE585F55}"/>
                    </a:ext>
                  </a:extLst>
                </p14:cNvPr>
                <p14:cNvContentPartPr/>
                <p14:nvPr/>
              </p14:nvContentPartPr>
              <p14:xfrm>
                <a:off x="10987776" y="4814172"/>
                <a:ext cx="62640" cy="5544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CCD44AD0-D714-6964-254A-488EEE585F55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0980216" y="4806612"/>
                  <a:ext cx="777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F3FF1874-8578-46C2-DF84-8AEB2A206E82}"/>
                    </a:ext>
                  </a:extLst>
                </p14:cNvPr>
                <p14:cNvContentPartPr/>
                <p14:nvPr/>
              </p14:nvContentPartPr>
              <p14:xfrm>
                <a:off x="11074176" y="4709772"/>
                <a:ext cx="24840" cy="14796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F3FF1874-8578-46C2-DF84-8AEB2A206E82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1066616" y="4702212"/>
                  <a:ext cx="396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F3761D29-6FDB-4BA9-8E60-7E404A2AD45A}"/>
                    </a:ext>
                  </a:extLst>
                </p14:cNvPr>
                <p14:cNvContentPartPr/>
                <p14:nvPr/>
              </p14:nvContentPartPr>
              <p14:xfrm>
                <a:off x="11074176" y="4822812"/>
                <a:ext cx="21240" cy="864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F3761D29-6FDB-4BA9-8E60-7E404A2AD45A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1066616" y="4815252"/>
                  <a:ext cx="36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7E904A64-DF08-A39D-6E14-5DECF036A734}"/>
                    </a:ext>
                  </a:extLst>
                </p14:cNvPr>
                <p14:cNvContentPartPr/>
                <p14:nvPr/>
              </p14:nvContentPartPr>
              <p14:xfrm>
                <a:off x="11109816" y="4799772"/>
                <a:ext cx="42840" cy="5652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7E904A64-DF08-A39D-6E14-5DECF036A734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1102256" y="4792212"/>
                  <a:ext cx="579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847EBA15-43C9-6E79-8086-62806B42E133}"/>
                    </a:ext>
                  </a:extLst>
                </p14:cNvPr>
                <p14:cNvContentPartPr/>
                <p14:nvPr/>
              </p14:nvContentPartPr>
              <p14:xfrm>
                <a:off x="11166696" y="4809132"/>
                <a:ext cx="55080" cy="5616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847EBA15-43C9-6E79-8086-62806B42E133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1159136" y="4801572"/>
                  <a:ext cx="702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DAF6A68D-4DD6-A105-C8E3-64F30F099211}"/>
                    </a:ext>
                  </a:extLst>
                </p14:cNvPr>
                <p14:cNvContentPartPr/>
                <p14:nvPr/>
              </p14:nvContentPartPr>
              <p14:xfrm>
                <a:off x="11241576" y="4810932"/>
                <a:ext cx="15480" cy="3780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DAF6A68D-4DD6-A105-C8E3-64F30F099211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1234016" y="4803372"/>
                  <a:ext cx="30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EF819898-6A92-8EAE-DB1C-6F6CCD057F2F}"/>
                    </a:ext>
                  </a:extLst>
                </p14:cNvPr>
                <p14:cNvContentPartPr/>
                <p14:nvPr/>
              </p14:nvContentPartPr>
              <p14:xfrm>
                <a:off x="11246616" y="4817052"/>
                <a:ext cx="73440" cy="9360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EF819898-6A92-8EAE-DB1C-6F6CCD057F2F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1239056" y="4809492"/>
                  <a:ext cx="885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68D88F72-81CC-9607-D8C8-8B28C7F2EBA9}"/>
                    </a:ext>
                  </a:extLst>
                </p14:cNvPr>
                <p14:cNvContentPartPr/>
                <p14:nvPr/>
              </p14:nvContentPartPr>
              <p14:xfrm>
                <a:off x="9714960" y="4580568"/>
                <a:ext cx="1141920" cy="5940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68D88F72-81CC-9607-D8C8-8B28C7F2EBA9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9707400" y="4573008"/>
                  <a:ext cx="11570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27811317-B005-5D19-BE94-EE0976106930}"/>
                    </a:ext>
                  </a:extLst>
                </p14:cNvPr>
                <p14:cNvContentPartPr/>
                <p14:nvPr/>
              </p14:nvContentPartPr>
              <p14:xfrm>
                <a:off x="10748880" y="4136328"/>
                <a:ext cx="171360" cy="38448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27811317-B005-5D19-BE94-EE0976106930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0741320" y="4128768"/>
                  <a:ext cx="18648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A238FF15-3AE8-737D-DA6B-EEA686476D80}"/>
                    </a:ext>
                  </a:extLst>
                </p14:cNvPr>
                <p14:cNvContentPartPr/>
                <p14:nvPr/>
              </p14:nvContentPartPr>
              <p14:xfrm>
                <a:off x="10887480" y="4279248"/>
                <a:ext cx="61200" cy="12312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A238FF15-3AE8-737D-DA6B-EEA686476D80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0879920" y="4271688"/>
                  <a:ext cx="763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6BEED20A-6288-5B0F-88C7-96038FD46676}"/>
                    </a:ext>
                  </a:extLst>
                </p14:cNvPr>
                <p14:cNvContentPartPr/>
                <p14:nvPr/>
              </p14:nvContentPartPr>
              <p14:xfrm>
                <a:off x="10969920" y="4299408"/>
                <a:ext cx="78480" cy="8568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6BEED20A-6288-5B0F-88C7-96038FD46676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10962360" y="4291848"/>
                  <a:ext cx="936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C33813F3-7ABD-6746-9355-CE4B1B1E9E9E}"/>
                    </a:ext>
                  </a:extLst>
                </p14:cNvPr>
                <p14:cNvContentPartPr/>
                <p14:nvPr/>
              </p14:nvContentPartPr>
              <p14:xfrm>
                <a:off x="11064600" y="4228128"/>
                <a:ext cx="28080" cy="18180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C33813F3-7ABD-6746-9355-CE4B1B1E9E9E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1057040" y="4220568"/>
                  <a:ext cx="432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55FABDEE-F86F-7FCF-8C17-E05ABC72AB75}"/>
                    </a:ext>
                  </a:extLst>
                </p14:cNvPr>
                <p14:cNvContentPartPr/>
                <p14:nvPr/>
              </p14:nvContentPartPr>
              <p14:xfrm>
                <a:off x="11070000" y="4319928"/>
                <a:ext cx="50400" cy="4320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55FABDEE-F86F-7FCF-8C17-E05ABC72AB75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1062440" y="4312368"/>
                  <a:ext cx="655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25D7A193-CD1B-150F-9786-42CE981104D3}"/>
                    </a:ext>
                  </a:extLst>
                </p14:cNvPr>
                <p14:cNvContentPartPr/>
                <p14:nvPr/>
              </p14:nvContentPartPr>
              <p14:xfrm>
                <a:off x="11132640" y="4230648"/>
                <a:ext cx="32040" cy="14220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25D7A193-CD1B-150F-9786-42CE981104D3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1125440" y="4223088"/>
                  <a:ext cx="471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DD81B6E5-C12F-DBE5-31AC-883BE2D88AF0}"/>
                    </a:ext>
                  </a:extLst>
                </p14:cNvPr>
                <p14:cNvContentPartPr/>
                <p14:nvPr/>
              </p14:nvContentPartPr>
              <p14:xfrm>
                <a:off x="11132640" y="4309128"/>
                <a:ext cx="97200" cy="8676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DD81B6E5-C12F-DBE5-31AC-883BE2D88AF0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1125440" y="4301568"/>
                  <a:ext cx="1123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7400CA5C-441B-7E11-6557-12C2D33A78F7}"/>
                    </a:ext>
                  </a:extLst>
                </p14:cNvPr>
                <p14:cNvContentPartPr/>
                <p14:nvPr/>
              </p14:nvContentPartPr>
              <p14:xfrm>
                <a:off x="11242800" y="4200048"/>
                <a:ext cx="59040" cy="20412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7400CA5C-441B-7E11-6557-12C2D33A78F7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1235240" y="4192488"/>
                  <a:ext cx="741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A4300A28-B0AA-A5F3-0BAF-A6F51CDABC49}"/>
                    </a:ext>
                  </a:extLst>
                </p14:cNvPr>
                <p14:cNvContentPartPr/>
                <p14:nvPr/>
              </p14:nvContentPartPr>
              <p14:xfrm>
                <a:off x="11293920" y="4282128"/>
                <a:ext cx="42840" cy="11808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A4300A28-B0AA-A5F3-0BAF-A6F51CDABC49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1286360" y="4274568"/>
                  <a:ext cx="579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17C7AAFE-430C-B040-7F45-4F0E4B87C03C}"/>
                    </a:ext>
                  </a:extLst>
                </p14:cNvPr>
                <p14:cNvContentPartPr/>
                <p14:nvPr/>
              </p14:nvContentPartPr>
              <p14:xfrm>
                <a:off x="11323080" y="4306968"/>
                <a:ext cx="86760" cy="5616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17C7AAFE-430C-B040-7F45-4F0E4B87C03C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1315520" y="4299408"/>
                  <a:ext cx="1018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54E745CD-E267-0200-CBA2-999078E5F88A}"/>
                    </a:ext>
                  </a:extLst>
                </p14:cNvPr>
                <p14:cNvContentPartPr/>
                <p14:nvPr/>
              </p14:nvContentPartPr>
              <p14:xfrm>
                <a:off x="11397960" y="4310208"/>
                <a:ext cx="64080" cy="8856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54E745CD-E267-0200-CBA2-999078E5F88A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11390400" y="4302648"/>
                  <a:ext cx="792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C191337C-EBCC-4653-31E7-6DE679DAB70C}"/>
                    </a:ext>
                  </a:extLst>
                </p14:cNvPr>
                <p14:cNvContentPartPr/>
                <p14:nvPr/>
              </p14:nvContentPartPr>
              <p14:xfrm>
                <a:off x="11472480" y="4329648"/>
                <a:ext cx="61560" cy="6336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C191337C-EBCC-4653-31E7-6DE679DAB70C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11464920" y="4322088"/>
                  <a:ext cx="763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68BA3E09-D73C-A76C-F4D8-8F37E7718CBA}"/>
                    </a:ext>
                  </a:extLst>
                </p14:cNvPr>
                <p14:cNvContentPartPr/>
                <p14:nvPr/>
              </p14:nvContentPartPr>
              <p14:xfrm>
                <a:off x="11581200" y="4320288"/>
                <a:ext cx="27360" cy="5220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68BA3E09-D73C-A76C-F4D8-8F37E7718CBA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11573640" y="4312728"/>
                  <a:ext cx="424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A9BD54E4-556D-60DA-A75C-3C4E58573F62}"/>
                    </a:ext>
                  </a:extLst>
                </p14:cNvPr>
                <p14:cNvContentPartPr/>
                <p14:nvPr/>
              </p14:nvContentPartPr>
              <p14:xfrm>
                <a:off x="11612160" y="4332168"/>
                <a:ext cx="104400" cy="6264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A9BD54E4-556D-60DA-A75C-3C4E58573F62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11604600" y="4324608"/>
                  <a:ext cx="1191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2DCD3949-6A28-292F-CFC6-E838A9853C76}"/>
                    </a:ext>
                  </a:extLst>
                </p14:cNvPr>
                <p14:cNvContentPartPr/>
                <p14:nvPr/>
              </p14:nvContentPartPr>
              <p14:xfrm>
                <a:off x="11689560" y="4148928"/>
                <a:ext cx="109080" cy="33984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2DCD3949-6A28-292F-CFC6-E838A9853C76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1682000" y="4141368"/>
                  <a:ext cx="124200" cy="35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6">
            <p14:nvContentPartPr>
              <p14:cNvPr id="585" name="Input penna 584">
                <a:extLst>
                  <a:ext uri="{FF2B5EF4-FFF2-40B4-BE49-F238E27FC236}">
                    <a16:creationId xmlns:a16="http://schemas.microsoft.com/office/drawing/2014/main" id="{7EE509BC-2B73-4FB0-2B9E-22E0B2914F75}"/>
                  </a:ext>
                </a:extLst>
              </p14:cNvPr>
              <p14:cNvContentPartPr/>
              <p14:nvPr/>
            </p14:nvContentPartPr>
            <p14:xfrm>
              <a:off x="8424324" y="5133744"/>
              <a:ext cx="2986200" cy="124200"/>
            </p14:xfrm>
          </p:contentPart>
        </mc:Choice>
        <mc:Fallback>
          <p:pic>
            <p:nvPicPr>
              <p:cNvPr id="585" name="Input penna 584">
                <a:extLst>
                  <a:ext uri="{FF2B5EF4-FFF2-40B4-BE49-F238E27FC236}">
                    <a16:creationId xmlns:a16="http://schemas.microsoft.com/office/drawing/2014/main" id="{7EE509BC-2B73-4FB0-2B9E-22E0B2914F75}"/>
                  </a:ext>
                </a:extLst>
              </p:cNvPr>
              <p:cNvPicPr/>
              <p:nvPr/>
            </p:nvPicPr>
            <p:blipFill>
              <a:blip r:embed="rId437"/>
              <a:stretch>
                <a:fillRect/>
              </a:stretch>
            </p:blipFill>
            <p:spPr>
              <a:xfrm>
                <a:off x="8417124" y="5126184"/>
                <a:ext cx="3001320" cy="13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89" name="Gruppo 588">
            <a:extLst>
              <a:ext uri="{FF2B5EF4-FFF2-40B4-BE49-F238E27FC236}">
                <a16:creationId xmlns:a16="http://schemas.microsoft.com/office/drawing/2014/main" id="{5E7E7C87-B7EF-0096-44D2-516BA5CBD693}"/>
              </a:ext>
            </a:extLst>
          </p:cNvPr>
          <p:cNvGrpSpPr/>
          <p:nvPr/>
        </p:nvGrpSpPr>
        <p:grpSpPr>
          <a:xfrm>
            <a:off x="5038859" y="3376005"/>
            <a:ext cx="1229040" cy="316800"/>
            <a:chOff x="5038859" y="3376005"/>
            <a:chExt cx="122904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63A01246-30AE-93F3-8089-57DFD6C62E41}"/>
                    </a:ext>
                  </a:extLst>
                </p14:cNvPr>
                <p14:cNvContentPartPr/>
                <p14:nvPr/>
              </p14:nvContentPartPr>
              <p14:xfrm>
                <a:off x="5038859" y="3376005"/>
                <a:ext cx="291240" cy="29916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63A01246-30AE-93F3-8089-57DFD6C62E41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5031299" y="3368805"/>
                  <a:ext cx="30636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5A1A3DB3-33CF-1479-2B13-EE649F07A2BD}"/>
                    </a:ext>
                  </a:extLst>
                </p14:cNvPr>
                <p14:cNvContentPartPr/>
                <p14:nvPr/>
              </p14:nvContentPartPr>
              <p14:xfrm>
                <a:off x="5320019" y="3633405"/>
                <a:ext cx="947880" cy="5940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5A1A3DB3-33CF-1479-2B13-EE649F07A2BD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5312459" y="3625845"/>
                  <a:ext cx="96264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3" name="Gruppo 592">
            <a:extLst>
              <a:ext uri="{FF2B5EF4-FFF2-40B4-BE49-F238E27FC236}">
                <a16:creationId xmlns:a16="http://schemas.microsoft.com/office/drawing/2014/main" id="{E4261110-10BE-4E78-9784-4E4DADAE2929}"/>
              </a:ext>
            </a:extLst>
          </p:cNvPr>
          <p:cNvGrpSpPr/>
          <p:nvPr/>
        </p:nvGrpSpPr>
        <p:grpSpPr>
          <a:xfrm>
            <a:off x="4353779" y="3442965"/>
            <a:ext cx="129960" cy="180360"/>
            <a:chOff x="4353779" y="3442965"/>
            <a:chExt cx="129960" cy="18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D7303BE1-14FC-731E-C8D7-39509D724DE8}"/>
                    </a:ext>
                  </a:extLst>
                </p14:cNvPr>
                <p14:cNvContentPartPr/>
                <p14:nvPr/>
              </p14:nvContentPartPr>
              <p14:xfrm>
                <a:off x="4353779" y="3447645"/>
                <a:ext cx="79560" cy="9360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D7303BE1-14FC-731E-C8D7-39509D724DE8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4346219" y="3440085"/>
                  <a:ext cx="943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D38832D8-A8FE-1712-722E-0212480C3D71}"/>
                    </a:ext>
                  </a:extLst>
                </p14:cNvPr>
                <p14:cNvContentPartPr/>
                <p14:nvPr/>
              </p14:nvContentPartPr>
              <p14:xfrm>
                <a:off x="4452779" y="3442965"/>
                <a:ext cx="30960" cy="18036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D38832D8-A8FE-1712-722E-0212480C3D71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445219" y="3435405"/>
                  <a:ext cx="46080" cy="19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6">
            <p14:nvContentPartPr>
              <p14:cNvPr id="599" name="Input penna 598">
                <a:extLst>
                  <a:ext uri="{FF2B5EF4-FFF2-40B4-BE49-F238E27FC236}">
                    <a16:creationId xmlns:a16="http://schemas.microsoft.com/office/drawing/2014/main" id="{90B1900C-A60D-860F-99FA-76F1C6A8F352}"/>
                  </a:ext>
                </a:extLst>
              </p14:cNvPr>
              <p14:cNvContentPartPr/>
              <p14:nvPr/>
            </p14:nvContentPartPr>
            <p14:xfrm>
              <a:off x="5543579" y="4419024"/>
              <a:ext cx="624600" cy="93600"/>
            </p14:xfrm>
          </p:contentPart>
        </mc:Choice>
        <mc:Fallback>
          <p:pic>
            <p:nvPicPr>
              <p:cNvPr id="599" name="Input penna 598">
                <a:extLst>
                  <a:ext uri="{FF2B5EF4-FFF2-40B4-BE49-F238E27FC236}">
                    <a16:creationId xmlns:a16="http://schemas.microsoft.com/office/drawing/2014/main" id="{90B1900C-A60D-860F-99FA-76F1C6A8F352}"/>
                  </a:ext>
                </a:extLst>
              </p:cNvPr>
              <p:cNvPicPr/>
              <p:nvPr/>
            </p:nvPicPr>
            <p:blipFill>
              <a:blip r:embed="rId447"/>
              <a:stretch>
                <a:fillRect/>
              </a:stretch>
            </p:blipFill>
            <p:spPr>
              <a:xfrm>
                <a:off x="5536019" y="4411464"/>
                <a:ext cx="639720" cy="10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04" name="Gruppo 603">
            <a:extLst>
              <a:ext uri="{FF2B5EF4-FFF2-40B4-BE49-F238E27FC236}">
                <a16:creationId xmlns:a16="http://schemas.microsoft.com/office/drawing/2014/main" id="{5D18839B-FC9D-1B32-5216-B496F6C83338}"/>
              </a:ext>
            </a:extLst>
          </p:cNvPr>
          <p:cNvGrpSpPr/>
          <p:nvPr/>
        </p:nvGrpSpPr>
        <p:grpSpPr>
          <a:xfrm>
            <a:off x="4343734" y="4188847"/>
            <a:ext cx="162720" cy="195840"/>
            <a:chOff x="4343734" y="4188847"/>
            <a:chExt cx="162720" cy="19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9C2F91D2-0AB0-D58B-E012-010EB339DC3C}"/>
                    </a:ext>
                  </a:extLst>
                </p14:cNvPr>
                <p14:cNvContentPartPr/>
                <p14:nvPr/>
              </p14:nvContentPartPr>
              <p14:xfrm>
                <a:off x="4343734" y="4199287"/>
                <a:ext cx="57240" cy="18540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9C2F91D2-0AB0-D58B-E012-010EB339DC3C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4336174" y="4191727"/>
                  <a:ext cx="723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6D1C4969-D66D-E2D1-48E0-C8A20B733874}"/>
                    </a:ext>
                  </a:extLst>
                </p14:cNvPr>
                <p14:cNvContentPartPr/>
                <p14:nvPr/>
              </p14:nvContentPartPr>
              <p14:xfrm>
                <a:off x="4401334" y="4188847"/>
                <a:ext cx="30240" cy="17640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6D1C4969-D66D-E2D1-48E0-C8A20B733874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4393774" y="4181647"/>
                  <a:ext cx="453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B6E5573D-3CCC-B7AF-C493-B265DCFFC7B5}"/>
                    </a:ext>
                  </a:extLst>
                </p14:cNvPr>
                <p14:cNvContentPartPr/>
                <p14:nvPr/>
              </p14:nvContentPartPr>
              <p14:xfrm>
                <a:off x="4437334" y="4256527"/>
                <a:ext cx="69120" cy="2448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B6E5573D-3CCC-B7AF-C493-B265DCFFC7B5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4429774" y="4248967"/>
                  <a:ext cx="8424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9" name="Gruppo 608">
            <a:extLst>
              <a:ext uri="{FF2B5EF4-FFF2-40B4-BE49-F238E27FC236}">
                <a16:creationId xmlns:a16="http://schemas.microsoft.com/office/drawing/2014/main" id="{6BAEC0B7-74A7-38A8-8B0D-755F08208A6D}"/>
              </a:ext>
            </a:extLst>
          </p:cNvPr>
          <p:cNvGrpSpPr/>
          <p:nvPr/>
        </p:nvGrpSpPr>
        <p:grpSpPr>
          <a:xfrm>
            <a:off x="4471962" y="4986727"/>
            <a:ext cx="162000" cy="140760"/>
            <a:chOff x="4471962" y="4986727"/>
            <a:chExt cx="162000" cy="14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85A5C5F7-1AFD-090D-AFF8-CB153D365405}"/>
                    </a:ext>
                  </a:extLst>
                </p14:cNvPr>
                <p14:cNvContentPartPr/>
                <p14:nvPr/>
              </p14:nvContentPartPr>
              <p14:xfrm>
                <a:off x="4471962" y="4989247"/>
                <a:ext cx="45720" cy="13824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85A5C5F7-1AFD-090D-AFF8-CB153D365405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4464762" y="4981687"/>
                  <a:ext cx="608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A3F786FD-8BCE-9EC9-7C32-A4CA3048FC53}"/>
                    </a:ext>
                  </a:extLst>
                </p14:cNvPr>
                <p14:cNvContentPartPr/>
                <p14:nvPr/>
              </p14:nvContentPartPr>
              <p14:xfrm>
                <a:off x="4564482" y="4986727"/>
                <a:ext cx="22680" cy="12276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A3F786FD-8BCE-9EC9-7C32-A4CA3048FC53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4556922" y="4979167"/>
                  <a:ext cx="378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C4DD0A23-2725-CD11-C3CC-1400C8A2EB76}"/>
                    </a:ext>
                  </a:extLst>
                </p14:cNvPr>
                <p14:cNvContentPartPr/>
                <p14:nvPr/>
              </p14:nvContentPartPr>
              <p14:xfrm>
                <a:off x="4583202" y="5051527"/>
                <a:ext cx="50760" cy="2088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C4DD0A23-2725-CD11-C3CC-1400C8A2EB76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4575642" y="5043967"/>
                  <a:ext cx="6588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0">
            <p14:nvContentPartPr>
              <p14:cNvPr id="610" name="Input penna 609">
                <a:extLst>
                  <a:ext uri="{FF2B5EF4-FFF2-40B4-BE49-F238E27FC236}">
                    <a16:creationId xmlns:a16="http://schemas.microsoft.com/office/drawing/2014/main" id="{A5B687D2-45DA-0EB0-7821-377C83B30F6F}"/>
                  </a:ext>
                </a:extLst>
              </p14:cNvPr>
              <p14:cNvContentPartPr/>
              <p14:nvPr/>
            </p14:nvContentPartPr>
            <p14:xfrm>
              <a:off x="5785242" y="5199487"/>
              <a:ext cx="379440" cy="85320"/>
            </p14:xfrm>
          </p:contentPart>
        </mc:Choice>
        <mc:Fallback>
          <p:pic>
            <p:nvPicPr>
              <p:cNvPr id="610" name="Input penna 609">
                <a:extLst>
                  <a:ext uri="{FF2B5EF4-FFF2-40B4-BE49-F238E27FC236}">
                    <a16:creationId xmlns:a16="http://schemas.microsoft.com/office/drawing/2014/main" id="{A5B687D2-45DA-0EB0-7821-377C83B30F6F}"/>
                  </a:ext>
                </a:extLst>
              </p:cNvPr>
              <p:cNvPicPr/>
              <p:nvPr/>
            </p:nvPicPr>
            <p:blipFill>
              <a:blip r:embed="rId461"/>
              <a:stretch>
                <a:fillRect/>
              </a:stretch>
            </p:blipFill>
            <p:spPr>
              <a:xfrm>
                <a:off x="5777682" y="5191927"/>
                <a:ext cx="39420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2">
            <p14:nvContentPartPr>
              <p14:cNvPr id="611" name="Input penna 610">
                <a:extLst>
                  <a:ext uri="{FF2B5EF4-FFF2-40B4-BE49-F238E27FC236}">
                    <a16:creationId xmlns:a16="http://schemas.microsoft.com/office/drawing/2014/main" id="{A3DC395B-BFA0-CE08-D1D7-2F07CEFDF155}"/>
                  </a:ext>
                </a:extLst>
              </p14:cNvPr>
              <p14:cNvContentPartPr/>
              <p14:nvPr/>
            </p14:nvContentPartPr>
            <p14:xfrm>
              <a:off x="4093242" y="5222887"/>
              <a:ext cx="562320" cy="77760"/>
            </p14:xfrm>
          </p:contentPart>
        </mc:Choice>
        <mc:Fallback>
          <p:pic>
            <p:nvPicPr>
              <p:cNvPr id="611" name="Input penna 610">
                <a:extLst>
                  <a:ext uri="{FF2B5EF4-FFF2-40B4-BE49-F238E27FC236}">
                    <a16:creationId xmlns:a16="http://schemas.microsoft.com/office/drawing/2014/main" id="{A3DC395B-BFA0-CE08-D1D7-2F07CEFDF155}"/>
                  </a:ext>
                </a:extLst>
              </p:cNvPr>
              <p:cNvPicPr/>
              <p:nvPr/>
            </p:nvPicPr>
            <p:blipFill>
              <a:blip r:embed="rId463"/>
              <a:stretch>
                <a:fillRect/>
              </a:stretch>
            </p:blipFill>
            <p:spPr>
              <a:xfrm>
                <a:off x="4086042" y="5215327"/>
                <a:ext cx="57744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4">
            <p14:nvContentPartPr>
              <p14:cNvPr id="612" name="Input penna 611">
                <a:extLst>
                  <a:ext uri="{FF2B5EF4-FFF2-40B4-BE49-F238E27FC236}">
                    <a16:creationId xmlns:a16="http://schemas.microsoft.com/office/drawing/2014/main" id="{EE8EB01A-41BD-0F3E-B750-2B59AF92EDAF}"/>
                  </a:ext>
                </a:extLst>
              </p14:cNvPr>
              <p14:cNvContentPartPr/>
              <p14:nvPr/>
            </p14:nvContentPartPr>
            <p14:xfrm>
              <a:off x="5298882" y="6054216"/>
              <a:ext cx="776880" cy="42840"/>
            </p14:xfrm>
          </p:contentPart>
        </mc:Choice>
        <mc:Fallback>
          <p:pic>
            <p:nvPicPr>
              <p:cNvPr id="612" name="Input penna 611">
                <a:extLst>
                  <a:ext uri="{FF2B5EF4-FFF2-40B4-BE49-F238E27FC236}">
                    <a16:creationId xmlns:a16="http://schemas.microsoft.com/office/drawing/2014/main" id="{EE8EB01A-41BD-0F3E-B750-2B59AF92EDAF}"/>
                  </a:ext>
                </a:extLst>
              </p:cNvPr>
              <p:cNvPicPr/>
              <p:nvPr/>
            </p:nvPicPr>
            <p:blipFill>
              <a:blip r:embed="rId465"/>
              <a:stretch>
                <a:fillRect/>
              </a:stretch>
            </p:blipFill>
            <p:spPr>
              <a:xfrm>
                <a:off x="5291322" y="6046656"/>
                <a:ext cx="79200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6">
            <p14:nvContentPartPr>
              <p14:cNvPr id="613" name="Input penna 612">
                <a:extLst>
                  <a:ext uri="{FF2B5EF4-FFF2-40B4-BE49-F238E27FC236}">
                    <a16:creationId xmlns:a16="http://schemas.microsoft.com/office/drawing/2014/main" id="{C146BE37-C806-701E-D208-D09C79657064}"/>
                  </a:ext>
                </a:extLst>
              </p14:cNvPr>
              <p14:cNvContentPartPr/>
              <p14:nvPr/>
            </p14:nvContentPartPr>
            <p14:xfrm>
              <a:off x="5443242" y="5969616"/>
              <a:ext cx="230760" cy="46080"/>
            </p14:xfrm>
          </p:contentPart>
        </mc:Choice>
        <mc:Fallback>
          <p:pic>
            <p:nvPicPr>
              <p:cNvPr id="613" name="Input penna 612">
                <a:extLst>
                  <a:ext uri="{FF2B5EF4-FFF2-40B4-BE49-F238E27FC236}">
                    <a16:creationId xmlns:a16="http://schemas.microsoft.com/office/drawing/2014/main" id="{C146BE37-C806-701E-D208-D09C79657064}"/>
                  </a:ext>
                </a:extLst>
              </p:cNvPr>
              <p:cNvPicPr/>
              <p:nvPr/>
            </p:nvPicPr>
            <p:blipFill>
              <a:blip r:embed="rId467"/>
              <a:stretch>
                <a:fillRect/>
              </a:stretch>
            </p:blipFill>
            <p:spPr>
              <a:xfrm>
                <a:off x="5435682" y="5962056"/>
                <a:ext cx="245520" cy="6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8" name="Gruppo 617">
            <a:extLst>
              <a:ext uri="{FF2B5EF4-FFF2-40B4-BE49-F238E27FC236}">
                <a16:creationId xmlns:a16="http://schemas.microsoft.com/office/drawing/2014/main" id="{2911AA9C-39D1-26D0-1EC2-33A267B27206}"/>
              </a:ext>
            </a:extLst>
          </p:cNvPr>
          <p:cNvGrpSpPr/>
          <p:nvPr/>
        </p:nvGrpSpPr>
        <p:grpSpPr>
          <a:xfrm>
            <a:off x="4330122" y="5747856"/>
            <a:ext cx="175320" cy="203760"/>
            <a:chOff x="4330122" y="5747856"/>
            <a:chExt cx="17532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AD5E3554-0E42-4A0D-7121-9D189F7DBD79}"/>
                    </a:ext>
                  </a:extLst>
                </p14:cNvPr>
                <p14:cNvContentPartPr/>
                <p14:nvPr/>
              </p14:nvContentPartPr>
              <p14:xfrm>
                <a:off x="4330122" y="5762616"/>
                <a:ext cx="63000" cy="18900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AD5E3554-0E42-4A0D-7121-9D189F7DBD79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4322922" y="5755056"/>
                  <a:ext cx="781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16385F00-EA29-DF1D-4A0D-4E8FEA1FF944}"/>
                    </a:ext>
                  </a:extLst>
                </p14:cNvPr>
                <p14:cNvContentPartPr/>
                <p14:nvPr/>
              </p14:nvContentPartPr>
              <p14:xfrm>
                <a:off x="4413642" y="5747856"/>
                <a:ext cx="43560" cy="15732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16385F00-EA29-DF1D-4A0D-4E8FEA1FF944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406082" y="5740296"/>
                  <a:ext cx="586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8A1EF5F4-4C60-D573-CA2A-600E0CAA0D2D}"/>
                    </a:ext>
                  </a:extLst>
                </p14:cNvPr>
                <p14:cNvContentPartPr/>
                <p14:nvPr/>
              </p14:nvContentPartPr>
              <p14:xfrm>
                <a:off x="4438482" y="5835696"/>
                <a:ext cx="66960" cy="1728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8A1EF5F4-4C60-D573-CA2A-600E0CAA0D2D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4430922" y="5828136"/>
                  <a:ext cx="8208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2" name="Gruppo 621">
            <a:extLst>
              <a:ext uri="{FF2B5EF4-FFF2-40B4-BE49-F238E27FC236}">
                <a16:creationId xmlns:a16="http://schemas.microsoft.com/office/drawing/2014/main" id="{B7B0DD01-CBE8-E947-05A6-FFF546BA1687}"/>
              </a:ext>
            </a:extLst>
          </p:cNvPr>
          <p:cNvGrpSpPr/>
          <p:nvPr/>
        </p:nvGrpSpPr>
        <p:grpSpPr>
          <a:xfrm>
            <a:off x="4331139" y="6524423"/>
            <a:ext cx="142200" cy="219600"/>
            <a:chOff x="4331139" y="6524423"/>
            <a:chExt cx="142200" cy="21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AAC6B8A4-8FD0-0AA9-8C42-7C257F1E0751}"/>
                    </a:ext>
                  </a:extLst>
                </p14:cNvPr>
                <p14:cNvContentPartPr/>
                <p14:nvPr/>
              </p14:nvContentPartPr>
              <p14:xfrm>
                <a:off x="4331139" y="6540263"/>
                <a:ext cx="62280" cy="10548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AAC6B8A4-8FD0-0AA9-8C42-7C257F1E0751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4323579" y="6532703"/>
                  <a:ext cx="774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2B4910ED-E058-DA92-72C3-58B9CBE96D00}"/>
                    </a:ext>
                  </a:extLst>
                </p14:cNvPr>
                <p14:cNvContentPartPr/>
                <p14:nvPr/>
              </p14:nvContentPartPr>
              <p14:xfrm>
                <a:off x="4439139" y="6524423"/>
                <a:ext cx="34200" cy="21960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2B4910ED-E058-DA92-72C3-58B9CBE96D00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4431579" y="6516863"/>
                  <a:ext cx="49320" cy="234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6007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D28DF-48B9-4015-7C87-CAEDAAB01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8E18B1-66BA-610A-3E91-DFE858E1722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1C921-BD03-B5EC-432C-E87BD1E23A0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00C119-F0F1-EB95-DDF6-11D233950C0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FB2280B-8D3F-C704-9832-A298402FF80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2F7E229-0A10-4239-02C2-F1574D85682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35A853-1AA0-ABD1-37DD-217CBA1C2CC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19A9F6A-5C72-68ED-83B3-E68E270C277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BDA1A11-49DF-A754-9FC2-9562E1976D3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C7C2312-D7EB-E8A2-29F5-8C2676EC9FC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8A428CE-A14C-9B75-6418-9BB91482976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A0E1751-E826-B41D-005B-6E61DF0300B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AA597F7-61EE-C2B6-6D2C-3B95F205F86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A0FDDF7-FBC5-8064-C925-CB7C8CFB330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413C992-8AE5-42C1-0472-74E9F9FDD83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81EEBE1-C27E-80A4-6928-9CA14CD3DB7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08A44DC-370D-C821-8A93-ED2D494F28A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38D75B5-44CC-BAB5-BA51-762943A1AA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BB5AC5C-03C2-B25C-FF62-719A40D56A3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4AD2959-C25C-65CE-23CB-C7E2AD7D0C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E6CE72A-E521-9A99-4A63-5E856946B66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FE0F4E6-9A51-A620-95AB-EA3899CF617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FFE8BC5-F1CE-4BA6-6CC6-03FAB395B99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9508CC9-55F0-B77A-1E34-9F2762E0381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61A0791-3C9D-5DAB-AB54-A291E8BDB99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CDF4C80-6623-BE26-3E80-8E5FA0E8A2D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BF73D40-FEDE-3FB1-F3E4-E32E9E5AC4F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BC0CB53-D34D-CD14-6D05-C6CA491F535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0603349-AA1B-BC47-D4C0-C809024F38D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0DF5F8C-DD23-9CBA-22D6-34805A1AC9E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3E0EE36-AE07-BE88-0879-0B5B24621D4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7C9B6DD-3668-3C86-43F3-2130753725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DF65989-CE29-A06D-CB70-1E424C9BB4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73D8B7-1646-AB44-C0F7-079245CFD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2A82E1-14F7-5ABC-4CB4-571D23B321D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CA3FCC8-04A2-997E-5A93-964C17647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292"/>
            <a:ext cx="12199841" cy="663317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A82FBA2-2D11-3A0C-7BCE-F5434AAC9EE6}"/>
              </a:ext>
            </a:extLst>
          </p:cNvPr>
          <p:cNvSpPr txBox="1"/>
          <p:nvPr/>
        </p:nvSpPr>
        <p:spPr>
          <a:xfrm>
            <a:off x="4419812" y="341696"/>
            <a:ext cx="3600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Prima di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andare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avanti..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6CD6178-0128-7ED1-DB8F-E8DF9B10F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26FDEC3D-A38F-DA89-B3BD-FCF807EFD986}"/>
                  </a:ext>
                </a:extLst>
              </p14:cNvPr>
              <p14:cNvContentPartPr/>
              <p14:nvPr/>
            </p14:nvContentPartPr>
            <p14:xfrm>
              <a:off x="4291296" y="4576923"/>
              <a:ext cx="360" cy="36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26FDEC3D-A38F-DA89-B3BD-FCF807EFD9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85176" y="457080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C99D79E-FFC0-4B89-C4B1-F8ADDE51611B}"/>
                  </a:ext>
                </a:extLst>
              </p14:cNvPr>
              <p14:cNvContentPartPr/>
              <p14:nvPr/>
            </p14:nvContentPartPr>
            <p14:xfrm>
              <a:off x="8974896" y="2645883"/>
              <a:ext cx="360" cy="57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C99D79E-FFC0-4B89-C4B1-F8ADDE51611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68776" y="2639763"/>
                <a:ext cx="126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1" name="Immagine 3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66F3E2F-A436-8862-9CED-E4EC09AB4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196" y="1068532"/>
            <a:ext cx="4821445" cy="533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7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A224D-696D-5ECB-D83B-AA2E3A4F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AF357D-E295-69F2-C1C9-D6A470FBD48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739E4A-C9C4-1DC1-A8BE-7C713568C9B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B20B78-CA93-8E35-9E38-3EC1D1F4C3F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E173FDF-114E-7B01-A1D3-9F2D6C019CC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3865DDB-761C-016F-CBBB-6D111C0CEFE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1F5D011-24C9-316D-E2EE-5FC7BC5F9C1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00FE1B5-5F1D-6AD8-F8AA-C4709E87D28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FAF7439-8FA2-91ED-46E6-92116CA7963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9AC55D-F766-1F87-8C1A-BBE93D46991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622BC20-5036-FB8F-FFCD-439EA36CCA8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9446F32-9C9F-36F6-388B-772BB9996D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DBB28C0-74FD-298A-AB43-68F9B2ADA3D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74EBD24-EBA3-C400-1BAE-BF0944388DE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C115FF3-F381-18AF-9EEE-4B4B7573E34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86FFAEE-CBEE-9F3C-FA10-D8508E7E67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81A3ED3-9742-09A7-704B-A96A6922E99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1F9A105-9FA4-1761-AA65-5B4EEC041F6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492A974-0BFE-9DCC-C047-0E6047AA804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AC42319-5C14-73DD-F07F-E82E09076C3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C69770B-E643-5642-AE39-4E828B4D5D3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063F373-9C2F-ED57-67C6-87E20051C4F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D989B70-0D9B-54BE-B614-FBF0600C696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518524A-BFC4-39C8-1A10-95E06FD8C6A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A7226FF-2A6F-B9CE-646C-6881E7536CC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B397C33-26C9-E9B4-7925-FC72829AD5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6655C22-8C81-D18B-A0FF-BB98517CA5E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B056F62-D8DA-0BB7-0985-F1FC5DBF34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48400B7-9389-3ED8-3844-F7FD4A46309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7815467-EE98-7332-464B-34A98EA2DDD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4EA021D-8AA8-53AB-D440-8014564876C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FEA4865-B137-DB82-D947-6A3DA3ABF4E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CC98714-A280-427E-215C-C2D6C6B415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2708208-FDA4-DADB-4E3D-56B4C6F13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59F066-CC25-6EE2-3B44-8120A28EAED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EFCF7E2-52FC-A331-6450-0A0F11B77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292"/>
            <a:ext cx="12199841" cy="663317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384DE1A8-E482-ADD3-BF6A-6A6451A7B7D9}"/>
              </a:ext>
            </a:extLst>
          </p:cNvPr>
          <p:cNvSpPr txBox="1"/>
          <p:nvPr/>
        </p:nvSpPr>
        <p:spPr>
          <a:xfrm>
            <a:off x="4332449" y="341696"/>
            <a:ext cx="3534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2077F10-371D-5A9C-599F-2DE365660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57659D01-9135-C21E-985E-092DA00A2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674" y="1142674"/>
            <a:ext cx="5540688" cy="51365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B505DD0D-10EB-A9EB-3FAD-6205D5A26320}"/>
                  </a:ext>
                </a:extLst>
              </p14:cNvPr>
              <p14:cNvContentPartPr/>
              <p14:nvPr/>
            </p14:nvContentPartPr>
            <p14:xfrm>
              <a:off x="5078126" y="2760943"/>
              <a:ext cx="320400" cy="9468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B505DD0D-10EB-A9EB-3FAD-6205D5A2632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70566" y="2753383"/>
                <a:ext cx="33552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4E7AB9AA-647C-C250-C252-1019B063DB5A}"/>
                  </a:ext>
                </a:extLst>
              </p14:cNvPr>
              <p14:cNvContentPartPr/>
              <p14:nvPr/>
            </p14:nvContentPartPr>
            <p14:xfrm>
              <a:off x="8040566" y="488983"/>
              <a:ext cx="323280" cy="1108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4E7AB9AA-647C-C250-C252-1019B063DB5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33006" y="481423"/>
                <a:ext cx="3384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2F66B6FC-F86A-2717-6DC7-A6D609CF0231}"/>
                  </a:ext>
                </a:extLst>
              </p14:cNvPr>
              <p14:cNvContentPartPr/>
              <p14:nvPr/>
            </p14:nvContentPartPr>
            <p14:xfrm>
              <a:off x="7970006" y="737383"/>
              <a:ext cx="429840" cy="309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2F66B6FC-F86A-2717-6DC7-A6D609CF023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62446" y="729823"/>
                <a:ext cx="444960" cy="4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84D7EED1-0911-9051-8932-1DDF14D25670}"/>
              </a:ext>
            </a:extLst>
          </p:cNvPr>
          <p:cNvGrpSpPr/>
          <p:nvPr/>
        </p:nvGrpSpPr>
        <p:grpSpPr>
          <a:xfrm>
            <a:off x="8744726" y="553423"/>
            <a:ext cx="724320" cy="306360"/>
            <a:chOff x="8744726" y="553423"/>
            <a:chExt cx="724320" cy="30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A802CCA-F0B0-870A-1FBC-BF9D41BA6B9D}"/>
                    </a:ext>
                  </a:extLst>
                </p14:cNvPr>
                <p14:cNvContentPartPr/>
                <p14:nvPr/>
              </p14:nvContentPartPr>
              <p14:xfrm>
                <a:off x="8744726" y="553423"/>
                <a:ext cx="188640" cy="199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A802CCA-F0B0-870A-1FBC-BF9D41BA6B9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737166" y="545863"/>
                  <a:ext cx="2037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44A223C-6ACB-9D7E-6CDA-698BDDBA400B}"/>
                    </a:ext>
                  </a:extLst>
                </p14:cNvPr>
                <p14:cNvContentPartPr/>
                <p14:nvPr/>
              </p14:nvContentPartPr>
              <p14:xfrm>
                <a:off x="8954246" y="646663"/>
                <a:ext cx="102240" cy="68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44A223C-6ACB-9D7E-6CDA-698BDDBA400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946686" y="639103"/>
                  <a:ext cx="1173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66D4C8C-169A-60DF-96C5-F91416FEECEC}"/>
                    </a:ext>
                  </a:extLst>
                </p14:cNvPr>
                <p14:cNvContentPartPr/>
                <p14:nvPr/>
              </p14:nvContentPartPr>
              <p14:xfrm>
                <a:off x="9103646" y="633343"/>
                <a:ext cx="129960" cy="178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66D4C8C-169A-60DF-96C5-F91416FEECE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096086" y="625783"/>
                  <a:ext cx="1450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76C8866-965D-0249-E475-C728E32B9D6E}"/>
                    </a:ext>
                  </a:extLst>
                </p14:cNvPr>
                <p14:cNvContentPartPr/>
                <p14:nvPr/>
              </p14:nvContentPartPr>
              <p14:xfrm>
                <a:off x="9316406" y="596263"/>
                <a:ext cx="152640" cy="263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76C8866-965D-0249-E475-C728E32B9D6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308846" y="588703"/>
                  <a:ext cx="167760" cy="278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082FB5D1-27B8-DDDD-D312-F93071232979}"/>
                  </a:ext>
                </a:extLst>
              </p14:cNvPr>
              <p14:cNvContentPartPr/>
              <p14:nvPr/>
            </p14:nvContentPartPr>
            <p14:xfrm>
              <a:off x="9716366" y="599503"/>
              <a:ext cx="38160" cy="464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082FB5D1-27B8-DDDD-D312-F9307123297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708806" y="591943"/>
                <a:ext cx="53280" cy="6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0CC7B8B6-B321-BEDF-97A3-FD25889AF109}"/>
              </a:ext>
            </a:extLst>
          </p:cNvPr>
          <p:cNvGrpSpPr/>
          <p:nvPr/>
        </p:nvGrpSpPr>
        <p:grpSpPr>
          <a:xfrm>
            <a:off x="10004006" y="495463"/>
            <a:ext cx="1256040" cy="270720"/>
            <a:chOff x="10004006" y="495463"/>
            <a:chExt cx="1256040" cy="27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D80269C-7922-7266-D470-43E2B1005D24}"/>
                    </a:ext>
                  </a:extLst>
                </p14:cNvPr>
                <p14:cNvContentPartPr/>
                <p14:nvPr/>
              </p14:nvContentPartPr>
              <p14:xfrm>
                <a:off x="10004006" y="495463"/>
                <a:ext cx="133200" cy="207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D80269C-7922-7266-D470-43E2B1005D2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996446" y="487903"/>
                  <a:ext cx="1479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F675A11-B958-E9C0-C706-8133B37E7B88}"/>
                    </a:ext>
                  </a:extLst>
                </p14:cNvPr>
                <p14:cNvContentPartPr/>
                <p14:nvPr/>
              </p14:nvContentPartPr>
              <p14:xfrm>
                <a:off x="10203806" y="596263"/>
                <a:ext cx="114120" cy="138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F675A11-B958-E9C0-C706-8133B37E7B8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196246" y="588703"/>
                  <a:ext cx="1292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3028C9F-3BDE-81F7-A4FB-BBCD17042940}"/>
                    </a:ext>
                  </a:extLst>
                </p14:cNvPr>
                <p14:cNvContentPartPr/>
                <p14:nvPr/>
              </p14:nvContentPartPr>
              <p14:xfrm>
                <a:off x="10371206" y="654223"/>
                <a:ext cx="45720" cy="90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3028C9F-3BDE-81F7-A4FB-BBCD1704294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363646" y="646663"/>
                  <a:ext cx="608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6B504F1-2870-1F60-D416-E84451C01BBF}"/>
                    </a:ext>
                  </a:extLst>
                </p14:cNvPr>
                <p14:cNvContentPartPr/>
                <p14:nvPr/>
              </p14:nvContentPartPr>
              <p14:xfrm>
                <a:off x="10490726" y="571063"/>
                <a:ext cx="107280" cy="179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6B504F1-2870-1F60-D416-E84451C01BB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483166" y="563503"/>
                  <a:ext cx="1224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D794D9F-DAC3-D2C3-EA5E-1FD6BB3461C2}"/>
                    </a:ext>
                  </a:extLst>
                </p14:cNvPr>
                <p14:cNvContentPartPr/>
                <p14:nvPr/>
              </p14:nvContentPartPr>
              <p14:xfrm>
                <a:off x="10698806" y="510583"/>
                <a:ext cx="73080" cy="255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D794D9F-DAC3-D2C3-EA5E-1FD6BB3461C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691246" y="503023"/>
                  <a:ext cx="882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381046F-4F73-D1CF-2E23-83DBE4766CAB}"/>
                    </a:ext>
                  </a:extLst>
                </p14:cNvPr>
                <p14:cNvContentPartPr/>
                <p14:nvPr/>
              </p14:nvContentPartPr>
              <p14:xfrm>
                <a:off x="10698806" y="667903"/>
                <a:ext cx="90720" cy="151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381046F-4F73-D1CF-2E23-83DBE4766CA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691246" y="660343"/>
                  <a:ext cx="1058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849BBF2-B5D6-D83E-567A-3EAA21AB7C92}"/>
                    </a:ext>
                  </a:extLst>
                </p14:cNvPr>
                <p14:cNvContentPartPr/>
                <p14:nvPr/>
              </p14:nvContentPartPr>
              <p14:xfrm>
                <a:off x="10869086" y="499783"/>
                <a:ext cx="46800" cy="2293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849BBF2-B5D6-D83E-567A-3EAA21AB7C9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861886" y="492223"/>
                  <a:ext cx="6156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E8ED055-72EA-E5A2-61CD-55C7F49AC883}"/>
                    </a:ext>
                  </a:extLst>
                </p14:cNvPr>
                <p14:cNvContentPartPr/>
                <p14:nvPr/>
              </p14:nvContentPartPr>
              <p14:xfrm>
                <a:off x="10865126" y="652063"/>
                <a:ext cx="87840" cy="388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E8ED055-72EA-E5A2-61CD-55C7F49AC88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857566" y="644503"/>
                  <a:ext cx="1029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413CA19-61F6-093D-D92E-D2515159FE42}"/>
                    </a:ext>
                  </a:extLst>
                </p14:cNvPr>
                <p14:cNvContentPartPr/>
                <p14:nvPr/>
              </p14:nvContentPartPr>
              <p14:xfrm>
                <a:off x="11045126" y="569263"/>
                <a:ext cx="214920" cy="195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413CA19-61F6-093D-D92E-D2515159FE4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037566" y="561703"/>
                  <a:ext cx="230040" cy="210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2598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5E3DC-6D0B-7EBE-41B7-457021D0D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EDD166-1D0A-6B12-67E9-662A4FA3022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331E8-9116-6EDE-7CD2-5B862F0520B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4EA7D4-6EFC-468D-7629-73EB4C89403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73C9F62-0D8D-8F72-0E42-C7D5820FB21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DFB1D47-6624-5E64-D4CF-BA41EA9A59A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1CCB4E4-F028-E8C5-2A8F-10CBEEB5F9A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6FDB1DB-38BC-55E9-7F82-4A95A7D2380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92DCDFF-04E1-9021-BBB4-C9DBB3F1A4D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D6E974D-A795-B699-C009-FA1486FC10D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B843439-9877-886D-0A6D-89DA212D417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EA2F203-5217-6D3C-60FB-67F87FE5CDB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4C6BB98-793F-5B82-8A36-99E9D82991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5CC3F56-BF22-A730-EC1D-12D474D021A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2088EB2-BE30-BB89-9989-0FAB7F439B3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15333F5-9A91-E833-27EB-EF2B6D5BDA6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143EB1D-A2F3-B582-6E07-C0581FE71A1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C1C6715-FD14-5978-BF42-C41E9C9C656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873954A-D98E-E224-F32B-6136E8C727C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DD2D470-2E33-1185-D459-E00BEEC27FD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FE41A0D-807A-ABF3-176D-744B2D5503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06F2973-D662-61FD-A65B-7F2224B1F32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48F38F4-16A6-72BA-7A2B-9AC0B780F7B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C01F95A-4784-2B05-1734-C4557280A7F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B8A202E-051D-6187-2E9C-F3867C67A8A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ED86C79-2414-DC7A-7DB4-948F1D3BCBF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15547CB-B5E3-4265-22B9-170F6D0EA20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708DF96-562D-F574-F7F4-EDAB147B0C6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72F1659-A28C-249D-1030-CD6A52982A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36DCF36-C9BF-0D60-B240-F7CD3383DB9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82D81A2-F79C-5272-D5D9-4ACDF473472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FE901F1-0FA3-2BF4-1B97-657C17BDCD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CFD9990-1157-2BB1-AB9B-8419938DE1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D6ABC23-A571-FE32-3915-0621CA210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641D1D-AFB9-9A43-FECF-8C20E6C46A6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3A0D453-7731-7732-085C-0911CC1E3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292"/>
            <a:ext cx="12199841" cy="663317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1D470422-6579-8A03-018C-F8C0AE2DF27D}"/>
              </a:ext>
            </a:extLst>
          </p:cNvPr>
          <p:cNvSpPr txBox="1"/>
          <p:nvPr/>
        </p:nvSpPr>
        <p:spPr>
          <a:xfrm>
            <a:off x="4332449" y="341696"/>
            <a:ext cx="3534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9B68FD-81CF-873E-F60E-7DAC90342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9D62EDE-99CC-1F6C-607B-03FC295C75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10" y="1569652"/>
            <a:ext cx="6237220" cy="382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A63DB-79C5-4527-D056-402BE9D79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magine 30">
            <a:extLst>
              <a:ext uri="{FF2B5EF4-FFF2-40B4-BE49-F238E27FC236}">
                <a16:creationId xmlns:a16="http://schemas.microsoft.com/office/drawing/2014/main" id="{FE2F3A9E-406C-2491-75F9-84BA6E79A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41" y="113504"/>
            <a:ext cx="12199841" cy="6753916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47DC26B7-CDC6-43F2-0880-83F29866E63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A5A4D86-CB75-B7AF-D8A9-D4A4D01530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70CFA03-43BB-10BD-261D-E50E04C2D35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504485E-C231-C65A-8925-2145F9C449A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BE5CB37-6405-7078-6169-C6A29775C68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0CB708F-1D27-F289-2294-7407CD3FA71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DFDFF87-AF21-34E1-4A9F-A2A423570E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F9F4D12-058B-9C14-D110-AF7C1EF9D54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622203D-9897-245F-666B-87A2026AF5E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217EF3-58A9-35AB-DBE8-1179A27A45B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6F4A725-4760-6F62-67CF-84DBDC225E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8E8D2AD-005D-7B5B-8A6E-A17FBDA09D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10DF552-AC05-59D9-C8D1-D74F6AF4D51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7B1389D-8208-69C4-BA23-89FA7EEF7C3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F919665-2878-2EB0-A739-985AD706AE1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0150884-CC6F-ABEB-39CE-A53C88F2C73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805E95F-EE31-06A6-C2A6-AC1FC032201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F32F03E-4265-7C2A-243B-5BD09A0F0D9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E3A4D66-6825-65C6-83EC-00B559CD755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2E51E95-3B5E-ADBE-D007-11E776EE7FF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8F6CE74-BFDA-957B-2252-93A5B3ECA0D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8A5F823-A0F3-E89E-41B5-D2384FB484B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5F519D9-B1FA-17B4-383D-5CE6E2C7B2B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87DA358-1AB3-7C7A-356F-E0492A3654D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AADD494-135A-F5B0-05B8-3BFEB19B269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4D0031C-6124-4C76-9066-AA701B2966B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398AF18-AB5D-064B-D567-9035DA68929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27D1294-396F-B76E-FB31-7B68118243C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5A9527F-8B81-C085-1738-1209EEAAD8E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15D9431-10DC-6676-B3FF-AAF053564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11" y="637109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203A7B16-0FF5-F0CB-67D2-F852A50A71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298" y="314976"/>
            <a:ext cx="5179703" cy="62817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D0C9EB6-2DFC-FCDF-9AC9-9BBEF3984D6A}"/>
                  </a:ext>
                </a:extLst>
              </p14:cNvPr>
              <p14:cNvContentPartPr/>
              <p14:nvPr/>
            </p14:nvContentPartPr>
            <p14:xfrm>
              <a:off x="3253619" y="1023794"/>
              <a:ext cx="1524240" cy="597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D0C9EB6-2DFC-FCDF-9AC9-9BBEF3984D6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49299" y="1019474"/>
                <a:ext cx="1532880" cy="6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48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A1E96-1CB5-C641-E85D-1301BD7B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07693792-F2CA-9C12-93F6-431BA85CD6D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76DD939-54EF-5FA5-9316-0E254B08658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8EA5E3-F934-5181-0303-A50504DDAA1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2988F7B-C105-6C89-647B-1F0B3ADE81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8759355-A458-5BFF-B713-28ACEC1581B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F7D7E04-259E-C55C-6D9B-277D07AC353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78BAFB4-BAEF-6998-7349-00498E27268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97984FD-C2DF-353E-9C7E-D954605089B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DF3A94D-4D91-69B2-5AB8-E7BB7264183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0C452C2-B1DA-301D-975B-3EC823EBD5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BDCC91D-BC68-167F-3434-58A3E3B50F5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2FC1392-F0C7-9C9E-F3F7-70387A1C06E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730F5FB-7A71-ABAD-53BE-10F04EAFE6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10DC2DE-8149-0473-2AF4-9B36A9016A1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BDF60CC-06C1-EFD7-ACD0-1F29012007E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722D3F8-3038-1764-1CE8-AD6EBAB8D07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F132B5E-5FFF-352E-9F4F-44855839315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9B37EDA-342A-185A-B7C2-036D44F2ECC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A52D4DC-A295-BCF9-560B-077B92D0373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86E4245-0088-62B0-4577-D420FB0870E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42B8075-604A-AD80-E79B-28174605D5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160DC1B-783E-4EFA-ABD4-5E600EE5FB6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76A0983-DA94-24AF-D98D-700A9F67419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277EC8E-E49B-EBF3-1E3D-B1715C846BF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8AEA243-D748-E04E-FB9A-3405BBF1C9F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EF9F39C-5029-7775-C32B-605D66DF150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BEE6FF6-2DAC-647B-9AA4-A8DF10E350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9C5233B-C95D-0EA4-8C8E-E4EA807E3B1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71C20B1-A011-2D2B-8CA6-6DAC3AB168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FFA43A7-D1C1-01EA-4D53-B2C123B48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0366E4-0F3E-FF85-54CE-892A5FA731B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8B2FF41-5E25-DBF7-8928-5754EBF45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301549E-7FFF-109B-AC13-57FDC9301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27C8DA24-3787-AF87-9C4A-CF8FC40AF2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841" y="113961"/>
            <a:ext cx="5394308" cy="66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2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2A903-CDBF-3263-380E-40FBB8ECB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779D84-9D68-9B28-F873-35B7782F91A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A3003-8731-6403-D69F-EBFB93D7BED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29EC9-69B1-B85A-5E2D-3ECC29C1222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8E37F6C-729A-E993-28BF-0DF243522DF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408D543-E01E-CFD3-9CB1-782F96DCA22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C6384D-E011-51B8-4F9E-86B65B076AB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C02DB3E-4298-DCB9-CC80-18DABA456A7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4C34B4A-2A61-950C-91AF-54A879B41A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506F853-8AC5-9000-3000-1AC4EE4BC2E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637509B-25F6-0FFA-9C64-B2FB75B9287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8146D41-8B23-3838-DFA0-F60DAE095C4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6E2BF05-23A3-5A2A-CE53-EC712CECDFE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2C140D8-8CC3-E049-CD55-2DEA9479995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19B1FFD-256C-608B-DEA3-073FBD4221B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363BDF9-CCEB-9E6A-DD78-6659DD80BE4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14DB734-3A16-6877-61D6-A9F4540EC18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B20E9DA-2EB8-7311-023F-A265EE0B13F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3932EF1-703C-D780-8295-A5984F1E7B8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CC4A21A-16AE-CF4F-456F-05A34B5E1EE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180F4AB-4C70-CDE4-9CA7-2010A62AB31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FEA447C-24E2-D433-C3B0-BCEBB452A09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9E927AB-AA48-C7C8-13FC-02D70FE2DF4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84BB55F-D597-3600-47AA-A8F6A4C1641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E1269A1-4DD5-9612-5138-32C29DFAD76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ADF7973-A0EB-F64C-8E2C-BD2B091B2AC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CAD5834-5C47-4121-0DC0-089FCF09A7B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E31A936-4A63-D396-A351-F999A6680A7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4E96E78-58B9-16DD-D95B-A0D360A81B8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F43CDA9-E4BA-7C2C-A3D2-79EE3A6D5D2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197B210-BDDC-F2AC-D37E-38A4A5F1739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ADBC18E-4643-07A1-0610-F761902B6CD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E2FAC8D-DB14-1DF8-97D0-167DE30A9C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F91DA01-B6AF-5088-164F-79CB32625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09B72CC-DA8B-921C-68C2-88CF6C1B7C4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7E1009-AE19-E71E-6A17-513E06FFB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5029BAC-3CCC-4B56-5FA7-16FA74AF5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F9B97BC-9A4E-1F97-9866-DEF7728DF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625600"/>
            <a:ext cx="5334000" cy="3606800"/>
          </a:xfrm>
          <a:prstGeom prst="rect">
            <a:avLst/>
          </a:prstGeom>
        </p:spPr>
      </p:pic>
      <p:grpSp>
        <p:nvGrpSpPr>
          <p:cNvPr id="74" name="Gruppo 73">
            <a:extLst>
              <a:ext uri="{FF2B5EF4-FFF2-40B4-BE49-F238E27FC236}">
                <a16:creationId xmlns:a16="http://schemas.microsoft.com/office/drawing/2014/main" id="{478027E2-424F-7CBB-4C22-6DC0CA34DDDC}"/>
              </a:ext>
            </a:extLst>
          </p:cNvPr>
          <p:cNvGrpSpPr/>
          <p:nvPr/>
        </p:nvGrpSpPr>
        <p:grpSpPr>
          <a:xfrm>
            <a:off x="1058520" y="589360"/>
            <a:ext cx="568080" cy="321840"/>
            <a:chOff x="1058520" y="589360"/>
            <a:chExt cx="568080" cy="32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6E4CB9D-FC1F-E8CE-7C4D-C82DA2A5DA45}"/>
                    </a:ext>
                  </a:extLst>
                </p14:cNvPr>
                <p14:cNvContentPartPr/>
                <p14:nvPr/>
              </p14:nvContentPartPr>
              <p14:xfrm>
                <a:off x="1058520" y="589360"/>
                <a:ext cx="255960" cy="321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6E4CB9D-FC1F-E8CE-7C4D-C82DA2A5DA4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50960" y="581800"/>
                  <a:ext cx="27072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69E26C5-CC77-6141-A121-52327C9E9E83}"/>
                    </a:ext>
                  </a:extLst>
                </p14:cNvPr>
                <p14:cNvContentPartPr/>
                <p14:nvPr/>
              </p14:nvContentPartPr>
              <p14:xfrm>
                <a:off x="1283520" y="667840"/>
                <a:ext cx="136800" cy="222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69E26C5-CC77-6141-A121-52327C9E9E8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75960" y="660280"/>
                  <a:ext cx="1519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B6CAD36-B17B-33B6-5D7C-18B6D21778CB}"/>
                    </a:ext>
                  </a:extLst>
                </p14:cNvPr>
                <p14:cNvContentPartPr/>
                <p14:nvPr/>
              </p14:nvContentPartPr>
              <p14:xfrm>
                <a:off x="1534800" y="708880"/>
                <a:ext cx="91800" cy="201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B6CAD36-B17B-33B6-5D7C-18B6D21778C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27240" y="701320"/>
                  <a:ext cx="106920" cy="21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DF105009-88C5-B8B2-9137-6CDDD83F3D7E}"/>
                  </a:ext>
                </a:extLst>
              </p14:cNvPr>
              <p14:cNvContentPartPr/>
              <p14:nvPr/>
            </p14:nvContentPartPr>
            <p14:xfrm>
              <a:off x="1823880" y="678280"/>
              <a:ext cx="7200" cy="17712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DF105009-88C5-B8B2-9137-6CDDD83F3D7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16320" y="670720"/>
                <a:ext cx="22320" cy="19224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uppo 71">
            <a:extLst>
              <a:ext uri="{FF2B5EF4-FFF2-40B4-BE49-F238E27FC236}">
                <a16:creationId xmlns:a16="http://schemas.microsoft.com/office/drawing/2014/main" id="{949B8B4E-7005-721D-9AEA-2B77FA0EF697}"/>
              </a:ext>
            </a:extLst>
          </p:cNvPr>
          <p:cNvGrpSpPr/>
          <p:nvPr/>
        </p:nvGrpSpPr>
        <p:grpSpPr>
          <a:xfrm>
            <a:off x="2434800" y="548320"/>
            <a:ext cx="661680" cy="306000"/>
            <a:chOff x="2434800" y="548320"/>
            <a:chExt cx="661680" cy="30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D1CF4A1-173C-EC0F-8474-904D4F2A462A}"/>
                    </a:ext>
                  </a:extLst>
                </p14:cNvPr>
                <p14:cNvContentPartPr/>
                <p14:nvPr/>
              </p14:nvContentPartPr>
              <p14:xfrm>
                <a:off x="2434800" y="612760"/>
                <a:ext cx="248040" cy="2415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D1CF4A1-173C-EC0F-8474-904D4F2A462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27600" y="605200"/>
                  <a:ext cx="2631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31358FC-9DC6-A0E4-C695-762C35172532}"/>
                    </a:ext>
                  </a:extLst>
                </p14:cNvPr>
                <p14:cNvContentPartPr/>
                <p14:nvPr/>
              </p14:nvContentPartPr>
              <p14:xfrm>
                <a:off x="2698320" y="653800"/>
                <a:ext cx="93600" cy="123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31358FC-9DC6-A0E4-C695-762C3517253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90760" y="646240"/>
                  <a:ext cx="1087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7ECCD46-6B45-91E2-052F-350465A8E6D7}"/>
                    </a:ext>
                  </a:extLst>
                </p14:cNvPr>
                <p14:cNvContentPartPr/>
                <p14:nvPr/>
              </p14:nvContentPartPr>
              <p14:xfrm>
                <a:off x="2827920" y="548320"/>
                <a:ext cx="129240" cy="2509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7ECCD46-6B45-91E2-052F-350465A8E6D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820360" y="540760"/>
                  <a:ext cx="1440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2F84284-53B3-B579-9D60-2D7A0D85107E}"/>
                    </a:ext>
                  </a:extLst>
                </p14:cNvPr>
                <p14:cNvContentPartPr/>
                <p14:nvPr/>
              </p14:nvContentPartPr>
              <p14:xfrm>
                <a:off x="3096120" y="695560"/>
                <a:ext cx="360" cy="92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2F84284-53B3-B579-9D60-2D7A0D85107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088560" y="688000"/>
                  <a:ext cx="1548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E0D4B57A-7543-180A-43B7-DB75ED1A7351}"/>
              </a:ext>
            </a:extLst>
          </p:cNvPr>
          <p:cNvGrpSpPr/>
          <p:nvPr/>
        </p:nvGrpSpPr>
        <p:grpSpPr>
          <a:xfrm>
            <a:off x="3589680" y="567760"/>
            <a:ext cx="631800" cy="410040"/>
            <a:chOff x="3589680" y="567760"/>
            <a:chExt cx="631800" cy="41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1EB6427-7F88-3669-AF13-8A28DB63EC89}"/>
                    </a:ext>
                  </a:extLst>
                </p14:cNvPr>
                <p14:cNvContentPartPr/>
                <p14:nvPr/>
              </p14:nvContentPartPr>
              <p14:xfrm>
                <a:off x="3589680" y="639400"/>
                <a:ext cx="169200" cy="338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1EB6427-7F88-3669-AF13-8A28DB63EC8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82120" y="631840"/>
                  <a:ext cx="18432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13D10E8-CB48-9B5A-56EA-6F447640BF04}"/>
                    </a:ext>
                  </a:extLst>
                </p14:cNvPr>
                <p14:cNvContentPartPr/>
                <p14:nvPr/>
              </p14:nvContentPartPr>
              <p14:xfrm>
                <a:off x="3764280" y="643360"/>
                <a:ext cx="148680" cy="178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13D10E8-CB48-9B5A-56EA-6F447640BF0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56720" y="635800"/>
                  <a:ext cx="1638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FD795EA-996F-2B86-D62A-0F1CF596DBBD}"/>
                    </a:ext>
                  </a:extLst>
                </p14:cNvPr>
                <p14:cNvContentPartPr/>
                <p14:nvPr/>
              </p14:nvContentPartPr>
              <p14:xfrm>
                <a:off x="4022760" y="567760"/>
                <a:ext cx="198720" cy="238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FD795EA-996F-2B86-D62A-0F1CF596DBB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15200" y="560200"/>
                  <a:ext cx="213840" cy="25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418B930E-16E6-F4AE-B44E-EC6568770154}"/>
              </a:ext>
            </a:extLst>
          </p:cNvPr>
          <p:cNvGrpSpPr/>
          <p:nvPr/>
        </p:nvGrpSpPr>
        <p:grpSpPr>
          <a:xfrm>
            <a:off x="4695240" y="421600"/>
            <a:ext cx="555120" cy="407520"/>
            <a:chOff x="4695240" y="421600"/>
            <a:chExt cx="555120" cy="40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30A42B0-D0A0-D218-4934-58FCC57CCD63}"/>
                    </a:ext>
                  </a:extLst>
                </p14:cNvPr>
                <p14:cNvContentPartPr/>
                <p14:nvPr/>
              </p14:nvContentPartPr>
              <p14:xfrm>
                <a:off x="4695240" y="421600"/>
                <a:ext cx="242640" cy="407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30A42B0-D0A0-D218-4934-58FCC57CCD6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87680" y="414040"/>
                  <a:ext cx="25776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1084895-6C99-F2D2-D8EA-8371F65CEEC5}"/>
                    </a:ext>
                  </a:extLst>
                </p14:cNvPr>
                <p14:cNvContentPartPr/>
                <p14:nvPr/>
              </p14:nvContentPartPr>
              <p14:xfrm>
                <a:off x="4945440" y="638320"/>
                <a:ext cx="6120" cy="165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1084895-6C99-F2D2-D8EA-8371F65CEEC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937880" y="630760"/>
                  <a:ext cx="212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E097044-4EDF-F90A-EB6B-412B8B5212D3}"/>
                    </a:ext>
                  </a:extLst>
                </p14:cNvPr>
                <p14:cNvContentPartPr/>
                <p14:nvPr/>
              </p14:nvContentPartPr>
              <p14:xfrm>
                <a:off x="5057400" y="643360"/>
                <a:ext cx="88920" cy="60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E097044-4EDF-F90A-EB6B-412B8B5212D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049840" y="635800"/>
                  <a:ext cx="1036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70FEC18-7132-3B88-6249-C51D3179E16F}"/>
                    </a:ext>
                  </a:extLst>
                </p14:cNvPr>
                <p14:cNvContentPartPr/>
                <p14:nvPr/>
              </p14:nvContentPartPr>
              <p14:xfrm>
                <a:off x="5131200" y="603400"/>
                <a:ext cx="119160" cy="220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70FEC18-7132-3B88-6249-C51D3179E16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23640" y="595840"/>
                  <a:ext cx="134280" cy="23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80597831-B044-6B26-B7A6-23ACBB5A2E6B}"/>
              </a:ext>
            </a:extLst>
          </p:cNvPr>
          <p:cNvGrpSpPr/>
          <p:nvPr/>
        </p:nvGrpSpPr>
        <p:grpSpPr>
          <a:xfrm>
            <a:off x="5982240" y="321160"/>
            <a:ext cx="858240" cy="358560"/>
            <a:chOff x="5982240" y="321160"/>
            <a:chExt cx="858240" cy="35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6D5837C-B97F-CB35-A9D9-07EC21539379}"/>
                    </a:ext>
                  </a:extLst>
                </p14:cNvPr>
                <p14:cNvContentPartPr/>
                <p14:nvPr/>
              </p14:nvContentPartPr>
              <p14:xfrm>
                <a:off x="5982240" y="351760"/>
                <a:ext cx="92520" cy="133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6D5837C-B97F-CB35-A9D9-07EC2153937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974680" y="344200"/>
                  <a:ext cx="1076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55B4786-2948-1107-A9A7-738B6524DA05}"/>
                    </a:ext>
                  </a:extLst>
                </p14:cNvPr>
                <p14:cNvContentPartPr/>
                <p14:nvPr/>
              </p14:nvContentPartPr>
              <p14:xfrm>
                <a:off x="6101040" y="385960"/>
                <a:ext cx="87840" cy="36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55B4786-2948-1107-A9A7-738B6524DA0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093480" y="378400"/>
                  <a:ext cx="102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838E8BB-90FB-00A0-3550-6A96D697A7D2}"/>
                    </a:ext>
                  </a:extLst>
                </p14:cNvPr>
                <p14:cNvContentPartPr/>
                <p14:nvPr/>
              </p14:nvContentPartPr>
              <p14:xfrm>
                <a:off x="6322080" y="480640"/>
                <a:ext cx="232200" cy="199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838E8BB-90FB-00A0-3550-6A96D697A7D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314520" y="473080"/>
                  <a:ext cx="2473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2F7C264-C049-984B-147B-E81B9C07DC7C}"/>
                    </a:ext>
                  </a:extLst>
                </p14:cNvPr>
                <p14:cNvContentPartPr/>
                <p14:nvPr/>
              </p14:nvContentPartPr>
              <p14:xfrm>
                <a:off x="6704040" y="321160"/>
                <a:ext cx="95760" cy="954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2F7C264-C049-984B-147B-E81B9C07DC7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696480" y="313960"/>
                  <a:ext cx="1108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64E7B08-4366-31A6-2CBF-56CC2A9BBBC0}"/>
                    </a:ext>
                  </a:extLst>
                </p14:cNvPr>
                <p14:cNvContentPartPr/>
                <p14:nvPr/>
              </p14:nvContentPartPr>
              <p14:xfrm>
                <a:off x="6773160" y="420520"/>
                <a:ext cx="67320" cy="1148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64E7B08-4366-31A6-2CBF-56CC2A9BBBC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765600" y="412960"/>
                  <a:ext cx="82440" cy="12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1294667C-F559-7482-10AB-448140C4C875}"/>
                  </a:ext>
                </a:extLst>
              </p14:cNvPr>
              <p14:cNvContentPartPr/>
              <p14:nvPr/>
            </p14:nvContentPartPr>
            <p14:xfrm>
              <a:off x="5748240" y="1022080"/>
              <a:ext cx="1632600" cy="5796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1294667C-F559-7482-10AB-448140C4C87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40680" y="1014520"/>
                <a:ext cx="164736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18BEB738-6188-729C-B270-E01886B73F19}"/>
                  </a:ext>
                </a:extLst>
              </p14:cNvPr>
              <p14:cNvContentPartPr/>
              <p14:nvPr/>
            </p14:nvContentPartPr>
            <p14:xfrm>
              <a:off x="4528920" y="4516240"/>
              <a:ext cx="740160" cy="6264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18BEB738-6188-729C-B270-E01886B73F1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521720" y="4508680"/>
                <a:ext cx="754920" cy="7776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uppo 79">
            <a:extLst>
              <a:ext uri="{FF2B5EF4-FFF2-40B4-BE49-F238E27FC236}">
                <a16:creationId xmlns:a16="http://schemas.microsoft.com/office/drawing/2014/main" id="{558FD93E-911E-CBFF-2C65-092AF11BAAA5}"/>
              </a:ext>
            </a:extLst>
          </p:cNvPr>
          <p:cNvGrpSpPr/>
          <p:nvPr/>
        </p:nvGrpSpPr>
        <p:grpSpPr>
          <a:xfrm>
            <a:off x="5579063" y="2501802"/>
            <a:ext cx="991800" cy="483480"/>
            <a:chOff x="5579063" y="2501802"/>
            <a:chExt cx="991800" cy="48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BB8D39AE-E6C6-9BD6-DC4A-6E4589EFDE4C}"/>
                    </a:ext>
                  </a:extLst>
                </p14:cNvPr>
                <p14:cNvContentPartPr/>
                <p14:nvPr/>
              </p14:nvContentPartPr>
              <p14:xfrm>
                <a:off x="5647463" y="2501802"/>
                <a:ext cx="885240" cy="4795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BB8D39AE-E6C6-9BD6-DC4A-6E4589EFDE4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639903" y="2494242"/>
                  <a:ext cx="90036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BAE6770-3F47-835E-31D6-3FC2BB446E44}"/>
                    </a:ext>
                  </a:extLst>
                </p14:cNvPr>
                <p14:cNvContentPartPr/>
                <p14:nvPr/>
              </p14:nvContentPartPr>
              <p14:xfrm>
                <a:off x="5579063" y="2885922"/>
                <a:ext cx="991800" cy="993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BAE6770-3F47-835E-31D6-3FC2BB446E4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71503" y="2878362"/>
                  <a:ext cx="1006920" cy="114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5165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3964E-70FF-0046-1A77-204B1C5B2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2196D46-9A7D-EA16-3F4E-9E586C7922F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87874B-56E3-7F4B-59E4-666A5B1F86D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C9CE614-A07C-31B7-2989-0E3885215C6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4CD15F5-BA4C-B448-4BCB-3BF3BB5CC03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6440FAC-EB22-DB49-B618-73328EABC8E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E7D5208-43E4-43D8-A921-B37B473CAA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8E69EF5-DE53-B2FE-C704-66B6B84623A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4D59F21-A8BF-793E-7D3B-3AD7778B7B8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790705E-D5A0-65EC-EA5A-000556F3415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F260C20-2E4E-EC9D-01C1-91E3E43897E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D8F8832-9B53-8F6B-D58E-A8DDAAABA37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9CB8F86-67DF-80AF-0049-A84CABE9001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B1271EC-C106-FDB3-94F9-03063D44DD8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5DF10A4-B2BD-530C-1355-9E3D9BB5280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22B2C11-9913-1BBB-CC95-2AA44C885AD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3112121-20E5-0446-B065-BB988FE30E0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9BA499D-074B-8BEA-F0FA-8C8426A8135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476CC5E-1CC7-7A94-352F-44CED0FBAA0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C3AF027-42E9-506E-5A64-E32FFCF544E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C40C805-24A7-7066-92AC-092A06E2469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BD9617D-AF52-62FF-EB5C-56F0ECC78DC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B958214-92C9-CD81-9EE3-3FF295CEA99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973BB2B-FEF2-93DA-EB74-10E2259EB9E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CA68D5A-8070-E0F1-EE1D-EBC84F2179A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6FCD13C-7DE8-E500-EA08-914FEDE7E8D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F47D007-71C2-BB0E-4A55-1082BB590B9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4F52742-11EA-3B0C-A35B-BCB179A216D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B6C2048-C2B9-AE12-2B42-1EF9B9BABE9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66A7CDD-E04C-6865-592E-7A8610CCB64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30428B2-3F9E-7B91-278F-CD0E1D03A44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66200EC-6A76-FC5A-B95B-DA2481FC9A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3B4C635-950C-D44D-52A7-4857B24B4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1781ED9-7305-EC21-DF98-539524BE1F0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B8BA62E-C1B4-800A-F26E-027515576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91CD4D9-86CF-641A-07D9-6E1AF55ED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F270E8C-27E4-7A76-3B0C-3EC0C5BE7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1219200"/>
            <a:ext cx="5410200" cy="4419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9B43725C-62B3-C22C-223A-35978EDE7469}"/>
                  </a:ext>
                </a:extLst>
              </p14:cNvPr>
              <p14:cNvContentPartPr/>
              <p14:nvPr/>
            </p14:nvContentPartPr>
            <p14:xfrm>
              <a:off x="6804858" y="2614348"/>
              <a:ext cx="383040" cy="108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9B43725C-62B3-C22C-223A-35978EDE746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97298" y="2606788"/>
                <a:ext cx="39816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6A61C3E-E0E0-FC55-E295-D88C041472BC}"/>
                  </a:ext>
                </a:extLst>
              </p14:cNvPr>
              <p14:cNvContentPartPr/>
              <p14:nvPr/>
            </p14:nvContentPartPr>
            <p14:xfrm>
              <a:off x="5056698" y="3565468"/>
              <a:ext cx="1349640" cy="961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6A61C3E-E0E0-FC55-E295-D88C041472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49138" y="3557908"/>
                <a:ext cx="1364760" cy="11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6CA3D1FA-5297-11AB-BBF8-287CA2446712}"/>
              </a:ext>
            </a:extLst>
          </p:cNvPr>
          <p:cNvGrpSpPr/>
          <p:nvPr/>
        </p:nvGrpSpPr>
        <p:grpSpPr>
          <a:xfrm>
            <a:off x="412394" y="3362206"/>
            <a:ext cx="2385720" cy="1657080"/>
            <a:chOff x="412394" y="3362206"/>
            <a:chExt cx="2385720" cy="165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2D168E9-8A0A-479A-1862-77709181008C}"/>
                    </a:ext>
                  </a:extLst>
                </p14:cNvPr>
                <p14:cNvContentPartPr/>
                <p14:nvPr/>
              </p14:nvContentPartPr>
              <p14:xfrm>
                <a:off x="1663394" y="4083148"/>
                <a:ext cx="279360" cy="398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2D168E9-8A0A-479A-1862-77709181008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55834" y="4075588"/>
                  <a:ext cx="29448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46902CE-1AF3-3C15-7F3F-8670CA9CFA26}"/>
                    </a:ext>
                  </a:extLst>
                </p14:cNvPr>
                <p14:cNvContentPartPr/>
                <p14:nvPr/>
              </p14:nvContentPartPr>
              <p14:xfrm>
                <a:off x="1983794" y="4084948"/>
                <a:ext cx="59760" cy="3711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46902CE-1AF3-3C15-7F3F-8670CA9CFA2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76594" y="4077388"/>
                  <a:ext cx="7488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0F55938-99DA-2CC9-78E1-A2BFF57EB999}"/>
                    </a:ext>
                  </a:extLst>
                </p14:cNvPr>
                <p14:cNvContentPartPr/>
                <p14:nvPr/>
              </p14:nvContentPartPr>
              <p14:xfrm>
                <a:off x="2029154" y="4338028"/>
                <a:ext cx="86400" cy="19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0F55938-99DA-2CC9-78E1-A2BFF57EB99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021594" y="4330468"/>
                  <a:ext cx="1011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8D0A78F-52BB-CBDD-7A16-11E2AE08AE60}"/>
                    </a:ext>
                  </a:extLst>
                </p14:cNvPr>
                <p14:cNvContentPartPr/>
                <p14:nvPr/>
              </p14:nvContentPartPr>
              <p14:xfrm>
                <a:off x="1724594" y="4474468"/>
                <a:ext cx="270720" cy="315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8D0A78F-52BB-CBDD-7A16-11E2AE08AE6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17034" y="4466908"/>
                  <a:ext cx="28584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8408C48-2315-1BF0-8861-EEDB16EA15C4}"/>
                    </a:ext>
                  </a:extLst>
                </p14:cNvPr>
                <p14:cNvContentPartPr/>
                <p14:nvPr/>
              </p14:nvContentPartPr>
              <p14:xfrm>
                <a:off x="892994" y="4233628"/>
                <a:ext cx="451800" cy="183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8408C48-2315-1BF0-8861-EEDB16EA15C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85434" y="4226068"/>
                  <a:ext cx="4669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24ACACE-1A98-64E2-5095-DE0FD96886D0}"/>
                    </a:ext>
                  </a:extLst>
                </p14:cNvPr>
                <p14:cNvContentPartPr/>
                <p14:nvPr/>
              </p14:nvContentPartPr>
              <p14:xfrm>
                <a:off x="412394" y="3362206"/>
                <a:ext cx="2385720" cy="16570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24ACACE-1A98-64E2-5095-DE0FD96886D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04834" y="3354646"/>
                  <a:ext cx="2400840" cy="1671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7959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8663F-0666-AA4F-1A04-DACCD989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2C72D5-B19D-B343-ACA8-99E96B55E63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DB186F-F462-D462-28E5-70A58F29796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5A13C1-DAE2-7F34-BA0F-92CC408D821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25BE511-F5A1-E310-84A6-D7566BEC88A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98B3055-EA7F-F101-1FE5-3D69DD33EEF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7455125-0E3F-E7FF-4CE2-C0F38F05955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1A88A9D-4510-C88C-88FC-22A703412C7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FD05DAA-F307-13DC-5A2B-BE58AEFD5C9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98FAA10-13FD-7B39-E468-6DD54456616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8E4E34A-37D2-ECA5-F54C-72E08F91DF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21DF865-9A0E-3854-FFD2-F39871E593F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2FB5C8F-C93A-B29E-5215-EEC4EBAA2D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368AE2-55C6-BF9C-F312-F9CE1AC3A89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7653998-B252-0415-2385-00E3303CB19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FCF9C87-C57E-F87E-F1F6-937BD187F3D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1E3A208-C779-8A8C-342A-5DB76BC542B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823DEAB-2E8E-9617-112D-7747A16B6EC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E9221C2-4DFA-02FD-5F09-01DC6FDFE02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69D92C4-41A0-BE95-B2C9-98C5CE538F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061D2E0-E1DC-3CFD-E198-9C406F0E7C7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6627747-7BFC-76D0-363D-7B23BB26F2E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C475CA6-A32F-94E8-D522-A79D0D97C4F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A3F7F66-B9B6-DB5C-5C3E-AA182D91AFB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8D80C4C-F798-1B99-430D-54DBB7829C0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A3023D1-BD42-8063-088F-565107CD92F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F4D8439-2EF8-9620-A816-830ADE20AF4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7295D20-ABB0-D240-5A65-D6682A9D149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3F558CB-E465-C47A-3CDA-A1F1987AB47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2ED7644-4FBC-38CD-0114-8E8418B74F2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B174BC8-43CC-4F61-DE26-029D380CD8A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CBE63D1-9D4F-134C-6D41-5EA9E6D38B0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7BE4800-18E5-F425-AE48-00AD8CB19C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F0F6FB-13F4-DACB-48A9-4B313FE7E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B11E4A1-0749-31A7-53D0-DC2E84A38DB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2E5F51F-760F-6A13-6B3B-775F2F783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FBB9290-D392-232A-02E9-E1AE14301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6479CB2C-064E-C0A9-71E6-0C6C954EE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42" y="1607332"/>
            <a:ext cx="5823351" cy="405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2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9FB17-BBC4-2844-A300-D832122F9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B65D7EA6-37BC-F00B-5496-6A5745CC5DD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106D383-AD5D-BC57-2EF3-4EFAEAB666D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09E4DC2-8B4D-0487-9367-058724F45FB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4488992-B2E5-2A3C-DE93-EB26FDD9664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05EA2DB-8A04-E8F5-4957-911BDC6A1F9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D3AA94D-8ED8-D186-018A-D0CAAAF4782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8360B6E-8EF4-F8B8-AF58-D052E3DAF2D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F4C587-07B8-B198-015C-4AA8FD85B04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CE238BB-38E1-39CD-E64D-383C0E7D8FC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F7915A-6B51-7856-9827-0EE5F4ECC38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F714E5D-535B-6F2C-9330-D2003AE76DB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5DF6180-2506-E9A0-AB00-12ED00155E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88D5F0E-C08D-4283-8352-8722BFA99E5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EE0C9BD-E812-A6DD-2152-BA97840539C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D2E3AE7-70C1-A777-6203-0913175D8D0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8771956-5639-C681-CECF-5153DD4A20F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EE4E178-9F7D-B4F8-0EC5-290860B0B74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409D100-817B-293D-1A4A-BF988062DED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A164010-37D6-346B-7EC3-DC6C4FA5B46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4617064-45C0-D472-1D1E-AC736A2DB63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A040EB4-82D4-AC07-887A-D312231B00B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08EEEC5-F576-2B4F-FD52-0319A16CA5F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12C20A5-60F3-7024-CA6C-BCE20DCB7C9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3730FB2-065E-B554-C99D-B1C1808E31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E02593D-8CE6-8BAE-36A7-3B78F521038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5226EDB-1CCC-0046-8925-F0B82D34062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B258857-51D8-38E1-236A-6E7577D3AE9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D77724A-13A2-15B6-5FA8-7750D087B5A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C447F58-63BA-B73C-CD50-C527A64ED0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396A7B-A04C-5CB7-CF39-CB9C645E782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391DE76-5B74-0FDE-5D71-E6DCB634B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90D7108-8E9F-026B-FC73-B217391F7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E02A531-683C-1F44-6BF1-0DD118C77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78" y="997035"/>
            <a:ext cx="4876800" cy="4419600"/>
          </a:xfrm>
          <a:prstGeom prst="rect">
            <a:avLst/>
          </a:prstGeom>
        </p:spPr>
      </p:pic>
      <p:pic>
        <p:nvPicPr>
          <p:cNvPr id="10" name="Immagine 9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F960BA16-57E8-4A4D-E40A-17A3F6CB9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19" y="1280355"/>
            <a:ext cx="5346700" cy="3416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DDFD9AA-015A-AF92-5C87-5AFF66262DA2}"/>
                  </a:ext>
                </a:extLst>
              </p14:cNvPr>
              <p14:cNvContentPartPr/>
              <p14:nvPr/>
            </p14:nvContentPartPr>
            <p14:xfrm>
              <a:off x="4864874" y="1901188"/>
              <a:ext cx="724680" cy="128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DDFD9AA-015A-AF92-5C87-5AFF66262DA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57314" y="1893988"/>
                <a:ext cx="739800" cy="14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7DBE3DDD-348B-CF87-825C-05CEC397740F}"/>
              </a:ext>
            </a:extLst>
          </p:cNvPr>
          <p:cNvGrpSpPr/>
          <p:nvPr/>
        </p:nvGrpSpPr>
        <p:grpSpPr>
          <a:xfrm>
            <a:off x="817394" y="1761508"/>
            <a:ext cx="853920" cy="516240"/>
            <a:chOff x="817394" y="1761508"/>
            <a:chExt cx="853920" cy="51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5E3BC5F-3209-558F-152A-BABA5603108A}"/>
                    </a:ext>
                  </a:extLst>
                </p14:cNvPr>
                <p14:cNvContentPartPr/>
                <p14:nvPr/>
              </p14:nvContentPartPr>
              <p14:xfrm>
                <a:off x="817394" y="2210068"/>
                <a:ext cx="313200" cy="403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5E3BC5F-3209-558F-152A-BABA5603108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09834" y="2202508"/>
                  <a:ext cx="3283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083BA00-3579-4137-FCFF-B2AD906AAB38}"/>
                    </a:ext>
                  </a:extLst>
                </p14:cNvPr>
                <p14:cNvContentPartPr/>
                <p14:nvPr/>
              </p14:nvContentPartPr>
              <p14:xfrm>
                <a:off x="1130234" y="1761508"/>
                <a:ext cx="541080" cy="516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083BA00-3579-4137-FCFF-B2AD906AAB3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22674" y="1753948"/>
                  <a:ext cx="556200" cy="53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BA18A203-4E98-6118-96E6-BF49DB8C1ADB}"/>
                  </a:ext>
                </a:extLst>
              </p14:cNvPr>
              <p14:cNvContentPartPr/>
              <p14:nvPr/>
            </p14:nvContentPartPr>
            <p14:xfrm>
              <a:off x="185234" y="902548"/>
              <a:ext cx="1891800" cy="5774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BA18A203-4E98-6118-96E6-BF49DB8C1AD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7674" y="894988"/>
                <a:ext cx="1906920" cy="59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7E379E0D-E3B3-AE96-748C-075E95401337}"/>
              </a:ext>
            </a:extLst>
          </p:cNvPr>
          <p:cNvGrpSpPr/>
          <p:nvPr/>
        </p:nvGrpSpPr>
        <p:grpSpPr>
          <a:xfrm>
            <a:off x="2489954" y="323668"/>
            <a:ext cx="1119240" cy="438480"/>
            <a:chOff x="2489954" y="323668"/>
            <a:chExt cx="1119240" cy="43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5780D64-F61E-FA92-E556-27D47115C239}"/>
                    </a:ext>
                  </a:extLst>
                </p14:cNvPr>
                <p14:cNvContentPartPr/>
                <p14:nvPr/>
              </p14:nvContentPartPr>
              <p14:xfrm>
                <a:off x="2489954" y="447508"/>
                <a:ext cx="246240" cy="241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5780D64-F61E-FA92-E556-27D47115C23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82394" y="439948"/>
                  <a:ext cx="26100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EAAED12-91EF-DFC2-11EC-51CD9CFB12FC}"/>
                    </a:ext>
                  </a:extLst>
                </p14:cNvPr>
                <p14:cNvContentPartPr/>
                <p14:nvPr/>
              </p14:nvContentPartPr>
              <p14:xfrm>
                <a:off x="2720354" y="504388"/>
                <a:ext cx="104040" cy="133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EAAED12-91EF-DFC2-11EC-51CD9CFB12F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12794" y="496828"/>
                  <a:ext cx="1191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B8EA689-F0CE-6E4B-E234-334895CF73F0}"/>
                    </a:ext>
                  </a:extLst>
                </p14:cNvPr>
                <p14:cNvContentPartPr/>
                <p14:nvPr/>
              </p14:nvContentPartPr>
              <p14:xfrm>
                <a:off x="2866514" y="479548"/>
                <a:ext cx="66600" cy="201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B8EA689-F0CE-6E4B-E234-334895CF73F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858954" y="471988"/>
                  <a:ext cx="817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C0FD34C-8631-B69B-989E-B4715EC109C8}"/>
                    </a:ext>
                  </a:extLst>
                </p14:cNvPr>
                <p14:cNvContentPartPr/>
                <p14:nvPr/>
              </p14:nvContentPartPr>
              <p14:xfrm>
                <a:off x="3011954" y="522748"/>
                <a:ext cx="59760" cy="149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C0FD34C-8631-B69B-989E-B4715EC109C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04394" y="515188"/>
                  <a:ext cx="748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B0A1A30-1C59-CA6E-7D94-9DC073383592}"/>
                    </a:ext>
                  </a:extLst>
                </p14:cNvPr>
                <p14:cNvContentPartPr/>
                <p14:nvPr/>
              </p14:nvContentPartPr>
              <p14:xfrm>
                <a:off x="3158114" y="495388"/>
                <a:ext cx="117000" cy="2170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B0A1A30-1C59-CA6E-7D94-9DC07338359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150554" y="487828"/>
                  <a:ext cx="13176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48AB0EC-9BA9-6615-706A-1675F4162795}"/>
                    </a:ext>
                  </a:extLst>
                </p14:cNvPr>
                <p14:cNvContentPartPr/>
                <p14:nvPr/>
              </p14:nvContentPartPr>
              <p14:xfrm>
                <a:off x="3323354" y="323668"/>
                <a:ext cx="39600" cy="4294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48AB0EC-9BA9-6615-706A-1675F416279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15794" y="316108"/>
                  <a:ext cx="5472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30CD40D-E1B3-D808-696E-A45A44482B00}"/>
                    </a:ext>
                  </a:extLst>
                </p14:cNvPr>
                <p14:cNvContentPartPr/>
                <p14:nvPr/>
              </p14:nvContentPartPr>
              <p14:xfrm>
                <a:off x="3312914" y="559108"/>
                <a:ext cx="75240" cy="62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30CD40D-E1B3-D808-696E-A45A44482B0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305354" y="551548"/>
                  <a:ext cx="903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97870E5-4663-9CF5-CCBE-5CE883079C63}"/>
                    </a:ext>
                  </a:extLst>
                </p14:cNvPr>
                <p14:cNvContentPartPr/>
                <p14:nvPr/>
              </p14:nvContentPartPr>
              <p14:xfrm>
                <a:off x="3434594" y="396028"/>
                <a:ext cx="41040" cy="279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97870E5-4663-9CF5-CCBE-5CE883079C6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27034" y="388468"/>
                  <a:ext cx="5616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9086FA1-9A5A-5419-60E5-65938F71742C}"/>
                    </a:ext>
                  </a:extLst>
                </p14:cNvPr>
                <p14:cNvContentPartPr/>
                <p14:nvPr/>
              </p14:nvContentPartPr>
              <p14:xfrm>
                <a:off x="3435314" y="591868"/>
                <a:ext cx="64800" cy="11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9086FA1-9A5A-5419-60E5-65938F71742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427754" y="584308"/>
                  <a:ext cx="799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10FB296-08C7-56CC-C66E-161BAD0B3981}"/>
                    </a:ext>
                  </a:extLst>
                </p14:cNvPr>
                <p14:cNvContentPartPr/>
                <p14:nvPr/>
              </p14:nvContentPartPr>
              <p14:xfrm>
                <a:off x="3485714" y="591868"/>
                <a:ext cx="123480" cy="1702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10FB296-08C7-56CC-C66E-161BAD0B398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78154" y="584308"/>
                  <a:ext cx="138600" cy="18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0D0DC52F-D017-C1BD-BF28-01218FC78530}"/>
                  </a:ext>
                </a:extLst>
              </p14:cNvPr>
              <p14:cNvContentPartPr/>
              <p14:nvPr/>
            </p14:nvContentPartPr>
            <p14:xfrm>
              <a:off x="4899794" y="256348"/>
              <a:ext cx="1438920" cy="65340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0D0DC52F-D017-C1BD-BF28-01218FC7853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892234" y="248788"/>
                <a:ext cx="1454040" cy="66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8" name="Gruppo 77">
            <a:extLst>
              <a:ext uri="{FF2B5EF4-FFF2-40B4-BE49-F238E27FC236}">
                <a16:creationId xmlns:a16="http://schemas.microsoft.com/office/drawing/2014/main" id="{79F9CF8F-E2DC-83A9-44A5-30242F160B8E}"/>
              </a:ext>
            </a:extLst>
          </p:cNvPr>
          <p:cNvGrpSpPr/>
          <p:nvPr/>
        </p:nvGrpSpPr>
        <p:grpSpPr>
          <a:xfrm>
            <a:off x="633794" y="5722200"/>
            <a:ext cx="716040" cy="410400"/>
            <a:chOff x="633794" y="5722200"/>
            <a:chExt cx="716040" cy="41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220E859-5689-5BD0-0A01-97D1E3952DC6}"/>
                    </a:ext>
                  </a:extLst>
                </p14:cNvPr>
                <p14:cNvContentPartPr/>
                <p14:nvPr/>
              </p14:nvContentPartPr>
              <p14:xfrm>
                <a:off x="633794" y="5723280"/>
                <a:ext cx="392400" cy="214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220E859-5689-5BD0-0A01-97D1E3952DC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26234" y="5715720"/>
                  <a:ext cx="4075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F713BB2-37C4-C5DB-71A7-E30A3D9A2FAE}"/>
                    </a:ext>
                  </a:extLst>
                </p14:cNvPr>
                <p14:cNvContentPartPr/>
                <p14:nvPr/>
              </p14:nvContentPartPr>
              <p14:xfrm>
                <a:off x="1090994" y="5722200"/>
                <a:ext cx="210240" cy="2127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F713BB2-37C4-C5DB-71A7-E30A3D9A2FA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83434" y="5715000"/>
                  <a:ext cx="2253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2C8535F7-33BE-F34C-1520-9E54AF5A5B47}"/>
                    </a:ext>
                  </a:extLst>
                </p14:cNvPr>
                <p14:cNvContentPartPr/>
                <p14:nvPr/>
              </p14:nvContentPartPr>
              <p14:xfrm>
                <a:off x="1121594" y="5987160"/>
                <a:ext cx="26640" cy="1242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2C8535F7-33BE-F34C-1520-9E54AF5A5B4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14034" y="5979600"/>
                  <a:ext cx="417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80F62F3-C82B-5227-8757-E29585388F4F}"/>
                    </a:ext>
                  </a:extLst>
                </p14:cNvPr>
                <p14:cNvContentPartPr/>
                <p14:nvPr/>
              </p14:nvContentPartPr>
              <p14:xfrm>
                <a:off x="943034" y="6043680"/>
                <a:ext cx="406800" cy="889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80F62F3-C82B-5227-8757-E29585388F4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35474" y="6036120"/>
                  <a:ext cx="42192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3E384D97-E573-CDC7-0B34-F469318175F8}"/>
              </a:ext>
            </a:extLst>
          </p:cNvPr>
          <p:cNvGrpSpPr/>
          <p:nvPr/>
        </p:nvGrpSpPr>
        <p:grpSpPr>
          <a:xfrm>
            <a:off x="1728194" y="5611680"/>
            <a:ext cx="1648800" cy="428400"/>
            <a:chOff x="1728194" y="5611680"/>
            <a:chExt cx="1648800" cy="42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3A11652-79DF-D4AC-568B-6F4DADF30DF5}"/>
                    </a:ext>
                  </a:extLst>
                </p14:cNvPr>
                <p14:cNvContentPartPr/>
                <p14:nvPr/>
              </p14:nvContentPartPr>
              <p14:xfrm>
                <a:off x="1728194" y="5779800"/>
                <a:ext cx="162720" cy="295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3A11652-79DF-D4AC-568B-6F4DADF30DF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720634" y="5772240"/>
                  <a:ext cx="1778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4D568F6A-365F-32E9-1AB6-C21574FD50C5}"/>
                    </a:ext>
                  </a:extLst>
                </p14:cNvPr>
                <p14:cNvContentPartPr/>
                <p14:nvPr/>
              </p14:nvContentPartPr>
              <p14:xfrm>
                <a:off x="1773914" y="5916960"/>
                <a:ext cx="238320" cy="93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4D568F6A-365F-32E9-1AB6-C21574FD50C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766354" y="5909400"/>
                  <a:ext cx="2534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DC14BB7-B831-31C8-7BC5-34BB75059E30}"/>
                    </a:ext>
                  </a:extLst>
                </p14:cNvPr>
                <p14:cNvContentPartPr/>
                <p14:nvPr/>
              </p14:nvContentPartPr>
              <p14:xfrm>
                <a:off x="2218514" y="5700240"/>
                <a:ext cx="209520" cy="2833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DC14BB7-B831-31C8-7BC5-34BB75059E3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210954" y="5692680"/>
                  <a:ext cx="22464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E555F50-F99A-7185-005A-85397042507D}"/>
                    </a:ext>
                  </a:extLst>
                </p14:cNvPr>
                <p14:cNvContentPartPr/>
                <p14:nvPr/>
              </p14:nvContentPartPr>
              <p14:xfrm>
                <a:off x="2494274" y="5775480"/>
                <a:ext cx="160920" cy="2379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E555F50-F99A-7185-005A-85397042507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86714" y="5767920"/>
                  <a:ext cx="17604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2AD19D7-E4E8-BAC9-E398-A7065D045573}"/>
                    </a:ext>
                  </a:extLst>
                </p14:cNvPr>
                <p14:cNvContentPartPr/>
                <p14:nvPr/>
              </p14:nvContentPartPr>
              <p14:xfrm>
                <a:off x="2690474" y="5772240"/>
                <a:ext cx="162000" cy="2678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2AD19D7-E4E8-BAC9-E398-A7065D04557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682914" y="5765040"/>
                  <a:ext cx="17712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E8DD2221-867C-246F-BD8E-C691EB2DF226}"/>
                    </a:ext>
                  </a:extLst>
                </p14:cNvPr>
                <p14:cNvContentPartPr/>
                <p14:nvPr/>
              </p14:nvContentPartPr>
              <p14:xfrm>
                <a:off x="2949314" y="5611680"/>
                <a:ext cx="188640" cy="3895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E8DD2221-867C-246F-BD8E-C691EB2DF22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941754" y="5604120"/>
                  <a:ext cx="20376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55B1B64-2942-0CB9-FED7-650E3CFDFDA3}"/>
                    </a:ext>
                  </a:extLst>
                </p14:cNvPr>
                <p14:cNvContentPartPr/>
                <p14:nvPr/>
              </p14:nvContentPartPr>
              <p14:xfrm>
                <a:off x="3205634" y="5754240"/>
                <a:ext cx="171360" cy="2638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55B1B64-2942-0CB9-FED7-650E3CFDFDA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198074" y="5746680"/>
                  <a:ext cx="186480" cy="27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514AA7D7-7C01-0902-0533-C5BB30A1AC41}"/>
                  </a:ext>
                </a:extLst>
              </p14:cNvPr>
              <p14:cNvContentPartPr/>
              <p14:nvPr/>
            </p14:nvContentPartPr>
            <p14:xfrm>
              <a:off x="7684643" y="587354"/>
              <a:ext cx="274320" cy="29412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514AA7D7-7C01-0902-0533-C5BB30A1AC41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677083" y="579794"/>
                <a:ext cx="28908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B5248C43-8989-E468-F6A8-BD3996C6C5A8}"/>
                  </a:ext>
                </a:extLst>
              </p14:cNvPr>
              <p14:cNvContentPartPr/>
              <p14:nvPr/>
            </p14:nvContentPartPr>
            <p14:xfrm>
              <a:off x="7599323" y="918554"/>
              <a:ext cx="474840" cy="102240"/>
            </p14:xfrm>
          </p:contentPart>
        </mc:Choice>
        <mc:Fallback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B5248C43-8989-E468-F6A8-BD3996C6C5A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592123" y="910994"/>
                <a:ext cx="4899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CFB70EDF-F48B-608C-A847-0B8804B8832A}"/>
                  </a:ext>
                </a:extLst>
              </p14:cNvPr>
              <p14:cNvContentPartPr/>
              <p14:nvPr/>
            </p14:nvContentPartPr>
            <p14:xfrm>
              <a:off x="8033843" y="562154"/>
              <a:ext cx="278280" cy="36900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CFB70EDF-F48B-608C-A847-0B8804B8832A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026643" y="554594"/>
                <a:ext cx="29340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00FE331E-002D-8841-D9E9-A9A4ABFCDB2F}"/>
                  </a:ext>
                </a:extLst>
              </p14:cNvPr>
              <p14:cNvContentPartPr/>
              <p14:nvPr/>
            </p14:nvContentPartPr>
            <p14:xfrm>
              <a:off x="8352443" y="634514"/>
              <a:ext cx="32400" cy="27648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00FE331E-002D-8841-D9E9-A9A4ABFCDB2F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344883" y="626954"/>
                <a:ext cx="4752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92" name="Input penna 91">
                <a:extLst>
                  <a:ext uri="{FF2B5EF4-FFF2-40B4-BE49-F238E27FC236}">
                    <a16:creationId xmlns:a16="http://schemas.microsoft.com/office/drawing/2014/main" id="{4A7C7B18-5816-C09D-E5C5-463B7A929687}"/>
                  </a:ext>
                </a:extLst>
              </p14:cNvPr>
              <p14:cNvContentPartPr/>
              <p14:nvPr/>
            </p14:nvContentPartPr>
            <p14:xfrm>
              <a:off x="8512643" y="587354"/>
              <a:ext cx="226440" cy="297720"/>
            </p14:xfrm>
          </p:contentPart>
        </mc:Choice>
        <mc:Fallback>
          <p:pic>
            <p:nvPicPr>
              <p:cNvPr id="92" name="Input penna 91">
                <a:extLst>
                  <a:ext uri="{FF2B5EF4-FFF2-40B4-BE49-F238E27FC236}">
                    <a16:creationId xmlns:a16="http://schemas.microsoft.com/office/drawing/2014/main" id="{4A7C7B18-5816-C09D-E5C5-463B7A929687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505083" y="579794"/>
                <a:ext cx="241560" cy="31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93" name="Input penna 92">
                <a:extLst>
                  <a:ext uri="{FF2B5EF4-FFF2-40B4-BE49-F238E27FC236}">
                    <a16:creationId xmlns:a16="http://schemas.microsoft.com/office/drawing/2014/main" id="{675D812C-EDFF-1C5E-A506-682F73B81EA9}"/>
                  </a:ext>
                </a:extLst>
              </p14:cNvPr>
              <p14:cNvContentPartPr/>
              <p14:nvPr/>
            </p14:nvContentPartPr>
            <p14:xfrm>
              <a:off x="8559443" y="844034"/>
              <a:ext cx="25560" cy="117000"/>
            </p14:xfrm>
          </p:contentPart>
        </mc:Choice>
        <mc:Fallback>
          <p:pic>
            <p:nvPicPr>
              <p:cNvPr id="93" name="Input penna 92">
                <a:extLst>
                  <a:ext uri="{FF2B5EF4-FFF2-40B4-BE49-F238E27FC236}">
                    <a16:creationId xmlns:a16="http://schemas.microsoft.com/office/drawing/2014/main" id="{675D812C-EDFF-1C5E-A506-682F73B81EA9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551883" y="836474"/>
                <a:ext cx="4068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331AA3FC-03AF-C2E1-AA42-59D59B3EFB08}"/>
                  </a:ext>
                </a:extLst>
              </p14:cNvPr>
              <p14:cNvContentPartPr/>
              <p14:nvPr/>
            </p14:nvContentPartPr>
            <p14:xfrm>
              <a:off x="8342003" y="973994"/>
              <a:ext cx="594720" cy="28800"/>
            </p14:xfrm>
          </p:contentPart>
        </mc:Choice>
        <mc:Fallback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331AA3FC-03AF-C2E1-AA42-59D59B3EFB08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334443" y="966434"/>
                <a:ext cx="60984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FAAF7C55-7970-2989-FDF7-6EC8CDE70FCA}"/>
                  </a:ext>
                </a:extLst>
              </p14:cNvPr>
              <p14:cNvContentPartPr/>
              <p14:nvPr/>
            </p14:nvContentPartPr>
            <p14:xfrm>
              <a:off x="7157963" y="229874"/>
              <a:ext cx="2277000" cy="967320"/>
            </p14:xfrm>
          </p:contentPart>
        </mc:Choice>
        <mc:Fallback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FAAF7C55-7970-2989-FDF7-6EC8CDE70FC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150403" y="222314"/>
                <a:ext cx="2292120" cy="9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B1CA53BC-C43E-95AD-38E5-732483E4FBD6}"/>
                  </a:ext>
                </a:extLst>
              </p14:cNvPr>
              <p14:cNvContentPartPr/>
              <p14:nvPr/>
            </p14:nvContentPartPr>
            <p14:xfrm>
              <a:off x="4254203" y="764474"/>
              <a:ext cx="2964600" cy="57816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B1CA53BC-C43E-95AD-38E5-732483E4FBD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4247003" y="756914"/>
                <a:ext cx="2979720" cy="59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AA2B4D75-E35D-69E6-C118-408BCD4CC492}"/>
              </a:ext>
            </a:extLst>
          </p:cNvPr>
          <p:cNvGrpSpPr/>
          <p:nvPr/>
        </p:nvGrpSpPr>
        <p:grpSpPr>
          <a:xfrm>
            <a:off x="4107074" y="319348"/>
            <a:ext cx="2321626" cy="765263"/>
            <a:chOff x="4107074" y="319348"/>
            <a:chExt cx="2321626" cy="76526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03E6D79-2B9B-C142-08F3-6C8B883EC8B2}"/>
                    </a:ext>
                  </a:extLst>
                </p14:cNvPr>
                <p14:cNvContentPartPr/>
                <p14:nvPr/>
              </p14:nvContentPartPr>
              <p14:xfrm>
                <a:off x="4107074" y="319348"/>
                <a:ext cx="178200" cy="410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03E6D79-2B9B-C142-08F3-6C8B883EC8B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099514" y="311788"/>
                  <a:ext cx="19332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16390B3-18BD-40FC-388B-95764AEBFE98}"/>
                    </a:ext>
                  </a:extLst>
                </p14:cNvPr>
                <p14:cNvContentPartPr/>
                <p14:nvPr/>
              </p14:nvContentPartPr>
              <p14:xfrm>
                <a:off x="4301834" y="531748"/>
                <a:ext cx="152640" cy="1213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16390B3-18BD-40FC-388B-95764AEBFE9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294274" y="524188"/>
                  <a:ext cx="1677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5033F4B-FE8A-4215-94B7-BE11EE1E21D5}"/>
                    </a:ext>
                  </a:extLst>
                </p14:cNvPr>
                <p14:cNvContentPartPr/>
                <p14:nvPr/>
              </p14:nvContentPartPr>
              <p14:xfrm>
                <a:off x="4444034" y="504388"/>
                <a:ext cx="195840" cy="195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5033F4B-FE8A-4215-94B7-BE11EE1E21D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436474" y="496828"/>
                  <a:ext cx="21096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EFAC054-18E0-0763-70BC-8776EF7D12AB}"/>
                    </a:ext>
                  </a:extLst>
                </p14:cNvPr>
                <p14:cNvContentPartPr/>
                <p14:nvPr/>
              </p14:nvContentPartPr>
              <p14:xfrm>
                <a:off x="5113274" y="395308"/>
                <a:ext cx="310680" cy="358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EFAC054-18E0-0763-70BC-8776EF7D12A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105714" y="387748"/>
                  <a:ext cx="32580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CB06540-53EE-49EB-5D4B-D307A1B08CA7}"/>
                    </a:ext>
                  </a:extLst>
                </p14:cNvPr>
                <p14:cNvContentPartPr/>
                <p14:nvPr/>
              </p14:nvContentPartPr>
              <p14:xfrm>
                <a:off x="5230274" y="543268"/>
                <a:ext cx="200880" cy="61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CB06540-53EE-49EB-5D4B-D307A1B08CA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222714" y="535708"/>
                  <a:ext cx="2160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E98CFAA-1024-E820-700E-9177AFAF10D1}"/>
                    </a:ext>
                  </a:extLst>
                </p14:cNvPr>
                <p14:cNvContentPartPr/>
                <p14:nvPr/>
              </p14:nvContentPartPr>
              <p14:xfrm>
                <a:off x="5406314" y="451108"/>
                <a:ext cx="179640" cy="286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E98CFAA-1024-E820-700E-9177AFAF10D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398754" y="443548"/>
                  <a:ext cx="1947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DACE39C-DD1F-A2EF-96F4-EEB79A0F163B}"/>
                    </a:ext>
                  </a:extLst>
                </p14:cNvPr>
                <p14:cNvContentPartPr/>
                <p14:nvPr/>
              </p14:nvContentPartPr>
              <p14:xfrm>
                <a:off x="5614754" y="379468"/>
                <a:ext cx="138240" cy="330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DACE39C-DD1F-A2EF-96F4-EEB79A0F163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607194" y="371908"/>
                  <a:ext cx="15336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3F017CD-9246-0034-F940-32022AA2C9E6}"/>
                    </a:ext>
                  </a:extLst>
                </p14:cNvPr>
                <p14:cNvContentPartPr/>
                <p14:nvPr/>
              </p14:nvContentPartPr>
              <p14:xfrm>
                <a:off x="5630234" y="558388"/>
                <a:ext cx="223920" cy="51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3F017CD-9246-0034-F940-32022AA2C9E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622674" y="550828"/>
                  <a:ext cx="2390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6027C77-218A-10DB-7AEA-160EBC38FEEE}"/>
                    </a:ext>
                  </a:extLst>
                </p14:cNvPr>
                <p14:cNvContentPartPr/>
                <p14:nvPr/>
              </p14:nvContentPartPr>
              <p14:xfrm>
                <a:off x="5779634" y="421228"/>
                <a:ext cx="145080" cy="247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6027C77-218A-10DB-7AEA-160EBC38FEE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772074" y="413668"/>
                  <a:ext cx="15984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CE81BEC-B262-2BC4-574E-B33CAB31CF05}"/>
                    </a:ext>
                  </a:extLst>
                </p14:cNvPr>
                <p14:cNvContentPartPr/>
                <p14:nvPr/>
              </p14:nvContentPartPr>
              <p14:xfrm>
                <a:off x="6009314" y="444988"/>
                <a:ext cx="46440" cy="1861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CE81BEC-B262-2BC4-574E-B33CAB31CF0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001754" y="437428"/>
                  <a:ext cx="6120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E35FC7A-9815-9094-6848-31561EB1E6D9}"/>
                    </a:ext>
                  </a:extLst>
                </p14:cNvPr>
                <p14:cNvContentPartPr/>
                <p14:nvPr/>
              </p14:nvContentPartPr>
              <p14:xfrm>
                <a:off x="5013180" y="843771"/>
                <a:ext cx="1415520" cy="2408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E35FC7A-9815-9094-6848-31561EB1E6D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005620" y="836211"/>
                  <a:ext cx="1430640" cy="25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C59B9BAA-C4D3-B4B3-E7E7-4F24B5408F6D}"/>
                  </a:ext>
                </a:extLst>
              </p14:cNvPr>
              <p14:cNvContentPartPr/>
              <p14:nvPr/>
            </p14:nvContentPartPr>
            <p14:xfrm>
              <a:off x="1219538" y="2812426"/>
              <a:ext cx="3303000" cy="90720"/>
            </p14:xfrm>
          </p:contentPart>
        </mc:Choice>
        <mc:Fallback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C59B9BAA-C4D3-B4B3-E7E7-4F24B5408F6D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215218" y="2808106"/>
                <a:ext cx="331164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5D96C6DF-DCE7-80A1-54B8-AC1CDF1D0E8F}"/>
                  </a:ext>
                </a:extLst>
              </p14:cNvPr>
              <p14:cNvContentPartPr/>
              <p14:nvPr/>
            </p14:nvContentPartPr>
            <p14:xfrm>
              <a:off x="6548897" y="2083135"/>
              <a:ext cx="90000" cy="2304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5D96C6DF-DCE7-80A1-54B8-AC1CDF1D0E8F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6544577" y="2078815"/>
                <a:ext cx="98640" cy="3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941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F121A-37E2-F52E-1CD5-C788F65D4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383E8F1-A7BB-1A01-BFB6-74A62BF8A20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C74CADE-F35C-B868-2660-B64C87C0C95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7AFB716-D3D8-2E16-09FA-12D1D59C757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EEEA780-025B-166C-8556-C94816A68B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0EA2EB5-BFAC-3B96-B4A3-FA2174546BD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90E5D7B-F7D5-6F97-3B3D-46898EF4CF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9BEBC64-868D-2321-032B-07C0C191D90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2562339-9B60-32CC-F2C0-E26243A43C8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99CB6FE-00CE-FADE-04FD-1C4D066F353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CD41187-D8F0-00E8-7A74-CE4E1707F1F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8C88E6A-899A-64FE-0741-F97279E1271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43DC62A-8D57-880E-9B28-0451D506DB4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F75DF4F-4344-C13E-6DEB-E647043046F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ED3C36A-628D-BB36-D217-A97B36A596E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8512F23-9021-4B91-0EE6-215199BF477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035578C-DDB7-DF1B-0DFE-D371E0C9ACD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7522208-9935-0CFE-76CA-8BFB5817B0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637BCDB-2FDB-6A85-B301-73982BA88E4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CD9AE41-522B-B1F7-FF3E-0BAD2560DFB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DB815E0-7EA2-6B4E-718F-02CC0AC8084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83ED72F-5C95-F859-5622-AB71853F186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1982BD3-150B-90B2-97F6-2753781DC68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D21CE1F-A1AB-A486-C5E9-CFADF680304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BECD43D-CA07-2C9F-3D52-0A40A64734A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95C6F35-8B46-2142-8DB2-ECEB2899C08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411A459-4051-2ACD-D746-AE7C7071366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A9A8D1F-E528-055C-82F2-09AA10B7B66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8904B36-6DC4-B35C-BC73-0224BBFB798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17D7947-F95A-3AC4-2E3B-383DF859660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5A1A30D-FB76-124C-E881-5BF4B7796B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6F6FD89-864F-2315-B7C6-DBBB71AE2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9FB7605-78F5-0426-A6F4-E7787BEF274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23D4A58-7EED-7227-BF93-259287535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00628D-48EB-D907-9F06-2B6714706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6908707-7B73-3F49-77C7-FD0192543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115" y="908522"/>
            <a:ext cx="6439578" cy="4490959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0772EC52-8148-E47A-7643-A7E3D9792424}"/>
              </a:ext>
            </a:extLst>
          </p:cNvPr>
          <p:cNvGrpSpPr/>
          <p:nvPr/>
        </p:nvGrpSpPr>
        <p:grpSpPr>
          <a:xfrm>
            <a:off x="4116780" y="4002411"/>
            <a:ext cx="5085360" cy="87840"/>
            <a:chOff x="4116780" y="4002411"/>
            <a:chExt cx="5085360" cy="8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7174287-842D-9946-6E43-68BDEA57D7FB}"/>
                    </a:ext>
                  </a:extLst>
                </p14:cNvPr>
                <p14:cNvContentPartPr/>
                <p14:nvPr/>
              </p14:nvContentPartPr>
              <p14:xfrm>
                <a:off x="4116780" y="4002411"/>
                <a:ext cx="1602360" cy="25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7174287-842D-9946-6E43-68BDEA57D7F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09220" y="3994851"/>
                  <a:ext cx="16174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18D67F7-E014-E5A2-64B4-295590CE43F7}"/>
                    </a:ext>
                  </a:extLst>
                </p14:cNvPr>
                <p14:cNvContentPartPr/>
                <p14:nvPr/>
              </p14:nvContentPartPr>
              <p14:xfrm>
                <a:off x="7142220" y="4015731"/>
                <a:ext cx="2059920" cy="74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18D67F7-E014-E5A2-64B4-295590CE43F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134660" y="4008171"/>
                  <a:ext cx="2075040" cy="89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0754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F2FBA-0B38-A1EF-4E76-4C3EEC0BB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DAA4F4D2-385C-35BA-E98E-3C13C86A0F3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B5D1A42-E28C-76FD-45C6-124C421E673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AD2CBF7-5496-05AD-B266-FAF712CCDE5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1917D0F-AA1B-164F-5AB3-9882BCA212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5D108F5-6EFF-26AC-8629-D238D3175FF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365B6CF-ED69-7AF4-F529-3792819735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BCFC5E0-39E0-ABA3-39A5-DAFB6D3596C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899DBC7-B8E5-8EC0-F745-54EEC6D8860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212F43D-76A4-1327-0BAA-8F6C6BBAFB3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BFD2EA8-F8EB-64EF-B65E-1D680301D4C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5EB05AA-50E5-A5FD-8A0E-87991477359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AF113EF-A8EC-4BCC-696A-0F096F4BA5D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F8016C2-13E1-AB1F-0C2B-607F89FB5F1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27B6413-1709-5D8F-40A3-4829401400C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DEE45F0-4BEF-580D-9235-9EB61161F15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44FD079-74DC-C3DD-1BE3-5AE7A8B6E62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77EC99D-131E-D40C-76A8-6404F112EB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4150B1B-E232-A84A-E4CA-8D7494E27F1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52C82C8-777A-AEC9-8C4F-C5BBC7DFA09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A453F39-0E3C-C498-8445-012285E2C7C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D77A766-6F0A-D12B-FC99-CD2AB280C7F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9DD6B92-2084-17A3-BD6E-9343937B3B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29AB0F-75AC-7ADE-B8E6-E70BB3BDEAA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60C8170-A8F4-39BA-52EC-A0F65040F7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CB8090E-EF2C-059E-25B8-7B7BC89A056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2081E53-0D54-D3BB-1D37-C96EDB76BD0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0A8F82A-5607-3E91-E749-8BFEA62BB8C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9ACBA4C-ABEE-9AD8-4BCA-363E300F98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4C567F3-8439-FCAF-28FA-756DC8D2CA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FCE9C58-C92F-CC2F-DCCB-BB55CB759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2BC9077-4B8B-EDD9-8F83-129BB10F42A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CD8F5BA-1703-3DC1-ED03-0E8145592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FFFFF76-11B0-5252-76AE-2E65B53C6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4C0B0D3E-4A4B-B4D4-86EA-D7EDBA46D7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965" y="796715"/>
            <a:ext cx="8082099" cy="45722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E4F268ED-2A47-3368-47A4-A3CC7DB4ACDE}"/>
                  </a:ext>
                </a:extLst>
              </p14:cNvPr>
              <p14:cNvContentPartPr/>
              <p14:nvPr/>
            </p14:nvContentPartPr>
            <p14:xfrm>
              <a:off x="6943500" y="1480694"/>
              <a:ext cx="1031760" cy="10872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E4F268ED-2A47-3368-47A4-A3CC7DB4ACD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35940" y="1473134"/>
                <a:ext cx="104688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1690F017-9789-C2D4-5616-51F51E8759C0}"/>
                  </a:ext>
                </a:extLst>
              </p14:cNvPr>
              <p14:cNvContentPartPr/>
              <p14:nvPr/>
            </p14:nvContentPartPr>
            <p14:xfrm>
              <a:off x="6741357" y="938520"/>
              <a:ext cx="31320" cy="5756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1690F017-9789-C2D4-5616-51F51E8759C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37037" y="934200"/>
                <a:ext cx="39960" cy="58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577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6BFC6-8E9C-E399-12CC-542A8DD65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FCA114-EFF0-6F4D-9BBC-17417717354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6A180C-F20B-2A35-FEF9-8D67348DDB3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73D7255-3585-9804-7590-C08ECE48BC4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C634EA8-788E-C762-00FC-BCD46296B22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BED72C0-A41F-F68C-6838-E0088AAB4E6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FBF9EC9-04ED-0ED3-0C42-59777F99AB5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0B48918-1D83-EBE0-96EB-A9A11884412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BEBE7AC-593D-3B76-3F8D-E3D8AA8DF02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0B69364-829B-BC5C-69E8-C26CEE94F23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28D5D61-5D0A-BD54-0314-46401A57AA6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1DF4D12-E78F-CDA6-B6B1-B36747C6C52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7EE01F4-69BC-5BAC-DF20-913320F0EFB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E2EF9E4-E0EA-AAA9-AC21-292BBA131E9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84B76D7-63C2-D2B3-851A-BECBB498CE5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55BE205-50CB-5B7B-2847-CA978BE0A91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5CE29CE-820E-4784-5833-BA0E2E8396F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BD710A4-4D04-544F-6E85-B7AA125B498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9F1C74C-9904-23F5-3681-CD03E5B78FA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91D7099-245D-82FE-D2BF-C1BB1EB1660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CD7627B-7DFE-EFBB-E9F2-5FACBBDC1B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A62D8FD-CAA4-0484-6F3D-CEEB710849E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0B1326E-30A4-57F1-1A2E-DA8A0773604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CDA79C3-1046-6EDB-05B1-424CB42958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9C68F93-BE6E-32F9-321E-0CD796E2CA7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8A0D889-CD3A-BDA4-634A-A175A0FF61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4FFF192-CAC5-9120-6437-5E4CE9DABF8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F6A3FA8-A008-7F9B-4617-D58527BC291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6A63D6F-FE3C-E572-1ED4-7A1695A07E7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F34680F-1528-F521-35B0-BF525AF2FAA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D040C09-6AAA-1B1B-87EC-C8FE0C57C2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C3C59D7-0002-B48B-4E54-82580C7F71E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A3FF843-FE98-F20B-4EEF-D3BE9C916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851940B-2331-EDEE-4157-B57CA89CD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B6873DD-AE08-5C3F-4C8B-EF8EA65B7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420" y="966906"/>
            <a:ext cx="5969000" cy="5029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79BA6752-F623-7500-E210-FA365B6D0F02}"/>
                  </a:ext>
                </a:extLst>
              </p14:cNvPr>
              <p14:cNvContentPartPr/>
              <p14:nvPr/>
            </p14:nvContentPartPr>
            <p14:xfrm>
              <a:off x="6521615" y="2832604"/>
              <a:ext cx="1726560" cy="702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79BA6752-F623-7500-E210-FA365B6D0F0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14055" y="2825044"/>
                <a:ext cx="174168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77CC5DAF-8ECD-DDF2-5908-EBA4D24AD9AE}"/>
                  </a:ext>
                </a:extLst>
              </p14:cNvPr>
              <p14:cNvContentPartPr/>
              <p14:nvPr/>
            </p14:nvContentPartPr>
            <p14:xfrm>
              <a:off x="3476735" y="3251644"/>
              <a:ext cx="422280" cy="784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77CC5DAF-8ECD-DDF2-5908-EBA4D24AD9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9175" y="3244084"/>
                <a:ext cx="43740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3E17C4B5-0D2D-3F12-6AAA-9A96762ABCD2}"/>
                  </a:ext>
                </a:extLst>
              </p14:cNvPr>
              <p14:cNvContentPartPr/>
              <p14:nvPr/>
            </p14:nvContentPartPr>
            <p14:xfrm>
              <a:off x="6392735" y="3230044"/>
              <a:ext cx="1910160" cy="8712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3E17C4B5-0D2D-3F12-6AAA-9A96762ABCD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85535" y="3222484"/>
                <a:ext cx="1925280" cy="102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9835C72F-E064-D7F4-07DF-50B307D7E12E}"/>
              </a:ext>
            </a:extLst>
          </p:cNvPr>
          <p:cNvGrpSpPr/>
          <p:nvPr/>
        </p:nvGrpSpPr>
        <p:grpSpPr>
          <a:xfrm>
            <a:off x="3367655" y="5802398"/>
            <a:ext cx="1995840" cy="139680"/>
            <a:chOff x="3367655" y="5802398"/>
            <a:chExt cx="1995840" cy="13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477F213-EFE0-0967-A000-3EEB80412B64}"/>
                    </a:ext>
                  </a:extLst>
                </p14:cNvPr>
                <p14:cNvContentPartPr/>
                <p14:nvPr/>
              </p14:nvContentPartPr>
              <p14:xfrm>
                <a:off x="3367655" y="5802398"/>
                <a:ext cx="986760" cy="1051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477F213-EFE0-0967-A000-3EEB80412B6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60095" y="5794838"/>
                  <a:ext cx="10018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12376F1-7976-450B-F47A-1337BA749AC7}"/>
                    </a:ext>
                  </a:extLst>
                </p14:cNvPr>
                <p14:cNvContentPartPr/>
                <p14:nvPr/>
              </p14:nvContentPartPr>
              <p14:xfrm>
                <a:off x="4370255" y="5807798"/>
                <a:ext cx="993240" cy="134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12376F1-7976-450B-F47A-1337BA749AC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362695" y="5800238"/>
                  <a:ext cx="1008360" cy="149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436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5D560-FA87-F65D-C17F-8E5013462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AB46A9-07A6-CF11-3BEF-C9A5CE7B27B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3E23D0-D436-76BB-79F5-57E41B08575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0D5722-334D-6F97-1BA0-4F439291DCD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5CBE074-F8DF-F859-A346-60AE84DC061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F5312A6-A265-BDDC-CE01-8954E37E9D0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D88228-7481-82DE-3AF6-1A33B5302B7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52A0D7-275A-CDBE-8AC9-31EF4B1255A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BC9E407-3ADF-7974-9794-DF638ADECF5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0D5405E-FB6D-A5AC-4B11-0B6CC1E275A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4821FA7-3B2D-A247-E134-E4EAC060D15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830707F-07BE-D539-AB9A-27322C0D3C2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0447760-2D5B-D9CC-8F7E-8A250C4139E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F998368-1335-8D3B-0BA3-376A6447FD5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B1D9700-9099-F3A0-5FD8-83F4DFCEABF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3F56B28-D2A2-0698-0836-E2BCE4B9B63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8C5D5CD-D24C-FD4E-A055-C1820144BF2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7840FEE-9FA7-F76B-B9B9-617A159B937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9903F95-C77C-4328-D231-EA4F1DAA9B1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CBADA42-6831-23A3-4FA6-21F3231B65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22320BA-2EEB-BC02-B2AE-7DE0EEF658F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D5E159C-E979-CE48-EA35-C3FC70D1E93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2478915-D65A-4A23-E6C2-E783EAB3D51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454F374-CEB0-AD24-C864-BDF074767C1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D8A409E-C3F8-086D-DAC3-33C44C56D5C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301972F-C671-3E40-1322-5E25E1CCFDE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A902427-6F3C-15CA-8EE9-C919AC37C5B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0C42280-FC2A-5E52-C7BF-A01BDFBA834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2558293-A760-BDFF-8287-B4F9EC85A2B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4EB19B9-FF7B-2375-81DE-4E64E9F0582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1772AD9-35C9-72A8-15F8-8ABAB52DED4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93176F4-6D1C-D5D9-B702-AA6C4560C8C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4942C31-39DB-FC9D-9620-27B0987EA9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17D16B1-99A9-CDC4-F280-A0CD7333E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9C4D39-B53A-C87F-529B-7B8A75A043D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BB7108A-0D00-7B03-055E-410DDB175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7747553-23DC-C647-9668-7250BD90B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6F841644-B49E-1F14-CA89-0FC9FACC4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44" y="1683062"/>
            <a:ext cx="5054600" cy="30353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783F0DD-4E6F-46DF-DD07-D26BDB6E3F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657" y="1585811"/>
            <a:ext cx="5245100" cy="3263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1A698ABF-7648-EF95-329C-1D807478EBC0}"/>
                  </a:ext>
                </a:extLst>
              </p14:cNvPr>
              <p14:cNvContentPartPr/>
              <p14:nvPr/>
            </p14:nvContentPartPr>
            <p14:xfrm>
              <a:off x="1855220" y="3735281"/>
              <a:ext cx="1102680" cy="61416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1A698ABF-7648-EF95-329C-1D807478EBC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40100" y="3720161"/>
                <a:ext cx="1132920" cy="64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0D54664-BBC4-644E-15A7-3EDA9B755FE8}"/>
                  </a:ext>
                </a:extLst>
              </p14:cNvPr>
              <p14:cNvContentPartPr/>
              <p14:nvPr/>
            </p14:nvContentPartPr>
            <p14:xfrm>
              <a:off x="8573400" y="3895245"/>
              <a:ext cx="630000" cy="1371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0D54664-BBC4-644E-15A7-3EDA9B755FE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565840" y="3887685"/>
                <a:ext cx="645120" cy="15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56495FBA-7768-4608-6E6C-191320BF3227}"/>
              </a:ext>
            </a:extLst>
          </p:cNvPr>
          <p:cNvGrpSpPr/>
          <p:nvPr/>
        </p:nvGrpSpPr>
        <p:grpSpPr>
          <a:xfrm>
            <a:off x="6435188" y="4895863"/>
            <a:ext cx="554400" cy="398880"/>
            <a:chOff x="6435188" y="4895863"/>
            <a:chExt cx="554400" cy="39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55BA048-B3E6-6C98-3082-BE8D8045B286}"/>
                    </a:ext>
                  </a:extLst>
                </p14:cNvPr>
                <p14:cNvContentPartPr/>
                <p14:nvPr/>
              </p14:nvContentPartPr>
              <p14:xfrm>
                <a:off x="6551828" y="4967503"/>
                <a:ext cx="142920" cy="121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55BA048-B3E6-6C98-3082-BE8D8045B28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544268" y="4959943"/>
                  <a:ext cx="1580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21341BD-FF42-5D77-8280-3E6FF0155B58}"/>
                    </a:ext>
                  </a:extLst>
                </p14:cNvPr>
                <p14:cNvContentPartPr/>
                <p14:nvPr/>
              </p14:nvContentPartPr>
              <p14:xfrm>
                <a:off x="6572348" y="5101783"/>
                <a:ext cx="27720" cy="111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21341BD-FF42-5D77-8280-3E6FF0155B5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564788" y="5094223"/>
                  <a:ext cx="428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7F1FC65-33DE-51BD-9405-0407BE54CEFD}"/>
                    </a:ext>
                  </a:extLst>
                </p14:cNvPr>
                <p14:cNvContentPartPr/>
                <p14:nvPr/>
              </p14:nvContentPartPr>
              <p14:xfrm>
                <a:off x="6435188" y="5153983"/>
                <a:ext cx="348480" cy="572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7F1FC65-33DE-51BD-9405-0407BE54CEF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427628" y="5146423"/>
                  <a:ext cx="3636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7C3A5F3-BB3F-0586-EECD-7E88F5E94A40}"/>
                    </a:ext>
                  </a:extLst>
                </p14:cNvPr>
                <p14:cNvContentPartPr/>
                <p14:nvPr/>
              </p14:nvContentPartPr>
              <p14:xfrm>
                <a:off x="6807068" y="4895863"/>
                <a:ext cx="174240" cy="137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7C3A5F3-BB3F-0586-EECD-7E88F5E94A4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99508" y="4888303"/>
                  <a:ext cx="1893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80881FF-D2F9-94E8-BDC5-7BCBC3E6E90F}"/>
                    </a:ext>
                  </a:extLst>
                </p14:cNvPr>
                <p14:cNvContentPartPr/>
                <p14:nvPr/>
              </p14:nvContentPartPr>
              <p14:xfrm>
                <a:off x="6715628" y="5066863"/>
                <a:ext cx="243720" cy="44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80881FF-D2F9-94E8-BDC5-7BCBC3E6E90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08068" y="5059303"/>
                  <a:ext cx="2588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D8A566B-1B70-F2BF-3909-D16D7ECD11BD}"/>
                    </a:ext>
                  </a:extLst>
                </p14:cNvPr>
                <p14:cNvContentPartPr/>
                <p14:nvPr/>
              </p14:nvContentPartPr>
              <p14:xfrm>
                <a:off x="6750548" y="5135983"/>
                <a:ext cx="239040" cy="158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D8A566B-1B70-F2BF-3909-D16D7ECD11B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742988" y="5128423"/>
                  <a:ext cx="25416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61EFD8CF-DB1D-42B1-FC5E-499614A34F1C}"/>
              </a:ext>
            </a:extLst>
          </p:cNvPr>
          <p:cNvGrpSpPr/>
          <p:nvPr/>
        </p:nvGrpSpPr>
        <p:grpSpPr>
          <a:xfrm>
            <a:off x="7379828" y="4795063"/>
            <a:ext cx="1394280" cy="829800"/>
            <a:chOff x="7379828" y="4795063"/>
            <a:chExt cx="1394280" cy="82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C41F8C8-EC75-6076-15EC-52822B07623E}"/>
                    </a:ext>
                  </a:extLst>
                </p14:cNvPr>
                <p14:cNvContentPartPr/>
                <p14:nvPr/>
              </p14:nvContentPartPr>
              <p14:xfrm>
                <a:off x="7551188" y="4795063"/>
                <a:ext cx="9720" cy="153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C41F8C8-EC75-6076-15EC-52822B07623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543988" y="4787503"/>
                  <a:ext cx="248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0A63F22-CF58-1659-9E8E-CFB972D9371C}"/>
                    </a:ext>
                  </a:extLst>
                </p14:cNvPr>
                <p14:cNvContentPartPr/>
                <p14:nvPr/>
              </p14:nvContentPartPr>
              <p14:xfrm>
                <a:off x="7379828" y="4938343"/>
                <a:ext cx="361800" cy="20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0A63F22-CF58-1659-9E8E-CFB972D9371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372268" y="4930783"/>
                  <a:ext cx="3769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2B03CDF-43CE-4F0D-33C2-B6CC341589CD}"/>
                    </a:ext>
                  </a:extLst>
                </p14:cNvPr>
                <p14:cNvContentPartPr/>
                <p14:nvPr/>
              </p14:nvContentPartPr>
              <p14:xfrm>
                <a:off x="7437788" y="4946983"/>
                <a:ext cx="70920" cy="93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2B03CDF-43CE-4F0D-33C2-B6CC341589C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430228" y="4939783"/>
                  <a:ext cx="85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0A80B72-DC4B-36F4-8C7A-DC05F30E12C0}"/>
                    </a:ext>
                  </a:extLst>
                </p14:cNvPr>
                <p14:cNvContentPartPr/>
                <p14:nvPr/>
              </p14:nvContentPartPr>
              <p14:xfrm>
                <a:off x="7532468" y="4966783"/>
                <a:ext cx="101160" cy="126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0A80B72-DC4B-36F4-8C7A-DC05F30E12C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524908" y="4959223"/>
                  <a:ext cx="1162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80530F7-2944-0EF1-AFC3-3EEFF36AA10B}"/>
                    </a:ext>
                  </a:extLst>
                </p14:cNvPr>
                <p14:cNvContentPartPr/>
                <p14:nvPr/>
              </p14:nvContentPartPr>
              <p14:xfrm>
                <a:off x="7416548" y="5120503"/>
                <a:ext cx="218520" cy="24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80530F7-2944-0EF1-AFC3-3EEFF36AA10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08988" y="5112943"/>
                  <a:ext cx="2336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B6CA6D5-1B61-941F-BF91-E0EFC45AAE72}"/>
                    </a:ext>
                  </a:extLst>
                </p14:cNvPr>
                <p14:cNvContentPartPr/>
                <p14:nvPr/>
              </p14:nvContentPartPr>
              <p14:xfrm>
                <a:off x="7497908" y="5159023"/>
                <a:ext cx="42840" cy="116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B6CA6D5-1B61-941F-BF91-E0EFC45AAE7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490348" y="5151463"/>
                  <a:ext cx="576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A697F86-34A1-5D3A-09C3-606A2515FA0B}"/>
                    </a:ext>
                  </a:extLst>
                </p14:cNvPr>
                <p14:cNvContentPartPr/>
                <p14:nvPr/>
              </p14:nvContentPartPr>
              <p14:xfrm>
                <a:off x="7737668" y="4999183"/>
                <a:ext cx="113760" cy="133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A697F86-34A1-5D3A-09C3-606A2515FA0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30108" y="4991623"/>
                  <a:ext cx="1288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80A7464-C9ED-FEAE-A542-EC1D065982F6}"/>
                    </a:ext>
                  </a:extLst>
                </p14:cNvPr>
                <p14:cNvContentPartPr/>
                <p14:nvPr/>
              </p14:nvContentPartPr>
              <p14:xfrm>
                <a:off x="7660988" y="5162983"/>
                <a:ext cx="136440" cy="6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80A7464-C9ED-FEAE-A542-EC1D065982F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53428" y="5155423"/>
                  <a:ext cx="1515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409F017-C6DB-13CD-8745-4DA85FB118B2}"/>
                    </a:ext>
                  </a:extLst>
                </p14:cNvPr>
                <p14:cNvContentPartPr/>
                <p14:nvPr/>
              </p14:nvContentPartPr>
              <p14:xfrm>
                <a:off x="7745228" y="5166223"/>
                <a:ext cx="30960" cy="99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409F017-C6DB-13CD-8745-4DA85FB118B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737668" y="5158663"/>
                  <a:ext cx="460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5F3C941-B748-0BE7-55D5-4BB5E02B79A7}"/>
                    </a:ext>
                  </a:extLst>
                </p14:cNvPr>
                <p14:cNvContentPartPr/>
                <p14:nvPr/>
              </p14:nvContentPartPr>
              <p14:xfrm>
                <a:off x="7783748" y="5168023"/>
                <a:ext cx="102960" cy="20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5F3C941-B748-0BE7-55D5-4BB5E02B79A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776188" y="5160463"/>
                  <a:ext cx="1180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055DD4E-F7CD-885C-D5D3-5838F1B8E809}"/>
                    </a:ext>
                  </a:extLst>
                </p14:cNvPr>
                <p14:cNvContentPartPr/>
                <p14:nvPr/>
              </p14:nvContentPartPr>
              <p14:xfrm>
                <a:off x="7893188" y="5033383"/>
                <a:ext cx="31680" cy="262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055DD4E-F7CD-885C-D5D3-5838F1B8E80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885628" y="5025823"/>
                  <a:ext cx="468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6CAD5EA-134A-8848-DCDA-AD262FE4F516}"/>
                    </a:ext>
                  </a:extLst>
                </p14:cNvPr>
                <p14:cNvContentPartPr/>
                <p14:nvPr/>
              </p14:nvContentPartPr>
              <p14:xfrm>
                <a:off x="8063828" y="4873183"/>
                <a:ext cx="322920" cy="5724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6CAD5EA-134A-8848-DCDA-AD262FE4F51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056268" y="4865623"/>
                  <a:ext cx="338040" cy="58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E783D63-D4F2-6C05-41F8-AA9CA18AD9F0}"/>
                    </a:ext>
                  </a:extLst>
                </p14:cNvPr>
                <p14:cNvContentPartPr/>
                <p14:nvPr/>
              </p14:nvContentPartPr>
              <p14:xfrm>
                <a:off x="8249948" y="5156503"/>
                <a:ext cx="153000" cy="2412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E783D63-D4F2-6C05-41F8-AA9CA18AD9F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242748" y="5148943"/>
                  <a:ext cx="1681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C9F7342-C27D-210D-536B-69C7FDA5EC1E}"/>
                    </a:ext>
                  </a:extLst>
                </p14:cNvPr>
                <p14:cNvContentPartPr/>
                <p14:nvPr/>
              </p14:nvContentPartPr>
              <p14:xfrm>
                <a:off x="8337788" y="5121583"/>
                <a:ext cx="177840" cy="428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C9F7342-C27D-210D-536B-69C7FDA5EC1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330228" y="5114023"/>
                  <a:ext cx="1929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C95ECDD-3C37-2E0E-56A4-AFE0FEB6A1FF}"/>
                    </a:ext>
                  </a:extLst>
                </p14:cNvPr>
                <p14:cNvContentPartPr/>
                <p14:nvPr/>
              </p14:nvContentPartPr>
              <p14:xfrm>
                <a:off x="8482508" y="4908823"/>
                <a:ext cx="76320" cy="533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C95ECDD-3C37-2E0E-56A4-AFE0FEB6A1F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474948" y="4901263"/>
                  <a:ext cx="91440" cy="54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3F21C27-8160-2535-796B-D1E0D251B28E}"/>
                    </a:ext>
                  </a:extLst>
                </p14:cNvPr>
                <p14:cNvContentPartPr/>
                <p14:nvPr/>
              </p14:nvContentPartPr>
              <p14:xfrm>
                <a:off x="8036468" y="4819183"/>
                <a:ext cx="737640" cy="8056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3F21C27-8160-2535-796B-D1E0D251B28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028908" y="4811623"/>
                  <a:ext cx="752760" cy="82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0CD87C44-C232-86B5-7893-A0386D833A0D}"/>
              </a:ext>
            </a:extLst>
          </p:cNvPr>
          <p:cNvGrpSpPr/>
          <p:nvPr/>
        </p:nvGrpSpPr>
        <p:grpSpPr>
          <a:xfrm>
            <a:off x="9282428" y="4914583"/>
            <a:ext cx="414000" cy="485280"/>
            <a:chOff x="9282428" y="4914583"/>
            <a:chExt cx="414000" cy="48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8F728AC-CBFF-B09F-A796-56284B888DAE}"/>
                    </a:ext>
                  </a:extLst>
                </p14:cNvPr>
                <p14:cNvContentPartPr/>
                <p14:nvPr/>
              </p14:nvContentPartPr>
              <p14:xfrm>
                <a:off x="9282428" y="4935823"/>
                <a:ext cx="184320" cy="2044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8F728AC-CBFF-B09F-A796-56284B888DA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274868" y="4928263"/>
                  <a:ext cx="1994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DF75FEBE-8BF9-BB18-E757-60A02750C847}"/>
                    </a:ext>
                  </a:extLst>
                </p14:cNvPr>
                <p14:cNvContentPartPr/>
                <p14:nvPr/>
              </p14:nvContentPartPr>
              <p14:xfrm>
                <a:off x="9587708" y="4914583"/>
                <a:ext cx="28440" cy="2275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DF75FEBE-8BF9-BB18-E757-60A02750C84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580148" y="4907023"/>
                  <a:ext cx="435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1C37AB21-4778-5BA6-6D3D-AC5CB38A0D8B}"/>
                    </a:ext>
                  </a:extLst>
                </p14:cNvPr>
                <p14:cNvContentPartPr/>
                <p14:nvPr/>
              </p14:nvContentPartPr>
              <p14:xfrm>
                <a:off x="9577268" y="5041663"/>
                <a:ext cx="119160" cy="288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1C37AB21-4778-5BA6-6D3D-AC5CB38A0D8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569708" y="5034103"/>
                  <a:ext cx="1342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BD66387-00BD-5137-AC7D-DCDC5F95031C}"/>
                    </a:ext>
                  </a:extLst>
                </p14:cNvPr>
                <p14:cNvContentPartPr/>
                <p14:nvPr/>
              </p14:nvContentPartPr>
              <p14:xfrm>
                <a:off x="9419948" y="5206183"/>
                <a:ext cx="228960" cy="1936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BD66387-00BD-5137-AC7D-DCDC5F95031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412388" y="5198623"/>
                  <a:ext cx="244080" cy="20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8F9200E1-26BA-D0CE-AD1D-3F1113E06C81}"/>
              </a:ext>
            </a:extLst>
          </p:cNvPr>
          <p:cNvGrpSpPr/>
          <p:nvPr/>
        </p:nvGrpSpPr>
        <p:grpSpPr>
          <a:xfrm>
            <a:off x="10105748" y="4925023"/>
            <a:ext cx="728640" cy="331920"/>
            <a:chOff x="10105748" y="4925023"/>
            <a:chExt cx="728640" cy="33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730A647-E6FF-F4A1-FD7A-C36BFC6BB3EF}"/>
                    </a:ext>
                  </a:extLst>
                </p14:cNvPr>
                <p14:cNvContentPartPr/>
                <p14:nvPr/>
              </p14:nvContentPartPr>
              <p14:xfrm>
                <a:off x="10105748" y="4925023"/>
                <a:ext cx="137160" cy="284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730A647-E6FF-F4A1-FD7A-C36BFC6BB3E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098188" y="4917823"/>
                  <a:ext cx="15228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871BA555-20BD-A5DC-4A19-7F6CEF5309E1}"/>
                    </a:ext>
                  </a:extLst>
                </p14:cNvPr>
                <p14:cNvContentPartPr/>
                <p14:nvPr/>
              </p14:nvContentPartPr>
              <p14:xfrm>
                <a:off x="10273868" y="4986223"/>
                <a:ext cx="52920" cy="2365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871BA555-20BD-A5DC-4A19-7F6CEF5309E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266308" y="4978663"/>
                  <a:ext cx="680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4F722879-58A4-930D-F767-F30D720CC5FF}"/>
                    </a:ext>
                  </a:extLst>
                </p14:cNvPr>
                <p14:cNvContentPartPr/>
                <p14:nvPr/>
              </p14:nvContentPartPr>
              <p14:xfrm>
                <a:off x="10255868" y="5106823"/>
                <a:ext cx="153000" cy="507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4F722879-58A4-930D-F767-F30D720CC5F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248308" y="5099263"/>
                  <a:ext cx="1681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242B8C6-8428-5549-B4A2-1EF0E0B4396E}"/>
                    </a:ext>
                  </a:extLst>
                </p14:cNvPr>
                <p14:cNvContentPartPr/>
                <p14:nvPr/>
              </p14:nvContentPartPr>
              <p14:xfrm>
                <a:off x="10436588" y="5025463"/>
                <a:ext cx="66960" cy="1796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242B8C6-8428-5549-B4A2-1EF0E0B4396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429028" y="5017903"/>
                  <a:ext cx="820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BCD9945-A738-3073-6162-7FF850ADEF21}"/>
                    </a:ext>
                  </a:extLst>
                </p14:cNvPr>
                <p14:cNvContentPartPr/>
                <p14:nvPr/>
              </p14:nvContentPartPr>
              <p14:xfrm>
                <a:off x="10519748" y="5050663"/>
                <a:ext cx="33840" cy="1339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BCD9945-A738-3073-6162-7FF850ADEF2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512188" y="5043103"/>
                  <a:ext cx="489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2277CF4-CAEE-E641-E71A-34952122E175}"/>
                    </a:ext>
                  </a:extLst>
                </p14:cNvPr>
                <p14:cNvContentPartPr/>
                <p14:nvPr/>
              </p14:nvContentPartPr>
              <p14:xfrm>
                <a:off x="10520468" y="5115823"/>
                <a:ext cx="109800" cy="378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2277CF4-CAEE-E641-E71A-34952122E17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512908" y="5108263"/>
                  <a:ext cx="1249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FFF50593-D5E2-ADAF-E75C-14C505C90C6E}"/>
                    </a:ext>
                  </a:extLst>
                </p14:cNvPr>
                <p14:cNvContentPartPr/>
                <p14:nvPr/>
              </p14:nvContentPartPr>
              <p14:xfrm>
                <a:off x="10723868" y="5011423"/>
                <a:ext cx="104400" cy="1508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FFF50593-D5E2-ADAF-E75C-14C505C90C6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716308" y="5003863"/>
                  <a:ext cx="1195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56D86DC-3862-FC7D-6F9B-EBE5D0AE6A77}"/>
                    </a:ext>
                  </a:extLst>
                </p14:cNvPr>
                <p14:cNvContentPartPr/>
                <p14:nvPr/>
              </p14:nvContentPartPr>
              <p14:xfrm>
                <a:off x="10733228" y="5126983"/>
                <a:ext cx="26280" cy="1299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56D86DC-3862-FC7D-6F9B-EBE5D0AE6A7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725668" y="5119423"/>
                  <a:ext cx="414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C20C684-682D-CD09-DAC0-46302C47C1D0}"/>
                    </a:ext>
                  </a:extLst>
                </p14:cNvPr>
                <p14:cNvContentPartPr/>
                <p14:nvPr/>
              </p14:nvContentPartPr>
              <p14:xfrm>
                <a:off x="10665908" y="5238583"/>
                <a:ext cx="168480" cy="100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C20C684-682D-CD09-DAC0-46302C47C1D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658348" y="5231023"/>
                  <a:ext cx="18360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BB9E4127-44F2-0C3D-EEE1-4EE7E4A61B7D}"/>
              </a:ext>
            </a:extLst>
          </p:cNvPr>
          <p:cNvGrpSpPr/>
          <p:nvPr/>
        </p:nvGrpSpPr>
        <p:grpSpPr>
          <a:xfrm>
            <a:off x="11066588" y="4946263"/>
            <a:ext cx="877680" cy="424080"/>
            <a:chOff x="11066588" y="4946263"/>
            <a:chExt cx="877680" cy="42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0569DB3-DF62-FFCE-15A4-83C2EAF4450A}"/>
                    </a:ext>
                  </a:extLst>
                </p14:cNvPr>
                <p14:cNvContentPartPr/>
                <p14:nvPr/>
              </p14:nvContentPartPr>
              <p14:xfrm>
                <a:off x="11075228" y="4946263"/>
                <a:ext cx="113760" cy="2397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0569DB3-DF62-FFCE-15A4-83C2EAF4450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067668" y="4938703"/>
                  <a:ext cx="12888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4CF75E1-BA29-9D11-05E4-B1D7C6DCA208}"/>
                    </a:ext>
                  </a:extLst>
                </p14:cNvPr>
                <p14:cNvContentPartPr/>
                <p14:nvPr/>
              </p14:nvContentPartPr>
              <p14:xfrm>
                <a:off x="11112668" y="5106103"/>
                <a:ext cx="104400" cy="702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4CF75E1-BA29-9D11-05E4-B1D7C6DCA20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105108" y="5098543"/>
                  <a:ext cx="1195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6A2F07E-6E80-C2EB-ECFE-BBAAB2F59385}"/>
                    </a:ext>
                  </a:extLst>
                </p14:cNvPr>
                <p14:cNvContentPartPr/>
                <p14:nvPr/>
              </p14:nvContentPartPr>
              <p14:xfrm>
                <a:off x="11274668" y="4970023"/>
                <a:ext cx="15120" cy="1958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6A2F07E-6E80-C2EB-ECFE-BBAAB2F5938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1267108" y="4962463"/>
                  <a:ext cx="302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F4E61CA-A35C-8A42-BD79-3FFAA1CF100F}"/>
                    </a:ext>
                  </a:extLst>
                </p14:cNvPr>
                <p14:cNvContentPartPr/>
                <p14:nvPr/>
              </p14:nvContentPartPr>
              <p14:xfrm>
                <a:off x="11066588" y="5237863"/>
                <a:ext cx="245160" cy="208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F4E61CA-A35C-8A42-BD79-3FFAA1CF100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059028" y="5230303"/>
                  <a:ext cx="2602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2E33D7A-231B-9EF0-DCB5-50ADCCAF7C66}"/>
                    </a:ext>
                  </a:extLst>
                </p14:cNvPr>
                <p14:cNvContentPartPr/>
                <p14:nvPr/>
              </p14:nvContentPartPr>
              <p14:xfrm>
                <a:off x="11153708" y="5242903"/>
                <a:ext cx="42120" cy="1141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2E33D7A-231B-9EF0-DCB5-50ADCCAF7C6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146148" y="5235343"/>
                  <a:ext cx="572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F2931EA-BE86-C2F7-F51F-25358846FC97}"/>
                    </a:ext>
                  </a:extLst>
                </p14:cNvPr>
                <p14:cNvContentPartPr/>
                <p14:nvPr/>
              </p14:nvContentPartPr>
              <p14:xfrm>
                <a:off x="11217788" y="5249383"/>
                <a:ext cx="24480" cy="900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F2931EA-BE86-C2F7-F51F-25358846FC9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210228" y="5241823"/>
                  <a:ext cx="396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8218D83-4A86-E04D-2786-79A24C16C635}"/>
                    </a:ext>
                  </a:extLst>
                </p14:cNvPr>
                <p14:cNvContentPartPr/>
                <p14:nvPr/>
              </p14:nvContentPartPr>
              <p14:xfrm>
                <a:off x="11094668" y="5311303"/>
                <a:ext cx="225720" cy="590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8218D83-4A86-E04D-2786-79A24C16C63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087468" y="5303743"/>
                  <a:ext cx="2408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3739E8D-E91F-9DE4-89CC-7B07BE0BB508}"/>
                    </a:ext>
                  </a:extLst>
                </p14:cNvPr>
                <p14:cNvContentPartPr/>
                <p14:nvPr/>
              </p14:nvContentPartPr>
              <p14:xfrm>
                <a:off x="11382668" y="5071903"/>
                <a:ext cx="90360" cy="148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3739E8D-E91F-9DE4-89CC-7B07BE0BB50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375108" y="5064343"/>
                  <a:ext cx="1054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A409004-82CD-86F5-5CF2-8F27E3EE35DA}"/>
                    </a:ext>
                  </a:extLst>
                </p14:cNvPr>
                <p14:cNvContentPartPr/>
                <p14:nvPr/>
              </p14:nvContentPartPr>
              <p14:xfrm>
                <a:off x="11470508" y="5162983"/>
                <a:ext cx="97560" cy="208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A409004-82CD-86F5-5CF2-8F27E3EE35D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462948" y="5155423"/>
                  <a:ext cx="1123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66EA3BE2-1FC4-7D72-7033-1DA5868B6193}"/>
                    </a:ext>
                  </a:extLst>
                </p14:cNvPr>
                <p14:cNvContentPartPr/>
                <p14:nvPr/>
              </p14:nvContentPartPr>
              <p14:xfrm>
                <a:off x="11557988" y="5065423"/>
                <a:ext cx="41040" cy="1886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66EA3BE2-1FC4-7D72-7033-1DA5868B619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550428" y="5057863"/>
                  <a:ext cx="561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9795ABE4-D0D0-03A3-BA19-C8AF38AC353B}"/>
                    </a:ext>
                  </a:extLst>
                </p14:cNvPr>
                <p14:cNvContentPartPr/>
                <p14:nvPr/>
              </p14:nvContentPartPr>
              <p14:xfrm>
                <a:off x="11706668" y="5022223"/>
                <a:ext cx="99000" cy="1429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9795ABE4-D0D0-03A3-BA19-C8AF38AC353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699108" y="5014663"/>
                  <a:ext cx="1141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801566C1-B6CB-5249-E505-9551A75A28B3}"/>
                    </a:ext>
                  </a:extLst>
                </p14:cNvPr>
                <p14:cNvContentPartPr/>
                <p14:nvPr/>
              </p14:nvContentPartPr>
              <p14:xfrm>
                <a:off x="11730428" y="5142463"/>
                <a:ext cx="30960" cy="1332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801566C1-B6CB-5249-E505-9551A75A28B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1722868" y="5134903"/>
                  <a:ext cx="460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31E93EF2-728F-75ED-4A62-94FBE2424951}"/>
                    </a:ext>
                  </a:extLst>
                </p14:cNvPr>
                <p14:cNvContentPartPr/>
                <p14:nvPr/>
              </p14:nvContentPartPr>
              <p14:xfrm>
                <a:off x="11805308" y="5184223"/>
                <a:ext cx="6480" cy="1566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31E93EF2-728F-75ED-4A62-94FBE242495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1797748" y="5176663"/>
                  <a:ext cx="216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C9EFAA7F-B183-83DC-F252-BBFAC4CC4160}"/>
                    </a:ext>
                  </a:extLst>
                </p14:cNvPr>
                <p14:cNvContentPartPr/>
                <p14:nvPr/>
              </p14:nvContentPartPr>
              <p14:xfrm>
                <a:off x="11631788" y="5297263"/>
                <a:ext cx="312480" cy="460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C9EFAA7F-B183-83DC-F252-BBFAC4CC416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1624228" y="5289703"/>
                  <a:ext cx="32760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4E149E70-DB91-7032-FEC4-C9F7FF32DA67}"/>
              </a:ext>
            </a:extLst>
          </p:cNvPr>
          <p:cNvGrpSpPr/>
          <p:nvPr/>
        </p:nvGrpSpPr>
        <p:grpSpPr>
          <a:xfrm>
            <a:off x="8811188" y="3459463"/>
            <a:ext cx="249120" cy="37800"/>
            <a:chOff x="8811188" y="3459463"/>
            <a:chExt cx="249120" cy="3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F9427E4-C95B-76D1-5274-69FA91FE125D}"/>
                    </a:ext>
                  </a:extLst>
                </p14:cNvPr>
                <p14:cNvContentPartPr/>
                <p14:nvPr/>
              </p14:nvContentPartPr>
              <p14:xfrm>
                <a:off x="8856548" y="3463423"/>
                <a:ext cx="360" cy="3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F9427E4-C95B-76D1-5274-69FA91FE125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848988" y="34558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AC3996A1-E1E1-6E6C-A9E6-B27E7A82137F}"/>
                    </a:ext>
                  </a:extLst>
                </p14:cNvPr>
                <p14:cNvContentPartPr/>
                <p14:nvPr/>
              </p14:nvContentPartPr>
              <p14:xfrm>
                <a:off x="8856548" y="3463423"/>
                <a:ext cx="360" cy="3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AC3996A1-E1E1-6E6C-A9E6-B27E7A82137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848988" y="34558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2002D3A1-2DA4-78C9-A746-8F79593817F0}"/>
                    </a:ext>
                  </a:extLst>
                </p14:cNvPr>
                <p14:cNvContentPartPr/>
                <p14:nvPr/>
              </p14:nvContentPartPr>
              <p14:xfrm>
                <a:off x="8856548" y="3463423"/>
                <a:ext cx="360" cy="3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2002D3A1-2DA4-78C9-A746-8F79593817F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848988" y="34558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2387DEBE-4963-FC87-3205-F9E2F8B0EF87}"/>
                    </a:ext>
                  </a:extLst>
                </p14:cNvPr>
                <p14:cNvContentPartPr/>
                <p14:nvPr/>
              </p14:nvContentPartPr>
              <p14:xfrm>
                <a:off x="8811188" y="3459463"/>
                <a:ext cx="249120" cy="378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2387DEBE-4963-FC87-3205-F9E2F8B0EF8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803628" y="3451903"/>
                  <a:ext cx="26424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6F75FA3C-283A-13AC-F22F-7207B6B33270}"/>
              </a:ext>
            </a:extLst>
          </p:cNvPr>
          <p:cNvGrpSpPr/>
          <p:nvPr/>
        </p:nvGrpSpPr>
        <p:grpSpPr>
          <a:xfrm>
            <a:off x="6525360" y="5657983"/>
            <a:ext cx="456120" cy="345600"/>
            <a:chOff x="6525360" y="5657983"/>
            <a:chExt cx="45612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CFE26FEC-3C66-4B83-0F74-FDCD83C6BB8A}"/>
                    </a:ext>
                  </a:extLst>
                </p14:cNvPr>
                <p14:cNvContentPartPr/>
                <p14:nvPr/>
              </p14:nvContentPartPr>
              <p14:xfrm>
                <a:off x="6527160" y="5729623"/>
                <a:ext cx="87840" cy="788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CFE26FEC-3C66-4B83-0F74-FDCD83C6BB8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519600" y="5722063"/>
                  <a:ext cx="1029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A2F9DCD9-B61C-0C91-608E-179110EAFBCF}"/>
                    </a:ext>
                  </a:extLst>
                </p14:cNvPr>
                <p14:cNvContentPartPr/>
                <p14:nvPr/>
              </p14:nvContentPartPr>
              <p14:xfrm>
                <a:off x="6599880" y="5843743"/>
                <a:ext cx="1080" cy="860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A2F9DCD9-B61C-0C91-608E-179110EAFBC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592320" y="5836183"/>
                  <a:ext cx="162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C86AE45D-C9C9-7BDE-6EB4-6481922B2E22}"/>
                    </a:ext>
                  </a:extLst>
                </p14:cNvPr>
                <p14:cNvContentPartPr/>
                <p14:nvPr/>
              </p14:nvContentPartPr>
              <p14:xfrm>
                <a:off x="6525360" y="5884423"/>
                <a:ext cx="202320" cy="306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C86AE45D-C9C9-7BDE-6EB4-6481922B2E2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517800" y="5876863"/>
                  <a:ext cx="2174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90614730-77AE-56EA-24BA-559E489CA49A}"/>
                    </a:ext>
                  </a:extLst>
                </p14:cNvPr>
                <p14:cNvContentPartPr/>
                <p14:nvPr/>
              </p14:nvContentPartPr>
              <p14:xfrm>
                <a:off x="6777360" y="5657983"/>
                <a:ext cx="163800" cy="1234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90614730-77AE-56EA-24BA-559E489CA49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769800" y="5650423"/>
                  <a:ext cx="1789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76D09FD6-4BA0-6F42-A5FA-936C1040F052}"/>
                    </a:ext>
                  </a:extLst>
                </p14:cNvPr>
                <p14:cNvContentPartPr/>
                <p14:nvPr/>
              </p14:nvContentPartPr>
              <p14:xfrm>
                <a:off x="6731280" y="5798023"/>
                <a:ext cx="173160" cy="597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76D09FD6-4BA0-6F42-A5FA-936C1040F05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723720" y="5790463"/>
                  <a:ext cx="1882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29EF0DB2-2C1B-D995-4B24-E661C5AF0277}"/>
                    </a:ext>
                  </a:extLst>
                </p14:cNvPr>
                <p14:cNvContentPartPr/>
                <p14:nvPr/>
              </p14:nvContentPartPr>
              <p14:xfrm>
                <a:off x="6789240" y="5864983"/>
                <a:ext cx="192240" cy="1386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29EF0DB2-2C1B-D995-4B24-E661C5AF027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781680" y="5857423"/>
                  <a:ext cx="20700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" name="Gruppo 196">
            <a:extLst>
              <a:ext uri="{FF2B5EF4-FFF2-40B4-BE49-F238E27FC236}">
                <a16:creationId xmlns:a16="http://schemas.microsoft.com/office/drawing/2014/main" id="{27609778-E6AD-9C31-7802-EA3BA5A055B0}"/>
              </a:ext>
            </a:extLst>
          </p:cNvPr>
          <p:cNvGrpSpPr/>
          <p:nvPr/>
        </p:nvGrpSpPr>
        <p:grpSpPr>
          <a:xfrm>
            <a:off x="9170640" y="5738983"/>
            <a:ext cx="343080" cy="409680"/>
            <a:chOff x="9170640" y="5738983"/>
            <a:chExt cx="343080" cy="40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0A936B03-F392-6FCB-5EBB-1E6645C51B2D}"/>
                    </a:ext>
                  </a:extLst>
                </p14:cNvPr>
                <p14:cNvContentPartPr/>
                <p14:nvPr/>
              </p14:nvContentPartPr>
              <p14:xfrm>
                <a:off x="9170640" y="5738983"/>
                <a:ext cx="122400" cy="1648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0A936B03-F392-6FCB-5EBB-1E6645C51B2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163080" y="5731783"/>
                  <a:ext cx="1375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94454B85-C1E6-B45E-73E3-0DA77DCFF4C7}"/>
                    </a:ext>
                  </a:extLst>
                </p14:cNvPr>
                <p14:cNvContentPartPr/>
                <p14:nvPr/>
              </p14:nvContentPartPr>
              <p14:xfrm>
                <a:off x="9374760" y="5754823"/>
                <a:ext cx="12240" cy="1551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94454B85-C1E6-B45E-73E3-0DA77DCFF4C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367200" y="5747263"/>
                  <a:ext cx="273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18FFE126-33B2-346F-0FA2-6EF008A71439}"/>
                    </a:ext>
                  </a:extLst>
                </p14:cNvPr>
                <p14:cNvContentPartPr/>
                <p14:nvPr/>
              </p14:nvContentPartPr>
              <p14:xfrm>
                <a:off x="9388800" y="5821063"/>
                <a:ext cx="124920" cy="507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18FFE126-33B2-346F-0FA2-6EF008A7143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381240" y="5813503"/>
                  <a:ext cx="1396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74C6C1F-2E46-2149-C761-6194AEEE4F7F}"/>
                    </a:ext>
                  </a:extLst>
                </p14:cNvPr>
                <p14:cNvContentPartPr/>
                <p14:nvPr/>
              </p14:nvContentPartPr>
              <p14:xfrm>
                <a:off x="9280800" y="5992783"/>
                <a:ext cx="211680" cy="1558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74C6C1F-2E46-2149-C761-6194AEEE4F7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273240" y="5985223"/>
                  <a:ext cx="22680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6C4418F7-B5A9-6FE8-715D-AA162E6135D0}"/>
              </a:ext>
            </a:extLst>
          </p:cNvPr>
          <p:cNvGrpSpPr/>
          <p:nvPr/>
        </p:nvGrpSpPr>
        <p:grpSpPr>
          <a:xfrm>
            <a:off x="9933480" y="5748343"/>
            <a:ext cx="751680" cy="264240"/>
            <a:chOff x="9933480" y="5748343"/>
            <a:chExt cx="751680" cy="26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9B00FAEF-AD9C-91EF-0461-D64CCE945F94}"/>
                    </a:ext>
                  </a:extLst>
                </p14:cNvPr>
                <p14:cNvContentPartPr/>
                <p14:nvPr/>
              </p14:nvContentPartPr>
              <p14:xfrm>
                <a:off x="9933480" y="5792263"/>
                <a:ext cx="135720" cy="1753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9B00FAEF-AD9C-91EF-0461-D64CCE945F94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9925920" y="5785063"/>
                  <a:ext cx="1508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B817FF54-FFBE-6B70-203E-EDBD571F9A0A}"/>
                    </a:ext>
                  </a:extLst>
                </p14:cNvPr>
                <p14:cNvContentPartPr/>
                <p14:nvPr/>
              </p14:nvContentPartPr>
              <p14:xfrm>
                <a:off x="10099440" y="5807023"/>
                <a:ext cx="15840" cy="2055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B817FF54-FFBE-6B70-203E-EDBD571F9A0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091880" y="5799463"/>
                  <a:ext cx="309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8BE58E6E-D83F-EE82-A6C8-4C834AE013D6}"/>
                    </a:ext>
                  </a:extLst>
                </p14:cNvPr>
                <p14:cNvContentPartPr/>
                <p14:nvPr/>
              </p14:nvContentPartPr>
              <p14:xfrm>
                <a:off x="10106640" y="5891623"/>
                <a:ext cx="103680" cy="306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8BE58E6E-D83F-EE82-A6C8-4C834AE013D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099080" y="5884063"/>
                  <a:ext cx="1188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6990B205-57BA-E47B-1DB0-8CEB2B3AC6A2}"/>
                    </a:ext>
                  </a:extLst>
                </p14:cNvPr>
                <p14:cNvContentPartPr/>
                <p14:nvPr/>
              </p14:nvContentPartPr>
              <p14:xfrm>
                <a:off x="10242000" y="5754823"/>
                <a:ext cx="104400" cy="2268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6990B205-57BA-E47B-1DB0-8CEB2B3AC6A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0234440" y="5747263"/>
                  <a:ext cx="1195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65B44A4F-B5F3-7461-2EFA-D4C1567AA255}"/>
                    </a:ext>
                  </a:extLst>
                </p14:cNvPr>
                <p14:cNvContentPartPr/>
                <p14:nvPr/>
              </p14:nvContentPartPr>
              <p14:xfrm>
                <a:off x="10357920" y="5790823"/>
                <a:ext cx="32400" cy="1508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65B44A4F-B5F3-7461-2EFA-D4C1567AA25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0350360" y="5783263"/>
                  <a:ext cx="475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080FC5C4-24AA-BAE0-3D47-9895DAB6C1BB}"/>
                    </a:ext>
                  </a:extLst>
                </p14:cNvPr>
                <p14:cNvContentPartPr/>
                <p14:nvPr/>
              </p14:nvContentPartPr>
              <p14:xfrm>
                <a:off x="10359360" y="5843023"/>
                <a:ext cx="88920" cy="403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080FC5C4-24AA-BAE0-3D47-9895DAB6C1B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0351800" y="5835463"/>
                  <a:ext cx="1036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D6ED9179-6526-F67E-8214-C36F6E40F0CB}"/>
                    </a:ext>
                  </a:extLst>
                </p14:cNvPr>
                <p14:cNvContentPartPr/>
                <p14:nvPr/>
              </p14:nvContentPartPr>
              <p14:xfrm>
                <a:off x="10530000" y="5748343"/>
                <a:ext cx="120240" cy="1396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D6ED9179-6526-F67E-8214-C36F6E40F0C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522440" y="5740783"/>
                  <a:ext cx="1350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FC9EFF27-B86B-F2B2-721D-F0438138475F}"/>
                    </a:ext>
                  </a:extLst>
                </p14:cNvPr>
                <p14:cNvContentPartPr/>
                <p14:nvPr/>
              </p14:nvContentPartPr>
              <p14:xfrm>
                <a:off x="10554840" y="5872903"/>
                <a:ext cx="20880" cy="648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FC9EFF27-B86B-F2B2-721D-F0438138475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0547280" y="5865343"/>
                  <a:ext cx="356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94DF1B06-4AFA-9DBD-785A-9B358DEFC963}"/>
                    </a:ext>
                  </a:extLst>
                </p14:cNvPr>
                <p14:cNvContentPartPr/>
                <p14:nvPr/>
              </p14:nvContentPartPr>
              <p14:xfrm>
                <a:off x="10485360" y="5903863"/>
                <a:ext cx="199800" cy="6552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94DF1B06-4AFA-9DBD-785A-9B358DEFC96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477800" y="5896303"/>
                  <a:ext cx="21492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73ACEF02-419D-AC3C-1BCD-2FFDAF3F2881}"/>
              </a:ext>
            </a:extLst>
          </p:cNvPr>
          <p:cNvGrpSpPr/>
          <p:nvPr/>
        </p:nvGrpSpPr>
        <p:grpSpPr>
          <a:xfrm>
            <a:off x="10944000" y="5706943"/>
            <a:ext cx="1071000" cy="410040"/>
            <a:chOff x="10944000" y="5706943"/>
            <a:chExt cx="1071000" cy="41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12D92EA-8265-1E52-2B87-5929CB9B098E}"/>
                    </a:ext>
                  </a:extLst>
                </p14:cNvPr>
                <p14:cNvContentPartPr/>
                <p14:nvPr/>
              </p14:nvContentPartPr>
              <p14:xfrm>
                <a:off x="11009520" y="5706943"/>
                <a:ext cx="145080" cy="2095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12D92EA-8265-1E52-2B87-5929CB9B098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1001960" y="5699383"/>
                  <a:ext cx="1602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E60BF3D2-81F2-B5A4-2125-8C043F9B69D3}"/>
                    </a:ext>
                  </a:extLst>
                </p14:cNvPr>
                <p14:cNvContentPartPr/>
                <p14:nvPr/>
              </p14:nvContentPartPr>
              <p14:xfrm>
                <a:off x="11036880" y="5854183"/>
                <a:ext cx="111600" cy="313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E60BF3D2-81F2-B5A4-2125-8C043F9B69D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1029680" y="5846623"/>
                  <a:ext cx="1267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A3AA2AA-A7BE-4202-E1F9-0B9E84EFAC7C}"/>
                    </a:ext>
                  </a:extLst>
                </p14:cNvPr>
                <p14:cNvContentPartPr/>
                <p14:nvPr/>
              </p14:nvContentPartPr>
              <p14:xfrm>
                <a:off x="11213280" y="5765623"/>
                <a:ext cx="3600" cy="727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A3AA2AA-A7BE-4202-E1F9-0B9E84EFAC7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1205720" y="5758063"/>
                  <a:ext cx="187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E95BCEBE-8351-5E39-99F3-6F919E05F285}"/>
                    </a:ext>
                  </a:extLst>
                </p14:cNvPr>
                <p14:cNvContentPartPr/>
                <p14:nvPr/>
              </p14:nvContentPartPr>
              <p14:xfrm>
                <a:off x="10944000" y="5903863"/>
                <a:ext cx="293040" cy="550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E95BCEBE-8351-5E39-99F3-6F919E05F28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936440" y="5896303"/>
                  <a:ext cx="308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D235215E-A169-85AA-451A-DACE10F14517}"/>
                    </a:ext>
                  </a:extLst>
                </p14:cNvPr>
                <p14:cNvContentPartPr/>
                <p14:nvPr/>
              </p14:nvContentPartPr>
              <p14:xfrm>
                <a:off x="11080080" y="5947063"/>
                <a:ext cx="17640" cy="770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D235215E-A169-85AA-451A-DACE10F1451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1072520" y="5939503"/>
                  <a:ext cx="327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05343981-A07D-87FC-A483-D69D5CEA9D06}"/>
                    </a:ext>
                  </a:extLst>
                </p14:cNvPr>
                <p14:cNvContentPartPr/>
                <p14:nvPr/>
              </p14:nvContentPartPr>
              <p14:xfrm>
                <a:off x="11134800" y="5935903"/>
                <a:ext cx="27720" cy="1054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05343981-A07D-87FC-A483-D69D5CEA9D0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1127240" y="5928343"/>
                  <a:ext cx="428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3D080D79-8FFE-1F73-4D61-CD6E676DA35C}"/>
                    </a:ext>
                  </a:extLst>
                </p14:cNvPr>
                <p14:cNvContentPartPr/>
                <p14:nvPr/>
              </p14:nvContentPartPr>
              <p14:xfrm>
                <a:off x="10972080" y="5980543"/>
                <a:ext cx="336240" cy="810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3D080D79-8FFE-1F73-4D61-CD6E676DA35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964520" y="5972983"/>
                  <a:ext cx="3510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1824A159-8937-B6E2-EACD-0AB4C23E68E1}"/>
                    </a:ext>
                  </a:extLst>
                </p14:cNvPr>
                <p14:cNvContentPartPr/>
                <p14:nvPr/>
              </p14:nvContentPartPr>
              <p14:xfrm>
                <a:off x="11339280" y="5781823"/>
                <a:ext cx="81000" cy="1465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1824A159-8937-B6E2-EACD-0AB4C23E68E1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1331720" y="5774263"/>
                  <a:ext cx="961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92C17158-81AB-F186-27F4-B7CE60668D2E}"/>
                    </a:ext>
                  </a:extLst>
                </p14:cNvPr>
                <p14:cNvContentPartPr/>
                <p14:nvPr/>
              </p14:nvContentPartPr>
              <p14:xfrm>
                <a:off x="11461320" y="5876143"/>
                <a:ext cx="109800" cy="133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92C17158-81AB-F186-27F4-B7CE60668D2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1453760" y="5868943"/>
                  <a:ext cx="1249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62455E25-DA1B-4F9A-E0E5-DD3482EE18A8}"/>
                    </a:ext>
                  </a:extLst>
                </p14:cNvPr>
                <p14:cNvContentPartPr/>
                <p14:nvPr/>
              </p14:nvContentPartPr>
              <p14:xfrm>
                <a:off x="11539440" y="5775343"/>
                <a:ext cx="45720" cy="1850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62455E25-DA1B-4F9A-E0E5-DD3482EE18A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1531880" y="5767783"/>
                  <a:ext cx="608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8915DD98-8E30-CC71-8AD2-41647ECC0C0A}"/>
                    </a:ext>
                  </a:extLst>
                </p14:cNvPr>
                <p14:cNvContentPartPr/>
                <p14:nvPr/>
              </p14:nvContentPartPr>
              <p14:xfrm>
                <a:off x="11734200" y="5796583"/>
                <a:ext cx="93600" cy="1177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8915DD98-8E30-CC71-8AD2-41647ECC0C0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1726640" y="5789023"/>
                  <a:ext cx="1087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EE34249C-5A12-AE58-2974-437E0EB6BB0A}"/>
                    </a:ext>
                  </a:extLst>
                </p14:cNvPr>
                <p14:cNvContentPartPr/>
                <p14:nvPr/>
              </p14:nvContentPartPr>
              <p14:xfrm>
                <a:off x="11735280" y="5978023"/>
                <a:ext cx="9000" cy="507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EE34249C-5A12-AE58-2974-437E0EB6BB0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727720" y="5970463"/>
                  <a:ext cx="241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6FE8B354-C43F-03EC-92EB-E6F11580AE96}"/>
                    </a:ext>
                  </a:extLst>
                </p14:cNvPr>
                <p14:cNvContentPartPr/>
                <p14:nvPr/>
              </p14:nvContentPartPr>
              <p14:xfrm>
                <a:off x="11829960" y="5970103"/>
                <a:ext cx="15840" cy="907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6FE8B354-C43F-03EC-92EB-E6F11580AE9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1822400" y="5962543"/>
                  <a:ext cx="309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A9A90239-CC46-263E-009B-D0C04240D742}"/>
                    </a:ext>
                  </a:extLst>
                </p14:cNvPr>
                <p14:cNvContentPartPr/>
                <p14:nvPr/>
              </p14:nvContentPartPr>
              <p14:xfrm>
                <a:off x="11681280" y="6086383"/>
                <a:ext cx="333720" cy="306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A9A90239-CC46-263E-009B-D0C04240D74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1673720" y="6078823"/>
                  <a:ext cx="348840" cy="4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1">
            <p14:nvContentPartPr>
              <p14:cNvPr id="198" name="Input penna 197">
                <a:extLst>
                  <a:ext uri="{FF2B5EF4-FFF2-40B4-BE49-F238E27FC236}">
                    <a16:creationId xmlns:a16="http://schemas.microsoft.com/office/drawing/2014/main" id="{F75E994F-68D2-AC29-4596-201BF31A0E7B}"/>
                  </a:ext>
                </a:extLst>
              </p14:cNvPr>
              <p14:cNvContentPartPr/>
              <p14:nvPr/>
            </p14:nvContentPartPr>
            <p14:xfrm>
              <a:off x="7929360" y="5881903"/>
              <a:ext cx="137160" cy="21600"/>
            </p14:xfrm>
          </p:contentPart>
        </mc:Choice>
        <mc:Fallback>
          <p:pic>
            <p:nvPicPr>
              <p:cNvPr id="198" name="Input penna 197">
                <a:extLst>
                  <a:ext uri="{FF2B5EF4-FFF2-40B4-BE49-F238E27FC236}">
                    <a16:creationId xmlns:a16="http://schemas.microsoft.com/office/drawing/2014/main" id="{F75E994F-68D2-AC29-4596-201BF31A0E7B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7921800" y="5874343"/>
                <a:ext cx="152280" cy="3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59AE4CAB-C59D-0BD5-BE15-93C137DB360C}"/>
              </a:ext>
            </a:extLst>
          </p:cNvPr>
          <p:cNvGrpSpPr/>
          <p:nvPr/>
        </p:nvGrpSpPr>
        <p:grpSpPr>
          <a:xfrm>
            <a:off x="4806720" y="3673663"/>
            <a:ext cx="614160" cy="543600"/>
            <a:chOff x="4806720" y="3673663"/>
            <a:chExt cx="614160" cy="54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BD361F2-9715-362B-0197-D062610DAA50}"/>
                    </a:ext>
                  </a:extLst>
                </p14:cNvPr>
                <p14:cNvContentPartPr/>
                <p14:nvPr/>
              </p14:nvContentPartPr>
              <p14:xfrm>
                <a:off x="4806720" y="3737023"/>
                <a:ext cx="203040" cy="410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BD361F2-9715-362B-0197-D062610DAA5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799160" y="3729463"/>
                  <a:ext cx="2181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9056702B-CAEF-0991-5B57-D4777CF4163F}"/>
                    </a:ext>
                  </a:extLst>
                </p14:cNvPr>
                <p14:cNvContentPartPr/>
                <p14:nvPr/>
              </p14:nvContentPartPr>
              <p14:xfrm>
                <a:off x="4808520" y="3771943"/>
                <a:ext cx="165600" cy="2404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9056702B-CAEF-0991-5B57-D4777CF4163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800960" y="3764743"/>
                  <a:ext cx="1807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DA22521-034A-E674-6753-630A2F21E6AD}"/>
                    </a:ext>
                  </a:extLst>
                </p14:cNvPr>
                <p14:cNvContentPartPr/>
                <p14:nvPr/>
              </p14:nvContentPartPr>
              <p14:xfrm>
                <a:off x="4914000" y="3845383"/>
                <a:ext cx="123120" cy="280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DA22521-034A-E674-6753-630A2F21E6A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906440" y="3837823"/>
                  <a:ext cx="1382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FC001834-14AC-AF9B-E1F3-3F5064774243}"/>
                    </a:ext>
                  </a:extLst>
                </p14:cNvPr>
                <p14:cNvContentPartPr/>
                <p14:nvPr/>
              </p14:nvContentPartPr>
              <p14:xfrm>
                <a:off x="5058720" y="3715783"/>
                <a:ext cx="37800" cy="2602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FC001834-14AC-AF9B-E1F3-3F506477424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051160" y="3708223"/>
                  <a:ext cx="5292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62079E8-945B-A6CA-3BE6-F4319EDA9421}"/>
                    </a:ext>
                  </a:extLst>
                </p14:cNvPr>
                <p14:cNvContentPartPr/>
                <p14:nvPr/>
              </p14:nvContentPartPr>
              <p14:xfrm>
                <a:off x="5220000" y="3692383"/>
                <a:ext cx="97560" cy="1641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62079E8-945B-A6CA-3BE6-F4319EDA942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212440" y="3684823"/>
                  <a:ext cx="1123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EC22EEC6-C8D4-0EE6-8EB2-17405EBA92D7}"/>
                    </a:ext>
                  </a:extLst>
                </p14:cNvPr>
                <p14:cNvContentPartPr/>
                <p14:nvPr/>
              </p14:nvContentPartPr>
              <p14:xfrm>
                <a:off x="5152680" y="3932503"/>
                <a:ext cx="113760" cy="86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EC22EEC6-C8D4-0EE6-8EB2-17405EBA92D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145120" y="3924943"/>
                  <a:ext cx="1288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D7403A9A-1D46-D719-499E-EEC9FC6F9D73}"/>
                    </a:ext>
                  </a:extLst>
                </p14:cNvPr>
                <p14:cNvContentPartPr/>
                <p14:nvPr/>
              </p14:nvContentPartPr>
              <p14:xfrm>
                <a:off x="5228640" y="3924223"/>
                <a:ext cx="6480" cy="964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D7403A9A-1D46-D719-499E-EEC9FC6F9D7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221080" y="3917023"/>
                  <a:ext cx="216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F5D52F5-F1F8-2768-52DA-2CA320F42BDB}"/>
                    </a:ext>
                  </a:extLst>
                </p14:cNvPr>
                <p14:cNvContentPartPr/>
                <p14:nvPr/>
              </p14:nvContentPartPr>
              <p14:xfrm>
                <a:off x="5252040" y="3895783"/>
                <a:ext cx="84960" cy="475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F5D52F5-F1F8-2768-52DA-2CA320F42BD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244480" y="3888223"/>
                  <a:ext cx="1000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2653588-C54F-85C3-0C90-C65B220B6ABA}"/>
                    </a:ext>
                  </a:extLst>
                </p14:cNvPr>
                <p14:cNvContentPartPr/>
                <p14:nvPr/>
              </p14:nvContentPartPr>
              <p14:xfrm>
                <a:off x="5345280" y="3673663"/>
                <a:ext cx="51120" cy="5436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2653588-C54F-85C3-0C90-C65B220B6AB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337720" y="3666103"/>
                  <a:ext cx="66240" cy="55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4C42396-A1C4-586E-0C5B-87261EFEF88E}"/>
                    </a:ext>
                  </a:extLst>
                </p14:cNvPr>
                <p14:cNvContentPartPr/>
                <p14:nvPr/>
              </p14:nvContentPartPr>
              <p14:xfrm>
                <a:off x="5264640" y="3864103"/>
                <a:ext cx="156240" cy="378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4C42396-A1C4-586E-0C5B-87261EFEF88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257080" y="3856543"/>
                  <a:ext cx="17100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D30B115C-4C2D-A86E-146D-F177B892A968}"/>
              </a:ext>
            </a:extLst>
          </p:cNvPr>
          <p:cNvGrpSpPr/>
          <p:nvPr/>
        </p:nvGrpSpPr>
        <p:grpSpPr>
          <a:xfrm>
            <a:off x="7303320" y="5615863"/>
            <a:ext cx="1447920" cy="584280"/>
            <a:chOff x="7303320" y="5615863"/>
            <a:chExt cx="1447920" cy="58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2CA39248-D4E5-B869-11F5-1D0705245923}"/>
                    </a:ext>
                  </a:extLst>
                </p14:cNvPr>
                <p14:cNvContentPartPr/>
                <p14:nvPr/>
              </p14:nvContentPartPr>
              <p14:xfrm>
                <a:off x="8244720" y="5800543"/>
                <a:ext cx="105840" cy="2203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2CA39248-D4E5-B869-11F5-1D0705245923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237160" y="5792983"/>
                  <a:ext cx="1209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D72C3FFC-CD57-1A60-3C45-6DBE27EE3C42}"/>
                    </a:ext>
                  </a:extLst>
                </p14:cNvPr>
                <p14:cNvContentPartPr/>
                <p14:nvPr/>
              </p14:nvContentPartPr>
              <p14:xfrm>
                <a:off x="8272080" y="5927623"/>
                <a:ext cx="140400" cy="777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D72C3FFC-CD57-1A60-3C45-6DBE27EE3C4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264520" y="5920063"/>
                  <a:ext cx="155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03B600FC-1477-028B-B929-6559A662BE09}"/>
                    </a:ext>
                  </a:extLst>
                </p14:cNvPr>
                <p14:cNvContentPartPr/>
                <p14:nvPr/>
              </p14:nvContentPartPr>
              <p14:xfrm>
                <a:off x="8436600" y="5892703"/>
                <a:ext cx="60480" cy="295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03B600FC-1477-028B-B929-6559A662BE09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429040" y="5885143"/>
                  <a:ext cx="756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51E5331D-D870-6C27-065E-07980A74F3BC}"/>
                    </a:ext>
                  </a:extLst>
                </p14:cNvPr>
                <p14:cNvContentPartPr/>
                <p14:nvPr/>
              </p14:nvContentPartPr>
              <p14:xfrm>
                <a:off x="8510040" y="5783623"/>
                <a:ext cx="31680" cy="2836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51E5331D-D870-6C27-065E-07980A74F3B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502480" y="5776063"/>
                  <a:ext cx="4680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5BD8E54-5B44-6031-C7B1-DF750677B0A1}"/>
                    </a:ext>
                  </a:extLst>
                </p14:cNvPr>
                <p14:cNvContentPartPr/>
                <p14:nvPr/>
              </p14:nvContentPartPr>
              <p14:xfrm>
                <a:off x="7303320" y="5754823"/>
                <a:ext cx="258480" cy="306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5BD8E54-5B44-6031-C7B1-DF750677B0A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295760" y="5747263"/>
                  <a:ext cx="2736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09C4094-7EB5-F2F5-1DB4-2923D1DA4E94}"/>
                    </a:ext>
                  </a:extLst>
                </p14:cNvPr>
                <p14:cNvContentPartPr/>
                <p14:nvPr/>
              </p14:nvContentPartPr>
              <p14:xfrm>
                <a:off x="7322760" y="5762383"/>
                <a:ext cx="262440" cy="2404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09C4094-7EB5-F2F5-1DB4-2923D1DA4E94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315200" y="5754823"/>
                  <a:ext cx="2775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165F6D1D-E477-F93D-B64C-63150F9EFF31}"/>
                    </a:ext>
                  </a:extLst>
                </p14:cNvPr>
                <p14:cNvContentPartPr/>
                <p14:nvPr/>
              </p14:nvContentPartPr>
              <p14:xfrm>
                <a:off x="7535880" y="5844463"/>
                <a:ext cx="132480" cy="435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165F6D1D-E477-F93D-B64C-63150F9EFF3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528320" y="5836903"/>
                  <a:ext cx="1476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CA10A3F9-5D19-4532-E082-E4D1C9E39F2D}"/>
                    </a:ext>
                  </a:extLst>
                </p14:cNvPr>
                <p14:cNvContentPartPr/>
                <p14:nvPr/>
              </p14:nvContentPartPr>
              <p14:xfrm>
                <a:off x="7699320" y="5759863"/>
                <a:ext cx="8280" cy="1126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CA10A3F9-5D19-4532-E082-E4D1C9E39F2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691760" y="5752303"/>
                  <a:ext cx="234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8D366D87-035B-E4B2-20CA-3E786321E168}"/>
                    </a:ext>
                  </a:extLst>
                </p14:cNvPr>
                <p14:cNvContentPartPr/>
                <p14:nvPr/>
              </p14:nvContentPartPr>
              <p14:xfrm>
                <a:off x="7833960" y="5772463"/>
                <a:ext cx="118440" cy="1101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8D366D87-035B-E4B2-20CA-3E786321E168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826400" y="5764903"/>
                  <a:ext cx="1335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87A56598-476C-3BE4-FAC7-1A3A5EEF55F5}"/>
                    </a:ext>
                  </a:extLst>
                </p14:cNvPr>
                <p14:cNvContentPartPr/>
                <p14:nvPr/>
              </p14:nvContentPartPr>
              <p14:xfrm>
                <a:off x="7809480" y="5912863"/>
                <a:ext cx="166320" cy="475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87A56598-476C-3BE4-FAC7-1A3A5EEF55F5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802280" y="5905303"/>
                  <a:ext cx="1814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6F412377-7284-1247-8AE7-F90F5C418F2D}"/>
                    </a:ext>
                  </a:extLst>
                </p14:cNvPr>
                <p14:cNvContentPartPr/>
                <p14:nvPr/>
              </p14:nvContentPartPr>
              <p14:xfrm>
                <a:off x="7912080" y="5972263"/>
                <a:ext cx="7200" cy="468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6F412377-7284-1247-8AE7-F90F5C418F2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904520" y="5964703"/>
                  <a:ext cx="223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F482E563-E37A-331F-E9CD-4C575BE0F011}"/>
                    </a:ext>
                  </a:extLst>
                </p14:cNvPr>
                <p14:cNvContentPartPr/>
                <p14:nvPr/>
              </p14:nvContentPartPr>
              <p14:xfrm>
                <a:off x="7913880" y="5972263"/>
                <a:ext cx="360" cy="3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F482E563-E37A-331F-E9CD-4C575BE0F01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906320" y="596470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21AF1B90-5E36-F9F9-4BF9-8E49F94F89B2}"/>
                    </a:ext>
                  </a:extLst>
                </p14:cNvPr>
                <p14:cNvContentPartPr/>
                <p14:nvPr/>
              </p14:nvContentPartPr>
              <p14:xfrm>
                <a:off x="7913880" y="5972263"/>
                <a:ext cx="360" cy="3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21AF1B90-5E36-F9F9-4BF9-8E49F94F89B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906320" y="596470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47C49089-8F9F-A96B-5AEF-A332D2DFDFED}"/>
                    </a:ext>
                  </a:extLst>
                </p14:cNvPr>
                <p14:cNvContentPartPr/>
                <p14:nvPr/>
              </p14:nvContentPartPr>
              <p14:xfrm>
                <a:off x="8013960" y="5777863"/>
                <a:ext cx="45720" cy="2901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47C49089-8F9F-A96B-5AEF-A332D2DFDFED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006400" y="5770303"/>
                  <a:ext cx="6084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5D5139BA-D470-2301-F1C1-9A135068E809}"/>
                    </a:ext>
                  </a:extLst>
                </p14:cNvPr>
                <p14:cNvContentPartPr/>
                <p14:nvPr/>
              </p14:nvContentPartPr>
              <p14:xfrm>
                <a:off x="8016120" y="5615863"/>
                <a:ext cx="735120" cy="5842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5D5139BA-D470-2301-F1C1-9A135068E809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008560" y="5608303"/>
                  <a:ext cx="750240" cy="59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5" name="Gruppo 224">
            <a:extLst>
              <a:ext uri="{FF2B5EF4-FFF2-40B4-BE49-F238E27FC236}">
                <a16:creationId xmlns:a16="http://schemas.microsoft.com/office/drawing/2014/main" id="{EBE20077-80DA-6086-28EE-1CC3F5516B0B}"/>
              </a:ext>
            </a:extLst>
          </p:cNvPr>
          <p:cNvGrpSpPr/>
          <p:nvPr/>
        </p:nvGrpSpPr>
        <p:grpSpPr>
          <a:xfrm>
            <a:off x="337479" y="4825663"/>
            <a:ext cx="488520" cy="283680"/>
            <a:chOff x="337479" y="4825663"/>
            <a:chExt cx="488520" cy="28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A96D885-4E27-A733-C981-23A3594F858E}"/>
                    </a:ext>
                  </a:extLst>
                </p14:cNvPr>
                <p14:cNvContentPartPr/>
                <p14:nvPr/>
              </p14:nvContentPartPr>
              <p14:xfrm>
                <a:off x="337479" y="4825663"/>
                <a:ext cx="159840" cy="2422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A96D885-4E27-A733-C981-23A3594F858E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29919" y="4818463"/>
                  <a:ext cx="17496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05C4242-0220-7858-4627-3E1162E738AA}"/>
                    </a:ext>
                  </a:extLst>
                </p14:cNvPr>
                <p14:cNvContentPartPr/>
                <p14:nvPr/>
              </p14:nvContentPartPr>
              <p14:xfrm>
                <a:off x="517479" y="4850143"/>
                <a:ext cx="105840" cy="2034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05C4242-0220-7858-4627-3E1162E738A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09919" y="4842583"/>
                  <a:ext cx="12096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5F2446E-2D78-26FF-B814-A014BF13F0C9}"/>
                    </a:ext>
                  </a:extLst>
                </p14:cNvPr>
                <p14:cNvContentPartPr/>
                <p14:nvPr/>
              </p14:nvContentPartPr>
              <p14:xfrm>
                <a:off x="674799" y="4890103"/>
                <a:ext cx="59040" cy="1508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5F2446E-2D78-26FF-B814-A014BF13F0C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667239" y="4882543"/>
                  <a:ext cx="741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50444A1B-D19E-82F0-E323-BDE06F251FC9}"/>
                    </a:ext>
                  </a:extLst>
                </p14:cNvPr>
                <p14:cNvContentPartPr/>
                <p14:nvPr/>
              </p14:nvContentPartPr>
              <p14:xfrm>
                <a:off x="802959" y="4903063"/>
                <a:ext cx="23040" cy="2062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50444A1B-D19E-82F0-E323-BDE06F251FC9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95399" y="4895503"/>
                  <a:ext cx="38160" cy="22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3" name="Gruppo 222">
            <a:extLst>
              <a:ext uri="{FF2B5EF4-FFF2-40B4-BE49-F238E27FC236}">
                <a16:creationId xmlns:a16="http://schemas.microsoft.com/office/drawing/2014/main" id="{010410B3-6C21-44FF-4251-5CFD89A9E0BB}"/>
              </a:ext>
            </a:extLst>
          </p:cNvPr>
          <p:cNvGrpSpPr/>
          <p:nvPr/>
        </p:nvGrpSpPr>
        <p:grpSpPr>
          <a:xfrm>
            <a:off x="1390839" y="4863463"/>
            <a:ext cx="545040" cy="233280"/>
            <a:chOff x="1390839" y="4863463"/>
            <a:chExt cx="545040" cy="23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2EE202F-F079-6CA4-48FD-3D26798B7A45}"/>
                    </a:ext>
                  </a:extLst>
                </p14:cNvPr>
                <p14:cNvContentPartPr/>
                <p14:nvPr/>
              </p14:nvContentPartPr>
              <p14:xfrm>
                <a:off x="1390839" y="4863463"/>
                <a:ext cx="181080" cy="2332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2EE202F-F079-6CA4-48FD-3D26798B7A45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383279" y="4855903"/>
                  <a:ext cx="1962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B2702CE4-7827-23DD-727B-D43368EF1769}"/>
                    </a:ext>
                  </a:extLst>
                </p14:cNvPr>
                <p14:cNvContentPartPr/>
                <p14:nvPr/>
              </p14:nvContentPartPr>
              <p14:xfrm>
                <a:off x="1589559" y="4864903"/>
                <a:ext cx="19800" cy="1378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B2702CE4-7827-23DD-727B-D43368EF1769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581999" y="4857343"/>
                  <a:ext cx="349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585BF845-6F75-BBA4-C384-8BF868A4AE9A}"/>
                    </a:ext>
                  </a:extLst>
                </p14:cNvPr>
                <p14:cNvContentPartPr/>
                <p14:nvPr/>
              </p14:nvContentPartPr>
              <p14:xfrm>
                <a:off x="1646799" y="4896583"/>
                <a:ext cx="87120" cy="1976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585BF845-6F75-BBA4-C384-8BF868A4AE9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639239" y="4889023"/>
                  <a:ext cx="1022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7CC7B434-8E37-A1BB-EF63-B119CE8DE220}"/>
                    </a:ext>
                  </a:extLst>
                </p14:cNvPr>
                <p14:cNvContentPartPr/>
                <p14:nvPr/>
              </p14:nvContentPartPr>
              <p14:xfrm>
                <a:off x="1768119" y="4863463"/>
                <a:ext cx="10440" cy="2120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7CC7B434-8E37-A1BB-EF63-B119CE8DE22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760559" y="4855903"/>
                  <a:ext cx="252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4935C63A-F403-8FC0-FDD7-C733CFC51DB2}"/>
                    </a:ext>
                  </a:extLst>
                </p14:cNvPr>
                <p14:cNvContentPartPr/>
                <p14:nvPr/>
              </p14:nvContentPartPr>
              <p14:xfrm>
                <a:off x="1776759" y="4974703"/>
                <a:ext cx="73080" cy="410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4935C63A-F403-8FC0-FDD7-C733CFC51DB2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769199" y="4967143"/>
                  <a:ext cx="882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9BFB63FD-44EC-4EA9-75AF-3457820D0818}"/>
                    </a:ext>
                  </a:extLst>
                </p14:cNvPr>
                <p14:cNvContentPartPr/>
                <p14:nvPr/>
              </p14:nvContentPartPr>
              <p14:xfrm>
                <a:off x="1878279" y="4966063"/>
                <a:ext cx="57600" cy="1116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9BFB63FD-44EC-4EA9-75AF-3457820D0818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870719" y="4958503"/>
                  <a:ext cx="7272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1" name="Gruppo 220">
            <a:extLst>
              <a:ext uri="{FF2B5EF4-FFF2-40B4-BE49-F238E27FC236}">
                <a16:creationId xmlns:a16="http://schemas.microsoft.com/office/drawing/2014/main" id="{BB830D5E-1D5F-6D87-7223-963FEB60A1AC}"/>
              </a:ext>
            </a:extLst>
          </p:cNvPr>
          <p:cNvGrpSpPr/>
          <p:nvPr/>
        </p:nvGrpSpPr>
        <p:grpSpPr>
          <a:xfrm>
            <a:off x="2235039" y="4839703"/>
            <a:ext cx="383400" cy="279000"/>
            <a:chOff x="2235039" y="4839703"/>
            <a:chExt cx="38340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34731EDB-FE69-0D12-EC01-9A09BB656716}"/>
                    </a:ext>
                  </a:extLst>
                </p14:cNvPr>
                <p14:cNvContentPartPr/>
                <p14:nvPr/>
              </p14:nvContentPartPr>
              <p14:xfrm>
                <a:off x="2235039" y="4924303"/>
                <a:ext cx="106920" cy="19044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34731EDB-FE69-0D12-EC01-9A09BB656716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227839" y="4916743"/>
                  <a:ext cx="1216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854A0A39-1D58-9659-81C8-35CFC0043B5B}"/>
                    </a:ext>
                  </a:extLst>
                </p14:cNvPr>
                <p14:cNvContentPartPr/>
                <p14:nvPr/>
              </p14:nvContentPartPr>
              <p14:xfrm>
                <a:off x="2390199" y="4839703"/>
                <a:ext cx="91080" cy="21672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854A0A39-1D58-9659-81C8-35CFC0043B5B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2382639" y="4832143"/>
                  <a:ext cx="1062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5EA4D0A3-6A3F-D126-F284-ED0BF26AD470}"/>
                    </a:ext>
                  </a:extLst>
                </p14:cNvPr>
                <p14:cNvContentPartPr/>
                <p14:nvPr/>
              </p14:nvContentPartPr>
              <p14:xfrm>
                <a:off x="2532759" y="4926103"/>
                <a:ext cx="85680" cy="1926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5EA4D0A3-6A3F-D126-F284-ED0BF26AD470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525199" y="4918543"/>
                  <a:ext cx="10080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23A0626C-29B5-4375-B350-B4C3D3021940}"/>
              </a:ext>
            </a:extLst>
          </p:cNvPr>
          <p:cNvGrpSpPr/>
          <p:nvPr/>
        </p:nvGrpSpPr>
        <p:grpSpPr>
          <a:xfrm>
            <a:off x="2907519" y="4895863"/>
            <a:ext cx="448920" cy="199080"/>
            <a:chOff x="2907519" y="4895863"/>
            <a:chExt cx="448920" cy="19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E866CB24-5D52-AF38-0DA9-39A3598C6F48}"/>
                    </a:ext>
                  </a:extLst>
                </p14:cNvPr>
                <p14:cNvContentPartPr/>
                <p14:nvPr/>
              </p14:nvContentPartPr>
              <p14:xfrm>
                <a:off x="2907519" y="4895863"/>
                <a:ext cx="120960" cy="18828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E866CB24-5D52-AF38-0DA9-39A3598C6F48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899959" y="4888303"/>
                  <a:ext cx="1357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A13E7019-FB3C-7574-1E5D-4E1754F36043}"/>
                    </a:ext>
                  </a:extLst>
                </p14:cNvPr>
                <p14:cNvContentPartPr/>
                <p14:nvPr/>
              </p14:nvContentPartPr>
              <p14:xfrm>
                <a:off x="3038919" y="4966063"/>
                <a:ext cx="61560" cy="1022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A13E7019-FB3C-7574-1E5D-4E1754F36043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031359" y="4958503"/>
                  <a:ext cx="76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1082AA82-F325-A891-552C-FDEEECE481BC}"/>
                    </a:ext>
                  </a:extLst>
                </p14:cNvPr>
                <p14:cNvContentPartPr/>
                <p14:nvPr/>
              </p14:nvContentPartPr>
              <p14:xfrm>
                <a:off x="3108759" y="4948783"/>
                <a:ext cx="85680" cy="1461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1082AA82-F325-A891-552C-FDEEECE481B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101199" y="4941223"/>
                  <a:ext cx="1008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81254AB7-080C-CCA2-DD96-593B462D6603}"/>
                    </a:ext>
                  </a:extLst>
                </p14:cNvPr>
                <p14:cNvContentPartPr/>
                <p14:nvPr/>
              </p14:nvContentPartPr>
              <p14:xfrm>
                <a:off x="3266079" y="4968223"/>
                <a:ext cx="90360" cy="12312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81254AB7-080C-CCA2-DD96-593B462D6603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258519" y="4960663"/>
                  <a:ext cx="10548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C911A6A3-EC91-2355-803F-F21304082BAA}"/>
              </a:ext>
            </a:extLst>
          </p:cNvPr>
          <p:cNvGrpSpPr/>
          <p:nvPr/>
        </p:nvGrpSpPr>
        <p:grpSpPr>
          <a:xfrm>
            <a:off x="3719679" y="4567543"/>
            <a:ext cx="921240" cy="563760"/>
            <a:chOff x="3719679" y="4567543"/>
            <a:chExt cx="921240" cy="56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CE2996A0-8F11-717E-1B91-E1D81679D07E}"/>
                    </a:ext>
                  </a:extLst>
                </p14:cNvPr>
                <p14:cNvContentPartPr/>
                <p14:nvPr/>
              </p14:nvContentPartPr>
              <p14:xfrm>
                <a:off x="3726159" y="4676263"/>
                <a:ext cx="216720" cy="4363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CE2996A0-8F11-717E-1B91-E1D81679D07E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718599" y="4668703"/>
                  <a:ext cx="23184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D70EEF0B-5101-8092-A236-74A6F29B9E6B}"/>
                    </a:ext>
                  </a:extLst>
                </p14:cNvPr>
                <p14:cNvContentPartPr/>
                <p14:nvPr/>
              </p14:nvContentPartPr>
              <p14:xfrm>
                <a:off x="3719679" y="4863463"/>
                <a:ext cx="195840" cy="396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D70EEF0B-5101-8092-A236-74A6F29B9E6B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3712119" y="4855903"/>
                  <a:ext cx="210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7AA424DF-4B38-C869-C6AA-E7689C82524F}"/>
                    </a:ext>
                  </a:extLst>
                </p14:cNvPr>
                <p14:cNvContentPartPr/>
                <p14:nvPr/>
              </p14:nvContentPartPr>
              <p14:xfrm>
                <a:off x="3857559" y="4813783"/>
                <a:ext cx="203760" cy="2520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7AA424DF-4B38-C869-C6AA-E7689C82524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3849999" y="4806223"/>
                  <a:ext cx="21888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A6DF7813-2108-BE60-5E41-67C58715434B}"/>
                    </a:ext>
                  </a:extLst>
                </p14:cNvPr>
                <p14:cNvContentPartPr/>
                <p14:nvPr/>
              </p14:nvContentPartPr>
              <p14:xfrm>
                <a:off x="4045479" y="4567543"/>
                <a:ext cx="128520" cy="5637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A6DF7813-2108-BE60-5E41-67C58715434B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037919" y="4560343"/>
                  <a:ext cx="143640" cy="57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31315A4-21A3-10E4-4845-7E3488770A2B}"/>
                    </a:ext>
                  </a:extLst>
                </p14:cNvPr>
                <p14:cNvContentPartPr/>
                <p14:nvPr/>
              </p14:nvContentPartPr>
              <p14:xfrm>
                <a:off x="4193439" y="4813783"/>
                <a:ext cx="52560" cy="2152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31315A4-21A3-10E4-4845-7E3488770A2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4185879" y="4806223"/>
                  <a:ext cx="6768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31486259-277F-63ED-D9E5-075F6FCB1B40}"/>
                    </a:ext>
                  </a:extLst>
                </p14:cNvPr>
                <p14:cNvContentPartPr/>
                <p14:nvPr/>
              </p14:nvContentPartPr>
              <p14:xfrm>
                <a:off x="4287039" y="4851943"/>
                <a:ext cx="70920" cy="1256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31486259-277F-63ED-D9E5-075F6FCB1B40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279479" y="4844383"/>
                  <a:ext cx="86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04056F75-D452-359B-C85A-24071784B96D}"/>
                    </a:ext>
                  </a:extLst>
                </p14:cNvPr>
                <p14:cNvContentPartPr/>
                <p14:nvPr/>
              </p14:nvContentPartPr>
              <p14:xfrm>
                <a:off x="4344279" y="4850503"/>
                <a:ext cx="116280" cy="18360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04056F75-D452-359B-C85A-24071784B96D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336719" y="4842943"/>
                  <a:ext cx="1314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ADDF611A-13E6-DECA-C239-D02A59EE1F62}"/>
                    </a:ext>
                  </a:extLst>
                </p14:cNvPr>
                <p14:cNvContentPartPr/>
                <p14:nvPr/>
              </p14:nvContentPartPr>
              <p14:xfrm>
                <a:off x="4581519" y="5002423"/>
                <a:ext cx="59400" cy="8496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ADDF611A-13E6-DECA-C239-D02A59EE1F62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574319" y="4994863"/>
                  <a:ext cx="7452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A24D0748-F5CF-8280-152B-B126DC8ADED6}"/>
              </a:ext>
            </a:extLst>
          </p:cNvPr>
          <p:cNvGrpSpPr/>
          <p:nvPr/>
        </p:nvGrpSpPr>
        <p:grpSpPr>
          <a:xfrm>
            <a:off x="4857639" y="4745383"/>
            <a:ext cx="816480" cy="245880"/>
            <a:chOff x="4857639" y="4745383"/>
            <a:chExt cx="816480" cy="24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0EE171E5-EF8C-125F-132E-877CE44FF8F6}"/>
                    </a:ext>
                  </a:extLst>
                </p14:cNvPr>
                <p14:cNvContentPartPr/>
                <p14:nvPr/>
              </p14:nvContentPartPr>
              <p14:xfrm>
                <a:off x="4857639" y="4773103"/>
                <a:ext cx="146880" cy="2181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0EE171E5-EF8C-125F-132E-877CE44FF8F6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4850079" y="4765903"/>
                  <a:ext cx="16164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E78B828F-2084-F93F-1500-149E799BCC40}"/>
                    </a:ext>
                  </a:extLst>
                </p14:cNvPr>
                <p14:cNvContentPartPr/>
                <p14:nvPr/>
              </p14:nvContentPartPr>
              <p14:xfrm>
                <a:off x="5028279" y="4745383"/>
                <a:ext cx="59040" cy="23004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E78B828F-2084-F93F-1500-149E799BCC40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020719" y="4737823"/>
                  <a:ext cx="7416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EE72FE2C-9DEF-0F6C-8565-5EC0BED6DB35}"/>
                    </a:ext>
                  </a:extLst>
                </p14:cNvPr>
                <p14:cNvContentPartPr/>
                <p14:nvPr/>
              </p14:nvContentPartPr>
              <p14:xfrm>
                <a:off x="5071479" y="4779583"/>
                <a:ext cx="91080" cy="19332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EE72FE2C-9DEF-0F6C-8565-5EC0BED6DB35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063919" y="4772023"/>
                  <a:ext cx="1062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6043AE35-672E-F152-775D-345C80049494}"/>
                    </a:ext>
                  </a:extLst>
                </p14:cNvPr>
                <p14:cNvContentPartPr/>
                <p14:nvPr/>
              </p14:nvContentPartPr>
              <p14:xfrm>
                <a:off x="5223039" y="4842943"/>
                <a:ext cx="86400" cy="1094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6043AE35-672E-F152-775D-345C80049494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215479" y="4835383"/>
                  <a:ext cx="1015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D5F1C8C7-9499-1AAF-14E1-F8DC1871461F}"/>
                    </a:ext>
                  </a:extLst>
                </p14:cNvPr>
                <p14:cNvContentPartPr/>
                <p14:nvPr/>
              </p14:nvContentPartPr>
              <p14:xfrm>
                <a:off x="5380359" y="4778503"/>
                <a:ext cx="77760" cy="13536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D5F1C8C7-9499-1AAF-14E1-F8DC1871461F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372799" y="4770943"/>
                  <a:ext cx="92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C0F276DE-A28C-1B53-1AC9-9A4471D870C1}"/>
                    </a:ext>
                  </a:extLst>
                </p14:cNvPr>
                <p14:cNvContentPartPr/>
                <p14:nvPr/>
              </p14:nvContentPartPr>
              <p14:xfrm>
                <a:off x="5521479" y="4780303"/>
                <a:ext cx="51840" cy="20880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C0F276DE-A28C-1B53-1AC9-9A4471D870C1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513919" y="4772743"/>
                  <a:ext cx="669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31B3A163-9997-8651-8B39-4E33DDA34327}"/>
                    </a:ext>
                  </a:extLst>
                </p14:cNvPr>
                <p14:cNvContentPartPr/>
                <p14:nvPr/>
              </p14:nvContentPartPr>
              <p14:xfrm>
                <a:off x="5623719" y="4823503"/>
                <a:ext cx="50400" cy="11124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31B3A163-9997-8651-8B39-4E33DDA3432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616159" y="4815943"/>
                  <a:ext cx="6552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5">
            <p14:nvContentPartPr>
              <p14:cNvPr id="249" name="Input penna 248">
                <a:extLst>
                  <a:ext uri="{FF2B5EF4-FFF2-40B4-BE49-F238E27FC236}">
                    <a16:creationId xmlns:a16="http://schemas.microsoft.com/office/drawing/2014/main" id="{AE298DE7-01C8-5325-4C71-8D2DA4744519}"/>
                  </a:ext>
                </a:extLst>
              </p14:cNvPr>
              <p14:cNvContentPartPr/>
              <p14:nvPr/>
            </p14:nvContentPartPr>
            <p14:xfrm>
              <a:off x="5874999" y="4783543"/>
              <a:ext cx="113040" cy="164160"/>
            </p14:xfrm>
          </p:contentPart>
        </mc:Choice>
        <mc:Fallback>
          <p:pic>
            <p:nvPicPr>
              <p:cNvPr id="249" name="Input penna 248">
                <a:extLst>
                  <a:ext uri="{FF2B5EF4-FFF2-40B4-BE49-F238E27FC236}">
                    <a16:creationId xmlns:a16="http://schemas.microsoft.com/office/drawing/2014/main" id="{AE298DE7-01C8-5325-4C71-8D2DA4744519}"/>
                  </a:ext>
                </a:extLst>
              </p:cNvPr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5867439" y="4775983"/>
                <a:ext cx="128160" cy="179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A81214C8-EF9F-37C5-410E-55F8C33C698E}"/>
              </a:ext>
            </a:extLst>
          </p:cNvPr>
          <p:cNvGrpSpPr/>
          <p:nvPr/>
        </p:nvGrpSpPr>
        <p:grpSpPr>
          <a:xfrm>
            <a:off x="6206199" y="4676983"/>
            <a:ext cx="463320" cy="167040"/>
            <a:chOff x="6206199" y="4676983"/>
            <a:chExt cx="463320" cy="16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0CD9239E-1D6B-37E6-FB06-21DE288B110E}"/>
                    </a:ext>
                  </a:extLst>
                </p14:cNvPr>
                <p14:cNvContentPartPr/>
                <p14:nvPr/>
              </p14:nvContentPartPr>
              <p14:xfrm>
                <a:off x="6206199" y="4677703"/>
                <a:ext cx="138960" cy="1663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0CD9239E-1D6B-37E6-FB06-21DE288B110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6198639" y="4670143"/>
                  <a:ext cx="1540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7F02CD06-5DCC-1D59-3F58-455E7DE1A6BD}"/>
                    </a:ext>
                  </a:extLst>
                </p14:cNvPr>
                <p14:cNvContentPartPr/>
                <p14:nvPr/>
              </p14:nvContentPartPr>
              <p14:xfrm>
                <a:off x="6319599" y="4706863"/>
                <a:ext cx="59760" cy="846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7F02CD06-5DCC-1D59-3F58-455E7DE1A6BD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6312039" y="4699303"/>
                  <a:ext cx="748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B6E09EA4-ABA5-B9AA-682C-CCF733AF35FE}"/>
                    </a:ext>
                  </a:extLst>
                </p14:cNvPr>
                <p14:cNvContentPartPr/>
                <p14:nvPr/>
              </p14:nvContentPartPr>
              <p14:xfrm>
                <a:off x="6390879" y="4676983"/>
                <a:ext cx="112320" cy="14040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B6E09EA4-ABA5-B9AA-682C-CCF733AF35FE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6383319" y="4669423"/>
                  <a:ext cx="1274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F2007B5A-2199-44D8-7458-6236453B8FB3}"/>
                    </a:ext>
                  </a:extLst>
                </p14:cNvPr>
                <p14:cNvContentPartPr/>
                <p14:nvPr/>
              </p14:nvContentPartPr>
              <p14:xfrm>
                <a:off x="6546399" y="4693183"/>
                <a:ext cx="123120" cy="11124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F2007B5A-2199-44D8-7458-6236453B8FB3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538839" y="4685623"/>
                  <a:ext cx="13824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" name="Gruppo 266">
            <a:extLst>
              <a:ext uri="{FF2B5EF4-FFF2-40B4-BE49-F238E27FC236}">
                <a16:creationId xmlns:a16="http://schemas.microsoft.com/office/drawing/2014/main" id="{AC6F1FE0-CA3A-E152-1CE6-76488BA6DFD3}"/>
              </a:ext>
            </a:extLst>
          </p:cNvPr>
          <p:cNvGrpSpPr/>
          <p:nvPr/>
        </p:nvGrpSpPr>
        <p:grpSpPr>
          <a:xfrm>
            <a:off x="416319" y="5281783"/>
            <a:ext cx="614880" cy="515880"/>
            <a:chOff x="416319" y="5281783"/>
            <a:chExt cx="614880" cy="51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A5F0965E-08C8-D251-9081-4A07FC5D4E07}"/>
                    </a:ext>
                  </a:extLst>
                </p14:cNvPr>
                <p14:cNvContentPartPr/>
                <p14:nvPr/>
              </p14:nvContentPartPr>
              <p14:xfrm>
                <a:off x="454119" y="5322463"/>
                <a:ext cx="181080" cy="18684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A5F0965E-08C8-D251-9081-4A07FC5D4E0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46559" y="5314903"/>
                  <a:ext cx="1962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75E43710-CE50-B7BE-9027-D120FB29DAD5}"/>
                    </a:ext>
                  </a:extLst>
                </p14:cNvPr>
                <p14:cNvContentPartPr/>
                <p14:nvPr/>
              </p14:nvContentPartPr>
              <p14:xfrm>
                <a:off x="536199" y="5517943"/>
                <a:ext cx="11160" cy="10224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75E43710-CE50-B7BE-9027-D120FB29DAD5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528639" y="5510383"/>
                  <a:ext cx="262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D640FF70-88C4-63C3-0A87-5A43B932899A}"/>
                    </a:ext>
                  </a:extLst>
                </p14:cNvPr>
                <p14:cNvContentPartPr/>
                <p14:nvPr/>
              </p14:nvContentPartPr>
              <p14:xfrm>
                <a:off x="416319" y="5593903"/>
                <a:ext cx="287640" cy="5400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D640FF70-88C4-63C3-0A87-5A43B932899A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09119" y="5586343"/>
                  <a:ext cx="3027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40EF7276-16C7-97ED-D7DF-0F4C3951BFCA}"/>
                    </a:ext>
                  </a:extLst>
                </p14:cNvPr>
                <p14:cNvContentPartPr/>
                <p14:nvPr/>
              </p14:nvContentPartPr>
              <p14:xfrm>
                <a:off x="804759" y="5281783"/>
                <a:ext cx="156960" cy="2185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40EF7276-16C7-97ED-D7DF-0F4C3951BFCA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797199" y="5274223"/>
                  <a:ext cx="1720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CCB89135-461D-FC3F-9BE7-5FDE9E0574CB}"/>
                    </a:ext>
                  </a:extLst>
                </p14:cNvPr>
                <p14:cNvContentPartPr/>
                <p14:nvPr/>
              </p14:nvContentPartPr>
              <p14:xfrm>
                <a:off x="691359" y="5514703"/>
                <a:ext cx="280800" cy="8172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CCB89135-461D-FC3F-9BE7-5FDE9E0574CB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84159" y="5507143"/>
                  <a:ext cx="2959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07CBA558-C315-EEE3-99FC-126192CDAC10}"/>
                    </a:ext>
                  </a:extLst>
                </p14:cNvPr>
                <p14:cNvContentPartPr/>
                <p14:nvPr/>
              </p14:nvContentPartPr>
              <p14:xfrm>
                <a:off x="772719" y="5619823"/>
                <a:ext cx="258480" cy="1778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07CBA558-C315-EEE3-99FC-126192CDAC10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765159" y="5612263"/>
                  <a:ext cx="27360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51DFC2BE-DD1E-27B6-3F75-886E80EF6098}"/>
              </a:ext>
            </a:extLst>
          </p:cNvPr>
          <p:cNvGrpSpPr/>
          <p:nvPr/>
        </p:nvGrpSpPr>
        <p:grpSpPr>
          <a:xfrm>
            <a:off x="228759" y="297720"/>
            <a:ext cx="1328400" cy="407520"/>
            <a:chOff x="228759" y="297720"/>
            <a:chExt cx="1328400" cy="40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960DF6E7-FE0B-DBAF-DF06-227FEBD6F7E2}"/>
                    </a:ext>
                  </a:extLst>
                </p14:cNvPr>
                <p14:cNvContentPartPr/>
                <p14:nvPr/>
              </p14:nvContentPartPr>
              <p14:xfrm>
                <a:off x="228759" y="362160"/>
                <a:ext cx="176040" cy="34308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960DF6E7-FE0B-DBAF-DF06-227FEBD6F7E2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221199" y="354600"/>
                  <a:ext cx="19116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A0E42FA8-7D2A-5E46-169D-A023093F6A04}"/>
                    </a:ext>
                  </a:extLst>
                </p14:cNvPr>
                <p14:cNvContentPartPr/>
                <p14:nvPr/>
              </p14:nvContentPartPr>
              <p14:xfrm>
                <a:off x="418839" y="387360"/>
                <a:ext cx="74160" cy="30996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A0E42FA8-7D2A-5E46-169D-A023093F6A04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11279" y="379800"/>
                  <a:ext cx="8892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0CE9935E-C9A3-FD10-BE60-F8B82844D3FE}"/>
                    </a:ext>
                  </a:extLst>
                </p14:cNvPr>
                <p14:cNvContentPartPr/>
                <p14:nvPr/>
              </p14:nvContentPartPr>
              <p14:xfrm>
                <a:off x="656079" y="297720"/>
                <a:ext cx="151560" cy="27108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0CE9935E-C9A3-FD10-BE60-F8B82844D3FE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48519" y="290160"/>
                  <a:ext cx="1663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67817D4D-C39A-AD3B-982A-2A10631B3D44}"/>
                    </a:ext>
                  </a:extLst>
                </p14:cNvPr>
                <p14:cNvContentPartPr/>
                <p14:nvPr/>
              </p14:nvContentPartPr>
              <p14:xfrm>
                <a:off x="670119" y="425520"/>
                <a:ext cx="131040" cy="428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67817D4D-C39A-AD3B-982A-2A10631B3D4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62559" y="417960"/>
                  <a:ext cx="1461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8650F2FC-00B4-80D3-22BE-7E962DC22075}"/>
                    </a:ext>
                  </a:extLst>
                </p14:cNvPr>
                <p14:cNvContentPartPr/>
                <p14:nvPr/>
              </p14:nvContentPartPr>
              <p14:xfrm>
                <a:off x="852279" y="341640"/>
                <a:ext cx="110880" cy="16200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8650F2FC-00B4-80D3-22BE-7E962DC22075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844719" y="334080"/>
                  <a:ext cx="1256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678312DF-EBEF-8A6C-E223-806E737D9CF0}"/>
                    </a:ext>
                  </a:extLst>
                </p14:cNvPr>
                <p14:cNvContentPartPr/>
                <p14:nvPr/>
              </p14:nvContentPartPr>
              <p14:xfrm>
                <a:off x="866319" y="432000"/>
                <a:ext cx="119160" cy="118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678312DF-EBEF-8A6C-E223-806E737D9CF0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859119" y="424440"/>
                  <a:ext cx="134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8C04BFFD-817E-26CB-C69E-07CEC89D51DB}"/>
                    </a:ext>
                  </a:extLst>
                </p14:cNvPr>
                <p14:cNvContentPartPr/>
                <p14:nvPr/>
              </p14:nvContentPartPr>
              <p14:xfrm>
                <a:off x="710079" y="568080"/>
                <a:ext cx="303120" cy="12672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8C04BFFD-817E-26CB-C69E-07CEC89D51DB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02519" y="560520"/>
                  <a:ext cx="3182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1D7A854C-2536-9E33-AF94-F4EBDB4CF3AA}"/>
                    </a:ext>
                  </a:extLst>
                </p14:cNvPr>
                <p14:cNvContentPartPr/>
                <p14:nvPr/>
              </p14:nvContentPartPr>
              <p14:xfrm>
                <a:off x="1146759" y="368640"/>
                <a:ext cx="127440" cy="684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1D7A854C-2536-9E33-AF94-F4EBDB4CF3AA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139199" y="361080"/>
                  <a:ext cx="1425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2E775C45-C322-1786-F4D8-1B572D439787}"/>
                    </a:ext>
                  </a:extLst>
                </p14:cNvPr>
                <p14:cNvContentPartPr/>
                <p14:nvPr/>
              </p14:nvContentPartPr>
              <p14:xfrm>
                <a:off x="1027599" y="425520"/>
                <a:ext cx="233640" cy="26172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2E775C45-C322-1786-F4D8-1B572D43978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020039" y="417960"/>
                  <a:ext cx="2487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7EFED4C8-22CE-5441-2A69-79883EF6E6EA}"/>
                    </a:ext>
                  </a:extLst>
                </p14:cNvPr>
                <p14:cNvContentPartPr/>
                <p14:nvPr/>
              </p14:nvContentPartPr>
              <p14:xfrm>
                <a:off x="1288959" y="429840"/>
                <a:ext cx="41040" cy="22500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7EFED4C8-22CE-5441-2A69-79883EF6E6EA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281399" y="422280"/>
                  <a:ext cx="561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E9385591-A2A2-2431-3773-1E1D7B336397}"/>
                    </a:ext>
                  </a:extLst>
                </p14:cNvPr>
                <p14:cNvContentPartPr/>
                <p14:nvPr/>
              </p14:nvContentPartPr>
              <p14:xfrm>
                <a:off x="1314879" y="549360"/>
                <a:ext cx="242280" cy="165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E9385591-A2A2-2431-3773-1E1D7B336397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307319" y="541800"/>
                  <a:ext cx="25740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" name="Gruppo 309">
            <a:extLst>
              <a:ext uri="{FF2B5EF4-FFF2-40B4-BE49-F238E27FC236}">
                <a16:creationId xmlns:a16="http://schemas.microsoft.com/office/drawing/2014/main" id="{B1F99395-8EA1-3B8C-9369-F6A68F6D846A}"/>
              </a:ext>
            </a:extLst>
          </p:cNvPr>
          <p:cNvGrpSpPr/>
          <p:nvPr/>
        </p:nvGrpSpPr>
        <p:grpSpPr>
          <a:xfrm>
            <a:off x="190959" y="1121760"/>
            <a:ext cx="1348200" cy="460800"/>
            <a:chOff x="190959" y="1121760"/>
            <a:chExt cx="1348200" cy="46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B49B5886-DFED-4E34-3697-DC6B489A0916}"/>
                    </a:ext>
                  </a:extLst>
                </p14:cNvPr>
                <p14:cNvContentPartPr/>
                <p14:nvPr/>
              </p14:nvContentPartPr>
              <p14:xfrm>
                <a:off x="190959" y="1121760"/>
                <a:ext cx="295200" cy="3888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B49B5886-DFED-4E34-3697-DC6B489A0916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83399" y="1114200"/>
                  <a:ext cx="31032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9721D74B-0205-194A-753B-600328AF5E86}"/>
                    </a:ext>
                  </a:extLst>
                </p14:cNvPr>
                <p14:cNvContentPartPr/>
                <p14:nvPr/>
              </p14:nvContentPartPr>
              <p14:xfrm>
                <a:off x="315519" y="1331280"/>
                <a:ext cx="133560" cy="154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9721D74B-0205-194A-753B-600328AF5E86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307959" y="1323720"/>
                  <a:ext cx="1483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01A97FCE-E119-D34E-E63D-8D0F999A98BD}"/>
                    </a:ext>
                  </a:extLst>
                </p14:cNvPr>
                <p14:cNvContentPartPr/>
                <p14:nvPr/>
              </p14:nvContentPartPr>
              <p14:xfrm>
                <a:off x="418119" y="1194480"/>
                <a:ext cx="202320" cy="3420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01A97FCE-E119-D34E-E63D-8D0F999A98BD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410559" y="1186920"/>
                  <a:ext cx="21744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90A918EB-964B-216B-B080-94827AEDA863}"/>
                    </a:ext>
                  </a:extLst>
                </p14:cNvPr>
                <p14:cNvContentPartPr/>
                <p14:nvPr/>
              </p14:nvContentPartPr>
              <p14:xfrm>
                <a:off x="620799" y="1162080"/>
                <a:ext cx="98640" cy="4204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90A918EB-964B-216B-B080-94827AEDA863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613239" y="1154520"/>
                  <a:ext cx="11376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49EEB435-AB76-B17D-9345-233D554999EF}"/>
                    </a:ext>
                  </a:extLst>
                </p14:cNvPr>
                <p14:cNvContentPartPr/>
                <p14:nvPr/>
              </p14:nvContentPartPr>
              <p14:xfrm>
                <a:off x="743919" y="1333440"/>
                <a:ext cx="39240" cy="20628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49EEB435-AB76-B17D-9345-233D554999EF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736359" y="1325880"/>
                  <a:ext cx="5436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2FC45B8-E534-CEAA-5427-CAE631658BAD}"/>
                    </a:ext>
                  </a:extLst>
                </p14:cNvPr>
                <p14:cNvContentPartPr/>
                <p14:nvPr/>
              </p14:nvContentPartPr>
              <p14:xfrm>
                <a:off x="845439" y="1348200"/>
                <a:ext cx="76320" cy="1864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2FC45B8-E534-CEAA-5427-CAE631658BAD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837879" y="1340640"/>
                  <a:ext cx="914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3EF2971E-35CE-8792-ED20-4C6B08C98FD5}"/>
                    </a:ext>
                  </a:extLst>
                </p14:cNvPr>
                <p14:cNvContentPartPr/>
                <p14:nvPr/>
              </p14:nvContentPartPr>
              <p14:xfrm>
                <a:off x="991959" y="1353960"/>
                <a:ext cx="23400" cy="1854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3EF2971E-35CE-8792-ED20-4C6B08C98FD5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84399" y="1346400"/>
                  <a:ext cx="385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7C3657E-FD49-B882-B352-674CD96C6354}"/>
                    </a:ext>
                  </a:extLst>
                </p14:cNvPr>
                <p14:cNvContentPartPr/>
                <p14:nvPr/>
              </p14:nvContentPartPr>
              <p14:xfrm>
                <a:off x="1109679" y="1185480"/>
                <a:ext cx="51120" cy="3423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7C3657E-FD49-B882-B352-674CD96C6354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102479" y="1177920"/>
                  <a:ext cx="6624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6D805461-0D06-7B0C-A2D0-1024CFF59A80}"/>
                    </a:ext>
                  </a:extLst>
                </p14:cNvPr>
                <p14:cNvContentPartPr/>
                <p14:nvPr/>
              </p14:nvContentPartPr>
              <p14:xfrm>
                <a:off x="1116159" y="1431360"/>
                <a:ext cx="92880" cy="385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6D805461-0D06-7B0C-A2D0-1024CFF59A80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108599" y="1423800"/>
                  <a:ext cx="1076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78DEAF7-F45E-366C-5B2B-CC7FB1EABF22}"/>
                    </a:ext>
                  </a:extLst>
                </p14:cNvPr>
                <p14:cNvContentPartPr/>
                <p14:nvPr/>
              </p14:nvContentPartPr>
              <p14:xfrm>
                <a:off x="1295439" y="1377720"/>
                <a:ext cx="73080" cy="1245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78DEAF7-F45E-366C-5B2B-CC7FB1EABF22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287879" y="1370160"/>
                  <a:ext cx="882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34EF172-1025-C49F-9A13-CE982C0A9BCE}"/>
                    </a:ext>
                  </a:extLst>
                </p14:cNvPr>
                <p14:cNvContentPartPr/>
                <p14:nvPr/>
              </p14:nvContentPartPr>
              <p14:xfrm>
                <a:off x="1389399" y="1214640"/>
                <a:ext cx="149760" cy="320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34EF172-1025-C49F-9A13-CE982C0A9BCE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381839" y="1207080"/>
                  <a:ext cx="16488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378F9B4B-3E5A-25AA-5711-6A5580F9574C}"/>
              </a:ext>
            </a:extLst>
          </p:cNvPr>
          <p:cNvGrpSpPr/>
          <p:nvPr/>
        </p:nvGrpSpPr>
        <p:grpSpPr>
          <a:xfrm>
            <a:off x="1794399" y="775440"/>
            <a:ext cx="1870920" cy="1181520"/>
            <a:chOff x="1794399" y="775440"/>
            <a:chExt cx="1870920" cy="118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A5BCEDFC-E344-E687-A087-FB44FEB13203}"/>
                    </a:ext>
                  </a:extLst>
                </p14:cNvPr>
                <p14:cNvContentPartPr/>
                <p14:nvPr/>
              </p14:nvContentPartPr>
              <p14:xfrm>
                <a:off x="1794399" y="1343520"/>
                <a:ext cx="124920" cy="306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A5BCEDFC-E344-E687-A087-FB44FEB13203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786839" y="1335960"/>
                  <a:ext cx="1400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15CAB9AF-18B1-51D0-229A-27AD64F70A70}"/>
                    </a:ext>
                  </a:extLst>
                </p14:cNvPr>
                <p14:cNvContentPartPr/>
                <p14:nvPr/>
              </p14:nvContentPartPr>
              <p14:xfrm>
                <a:off x="1949559" y="1279800"/>
                <a:ext cx="31680" cy="1526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15CAB9AF-18B1-51D0-229A-27AD64F70A70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941999" y="1272240"/>
                  <a:ext cx="468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89E0C30-5E15-7053-FDEA-54073C68E044}"/>
                    </a:ext>
                  </a:extLst>
                </p14:cNvPr>
                <p14:cNvContentPartPr/>
                <p14:nvPr/>
              </p14:nvContentPartPr>
              <p14:xfrm>
                <a:off x="2188239" y="1087200"/>
                <a:ext cx="302040" cy="986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89E0C30-5E15-7053-FDEA-54073C68E044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2180679" y="1079640"/>
                  <a:ext cx="3171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7BB29903-7747-7BD1-35C7-010289E67489}"/>
                    </a:ext>
                  </a:extLst>
                </p14:cNvPr>
                <p14:cNvContentPartPr/>
                <p14:nvPr/>
              </p14:nvContentPartPr>
              <p14:xfrm>
                <a:off x="2202999" y="1270800"/>
                <a:ext cx="176400" cy="2880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7BB29903-7747-7BD1-35C7-010289E67489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2195439" y="1263240"/>
                  <a:ext cx="1915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480EB5D9-25E5-8686-C92A-B3A3A2E29E76}"/>
                    </a:ext>
                  </a:extLst>
                </p14:cNvPr>
                <p14:cNvContentPartPr/>
                <p14:nvPr/>
              </p14:nvContentPartPr>
              <p14:xfrm>
                <a:off x="2284359" y="1271520"/>
                <a:ext cx="141480" cy="1148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480EB5D9-25E5-8686-C92A-B3A3A2E29E76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2276799" y="1264320"/>
                  <a:ext cx="1562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F8C45809-30DD-41AD-EFD8-55965C2C8F9B}"/>
                    </a:ext>
                  </a:extLst>
                </p14:cNvPr>
                <p14:cNvContentPartPr/>
                <p14:nvPr/>
              </p14:nvContentPartPr>
              <p14:xfrm>
                <a:off x="2461479" y="1108800"/>
                <a:ext cx="52200" cy="3063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F8C45809-30DD-41AD-EFD8-55965C2C8F9B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2453919" y="1101240"/>
                  <a:ext cx="6732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FE8E1ADC-9D25-2CF4-97CC-42F2A86A5A84}"/>
                    </a:ext>
                  </a:extLst>
                </p14:cNvPr>
                <p14:cNvContentPartPr/>
                <p14:nvPr/>
              </p14:nvContentPartPr>
              <p14:xfrm>
                <a:off x="2474799" y="1266120"/>
                <a:ext cx="94320" cy="410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FE8E1ADC-9D25-2CF4-97CC-42F2A86A5A84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2467239" y="1258560"/>
                  <a:ext cx="1094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02735EF2-BB13-24E6-49A5-7A06EF315D70}"/>
                    </a:ext>
                  </a:extLst>
                </p14:cNvPr>
                <p14:cNvContentPartPr/>
                <p14:nvPr/>
              </p14:nvContentPartPr>
              <p14:xfrm>
                <a:off x="2576319" y="1120320"/>
                <a:ext cx="65520" cy="2790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02735EF2-BB13-24E6-49A5-7A06EF315D70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2568759" y="1112760"/>
                  <a:ext cx="8064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9C8264C6-414B-FE1F-5212-A4E65F846D60}"/>
                    </a:ext>
                  </a:extLst>
                </p14:cNvPr>
                <p14:cNvContentPartPr/>
                <p14:nvPr/>
              </p14:nvContentPartPr>
              <p14:xfrm>
                <a:off x="2423679" y="1408320"/>
                <a:ext cx="185040" cy="2127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9C8264C6-414B-FE1F-5212-A4E65F846D60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416119" y="1401120"/>
                  <a:ext cx="2001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5EEB3ACD-9D73-0DC4-D4EB-4611CD92A4E7}"/>
                    </a:ext>
                  </a:extLst>
                </p14:cNvPr>
                <p14:cNvContentPartPr/>
                <p14:nvPr/>
              </p14:nvContentPartPr>
              <p14:xfrm>
                <a:off x="2807439" y="1099080"/>
                <a:ext cx="184320" cy="2916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5EEB3ACD-9D73-0DC4-D4EB-4611CD92A4E7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2799879" y="1091520"/>
                  <a:ext cx="19944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254FE535-9DF1-2391-7C9E-D06D1F38DE3F}"/>
                    </a:ext>
                  </a:extLst>
                </p14:cNvPr>
                <p14:cNvContentPartPr/>
                <p14:nvPr/>
              </p14:nvContentPartPr>
              <p14:xfrm>
                <a:off x="2796279" y="1275840"/>
                <a:ext cx="156240" cy="68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254FE535-9DF1-2391-7C9E-D06D1F38DE3F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2788719" y="1268280"/>
                  <a:ext cx="1710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FE958EEA-B818-DC93-67A9-C1CAE70E81A5}"/>
                    </a:ext>
                  </a:extLst>
                </p14:cNvPr>
                <p14:cNvContentPartPr/>
                <p14:nvPr/>
              </p14:nvContentPartPr>
              <p14:xfrm>
                <a:off x="2915439" y="1315800"/>
                <a:ext cx="14400" cy="1364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FE958EEA-B818-DC93-67A9-C1CAE70E81A5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2907879" y="1308240"/>
                  <a:ext cx="295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19829EE-BD8C-4A15-A90C-CB60FA5A589E}"/>
                    </a:ext>
                  </a:extLst>
                </p14:cNvPr>
                <p14:cNvContentPartPr/>
                <p14:nvPr/>
              </p14:nvContentPartPr>
              <p14:xfrm>
                <a:off x="2706999" y="1446840"/>
                <a:ext cx="394920" cy="860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19829EE-BD8C-4A15-A90C-CB60FA5A589E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2699439" y="1439280"/>
                  <a:ext cx="4096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A22043B8-345E-A552-6FD2-1C59793C12EA}"/>
                    </a:ext>
                  </a:extLst>
                </p14:cNvPr>
                <p14:cNvContentPartPr/>
                <p14:nvPr/>
              </p14:nvContentPartPr>
              <p14:xfrm>
                <a:off x="2836959" y="1568880"/>
                <a:ext cx="210600" cy="29124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A22043B8-345E-A552-6FD2-1C59793C12EA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2829399" y="1561320"/>
                  <a:ext cx="2253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910AD7D0-E805-A71C-B24D-74F1D25B7F4A}"/>
                    </a:ext>
                  </a:extLst>
                </p14:cNvPr>
                <p14:cNvContentPartPr/>
                <p14:nvPr/>
              </p14:nvContentPartPr>
              <p14:xfrm>
                <a:off x="2040999" y="775440"/>
                <a:ext cx="1624320" cy="11815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910AD7D0-E805-A71C-B24D-74F1D25B7F4A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2033439" y="767880"/>
                  <a:ext cx="1639440" cy="11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279F03A2-3C13-AF65-F667-4D15CF50A98E}"/>
              </a:ext>
            </a:extLst>
          </p:cNvPr>
          <p:cNvGrpSpPr/>
          <p:nvPr/>
        </p:nvGrpSpPr>
        <p:grpSpPr>
          <a:xfrm>
            <a:off x="1786839" y="366120"/>
            <a:ext cx="367920" cy="195120"/>
            <a:chOff x="1786839" y="366120"/>
            <a:chExt cx="367920" cy="1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0499972-CBE4-F7F7-C6F2-17EB36196F45}"/>
                    </a:ext>
                  </a:extLst>
                </p14:cNvPr>
                <p14:cNvContentPartPr/>
                <p14:nvPr/>
              </p14:nvContentPartPr>
              <p14:xfrm>
                <a:off x="1786839" y="480960"/>
                <a:ext cx="260280" cy="100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0499972-CBE4-F7F7-C6F2-17EB36196F45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779279" y="473400"/>
                  <a:ext cx="275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B67E85D1-7B02-61B4-7776-6ECAED7C50B9}"/>
                    </a:ext>
                  </a:extLst>
                </p14:cNvPr>
                <p14:cNvContentPartPr/>
                <p14:nvPr/>
              </p14:nvContentPartPr>
              <p14:xfrm>
                <a:off x="2008959" y="366120"/>
                <a:ext cx="145800" cy="1951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B67E85D1-7B02-61B4-7776-6ECAED7C50B9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2001399" y="358560"/>
                  <a:ext cx="160920" cy="20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D42BE5DB-78F3-34E9-9F0B-A74858B3BBEB}"/>
              </a:ext>
            </a:extLst>
          </p:cNvPr>
          <p:cNvGrpSpPr/>
          <p:nvPr/>
        </p:nvGrpSpPr>
        <p:grpSpPr>
          <a:xfrm>
            <a:off x="1414597" y="5349524"/>
            <a:ext cx="1135440" cy="356040"/>
            <a:chOff x="1414597" y="5349524"/>
            <a:chExt cx="1135440" cy="35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C08742C7-E78B-61AA-DBB2-6FD5DAEAB750}"/>
                    </a:ext>
                  </a:extLst>
                </p14:cNvPr>
                <p14:cNvContentPartPr/>
                <p14:nvPr/>
              </p14:nvContentPartPr>
              <p14:xfrm>
                <a:off x="1414597" y="5383724"/>
                <a:ext cx="174240" cy="3013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C08742C7-E78B-61AA-DBB2-6FD5DAEAB750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1407037" y="5376524"/>
                  <a:ext cx="18936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604CA0C5-9368-D285-B17C-24EBAFF4B3AF}"/>
                    </a:ext>
                  </a:extLst>
                </p14:cNvPr>
                <p14:cNvContentPartPr/>
                <p14:nvPr/>
              </p14:nvContentPartPr>
              <p14:xfrm>
                <a:off x="1606477" y="5372924"/>
                <a:ext cx="35280" cy="3326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604CA0C5-9368-D285-B17C-24EBAFF4B3AF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598917" y="5365364"/>
                  <a:ext cx="5040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3D3A2839-7622-491E-783A-C15DE8B521C2}"/>
                    </a:ext>
                  </a:extLst>
                </p14:cNvPr>
                <p14:cNvContentPartPr/>
                <p14:nvPr/>
              </p14:nvContentPartPr>
              <p14:xfrm>
                <a:off x="1730317" y="5378684"/>
                <a:ext cx="144720" cy="2426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3D3A2839-7622-491E-783A-C15DE8B521C2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722757" y="5371124"/>
                  <a:ext cx="15984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91FC18E8-6C7D-A8D0-D649-5C854A2B76FE}"/>
                    </a:ext>
                  </a:extLst>
                </p14:cNvPr>
                <p14:cNvContentPartPr/>
                <p14:nvPr/>
              </p14:nvContentPartPr>
              <p14:xfrm>
                <a:off x="1776397" y="5501084"/>
                <a:ext cx="83160" cy="158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91FC18E8-6C7D-A8D0-D649-5C854A2B76FE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768837" y="5493524"/>
                  <a:ext cx="982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DFCF936E-B2F8-51C1-2B93-128EA8CD34A4}"/>
                    </a:ext>
                  </a:extLst>
                </p14:cNvPr>
                <p14:cNvContentPartPr/>
                <p14:nvPr/>
              </p14:nvContentPartPr>
              <p14:xfrm>
                <a:off x="1932277" y="5349524"/>
                <a:ext cx="117000" cy="2595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DFCF936E-B2F8-51C1-2B93-128EA8CD34A4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924717" y="5341964"/>
                  <a:ext cx="13176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11B71373-DB0F-F87F-DEF5-BF2398D7A52D}"/>
                    </a:ext>
                  </a:extLst>
                </p14:cNvPr>
                <p14:cNvContentPartPr/>
                <p14:nvPr/>
              </p14:nvContentPartPr>
              <p14:xfrm>
                <a:off x="1945237" y="5476604"/>
                <a:ext cx="147960" cy="540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11B71373-DB0F-F87F-DEF5-BF2398D7A52D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937677" y="5469044"/>
                  <a:ext cx="1630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C413742E-251E-327E-A6C8-3B0EAAB9FF75}"/>
                    </a:ext>
                  </a:extLst>
                </p14:cNvPr>
                <p14:cNvContentPartPr/>
                <p14:nvPr/>
              </p14:nvContentPartPr>
              <p14:xfrm>
                <a:off x="2071597" y="5515484"/>
                <a:ext cx="65160" cy="1188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C413742E-251E-327E-A6C8-3B0EAAB9FF75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2064037" y="5507924"/>
                  <a:ext cx="80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5D71696D-D09C-2086-DACE-AA9692790C6F}"/>
                    </a:ext>
                  </a:extLst>
                </p14:cNvPr>
                <p14:cNvContentPartPr/>
                <p14:nvPr/>
              </p14:nvContentPartPr>
              <p14:xfrm>
                <a:off x="2117677" y="5376884"/>
                <a:ext cx="60840" cy="28944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5D71696D-D09C-2086-DACE-AA9692790C6F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2110117" y="5369324"/>
                  <a:ext cx="7596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3EB7B631-1A9C-4989-D15F-8C95296828F8}"/>
                    </a:ext>
                  </a:extLst>
                </p14:cNvPr>
                <p14:cNvContentPartPr/>
                <p14:nvPr/>
              </p14:nvContentPartPr>
              <p14:xfrm>
                <a:off x="2200477" y="5379404"/>
                <a:ext cx="156600" cy="28728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3EB7B631-1A9C-4989-D15F-8C95296828F8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2192917" y="5371844"/>
                  <a:ext cx="17172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666D1A99-B18D-79B5-5099-A1F3393DEE39}"/>
                    </a:ext>
                  </a:extLst>
                </p14:cNvPr>
                <p14:cNvContentPartPr/>
                <p14:nvPr/>
              </p14:nvContentPartPr>
              <p14:xfrm>
                <a:off x="2285797" y="5536724"/>
                <a:ext cx="111240" cy="10584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666D1A99-B18D-79B5-5099-A1F3393DEE39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2278237" y="5529164"/>
                  <a:ext cx="1263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77B2D1F9-62B4-926C-DC71-92012FF6AE7D}"/>
                    </a:ext>
                  </a:extLst>
                </p14:cNvPr>
                <p14:cNvContentPartPr/>
                <p14:nvPr/>
              </p14:nvContentPartPr>
              <p14:xfrm>
                <a:off x="2434837" y="5529164"/>
                <a:ext cx="70560" cy="2376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77B2D1F9-62B4-926C-DC71-92012FF6AE7D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2427277" y="5521604"/>
                  <a:ext cx="856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4A01E305-331D-CADD-8737-320EA0513132}"/>
                    </a:ext>
                  </a:extLst>
                </p14:cNvPr>
                <p14:cNvContentPartPr/>
                <p14:nvPr/>
              </p14:nvContentPartPr>
              <p14:xfrm>
                <a:off x="2511517" y="5457524"/>
                <a:ext cx="38520" cy="22140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4A01E305-331D-CADD-8737-320EA0513132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2503957" y="5449964"/>
                  <a:ext cx="53280" cy="23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B04768DF-859D-718E-CD31-E8459CAF0532}"/>
              </a:ext>
            </a:extLst>
          </p:cNvPr>
          <p:cNvGrpSpPr/>
          <p:nvPr/>
        </p:nvGrpSpPr>
        <p:grpSpPr>
          <a:xfrm>
            <a:off x="2976830" y="5423324"/>
            <a:ext cx="560662" cy="408600"/>
            <a:chOff x="2976830" y="5423324"/>
            <a:chExt cx="560662" cy="40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42CFA09F-FF1E-9F55-DE3A-408DDA9DF7E2}"/>
                    </a:ext>
                  </a:extLst>
                </p14:cNvPr>
                <p14:cNvContentPartPr/>
                <p14:nvPr/>
              </p14:nvContentPartPr>
              <p14:xfrm>
                <a:off x="2976830" y="5423324"/>
                <a:ext cx="270720" cy="345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42CFA09F-FF1E-9F55-DE3A-408DDA9DF7E2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2969270" y="5415764"/>
                  <a:ext cx="2858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531AA221-40CC-C3B9-726E-B13EDB96A077}"/>
                    </a:ext>
                  </a:extLst>
                </p14:cNvPr>
                <p14:cNvContentPartPr/>
                <p14:nvPr/>
              </p14:nvContentPartPr>
              <p14:xfrm>
                <a:off x="3040190" y="5439524"/>
                <a:ext cx="98280" cy="13968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531AA221-40CC-C3B9-726E-B13EDB96A077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3032990" y="5431964"/>
                  <a:ext cx="1130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05238985-7A12-3CEB-43B9-30352403D372}"/>
                    </a:ext>
                  </a:extLst>
                </p14:cNvPr>
                <p14:cNvContentPartPr/>
                <p14:nvPr/>
              </p14:nvContentPartPr>
              <p14:xfrm>
                <a:off x="3116870" y="5470124"/>
                <a:ext cx="56520" cy="1170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05238985-7A12-3CEB-43B9-30352403D372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3109310" y="5462564"/>
                  <a:ext cx="716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8A90CF40-8882-A27C-BA81-3DA4055ED21A}"/>
                    </a:ext>
                  </a:extLst>
                </p14:cNvPr>
                <p14:cNvContentPartPr/>
                <p14:nvPr/>
              </p14:nvContentPartPr>
              <p14:xfrm>
                <a:off x="3288950" y="5440964"/>
                <a:ext cx="16560" cy="10980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8A90CF40-8882-A27C-BA81-3DA4055ED21A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3281390" y="5433404"/>
                  <a:ext cx="316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ACC0C9A7-6F8A-1CC6-D00B-735A5AFF9F16}"/>
                    </a:ext>
                  </a:extLst>
                </p14:cNvPr>
                <p14:cNvContentPartPr/>
                <p14:nvPr/>
              </p14:nvContentPartPr>
              <p14:xfrm>
                <a:off x="3023412" y="5650844"/>
                <a:ext cx="107640" cy="18108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ACC0C9A7-6F8A-1CC6-D00B-735A5AFF9F16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3015852" y="5643284"/>
                  <a:ext cx="1224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4244A31D-9CD6-C76E-0A70-AAE7BEA84C50}"/>
                    </a:ext>
                  </a:extLst>
                </p14:cNvPr>
                <p14:cNvContentPartPr/>
                <p14:nvPr/>
              </p14:nvContentPartPr>
              <p14:xfrm>
                <a:off x="3028452" y="5740124"/>
                <a:ext cx="174240" cy="3024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4244A31D-9CD6-C76E-0A70-AAE7BEA84C50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3020892" y="5732924"/>
                  <a:ext cx="189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B12F9F9E-AADB-FFC2-F99C-A79F09995911}"/>
                    </a:ext>
                  </a:extLst>
                </p14:cNvPr>
                <p14:cNvContentPartPr/>
                <p14:nvPr/>
              </p14:nvContentPartPr>
              <p14:xfrm>
                <a:off x="3281892" y="5533844"/>
                <a:ext cx="88200" cy="1245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B12F9F9E-AADB-FFC2-F99C-A79F09995911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3274332" y="5526284"/>
                  <a:ext cx="1033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4435E450-8A08-4C92-6483-6BF04BCEF420}"/>
                    </a:ext>
                  </a:extLst>
                </p14:cNvPr>
                <p14:cNvContentPartPr/>
                <p14:nvPr/>
              </p14:nvContentPartPr>
              <p14:xfrm>
                <a:off x="3361452" y="5619884"/>
                <a:ext cx="98280" cy="140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4435E450-8A08-4C92-6483-6BF04BCEF420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3353892" y="5612324"/>
                  <a:ext cx="113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C7FE4338-A076-951F-1C40-6CDCB458576E}"/>
                    </a:ext>
                  </a:extLst>
                </p14:cNvPr>
                <p14:cNvContentPartPr/>
                <p14:nvPr/>
              </p14:nvContentPartPr>
              <p14:xfrm>
                <a:off x="3410772" y="5509724"/>
                <a:ext cx="66960" cy="26604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C7FE4338-A076-951F-1C40-6CDCB458576E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3403212" y="5502164"/>
                  <a:ext cx="820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672F8BDA-342B-495F-A846-FE3AC2967878}"/>
                    </a:ext>
                  </a:extLst>
                </p14:cNvPr>
                <p14:cNvContentPartPr/>
                <p14:nvPr/>
              </p14:nvContentPartPr>
              <p14:xfrm>
                <a:off x="3491052" y="5521964"/>
                <a:ext cx="46440" cy="2473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672F8BDA-342B-495F-A846-FE3AC2967878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3483492" y="5514404"/>
                  <a:ext cx="61560" cy="26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FF9C85C7-2163-2469-A4BD-C18917B1A786}"/>
              </a:ext>
            </a:extLst>
          </p:cNvPr>
          <p:cNvGrpSpPr/>
          <p:nvPr/>
        </p:nvGrpSpPr>
        <p:grpSpPr>
          <a:xfrm>
            <a:off x="4023441" y="5447485"/>
            <a:ext cx="888480" cy="416880"/>
            <a:chOff x="4023441" y="5447485"/>
            <a:chExt cx="888480" cy="41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A9983F33-5BA2-9FB8-0A07-9380997AF78D}"/>
                    </a:ext>
                  </a:extLst>
                </p14:cNvPr>
                <p14:cNvContentPartPr/>
                <p14:nvPr/>
              </p14:nvContentPartPr>
              <p14:xfrm>
                <a:off x="4034241" y="5478445"/>
                <a:ext cx="119880" cy="13968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A9983F33-5BA2-9FB8-0A07-9380997AF78D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4026681" y="5470885"/>
                  <a:ext cx="1350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DF7D2859-DB25-171C-6F8E-B9BE7F4D07AE}"/>
                    </a:ext>
                  </a:extLst>
                </p14:cNvPr>
                <p14:cNvContentPartPr/>
                <p14:nvPr/>
              </p14:nvContentPartPr>
              <p14:xfrm>
                <a:off x="4218201" y="5447485"/>
                <a:ext cx="32760" cy="18036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DF7D2859-DB25-171C-6F8E-B9BE7F4D07AE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4210641" y="5439925"/>
                  <a:ext cx="478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3660155B-8A6B-21DB-C112-0E0B9FBB4CA8}"/>
                    </a:ext>
                  </a:extLst>
                </p14:cNvPr>
                <p14:cNvContentPartPr/>
                <p14:nvPr/>
              </p14:nvContentPartPr>
              <p14:xfrm>
                <a:off x="4023441" y="5676085"/>
                <a:ext cx="136080" cy="15444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3660155B-8A6B-21DB-C112-0E0B9FBB4CA8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4015881" y="5668525"/>
                  <a:ext cx="1512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AB371DF1-86E0-1A54-B4FD-88EB7E0990ED}"/>
                    </a:ext>
                  </a:extLst>
                </p14:cNvPr>
                <p14:cNvContentPartPr/>
                <p14:nvPr/>
              </p14:nvContentPartPr>
              <p14:xfrm>
                <a:off x="4105161" y="5741605"/>
                <a:ext cx="26640" cy="12276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AB371DF1-86E0-1A54-B4FD-88EB7E0990ED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4097601" y="5734045"/>
                  <a:ext cx="417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9C986CE7-E0E5-4E98-EBD0-7934505256BD}"/>
                    </a:ext>
                  </a:extLst>
                </p14:cNvPr>
                <p14:cNvContentPartPr/>
                <p14:nvPr/>
              </p14:nvContentPartPr>
              <p14:xfrm>
                <a:off x="4143321" y="5718205"/>
                <a:ext cx="86760" cy="8784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9C986CE7-E0E5-4E98-EBD0-7934505256BD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4135761" y="5710645"/>
                  <a:ext cx="101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5DE9400D-5B1F-029F-366C-DC9A53E4239F}"/>
                    </a:ext>
                  </a:extLst>
                </p14:cNvPr>
                <p14:cNvContentPartPr/>
                <p14:nvPr/>
              </p14:nvContentPartPr>
              <p14:xfrm>
                <a:off x="4219641" y="5739085"/>
                <a:ext cx="68400" cy="612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5DE9400D-5B1F-029F-366C-DC9A53E4239F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4212081" y="5731525"/>
                  <a:ext cx="831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77F10B92-58F6-306A-4753-738D0F115D08}"/>
                    </a:ext>
                  </a:extLst>
                </p14:cNvPr>
                <p14:cNvContentPartPr/>
                <p14:nvPr/>
              </p14:nvContentPartPr>
              <p14:xfrm>
                <a:off x="4356441" y="5512285"/>
                <a:ext cx="66960" cy="11304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77F10B92-58F6-306A-4753-738D0F115D08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4348881" y="5504725"/>
                  <a:ext cx="820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FAC76907-6850-4E3D-1B31-06958AD29B3D}"/>
                    </a:ext>
                  </a:extLst>
                </p14:cNvPr>
                <p14:cNvContentPartPr/>
                <p14:nvPr/>
              </p14:nvContentPartPr>
              <p14:xfrm>
                <a:off x="4439241" y="5572405"/>
                <a:ext cx="74520" cy="2700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FAC76907-6850-4E3D-1B31-06958AD29B3D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4432041" y="5564845"/>
                  <a:ext cx="896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4805CC15-EB15-8CA3-39CA-2F53336ED329}"/>
                    </a:ext>
                  </a:extLst>
                </p14:cNvPr>
                <p14:cNvContentPartPr/>
                <p14:nvPr/>
              </p14:nvContentPartPr>
              <p14:xfrm>
                <a:off x="4498281" y="5501845"/>
                <a:ext cx="36360" cy="1857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4805CC15-EB15-8CA3-39CA-2F53336ED329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4490721" y="5494285"/>
                  <a:ext cx="511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F886E95A-578E-390B-414D-69CEEBC603EF}"/>
                    </a:ext>
                  </a:extLst>
                </p14:cNvPr>
                <p14:cNvContentPartPr/>
                <p14:nvPr/>
              </p14:nvContentPartPr>
              <p14:xfrm>
                <a:off x="4637241" y="5478085"/>
                <a:ext cx="109080" cy="15120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F886E95A-578E-390B-414D-69CEEBC603EF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4629681" y="5470525"/>
                  <a:ext cx="1242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DC9EE471-C6CC-70C7-8E69-A4F8E44A4BAF}"/>
                    </a:ext>
                  </a:extLst>
                </p14:cNvPr>
                <p14:cNvContentPartPr/>
                <p14:nvPr/>
              </p14:nvContentPartPr>
              <p14:xfrm>
                <a:off x="4637601" y="5666365"/>
                <a:ext cx="29520" cy="12600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DC9EE471-C6CC-70C7-8E69-A4F8E44A4BAF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4630041" y="5658805"/>
                  <a:ext cx="446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2AAD4469-011D-0CDD-AE84-93BA1ADAD6B5}"/>
                    </a:ext>
                  </a:extLst>
                </p14:cNvPr>
                <p14:cNvContentPartPr/>
                <p14:nvPr/>
              </p14:nvContentPartPr>
              <p14:xfrm>
                <a:off x="4718961" y="5649445"/>
                <a:ext cx="20160" cy="15012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2AAD4469-011D-0CDD-AE84-93BA1ADAD6B5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4711401" y="5642245"/>
                  <a:ext cx="352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F600B6C0-26A9-22A6-183E-90D0A93A8EF0}"/>
                    </a:ext>
                  </a:extLst>
                </p14:cNvPr>
                <p14:cNvContentPartPr/>
                <p14:nvPr/>
              </p14:nvContentPartPr>
              <p14:xfrm>
                <a:off x="4522401" y="5761405"/>
                <a:ext cx="389520" cy="6300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F600B6C0-26A9-22A6-183E-90D0A93A8EF0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4514841" y="5753845"/>
                  <a:ext cx="40464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3" name="Gruppo 392">
            <a:extLst>
              <a:ext uri="{FF2B5EF4-FFF2-40B4-BE49-F238E27FC236}">
                <a16:creationId xmlns:a16="http://schemas.microsoft.com/office/drawing/2014/main" id="{D37AC275-C50B-1AD8-F47F-E896F3754588}"/>
              </a:ext>
            </a:extLst>
          </p:cNvPr>
          <p:cNvGrpSpPr/>
          <p:nvPr/>
        </p:nvGrpSpPr>
        <p:grpSpPr>
          <a:xfrm>
            <a:off x="5582626" y="387451"/>
            <a:ext cx="1131840" cy="542880"/>
            <a:chOff x="5582626" y="387451"/>
            <a:chExt cx="1131840" cy="54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55741AAB-2EEB-1394-FBEE-AE5AC3FFAD4E}"/>
                    </a:ext>
                  </a:extLst>
                </p14:cNvPr>
                <p14:cNvContentPartPr/>
                <p14:nvPr/>
              </p14:nvContentPartPr>
              <p14:xfrm>
                <a:off x="5630506" y="392491"/>
                <a:ext cx="190080" cy="20628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55741AAB-2EEB-1394-FBEE-AE5AC3FFAD4E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5623306" y="384931"/>
                  <a:ext cx="2052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A80E4DD7-BB34-F61B-F692-DE82A6F4028C}"/>
                    </a:ext>
                  </a:extLst>
                </p14:cNvPr>
                <p14:cNvContentPartPr/>
                <p14:nvPr/>
              </p14:nvContentPartPr>
              <p14:xfrm>
                <a:off x="5858386" y="387451"/>
                <a:ext cx="57960" cy="2862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A80E4DD7-BB34-F61B-F692-DE82A6F4028C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5850826" y="379891"/>
                  <a:ext cx="7308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3D372E55-D7AA-DAAE-A8B2-056E3485B4AD}"/>
                    </a:ext>
                  </a:extLst>
                </p14:cNvPr>
                <p14:cNvContentPartPr/>
                <p14:nvPr/>
              </p14:nvContentPartPr>
              <p14:xfrm>
                <a:off x="5582626" y="706411"/>
                <a:ext cx="171360" cy="22392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3D372E55-D7AA-DAAE-A8B2-056E3485B4AD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5575066" y="698851"/>
                  <a:ext cx="1864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92225C6F-BD15-C3A2-D39D-5322DAE8E11C}"/>
                    </a:ext>
                  </a:extLst>
                </p14:cNvPr>
                <p14:cNvContentPartPr/>
                <p14:nvPr/>
              </p14:nvContentPartPr>
              <p14:xfrm>
                <a:off x="5684506" y="837091"/>
                <a:ext cx="76320" cy="7488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92225C6F-BD15-C3A2-D39D-5322DAE8E11C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5676946" y="829531"/>
                  <a:ext cx="914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55E33313-A1C4-6DDA-21EA-3AF9E5C8BA5D}"/>
                    </a:ext>
                  </a:extLst>
                </p14:cNvPr>
                <p14:cNvContentPartPr/>
                <p14:nvPr/>
              </p14:nvContentPartPr>
              <p14:xfrm>
                <a:off x="5751106" y="738811"/>
                <a:ext cx="132840" cy="17100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55E33313-A1C4-6DDA-21EA-3AF9E5C8BA5D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5743546" y="731251"/>
                  <a:ext cx="1479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8C2AEC20-2655-A260-27CE-65EC336291BB}"/>
                    </a:ext>
                  </a:extLst>
                </p14:cNvPr>
                <p14:cNvContentPartPr/>
                <p14:nvPr/>
              </p14:nvContentPartPr>
              <p14:xfrm>
                <a:off x="5827786" y="807211"/>
                <a:ext cx="95760" cy="6408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8C2AEC20-2655-A260-27CE-65EC336291BB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5820226" y="799651"/>
                  <a:ext cx="1108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4A89BBFB-9AF0-B8B1-F15D-5D4F5FDC2B04}"/>
                    </a:ext>
                  </a:extLst>
                </p14:cNvPr>
                <p14:cNvContentPartPr/>
                <p14:nvPr/>
              </p14:nvContentPartPr>
              <p14:xfrm>
                <a:off x="5985466" y="493651"/>
                <a:ext cx="141120" cy="19404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4A89BBFB-9AF0-B8B1-F15D-5D4F5FDC2B04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5977906" y="486091"/>
                  <a:ext cx="1558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92338394-9FF6-449E-B407-FE3742E5D74F}"/>
                    </a:ext>
                  </a:extLst>
                </p14:cNvPr>
                <p14:cNvContentPartPr/>
                <p14:nvPr/>
              </p14:nvContentPartPr>
              <p14:xfrm>
                <a:off x="6154666" y="587611"/>
                <a:ext cx="62640" cy="198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92338394-9FF6-449E-B407-FE3742E5D74F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6147106" y="580051"/>
                  <a:ext cx="777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FA970AD2-FAF6-0C37-6118-B6C483C352FD}"/>
                    </a:ext>
                  </a:extLst>
                </p14:cNvPr>
                <p14:cNvContentPartPr/>
                <p14:nvPr/>
              </p14:nvContentPartPr>
              <p14:xfrm>
                <a:off x="6178066" y="489331"/>
                <a:ext cx="65520" cy="1980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FA970AD2-FAF6-0C37-6118-B6C483C352FD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6170506" y="481771"/>
                  <a:ext cx="806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B02F3412-C92B-95BA-1099-9C7BC956DCB0}"/>
                    </a:ext>
                  </a:extLst>
                </p14:cNvPr>
                <p14:cNvContentPartPr/>
                <p14:nvPr/>
              </p14:nvContentPartPr>
              <p14:xfrm>
                <a:off x="6370306" y="434611"/>
                <a:ext cx="120600" cy="1728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B02F3412-C92B-95BA-1099-9C7BC956DCB0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6362746" y="427051"/>
                  <a:ext cx="135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85889642-5BA0-C32E-516E-DD2C82B8FA96}"/>
                    </a:ext>
                  </a:extLst>
                </p14:cNvPr>
                <p14:cNvContentPartPr/>
                <p14:nvPr/>
              </p14:nvContentPartPr>
              <p14:xfrm>
                <a:off x="6380026" y="659611"/>
                <a:ext cx="24480" cy="1188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85889642-5BA0-C32E-516E-DD2C82B8FA96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6372466" y="652051"/>
                  <a:ext cx="396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135FF170-6978-F0AC-5926-E9B9FFC4956B}"/>
                    </a:ext>
                  </a:extLst>
                </p14:cNvPr>
                <p14:cNvContentPartPr/>
                <p14:nvPr/>
              </p14:nvContentPartPr>
              <p14:xfrm>
                <a:off x="6464986" y="597331"/>
                <a:ext cx="28440" cy="18036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135FF170-6978-F0AC-5926-E9B9FFC4956B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6457426" y="589771"/>
                  <a:ext cx="435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B7A09E64-C394-F821-417B-8BBAEB99F314}"/>
                    </a:ext>
                  </a:extLst>
                </p14:cNvPr>
                <p14:cNvContentPartPr/>
                <p14:nvPr/>
              </p14:nvContentPartPr>
              <p14:xfrm>
                <a:off x="6232786" y="819811"/>
                <a:ext cx="481680" cy="3204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B7A09E64-C394-F821-417B-8BBAEB99F314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6225226" y="812251"/>
                  <a:ext cx="49680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9" name="Gruppo 408">
            <a:extLst>
              <a:ext uri="{FF2B5EF4-FFF2-40B4-BE49-F238E27FC236}">
                <a16:creationId xmlns:a16="http://schemas.microsoft.com/office/drawing/2014/main" id="{D912E7DB-87E2-E803-1ABC-0CD8AC423A8D}"/>
              </a:ext>
            </a:extLst>
          </p:cNvPr>
          <p:cNvGrpSpPr/>
          <p:nvPr/>
        </p:nvGrpSpPr>
        <p:grpSpPr>
          <a:xfrm>
            <a:off x="5612866" y="1145251"/>
            <a:ext cx="1067760" cy="393120"/>
            <a:chOff x="5612866" y="1145251"/>
            <a:chExt cx="1067760" cy="39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3D006320-FA90-7D73-F75A-DE0328A3739C}"/>
                    </a:ext>
                  </a:extLst>
                </p14:cNvPr>
                <p14:cNvContentPartPr/>
                <p14:nvPr/>
              </p14:nvContentPartPr>
              <p14:xfrm>
                <a:off x="5612866" y="1198171"/>
                <a:ext cx="179640" cy="13752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3D006320-FA90-7D73-F75A-DE0328A3739C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5605306" y="1190611"/>
                  <a:ext cx="1947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C6D072EF-0F35-8FC2-952A-60AF53AC4C00}"/>
                    </a:ext>
                  </a:extLst>
                </p14:cNvPr>
                <p14:cNvContentPartPr/>
                <p14:nvPr/>
              </p14:nvContentPartPr>
              <p14:xfrm>
                <a:off x="5807266" y="1231291"/>
                <a:ext cx="107280" cy="3420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C6D072EF-0F35-8FC2-952A-60AF53AC4C00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5799706" y="1223731"/>
                  <a:ext cx="122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F2A67645-D099-7AB9-483B-CC808281943B}"/>
                    </a:ext>
                  </a:extLst>
                </p14:cNvPr>
                <p14:cNvContentPartPr/>
                <p14:nvPr/>
              </p14:nvContentPartPr>
              <p14:xfrm>
                <a:off x="5891866" y="1183051"/>
                <a:ext cx="38520" cy="14688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F2A67645-D099-7AB9-483B-CC808281943B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5884306" y="1175491"/>
                  <a:ext cx="532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45089FCE-5BF1-FE12-B8BF-736A3B99F98E}"/>
                    </a:ext>
                  </a:extLst>
                </p14:cNvPr>
                <p14:cNvContentPartPr/>
                <p14:nvPr/>
              </p14:nvContentPartPr>
              <p14:xfrm>
                <a:off x="5648866" y="1361971"/>
                <a:ext cx="122400" cy="17640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45089FCE-5BF1-FE12-B8BF-736A3B99F98E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5641306" y="1354411"/>
                  <a:ext cx="1375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791E43BD-EB7B-949E-5C8E-AED4C7A94E9C}"/>
                    </a:ext>
                  </a:extLst>
                </p14:cNvPr>
                <p14:cNvContentPartPr/>
                <p14:nvPr/>
              </p14:nvContentPartPr>
              <p14:xfrm>
                <a:off x="5677666" y="1393651"/>
                <a:ext cx="166680" cy="6444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791E43BD-EB7B-949E-5C8E-AED4C7A94E9C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5670106" y="1386091"/>
                  <a:ext cx="181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6ACEE0FF-8F50-D0E9-44FB-8A266D8A29FC}"/>
                    </a:ext>
                  </a:extLst>
                </p14:cNvPr>
                <p14:cNvContentPartPr/>
                <p14:nvPr/>
              </p14:nvContentPartPr>
              <p14:xfrm>
                <a:off x="5796106" y="1352971"/>
                <a:ext cx="100080" cy="1641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6ACEE0FF-8F50-D0E9-44FB-8A266D8A29FC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5788546" y="1345411"/>
                  <a:ext cx="1152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F5437BCD-4074-5765-B401-36B9E128CDB9}"/>
                    </a:ext>
                  </a:extLst>
                </p14:cNvPr>
                <p14:cNvContentPartPr/>
                <p14:nvPr/>
              </p14:nvContentPartPr>
              <p14:xfrm>
                <a:off x="5854426" y="1416331"/>
                <a:ext cx="98640" cy="644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F5437BCD-4074-5765-B401-36B9E128CDB9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5847226" y="1408771"/>
                  <a:ext cx="1137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B5970F34-F725-4A30-D40B-520EADA56A55}"/>
                    </a:ext>
                  </a:extLst>
                </p14:cNvPr>
                <p14:cNvContentPartPr/>
                <p14:nvPr/>
              </p14:nvContentPartPr>
              <p14:xfrm>
                <a:off x="6052786" y="1155331"/>
                <a:ext cx="79920" cy="15984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B5970F34-F725-4A30-D40B-520EADA56A55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6045226" y="1147771"/>
                  <a:ext cx="950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7742A324-2870-D847-24D2-DAD31C6F81C9}"/>
                    </a:ext>
                  </a:extLst>
                </p14:cNvPr>
                <p14:cNvContentPartPr/>
                <p14:nvPr/>
              </p14:nvContentPartPr>
              <p14:xfrm>
                <a:off x="6149626" y="1196011"/>
                <a:ext cx="139320" cy="6192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7742A324-2870-D847-24D2-DAD31C6F81C9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142426" y="1188451"/>
                  <a:ext cx="1544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38E7E0D4-6AEE-DDE3-80C6-FAB13C61B627}"/>
                    </a:ext>
                  </a:extLst>
                </p14:cNvPr>
                <p14:cNvContentPartPr/>
                <p14:nvPr/>
              </p14:nvContentPartPr>
              <p14:xfrm>
                <a:off x="6243226" y="1158571"/>
                <a:ext cx="45360" cy="19152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38E7E0D4-6AEE-DDE3-80C6-FAB13C61B627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6235666" y="1151011"/>
                  <a:ext cx="601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D84EC5AD-D25A-7167-6EEF-5917AAA59A4D}"/>
                    </a:ext>
                  </a:extLst>
                </p14:cNvPr>
                <p14:cNvContentPartPr/>
                <p14:nvPr/>
              </p14:nvContentPartPr>
              <p14:xfrm>
                <a:off x="6472906" y="1145251"/>
                <a:ext cx="86400" cy="10584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D84EC5AD-D25A-7167-6EEF-5917AAA59A4D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6465346" y="1137691"/>
                  <a:ext cx="1015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D8EFCF95-37EE-B4FF-63BE-3462A57CE209}"/>
                    </a:ext>
                  </a:extLst>
                </p14:cNvPr>
                <p14:cNvContentPartPr/>
                <p14:nvPr/>
              </p14:nvContentPartPr>
              <p14:xfrm>
                <a:off x="6468586" y="1273411"/>
                <a:ext cx="24120" cy="10584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D8EFCF95-37EE-B4FF-63BE-3462A57CE209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6461026" y="1265851"/>
                  <a:ext cx="392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8439F9B8-C0BB-B091-1B93-1D8603E75B38}"/>
                    </a:ext>
                  </a:extLst>
                </p14:cNvPr>
                <p14:cNvContentPartPr/>
                <p14:nvPr/>
              </p14:nvContentPartPr>
              <p14:xfrm>
                <a:off x="6553906" y="1272691"/>
                <a:ext cx="28440" cy="9684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8439F9B8-C0BB-B091-1B93-1D8603E75B38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6546346" y="1265131"/>
                  <a:ext cx="435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06E0171D-0001-ED87-2EA7-173D85B5BC5D}"/>
                    </a:ext>
                  </a:extLst>
                </p14:cNvPr>
                <p14:cNvContentPartPr/>
                <p14:nvPr/>
              </p14:nvContentPartPr>
              <p14:xfrm>
                <a:off x="6373186" y="1302571"/>
                <a:ext cx="307440" cy="8064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06E0171D-0001-ED87-2EA7-173D85B5BC5D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6365986" y="1295011"/>
                  <a:ext cx="322560" cy="95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9">
            <p14:nvContentPartPr>
              <p14:cNvPr id="410" name="Input penna 409">
                <a:extLst>
                  <a:ext uri="{FF2B5EF4-FFF2-40B4-BE49-F238E27FC236}">
                    <a16:creationId xmlns:a16="http://schemas.microsoft.com/office/drawing/2014/main" id="{5F51417D-EE82-07FE-0DD0-0D9865A520F9}"/>
                  </a:ext>
                </a:extLst>
              </p14:cNvPr>
              <p14:cNvContentPartPr/>
              <p14:nvPr/>
            </p14:nvContentPartPr>
            <p14:xfrm>
              <a:off x="6901991" y="493291"/>
              <a:ext cx="187920" cy="38520"/>
            </p14:xfrm>
          </p:contentPart>
        </mc:Choice>
        <mc:Fallback>
          <p:pic>
            <p:nvPicPr>
              <p:cNvPr id="410" name="Input penna 409">
                <a:extLst>
                  <a:ext uri="{FF2B5EF4-FFF2-40B4-BE49-F238E27FC236}">
                    <a16:creationId xmlns:a16="http://schemas.microsoft.com/office/drawing/2014/main" id="{5F51417D-EE82-07FE-0DD0-0D9865A520F9}"/>
                  </a:ext>
                </a:extLst>
              </p:cNvPr>
              <p:cNvPicPr/>
              <p:nvPr/>
            </p:nvPicPr>
            <p:blipFill>
              <a:blip r:embed="rId530"/>
              <a:stretch>
                <a:fillRect/>
              </a:stretch>
            </p:blipFill>
            <p:spPr>
              <a:xfrm>
                <a:off x="6894431" y="485731"/>
                <a:ext cx="20304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1">
            <p14:nvContentPartPr>
              <p14:cNvPr id="411" name="Input penna 410">
                <a:extLst>
                  <a:ext uri="{FF2B5EF4-FFF2-40B4-BE49-F238E27FC236}">
                    <a16:creationId xmlns:a16="http://schemas.microsoft.com/office/drawing/2014/main" id="{DD276DCF-FB53-647F-4215-87970F7CD397}"/>
                  </a:ext>
                </a:extLst>
              </p14:cNvPr>
              <p14:cNvContentPartPr/>
              <p14:nvPr/>
            </p14:nvContentPartPr>
            <p14:xfrm>
              <a:off x="6903791" y="690571"/>
              <a:ext cx="180360" cy="18000"/>
            </p14:xfrm>
          </p:contentPart>
        </mc:Choice>
        <mc:Fallback>
          <p:pic>
            <p:nvPicPr>
              <p:cNvPr id="411" name="Input penna 410">
                <a:extLst>
                  <a:ext uri="{FF2B5EF4-FFF2-40B4-BE49-F238E27FC236}">
                    <a16:creationId xmlns:a16="http://schemas.microsoft.com/office/drawing/2014/main" id="{DD276DCF-FB53-647F-4215-87970F7CD397}"/>
                  </a:ext>
                </a:extLst>
              </p:cNvPr>
              <p:cNvPicPr/>
              <p:nvPr/>
            </p:nvPicPr>
            <p:blipFill>
              <a:blip r:embed="rId532"/>
              <a:stretch>
                <a:fillRect/>
              </a:stretch>
            </p:blipFill>
            <p:spPr>
              <a:xfrm>
                <a:off x="6896591" y="683011"/>
                <a:ext cx="19548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2" name="Gruppo 441">
            <a:extLst>
              <a:ext uri="{FF2B5EF4-FFF2-40B4-BE49-F238E27FC236}">
                <a16:creationId xmlns:a16="http://schemas.microsoft.com/office/drawing/2014/main" id="{2A44C0A7-CECE-3E4D-1778-F5977B5DB521}"/>
              </a:ext>
            </a:extLst>
          </p:cNvPr>
          <p:cNvGrpSpPr/>
          <p:nvPr/>
        </p:nvGrpSpPr>
        <p:grpSpPr>
          <a:xfrm>
            <a:off x="6954551" y="1168291"/>
            <a:ext cx="265680" cy="138600"/>
            <a:chOff x="6954551" y="1168291"/>
            <a:chExt cx="265680" cy="1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2AD0C72F-B1A9-26B5-5AD9-848EF3F62A83}"/>
                    </a:ext>
                  </a:extLst>
                </p14:cNvPr>
                <p14:cNvContentPartPr/>
                <p14:nvPr/>
              </p14:nvContentPartPr>
              <p14:xfrm>
                <a:off x="6954551" y="1168291"/>
                <a:ext cx="171720" cy="3096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2AD0C72F-B1A9-26B5-5AD9-848EF3F62A83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6946991" y="1160731"/>
                  <a:ext cx="1868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6945C825-1B0E-AA4E-D419-C8E929FDE015}"/>
                    </a:ext>
                  </a:extLst>
                </p14:cNvPr>
                <p14:cNvContentPartPr/>
                <p14:nvPr/>
              </p14:nvContentPartPr>
              <p14:xfrm>
                <a:off x="6995591" y="1194931"/>
                <a:ext cx="224640" cy="11196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6945C825-1B0E-AA4E-D419-C8E929FDE015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6988031" y="1187371"/>
                  <a:ext cx="23976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0" name="Gruppo 439">
            <a:extLst>
              <a:ext uri="{FF2B5EF4-FFF2-40B4-BE49-F238E27FC236}">
                <a16:creationId xmlns:a16="http://schemas.microsoft.com/office/drawing/2014/main" id="{C711ADD7-8B48-53D0-CA38-DD738DE92869}"/>
              </a:ext>
            </a:extLst>
          </p:cNvPr>
          <p:cNvGrpSpPr/>
          <p:nvPr/>
        </p:nvGrpSpPr>
        <p:grpSpPr>
          <a:xfrm>
            <a:off x="7338671" y="473491"/>
            <a:ext cx="829800" cy="241560"/>
            <a:chOff x="7338671" y="473491"/>
            <a:chExt cx="829800" cy="24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AF7E4638-5426-7BEE-60A0-6C0145FFFF7F}"/>
                    </a:ext>
                  </a:extLst>
                </p14:cNvPr>
                <p14:cNvContentPartPr/>
                <p14:nvPr/>
              </p14:nvContentPartPr>
              <p14:xfrm>
                <a:off x="7338671" y="473491"/>
                <a:ext cx="215280" cy="20160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AF7E4638-5426-7BEE-60A0-6C0145FFFF7F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7331111" y="465931"/>
                  <a:ext cx="2304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7CABB0F7-D9F7-6E7C-5A7E-007456F99755}"/>
                    </a:ext>
                  </a:extLst>
                </p14:cNvPr>
                <p14:cNvContentPartPr/>
                <p14:nvPr/>
              </p14:nvContentPartPr>
              <p14:xfrm>
                <a:off x="7595351" y="496171"/>
                <a:ext cx="128160" cy="17028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7CABB0F7-D9F7-6E7C-5A7E-007456F99755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7587791" y="488611"/>
                  <a:ext cx="1429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ADC12C29-092C-C96E-43A2-2D7612BD3F03}"/>
                    </a:ext>
                  </a:extLst>
                </p14:cNvPr>
                <p14:cNvContentPartPr/>
                <p14:nvPr/>
              </p14:nvContentPartPr>
              <p14:xfrm>
                <a:off x="7809551" y="509851"/>
                <a:ext cx="62280" cy="1411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ADC12C29-092C-C96E-43A2-2D7612BD3F03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7802351" y="502291"/>
                  <a:ext cx="774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221BDFCC-3B7A-13CC-2438-6BE352BDD69F}"/>
                    </a:ext>
                  </a:extLst>
                </p14:cNvPr>
                <p14:cNvContentPartPr/>
                <p14:nvPr/>
              </p14:nvContentPartPr>
              <p14:xfrm>
                <a:off x="7884791" y="533251"/>
                <a:ext cx="73800" cy="10908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221BDFCC-3B7A-13CC-2438-6BE352BDD69F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7877231" y="525691"/>
                  <a:ext cx="885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4BD50665-6C18-0559-5DE7-70BF3ACCB9D8}"/>
                    </a:ext>
                  </a:extLst>
                </p14:cNvPr>
                <p14:cNvContentPartPr/>
                <p14:nvPr/>
              </p14:nvContentPartPr>
              <p14:xfrm>
                <a:off x="7973711" y="562411"/>
                <a:ext cx="73800" cy="8388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4BD50665-6C18-0559-5DE7-70BF3ACCB9D8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7966511" y="554851"/>
                  <a:ext cx="889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69D803F6-BF5F-2B5D-ECBB-F8CCDB7A9449}"/>
                    </a:ext>
                  </a:extLst>
                </p14:cNvPr>
                <p14:cNvContentPartPr/>
                <p14:nvPr/>
              </p14:nvContentPartPr>
              <p14:xfrm>
                <a:off x="8061551" y="529651"/>
                <a:ext cx="106920" cy="18540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69D803F6-BF5F-2B5D-ECBB-F8CCDB7A9449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8053991" y="522091"/>
                  <a:ext cx="122040" cy="20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8" name="Gruppo 437">
            <a:extLst>
              <a:ext uri="{FF2B5EF4-FFF2-40B4-BE49-F238E27FC236}">
                <a16:creationId xmlns:a16="http://schemas.microsoft.com/office/drawing/2014/main" id="{9C85FB48-EC3C-47CC-E6BA-28967F7B60A1}"/>
              </a:ext>
            </a:extLst>
          </p:cNvPr>
          <p:cNvGrpSpPr/>
          <p:nvPr/>
        </p:nvGrpSpPr>
        <p:grpSpPr>
          <a:xfrm>
            <a:off x="7340471" y="1208971"/>
            <a:ext cx="560880" cy="223560"/>
            <a:chOff x="7340471" y="1208971"/>
            <a:chExt cx="560880" cy="22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74424925-4BE0-619F-5596-F4E6DB290081}"/>
                    </a:ext>
                  </a:extLst>
                </p14:cNvPr>
                <p14:cNvContentPartPr/>
                <p14:nvPr/>
              </p14:nvContentPartPr>
              <p14:xfrm>
                <a:off x="7340471" y="1256491"/>
                <a:ext cx="157320" cy="17604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74424925-4BE0-619F-5596-F4E6DB290081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7332911" y="1248931"/>
                  <a:ext cx="1724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AF553A2B-BA5C-CB3D-5F82-02AD20B99C39}"/>
                    </a:ext>
                  </a:extLst>
                </p14:cNvPr>
                <p14:cNvContentPartPr/>
                <p14:nvPr/>
              </p14:nvContentPartPr>
              <p14:xfrm>
                <a:off x="7602551" y="1238131"/>
                <a:ext cx="61560" cy="900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AF553A2B-BA5C-CB3D-5F82-02AD20B99C39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7595351" y="1230571"/>
                  <a:ext cx="763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0987F6C1-2016-E985-5518-75AD4FF19BB6}"/>
                    </a:ext>
                  </a:extLst>
                </p14:cNvPr>
                <p14:cNvContentPartPr/>
                <p14:nvPr/>
              </p14:nvContentPartPr>
              <p14:xfrm>
                <a:off x="7704791" y="1208971"/>
                <a:ext cx="196560" cy="9936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0987F6C1-2016-E985-5518-75AD4FF19BB6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7697231" y="1201411"/>
                  <a:ext cx="211680" cy="11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uppo 435">
            <a:extLst>
              <a:ext uri="{FF2B5EF4-FFF2-40B4-BE49-F238E27FC236}">
                <a16:creationId xmlns:a16="http://schemas.microsoft.com/office/drawing/2014/main" id="{C36175C1-67E3-EC4F-2715-AABA8B9A3590}"/>
              </a:ext>
            </a:extLst>
          </p:cNvPr>
          <p:cNvGrpSpPr/>
          <p:nvPr/>
        </p:nvGrpSpPr>
        <p:grpSpPr>
          <a:xfrm>
            <a:off x="8119511" y="1189531"/>
            <a:ext cx="713520" cy="189000"/>
            <a:chOff x="8119511" y="1189531"/>
            <a:chExt cx="71352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2653196D-67F6-E1C7-C20A-F4F871C1ED73}"/>
                    </a:ext>
                  </a:extLst>
                </p14:cNvPr>
                <p14:cNvContentPartPr/>
                <p14:nvPr/>
              </p14:nvContentPartPr>
              <p14:xfrm>
                <a:off x="8119511" y="1189531"/>
                <a:ext cx="118800" cy="15732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2653196D-67F6-E1C7-C20A-F4F871C1ED73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8111951" y="1181971"/>
                  <a:ext cx="1339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8D62AE8F-EE0C-71D0-215E-9A60DB444EE9}"/>
                    </a:ext>
                  </a:extLst>
                </p14:cNvPr>
                <p14:cNvContentPartPr/>
                <p14:nvPr/>
              </p14:nvContentPartPr>
              <p14:xfrm>
                <a:off x="8236511" y="1206451"/>
                <a:ext cx="146160" cy="14868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8D62AE8F-EE0C-71D0-215E-9A60DB444EE9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8228951" y="1198891"/>
                  <a:ext cx="1612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D06CFBCE-D6A7-EB20-55F1-4472B243EBEC}"/>
                    </a:ext>
                  </a:extLst>
                </p14:cNvPr>
                <p14:cNvContentPartPr/>
                <p14:nvPr/>
              </p14:nvContentPartPr>
              <p14:xfrm>
                <a:off x="8357831" y="1209691"/>
                <a:ext cx="70920" cy="14256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D06CFBCE-D6A7-EB20-55F1-4472B243EBEC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8350271" y="1202131"/>
                  <a:ext cx="860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D006E70E-C682-C6E2-65C5-3C0A87167831}"/>
                    </a:ext>
                  </a:extLst>
                </p14:cNvPr>
                <p14:cNvContentPartPr/>
                <p14:nvPr/>
              </p14:nvContentPartPr>
              <p14:xfrm>
                <a:off x="8453951" y="1212931"/>
                <a:ext cx="120960" cy="12600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D006E70E-C682-C6E2-65C5-3C0A87167831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8446391" y="1205371"/>
                  <a:ext cx="1360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E6573409-D11D-C04B-D5E3-DE5FAE96AC0A}"/>
                    </a:ext>
                  </a:extLst>
                </p14:cNvPr>
                <p14:cNvContentPartPr/>
                <p14:nvPr/>
              </p14:nvContentPartPr>
              <p14:xfrm>
                <a:off x="8604071" y="1231651"/>
                <a:ext cx="81360" cy="12168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E6573409-D11D-C04B-D5E3-DE5FAE96AC0A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8596511" y="1224091"/>
                  <a:ext cx="964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1D0B207A-2893-633A-84AA-FE5BFA193A73}"/>
                    </a:ext>
                  </a:extLst>
                </p14:cNvPr>
                <p14:cNvContentPartPr/>
                <p14:nvPr/>
              </p14:nvContentPartPr>
              <p14:xfrm>
                <a:off x="8708111" y="1223371"/>
                <a:ext cx="124920" cy="15516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1D0B207A-2893-633A-84AA-FE5BFA193A73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8700551" y="1215811"/>
                  <a:ext cx="140040" cy="17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4" name="Gruppo 433">
            <a:extLst>
              <a:ext uri="{FF2B5EF4-FFF2-40B4-BE49-F238E27FC236}">
                <a16:creationId xmlns:a16="http://schemas.microsoft.com/office/drawing/2014/main" id="{45C72BE2-930B-1F37-93D6-7700417DB5CE}"/>
              </a:ext>
            </a:extLst>
          </p:cNvPr>
          <p:cNvGrpSpPr/>
          <p:nvPr/>
        </p:nvGrpSpPr>
        <p:grpSpPr>
          <a:xfrm>
            <a:off x="8494991" y="631891"/>
            <a:ext cx="256320" cy="119880"/>
            <a:chOff x="8494991" y="631891"/>
            <a:chExt cx="256320" cy="11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4EADFFDC-8547-A122-879F-91E88E2A825A}"/>
                    </a:ext>
                  </a:extLst>
                </p14:cNvPr>
                <p14:cNvContentPartPr/>
                <p14:nvPr/>
              </p14:nvContentPartPr>
              <p14:xfrm>
                <a:off x="8494991" y="631891"/>
                <a:ext cx="214560" cy="1584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4EADFFDC-8547-A122-879F-91E88E2A825A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8487431" y="624331"/>
                  <a:ext cx="2296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B6576345-DA7D-DFD4-5042-7D6312C050A0}"/>
                    </a:ext>
                  </a:extLst>
                </p14:cNvPr>
                <p14:cNvContentPartPr/>
                <p14:nvPr/>
              </p14:nvContentPartPr>
              <p14:xfrm>
                <a:off x="8516951" y="720451"/>
                <a:ext cx="234360" cy="3132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B6576345-DA7D-DFD4-5042-7D6312C050A0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8509391" y="712891"/>
                  <a:ext cx="249480" cy="4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1">
            <p14:nvContentPartPr>
              <p14:cNvPr id="431" name="Input penna 430">
                <a:extLst>
                  <a:ext uri="{FF2B5EF4-FFF2-40B4-BE49-F238E27FC236}">
                    <a16:creationId xmlns:a16="http://schemas.microsoft.com/office/drawing/2014/main" id="{045A79AF-CD4B-E7E9-75F2-F345E485C122}"/>
                  </a:ext>
                </a:extLst>
              </p14:cNvPr>
              <p14:cNvContentPartPr/>
              <p14:nvPr/>
            </p14:nvContentPartPr>
            <p14:xfrm>
              <a:off x="9052991" y="1087291"/>
              <a:ext cx="105120" cy="35280"/>
            </p14:xfrm>
          </p:contentPart>
        </mc:Choice>
        <mc:Fallback>
          <p:pic>
            <p:nvPicPr>
              <p:cNvPr id="431" name="Input penna 430">
                <a:extLst>
                  <a:ext uri="{FF2B5EF4-FFF2-40B4-BE49-F238E27FC236}">
                    <a16:creationId xmlns:a16="http://schemas.microsoft.com/office/drawing/2014/main" id="{045A79AF-CD4B-E7E9-75F2-F345E485C122}"/>
                  </a:ext>
                </a:extLst>
              </p:cNvPr>
              <p:cNvPicPr/>
              <p:nvPr/>
            </p:nvPicPr>
            <p:blipFill>
              <a:blip r:embed="rId572"/>
              <a:stretch>
                <a:fillRect/>
              </a:stretch>
            </p:blipFill>
            <p:spPr>
              <a:xfrm>
                <a:off x="9045431" y="1079731"/>
                <a:ext cx="11988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3">
            <p14:nvContentPartPr>
              <p14:cNvPr id="432" name="Input penna 431">
                <a:extLst>
                  <a:ext uri="{FF2B5EF4-FFF2-40B4-BE49-F238E27FC236}">
                    <a16:creationId xmlns:a16="http://schemas.microsoft.com/office/drawing/2014/main" id="{8C08712B-DEEB-F05E-E411-C9374ED7C25E}"/>
                  </a:ext>
                </a:extLst>
              </p14:cNvPr>
              <p14:cNvContentPartPr/>
              <p14:nvPr/>
            </p14:nvContentPartPr>
            <p14:xfrm>
              <a:off x="9001511" y="1275931"/>
              <a:ext cx="172080" cy="48960"/>
            </p14:xfrm>
          </p:contentPart>
        </mc:Choice>
        <mc:Fallback>
          <p:pic>
            <p:nvPicPr>
              <p:cNvPr id="432" name="Input penna 431">
                <a:extLst>
                  <a:ext uri="{FF2B5EF4-FFF2-40B4-BE49-F238E27FC236}">
                    <a16:creationId xmlns:a16="http://schemas.microsoft.com/office/drawing/2014/main" id="{8C08712B-DEEB-F05E-E411-C9374ED7C25E}"/>
                  </a:ext>
                </a:extLst>
              </p:cNvPr>
              <p:cNvPicPr/>
              <p:nvPr/>
            </p:nvPicPr>
            <p:blipFill>
              <a:blip r:embed="rId574"/>
              <a:stretch>
                <a:fillRect/>
              </a:stretch>
            </p:blipFill>
            <p:spPr>
              <a:xfrm>
                <a:off x="8993951" y="1268371"/>
                <a:ext cx="187200" cy="6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61" name="Gruppo 460">
            <a:extLst>
              <a:ext uri="{FF2B5EF4-FFF2-40B4-BE49-F238E27FC236}">
                <a16:creationId xmlns:a16="http://schemas.microsoft.com/office/drawing/2014/main" id="{B3E612BC-0332-F0B6-07DC-6754E7E07812}"/>
              </a:ext>
            </a:extLst>
          </p:cNvPr>
          <p:cNvGrpSpPr/>
          <p:nvPr/>
        </p:nvGrpSpPr>
        <p:grpSpPr>
          <a:xfrm>
            <a:off x="8928071" y="378451"/>
            <a:ext cx="875520" cy="322920"/>
            <a:chOff x="8928071" y="378451"/>
            <a:chExt cx="875520" cy="32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EBCAD2E7-9D78-FCFF-3AA6-03B488B5AB77}"/>
                    </a:ext>
                  </a:extLst>
                </p14:cNvPr>
                <p14:cNvContentPartPr/>
                <p14:nvPr/>
              </p14:nvContentPartPr>
              <p14:xfrm>
                <a:off x="8928071" y="393931"/>
                <a:ext cx="225360" cy="23940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EBCAD2E7-9D78-FCFF-3AA6-03B488B5AB77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8920511" y="386371"/>
                  <a:ext cx="2404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6699D242-A04E-B6BE-23B0-1B8E507AF039}"/>
                    </a:ext>
                  </a:extLst>
                </p14:cNvPr>
                <p14:cNvContentPartPr/>
                <p14:nvPr/>
              </p14:nvContentPartPr>
              <p14:xfrm>
                <a:off x="9263591" y="439291"/>
                <a:ext cx="141120" cy="16056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6699D242-A04E-B6BE-23B0-1B8E507AF039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9256031" y="431731"/>
                  <a:ext cx="1562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9EAC4BDF-4AB8-7EB6-CB59-9850744B49DB}"/>
                    </a:ext>
                  </a:extLst>
                </p14:cNvPr>
                <p14:cNvContentPartPr/>
                <p14:nvPr/>
              </p14:nvContentPartPr>
              <p14:xfrm>
                <a:off x="9378791" y="402571"/>
                <a:ext cx="148680" cy="16668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9EAC4BDF-4AB8-7EB6-CB59-9850744B49DB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9371231" y="395011"/>
                  <a:ext cx="1638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E4AB1EAE-34BF-1E64-CEB7-0F2AAE67C515}"/>
                    </a:ext>
                  </a:extLst>
                </p14:cNvPr>
                <p14:cNvContentPartPr/>
                <p14:nvPr/>
              </p14:nvContentPartPr>
              <p14:xfrm>
                <a:off x="9543311" y="445771"/>
                <a:ext cx="77760" cy="17028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E4AB1EAE-34BF-1E64-CEB7-0F2AAE67C515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9535751" y="438211"/>
                  <a:ext cx="925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F1743E3F-8F79-9C40-9EF4-5E596D14080F}"/>
                    </a:ext>
                  </a:extLst>
                </p14:cNvPr>
                <p14:cNvContentPartPr/>
                <p14:nvPr/>
              </p14:nvContentPartPr>
              <p14:xfrm>
                <a:off x="9632951" y="378451"/>
                <a:ext cx="170640" cy="32292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F1743E3F-8F79-9C40-9EF4-5E596D14080F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9625391" y="370891"/>
                  <a:ext cx="185760" cy="33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9" name="Gruppo 458">
            <a:extLst>
              <a:ext uri="{FF2B5EF4-FFF2-40B4-BE49-F238E27FC236}">
                <a16:creationId xmlns:a16="http://schemas.microsoft.com/office/drawing/2014/main" id="{592DBF32-EAEB-1D09-8633-B3A62FE1F7E2}"/>
              </a:ext>
            </a:extLst>
          </p:cNvPr>
          <p:cNvGrpSpPr/>
          <p:nvPr/>
        </p:nvGrpSpPr>
        <p:grpSpPr>
          <a:xfrm>
            <a:off x="9439991" y="1156771"/>
            <a:ext cx="628200" cy="197640"/>
            <a:chOff x="9439991" y="1156771"/>
            <a:chExt cx="628200" cy="19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6B05E164-8558-AFAC-0498-AF59739EFE16}"/>
                    </a:ext>
                  </a:extLst>
                </p14:cNvPr>
                <p14:cNvContentPartPr/>
                <p14:nvPr/>
              </p14:nvContentPartPr>
              <p14:xfrm>
                <a:off x="9439991" y="1156771"/>
                <a:ext cx="205200" cy="19764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6B05E164-8558-AFAC-0498-AF59739EFE16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9432431" y="1149211"/>
                  <a:ext cx="2203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494357AC-2972-4B05-1D98-9F1FE33D86E0}"/>
                    </a:ext>
                  </a:extLst>
                </p14:cNvPr>
                <p14:cNvContentPartPr/>
                <p14:nvPr/>
              </p14:nvContentPartPr>
              <p14:xfrm>
                <a:off x="9714311" y="1172251"/>
                <a:ext cx="108360" cy="1310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494357AC-2972-4B05-1D98-9F1FE33D86E0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9706751" y="1164691"/>
                  <a:ext cx="1234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B642B972-F112-B49E-75E6-D8622F2B6356}"/>
                    </a:ext>
                  </a:extLst>
                </p14:cNvPr>
                <p14:cNvContentPartPr/>
                <p14:nvPr/>
              </p14:nvContentPartPr>
              <p14:xfrm>
                <a:off x="9854711" y="1161091"/>
                <a:ext cx="213480" cy="1497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B642B972-F112-B49E-75E6-D8622F2B6356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9847151" y="1153531"/>
                  <a:ext cx="22860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D4B984D5-8FB4-49F9-A21D-94414F6A9FF4}"/>
              </a:ext>
            </a:extLst>
          </p:cNvPr>
          <p:cNvGrpSpPr/>
          <p:nvPr/>
        </p:nvGrpSpPr>
        <p:grpSpPr>
          <a:xfrm>
            <a:off x="10319831" y="1041211"/>
            <a:ext cx="853200" cy="273960"/>
            <a:chOff x="10319831" y="1041211"/>
            <a:chExt cx="853200" cy="27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1DB9660D-A722-A77F-6AC5-11AADDBC8793}"/>
                    </a:ext>
                  </a:extLst>
                </p14:cNvPr>
                <p14:cNvContentPartPr/>
                <p14:nvPr/>
              </p14:nvContentPartPr>
              <p14:xfrm>
                <a:off x="10319831" y="1150291"/>
                <a:ext cx="176040" cy="16488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1DB9660D-A722-A77F-6AC5-11AADDBC8793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10312271" y="1142731"/>
                  <a:ext cx="19116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C62C33E1-0B5C-4B00-752B-06A74EFEAB63}"/>
                    </a:ext>
                  </a:extLst>
                </p14:cNvPr>
                <p14:cNvContentPartPr/>
                <p14:nvPr/>
              </p14:nvContentPartPr>
              <p14:xfrm>
                <a:off x="10599911" y="1116451"/>
                <a:ext cx="109440" cy="1299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C62C33E1-0B5C-4B00-752B-06A74EFEAB63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10592351" y="1108891"/>
                  <a:ext cx="124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15CD2DF0-9E32-C046-DD82-F25AA388C20A}"/>
                    </a:ext>
                  </a:extLst>
                </p14:cNvPr>
                <p14:cNvContentPartPr/>
                <p14:nvPr/>
              </p14:nvContentPartPr>
              <p14:xfrm>
                <a:off x="10725911" y="1041211"/>
                <a:ext cx="194400" cy="1922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15CD2DF0-9E32-C046-DD82-F25AA388C20A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10718351" y="1033651"/>
                  <a:ext cx="2095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7763DECC-CDA1-B1EE-8DA7-041273A8E64B}"/>
                    </a:ext>
                  </a:extLst>
                </p14:cNvPr>
                <p14:cNvContentPartPr/>
                <p14:nvPr/>
              </p14:nvContentPartPr>
              <p14:xfrm>
                <a:off x="10922111" y="1098451"/>
                <a:ext cx="84960" cy="10008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7763DECC-CDA1-B1EE-8DA7-041273A8E64B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10914551" y="1090891"/>
                  <a:ext cx="1000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D99DBFF3-98EA-849E-7FB5-E32CEA55CC8E}"/>
                    </a:ext>
                  </a:extLst>
                </p14:cNvPr>
                <p14:cNvContentPartPr/>
                <p14:nvPr/>
              </p14:nvContentPartPr>
              <p14:xfrm>
                <a:off x="10977551" y="1046611"/>
                <a:ext cx="195480" cy="23112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D99DBFF3-98EA-849E-7FB5-E32CEA55CC8E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10969991" y="1039051"/>
                  <a:ext cx="210600" cy="246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2859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456D-F79E-5D42-886E-F18CE087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A4E35C-EAC1-12E6-7202-08F18C873D0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D732E4-FCD4-484A-5C30-AD885DF3A64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FA97097-10E9-38A4-32F9-9212AB6B606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C68FFDA-D142-49EA-E5CD-CD930001E5D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F2C73FD-AC3A-218E-8F0B-D40C2BA7AD4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ACC14C5-BE62-BDCA-84D7-3831EC8107A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4B0BBE5-40FE-51C1-F99F-BB6D92076CA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6C453E8-B973-7D45-EABB-6002779790A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2B85816-A066-7B57-B4E9-4F775B8E3C7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72B7ACD-0B88-10AE-8896-4C45901E057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B8D87E7-C624-64F0-7092-01546AE7B2E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543ED85-91C8-3436-2A3B-48A099D8759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91876F5-D572-15CA-665E-3897CF7DEF9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2A1C965-313D-1890-59D7-9717359081A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592C0CA-FCC3-2A3A-5D14-106683214B8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58D6EA7-CBE6-E697-80D3-6F998120C08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CBEF8CA-8D8D-3535-7D5F-5CBB0CFF98D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CC5558B-1E59-EC2F-A021-BA5D731418A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45C4612-E22A-3901-07C0-3C743BA7B63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77FB0F5-19E0-4EDC-BB5B-83BF3734916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7BB0171-3A6B-1A7E-2B9C-734C150ADB1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566C348-71E0-6A0A-D730-8F821B861A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C5D2A59-1F95-D55A-DF60-1F69B58F763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A21E7C4-487C-0B3F-DD1F-94BA1B79070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139B248-CE20-F98A-4DB1-2E1C437A323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2ACE6DF-178B-A715-5955-6AB6B5A8664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94102EE-723C-12CC-7FEF-FAAF3054857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0CC878F-8C3C-290C-EA2E-89A2AAF2879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00FE3EF-4DA5-9303-81BE-67102A45A1A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05E30B1-AFEF-3CB2-4B21-82D84BD3F14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EF29338-9B24-F62D-BD93-3D43351ED0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1666DBE-9848-7E51-A34B-DF7F11246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D1C54E6-8FEB-C23D-E655-A1484835E5F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848D3AA-1C33-23AD-2C2B-1C360309B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0D4803A-A679-978A-3BF1-8681382F6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87456B1-2F81-8FA4-5370-2CCE57D9C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665" y="1076042"/>
            <a:ext cx="5696351" cy="4486245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7566788E-18A4-1175-632D-4F14AD47FEDB}"/>
              </a:ext>
            </a:extLst>
          </p:cNvPr>
          <p:cNvGrpSpPr/>
          <p:nvPr/>
        </p:nvGrpSpPr>
        <p:grpSpPr>
          <a:xfrm>
            <a:off x="4082699" y="2508548"/>
            <a:ext cx="2994480" cy="1778040"/>
            <a:chOff x="4082699" y="2508548"/>
            <a:chExt cx="2994480" cy="177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025517F-704D-0CD6-699C-FDD6FBF52BDE}"/>
                    </a:ext>
                  </a:extLst>
                </p14:cNvPr>
                <p14:cNvContentPartPr/>
                <p14:nvPr/>
              </p14:nvContentPartPr>
              <p14:xfrm>
                <a:off x="5829419" y="2508548"/>
                <a:ext cx="582840" cy="1778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025517F-704D-0CD6-699C-FDD6FBF52BD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821859" y="2500988"/>
                  <a:ext cx="597600" cy="179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D2974AA-3D93-4E41-D6B2-494F584B06F2}"/>
                    </a:ext>
                  </a:extLst>
                </p14:cNvPr>
                <p14:cNvContentPartPr/>
                <p14:nvPr/>
              </p14:nvContentPartPr>
              <p14:xfrm>
                <a:off x="4082699" y="3882668"/>
                <a:ext cx="1422000" cy="131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D2974AA-3D93-4E41-D6B2-494F584B06F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075139" y="3875108"/>
                  <a:ext cx="14371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ED29CC3-5445-806C-1CA7-BCA31396543A}"/>
                    </a:ext>
                  </a:extLst>
                </p14:cNvPr>
                <p14:cNvContentPartPr/>
                <p14:nvPr/>
              </p14:nvContentPartPr>
              <p14:xfrm>
                <a:off x="6586139" y="3397388"/>
                <a:ext cx="78840" cy="9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ED29CC3-5445-806C-1CA7-BCA31396543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78579" y="3389828"/>
                  <a:ext cx="939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4C5C281-3B94-107C-12F9-52C19C5E0964}"/>
                    </a:ext>
                  </a:extLst>
                </p14:cNvPr>
                <p14:cNvContentPartPr/>
                <p14:nvPr/>
              </p14:nvContentPartPr>
              <p14:xfrm>
                <a:off x="6853979" y="3346988"/>
                <a:ext cx="32040" cy="21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4C5C281-3B94-107C-12F9-52C19C5E096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846419" y="3339428"/>
                  <a:ext cx="47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C9621E0-B085-CA4F-B890-40EF2197B2AF}"/>
                    </a:ext>
                  </a:extLst>
                </p14:cNvPr>
                <p14:cNvContentPartPr/>
                <p14:nvPr/>
              </p14:nvContentPartPr>
              <p14:xfrm>
                <a:off x="7066019" y="3373988"/>
                <a:ext cx="11160" cy="5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C9621E0-B085-CA4F-B890-40EF2197B2A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058459" y="3366428"/>
                  <a:ext cx="26280" cy="20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6526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AEC49-3CFD-3AB0-0F08-51A92DB85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A88E32F7-6411-C202-58A4-C45D7DDE428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E6E2D28-089C-37A9-4BC5-917D6DAFCDE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BFE3E53-CFC0-457B-8720-02A75F642CE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8EC9415-6490-82E0-690D-EF2D4E9060F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352B95E-27F9-82AA-9C66-A24F77FB57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AED6904-0A5B-CDE1-A9D7-DE03BEFD0D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072A06C-333F-D1B9-D83E-9B82788B88C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88670F7-7445-4915-7348-4E95BC1CD09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90B9AD5-AAB5-C2E9-136D-BAD4DB82903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A62F315-762B-D699-B867-DCB730C2C42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EE8EE00-6BA3-3DB0-68C1-06F74E737DA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6D224C1-2F34-6A31-E4A1-1949360CBE1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A019882-2E8B-BFED-3772-BAF9126EBDE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F087F79-BA03-D92B-3B63-00E1CE945DB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CAF70C1-01BE-358B-8ABF-AD601C38925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28A97A7-28CA-D576-D94F-BBBC340886B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62DD267-2A8E-685F-A51F-2BBD4F05A1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5A53DD2-3EFE-A31F-4E99-284B10F7B9D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24A8C9F-A256-0B89-2FA4-6DC8ADF98EA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E1D3EB9-8BA2-6679-81D4-25DFFFD92C6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B1BBBE2-B8ED-02EB-360F-6F3F2250C57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0D27F6B-7187-E6EC-5847-9E13272519A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3478C3C-48D0-596A-C365-518C43F1825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22A0A29-757B-C622-23C1-5FF55EACA1F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630F31E-539E-4F63-998F-EA355E2E3AA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102ABBF-262F-EDA2-4068-9556773376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8C9CA94-F71A-D709-F628-77017CEEB96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CFBEFB0-2FDA-2234-1E3C-39504C9ADB9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5A5D840-80EA-0A78-1C56-2B875A808B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7B933F-CA6C-02DE-F49A-15B8342DE37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5B370FB-81C2-8D5A-F8F7-031ED348D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5F9B09C-0CD0-9977-1F86-62F89D5ED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7A10504-7A5B-13E5-74E5-EB18D72EAD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968" y="687506"/>
            <a:ext cx="5092700" cy="5588000"/>
          </a:xfrm>
          <a:prstGeom prst="rect">
            <a:avLst/>
          </a:prstGeom>
        </p:spPr>
      </p:pic>
      <p:grpSp>
        <p:nvGrpSpPr>
          <p:cNvPr id="60" name="Gruppo 59">
            <a:extLst>
              <a:ext uri="{FF2B5EF4-FFF2-40B4-BE49-F238E27FC236}">
                <a16:creationId xmlns:a16="http://schemas.microsoft.com/office/drawing/2014/main" id="{774D05F0-416D-11CF-DA25-F31E3C1EA1E9}"/>
              </a:ext>
            </a:extLst>
          </p:cNvPr>
          <p:cNvGrpSpPr/>
          <p:nvPr/>
        </p:nvGrpSpPr>
        <p:grpSpPr>
          <a:xfrm>
            <a:off x="9001002" y="611659"/>
            <a:ext cx="218160" cy="513720"/>
            <a:chOff x="9001002" y="611659"/>
            <a:chExt cx="218160" cy="51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A1549F3-147E-188A-E405-664D4A117D7F}"/>
                    </a:ext>
                  </a:extLst>
                </p14:cNvPr>
                <p14:cNvContentPartPr/>
                <p14:nvPr/>
              </p14:nvContentPartPr>
              <p14:xfrm>
                <a:off x="9073722" y="611659"/>
                <a:ext cx="35640" cy="194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A1549F3-147E-188A-E405-664D4A117D7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066162" y="604099"/>
                  <a:ext cx="507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87EC0A2-90E9-A38F-5888-E4E0BCE46673}"/>
                    </a:ext>
                  </a:extLst>
                </p14:cNvPr>
                <p14:cNvContentPartPr/>
                <p14:nvPr/>
              </p14:nvContentPartPr>
              <p14:xfrm>
                <a:off x="9053202" y="616339"/>
                <a:ext cx="165960" cy="2008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87EC0A2-90E9-A38F-5888-E4E0BCE4667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045642" y="608779"/>
                  <a:ext cx="1807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4D0F0BF-FDDA-D211-1C65-0970A049E2FB}"/>
                    </a:ext>
                  </a:extLst>
                </p14:cNvPr>
                <p14:cNvContentPartPr/>
                <p14:nvPr/>
              </p14:nvContentPartPr>
              <p14:xfrm>
                <a:off x="9086682" y="832699"/>
                <a:ext cx="18360" cy="94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4D0F0BF-FDDA-D211-1C65-0970A049E2F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079122" y="825499"/>
                  <a:ext cx="334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22E94E3-8336-89F7-77B0-9D40853B1D25}"/>
                    </a:ext>
                  </a:extLst>
                </p14:cNvPr>
                <p14:cNvContentPartPr/>
                <p14:nvPr/>
              </p14:nvContentPartPr>
              <p14:xfrm>
                <a:off x="9009642" y="890299"/>
                <a:ext cx="172440" cy="22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22E94E3-8336-89F7-77B0-9D40853B1D2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02082" y="882739"/>
                  <a:ext cx="1875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4BB597C-CE64-5240-A6B9-9E80B701F06D}"/>
                    </a:ext>
                  </a:extLst>
                </p14:cNvPr>
                <p14:cNvContentPartPr/>
                <p14:nvPr/>
              </p14:nvContentPartPr>
              <p14:xfrm>
                <a:off x="9001002" y="995419"/>
                <a:ext cx="120600" cy="1296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4BB597C-CE64-5240-A6B9-9E80B701F06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993802" y="987859"/>
                  <a:ext cx="1357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40E7762-1EA2-A10C-B51B-45D678325C35}"/>
                    </a:ext>
                  </a:extLst>
                </p14:cNvPr>
                <p14:cNvContentPartPr/>
                <p14:nvPr/>
              </p14:nvContentPartPr>
              <p14:xfrm>
                <a:off x="9030522" y="1072819"/>
                <a:ext cx="141840" cy="52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40E7762-1EA2-A10C-B51B-45D678325C3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022962" y="1065259"/>
                  <a:ext cx="156960" cy="6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EE3E4B1-642B-5959-C871-027B5B2B6C8E}"/>
                  </a:ext>
                </a:extLst>
              </p14:cNvPr>
              <p14:cNvContentPartPr/>
              <p14:nvPr/>
            </p14:nvContentPartPr>
            <p14:xfrm>
              <a:off x="9479082" y="802459"/>
              <a:ext cx="102960" cy="136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EE3E4B1-642B-5959-C871-027B5B2B6C8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471522" y="794899"/>
                <a:ext cx="11808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5125B6AA-E507-B7F4-7E67-03F5EE7B690B}"/>
                  </a:ext>
                </a:extLst>
              </p14:cNvPr>
              <p14:cNvContentPartPr/>
              <p14:nvPr/>
            </p14:nvContentPartPr>
            <p14:xfrm>
              <a:off x="9454242" y="909379"/>
              <a:ext cx="142200" cy="223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5125B6AA-E507-B7F4-7E67-03F5EE7B69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446682" y="901819"/>
                <a:ext cx="15732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729250D9-E4B2-57BA-8595-E25BF081ACB2}"/>
              </a:ext>
            </a:extLst>
          </p:cNvPr>
          <p:cNvGrpSpPr/>
          <p:nvPr/>
        </p:nvGrpSpPr>
        <p:grpSpPr>
          <a:xfrm>
            <a:off x="9802722" y="798139"/>
            <a:ext cx="890280" cy="210240"/>
            <a:chOff x="9802722" y="798139"/>
            <a:chExt cx="890280" cy="21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9A4791F-A834-B0E9-6941-8414DBEC42A2}"/>
                    </a:ext>
                  </a:extLst>
                </p14:cNvPr>
                <p14:cNvContentPartPr/>
                <p14:nvPr/>
              </p14:nvContentPartPr>
              <p14:xfrm>
                <a:off x="9802722" y="848179"/>
                <a:ext cx="115560" cy="107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9A4791F-A834-B0E9-6941-8414DBEC42A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795162" y="840619"/>
                  <a:ext cx="1306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A8F5EA8-09BB-4BC0-03B1-281873EC9B8F}"/>
                    </a:ext>
                  </a:extLst>
                </p14:cNvPr>
                <p14:cNvContentPartPr/>
                <p14:nvPr/>
              </p14:nvContentPartPr>
              <p14:xfrm>
                <a:off x="9939162" y="798139"/>
                <a:ext cx="87480" cy="132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A8F5EA8-09BB-4BC0-03B1-281873EC9B8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931602" y="790579"/>
                  <a:ext cx="1026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AB4EB96-B579-6F84-0B20-02A1F8A17124}"/>
                    </a:ext>
                  </a:extLst>
                </p14:cNvPr>
                <p14:cNvContentPartPr/>
                <p14:nvPr/>
              </p14:nvContentPartPr>
              <p14:xfrm>
                <a:off x="10042842" y="833779"/>
                <a:ext cx="115560" cy="98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AB4EB96-B579-6F84-0B20-02A1F8A1712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035642" y="826219"/>
                  <a:ext cx="1306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3E9C862-759D-C040-E543-E59C40E6ABF2}"/>
                    </a:ext>
                  </a:extLst>
                </p14:cNvPr>
                <p14:cNvContentPartPr/>
                <p14:nvPr/>
              </p14:nvContentPartPr>
              <p14:xfrm>
                <a:off x="10160202" y="820459"/>
                <a:ext cx="80640" cy="95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3E9C862-759D-C040-E543-E59C40E6ABF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152642" y="812899"/>
                  <a:ext cx="95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4335D46-2148-7531-A03E-258A807AF194}"/>
                    </a:ext>
                  </a:extLst>
                </p14:cNvPr>
                <p14:cNvContentPartPr/>
                <p14:nvPr/>
              </p14:nvContentPartPr>
              <p14:xfrm>
                <a:off x="10271802" y="831979"/>
                <a:ext cx="92520" cy="85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4335D46-2148-7531-A03E-258A807AF19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264242" y="824419"/>
                  <a:ext cx="1076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67D888D-912B-D64A-37E5-42B3C371C059}"/>
                    </a:ext>
                  </a:extLst>
                </p14:cNvPr>
                <p14:cNvContentPartPr/>
                <p14:nvPr/>
              </p14:nvContentPartPr>
              <p14:xfrm>
                <a:off x="10377282" y="835219"/>
                <a:ext cx="22320" cy="82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67D888D-912B-D64A-37E5-42B3C371C05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369722" y="827659"/>
                  <a:ext cx="37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976D3B6-B203-5AE5-6E29-41B9EF8B1630}"/>
                    </a:ext>
                  </a:extLst>
                </p14:cNvPr>
                <p14:cNvContentPartPr/>
                <p14:nvPr/>
              </p14:nvContentPartPr>
              <p14:xfrm>
                <a:off x="10412202" y="851779"/>
                <a:ext cx="58680" cy="90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976D3B6-B203-5AE5-6E29-41B9EF8B163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404642" y="844219"/>
                  <a:ext cx="738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44A8232-0B69-0F15-5D34-CAA2D44C89EF}"/>
                    </a:ext>
                  </a:extLst>
                </p14:cNvPr>
                <p14:cNvContentPartPr/>
                <p14:nvPr/>
              </p14:nvContentPartPr>
              <p14:xfrm>
                <a:off x="10489962" y="858619"/>
                <a:ext cx="77400" cy="69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44A8232-0B69-0F15-5D34-CAA2D44C89E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482402" y="851059"/>
                  <a:ext cx="925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D5D2D34-A876-183B-1A36-858CF663E0FB}"/>
                    </a:ext>
                  </a:extLst>
                </p14:cNvPr>
                <p14:cNvContentPartPr/>
                <p14:nvPr/>
              </p14:nvContentPartPr>
              <p14:xfrm>
                <a:off x="10559082" y="857899"/>
                <a:ext cx="133920" cy="150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D5D2D34-A876-183B-1A36-858CF663E0F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551522" y="850339"/>
                  <a:ext cx="14868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45FF73AD-EFE8-CF8A-28B9-16448A58B1A9}"/>
              </a:ext>
            </a:extLst>
          </p:cNvPr>
          <p:cNvGrpSpPr/>
          <p:nvPr/>
        </p:nvGrpSpPr>
        <p:grpSpPr>
          <a:xfrm>
            <a:off x="9723522" y="1135459"/>
            <a:ext cx="552240" cy="209520"/>
            <a:chOff x="9723522" y="1135459"/>
            <a:chExt cx="552240" cy="20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3EA6AB9-C418-2094-F054-F9AB886B4FFD}"/>
                    </a:ext>
                  </a:extLst>
                </p14:cNvPr>
                <p14:cNvContentPartPr/>
                <p14:nvPr/>
              </p14:nvContentPartPr>
              <p14:xfrm>
                <a:off x="9723522" y="1190899"/>
                <a:ext cx="141840" cy="154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3EA6AB9-C418-2094-F054-F9AB886B4FF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716322" y="1183339"/>
                  <a:ext cx="1569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A9F59F3-036D-D679-EC2C-0002CECBF7E0}"/>
                    </a:ext>
                  </a:extLst>
                </p14:cNvPr>
                <p14:cNvContentPartPr/>
                <p14:nvPr/>
              </p14:nvContentPartPr>
              <p14:xfrm>
                <a:off x="9896682" y="1172539"/>
                <a:ext cx="115920" cy="102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A9F59F3-036D-D679-EC2C-0002CECBF7E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889122" y="1164979"/>
                  <a:ext cx="131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2E3A114-E73B-DDCC-C634-153124C9BA33}"/>
                    </a:ext>
                  </a:extLst>
                </p14:cNvPr>
                <p14:cNvContentPartPr/>
                <p14:nvPr/>
              </p14:nvContentPartPr>
              <p14:xfrm>
                <a:off x="10054002" y="1135459"/>
                <a:ext cx="221760" cy="153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2E3A114-E73B-DDCC-C634-153124C9BA3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046442" y="1128259"/>
                  <a:ext cx="23688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9E70A350-B3A4-7EB3-0900-F8AC8BA18855}"/>
              </a:ext>
            </a:extLst>
          </p:cNvPr>
          <p:cNvGrpSpPr/>
          <p:nvPr/>
        </p:nvGrpSpPr>
        <p:grpSpPr>
          <a:xfrm>
            <a:off x="9022602" y="1682659"/>
            <a:ext cx="180360" cy="419760"/>
            <a:chOff x="9022602" y="1682659"/>
            <a:chExt cx="180360" cy="41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8356195-5EA9-EA67-3881-75438CFB62D7}"/>
                    </a:ext>
                  </a:extLst>
                </p14:cNvPr>
                <p14:cNvContentPartPr/>
                <p14:nvPr/>
              </p14:nvContentPartPr>
              <p14:xfrm>
                <a:off x="9066882" y="1696699"/>
                <a:ext cx="45720" cy="1767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8356195-5EA9-EA67-3881-75438CFB62D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059322" y="1689139"/>
                  <a:ext cx="608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7ADFFC9-5365-17BD-2D12-CE413E3336E1}"/>
                    </a:ext>
                  </a:extLst>
                </p14:cNvPr>
                <p14:cNvContentPartPr/>
                <p14:nvPr/>
              </p14:nvContentPartPr>
              <p14:xfrm>
                <a:off x="9068682" y="1682659"/>
                <a:ext cx="134280" cy="1908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7ADFFC9-5365-17BD-2D12-CE413E3336E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061122" y="1675099"/>
                  <a:ext cx="14940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4FAEDCF-47AA-FBF6-687F-4488DDB0FB61}"/>
                    </a:ext>
                  </a:extLst>
                </p14:cNvPr>
                <p14:cNvContentPartPr/>
                <p14:nvPr/>
              </p14:nvContentPartPr>
              <p14:xfrm>
                <a:off x="9118002" y="1843579"/>
                <a:ext cx="5760" cy="799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4FAEDCF-47AA-FBF6-687F-4488DDB0FB6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110442" y="1836019"/>
                  <a:ext cx="205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8E79C2E-6FB7-7692-9460-A4AE1B12CFF9}"/>
                    </a:ext>
                  </a:extLst>
                </p14:cNvPr>
                <p14:cNvContentPartPr/>
                <p14:nvPr/>
              </p14:nvContentPartPr>
              <p14:xfrm>
                <a:off x="9022602" y="1910179"/>
                <a:ext cx="179640" cy="288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8E79C2E-6FB7-7692-9460-A4AE1B12CFF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015042" y="1902619"/>
                  <a:ext cx="1947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EE6DBD85-1583-EE61-F02B-35F84E41B3C9}"/>
                    </a:ext>
                  </a:extLst>
                </p14:cNvPr>
                <p14:cNvContentPartPr/>
                <p14:nvPr/>
              </p14:nvContentPartPr>
              <p14:xfrm>
                <a:off x="9039162" y="1985779"/>
                <a:ext cx="103680" cy="116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EE6DBD85-1583-EE61-F02B-35F84E41B3C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031602" y="1978219"/>
                  <a:ext cx="1188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3346040-5F8B-99B1-CE77-16420E517A93}"/>
                    </a:ext>
                  </a:extLst>
                </p14:cNvPr>
                <p14:cNvContentPartPr/>
                <p14:nvPr/>
              </p14:nvContentPartPr>
              <p14:xfrm>
                <a:off x="9107202" y="2005219"/>
                <a:ext cx="91080" cy="763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3346040-5F8B-99B1-CE77-16420E517A9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099642" y="1997659"/>
                  <a:ext cx="10620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564745F8-939D-7483-5695-57EB994DFF53}"/>
              </a:ext>
            </a:extLst>
          </p:cNvPr>
          <p:cNvGrpSpPr/>
          <p:nvPr/>
        </p:nvGrpSpPr>
        <p:grpSpPr>
          <a:xfrm>
            <a:off x="9101569" y="2379882"/>
            <a:ext cx="380880" cy="160200"/>
            <a:chOff x="9101569" y="2379882"/>
            <a:chExt cx="380880" cy="1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5C296FB7-4A1A-E824-108A-9F06B301EB24}"/>
                    </a:ext>
                  </a:extLst>
                </p14:cNvPr>
                <p14:cNvContentPartPr/>
                <p14:nvPr/>
              </p14:nvContentPartPr>
              <p14:xfrm>
                <a:off x="9101569" y="2379882"/>
                <a:ext cx="153720" cy="1602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5C296FB7-4A1A-E824-108A-9F06B301EB2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094009" y="2372322"/>
                  <a:ext cx="1688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FB1F107-3DBB-DF0D-3FC3-2DB06317DBEE}"/>
                    </a:ext>
                  </a:extLst>
                </p14:cNvPr>
                <p14:cNvContentPartPr/>
                <p14:nvPr/>
              </p14:nvContentPartPr>
              <p14:xfrm>
                <a:off x="9239089" y="2413722"/>
                <a:ext cx="65520" cy="817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FB1F107-3DBB-DF0D-3FC3-2DB06317DBE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231529" y="2406162"/>
                  <a:ext cx="806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84219968-AC03-4270-D776-7E15647F4428}"/>
                    </a:ext>
                  </a:extLst>
                </p14:cNvPr>
                <p14:cNvContentPartPr/>
                <p14:nvPr/>
              </p14:nvContentPartPr>
              <p14:xfrm>
                <a:off x="9333769" y="2414442"/>
                <a:ext cx="148680" cy="1116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84219968-AC03-4270-D776-7E15647F442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326209" y="2406882"/>
                  <a:ext cx="16344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DF331955-2F02-6976-297C-F55B389B4CE2}"/>
              </a:ext>
            </a:extLst>
          </p:cNvPr>
          <p:cNvGrpSpPr/>
          <p:nvPr/>
        </p:nvGrpSpPr>
        <p:grpSpPr>
          <a:xfrm>
            <a:off x="9711769" y="2374482"/>
            <a:ext cx="388440" cy="152640"/>
            <a:chOff x="9711769" y="2374482"/>
            <a:chExt cx="388440" cy="15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A05C32F7-97A6-DDAE-3190-A95E98E861DD}"/>
                    </a:ext>
                  </a:extLst>
                </p14:cNvPr>
                <p14:cNvContentPartPr/>
                <p14:nvPr/>
              </p14:nvContentPartPr>
              <p14:xfrm>
                <a:off x="9711769" y="2374482"/>
                <a:ext cx="75960" cy="1526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A05C32F7-97A6-DDAE-3190-A95E98E861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704209" y="2366922"/>
                  <a:ext cx="910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858A5CFB-EF95-407F-C0C0-1791D4C36E5B}"/>
                    </a:ext>
                  </a:extLst>
                </p14:cNvPr>
                <p14:cNvContentPartPr/>
                <p14:nvPr/>
              </p14:nvContentPartPr>
              <p14:xfrm>
                <a:off x="9812209" y="2378442"/>
                <a:ext cx="67320" cy="676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858A5CFB-EF95-407F-C0C0-1791D4C36E5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804649" y="2370882"/>
                  <a:ext cx="824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F1E8B87-1F8C-4CF9-8372-9E81F820D598}"/>
                    </a:ext>
                  </a:extLst>
                </p14:cNvPr>
                <p14:cNvContentPartPr/>
                <p14:nvPr/>
              </p14:nvContentPartPr>
              <p14:xfrm>
                <a:off x="9923809" y="2397162"/>
                <a:ext cx="38520" cy="644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F1E8B87-1F8C-4CF9-8372-9E81F820D59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916249" y="2389602"/>
                  <a:ext cx="536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E9587663-66F0-4D03-A4AA-888FDE658748}"/>
                    </a:ext>
                  </a:extLst>
                </p14:cNvPr>
                <p14:cNvContentPartPr/>
                <p14:nvPr/>
              </p14:nvContentPartPr>
              <p14:xfrm>
                <a:off x="9989689" y="2393922"/>
                <a:ext cx="29880" cy="802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E9587663-66F0-4D03-A4AA-888FDE65874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982129" y="2386362"/>
                  <a:ext cx="450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F3D7F67-5550-4AA4-A993-223D352860B2}"/>
                    </a:ext>
                  </a:extLst>
                </p14:cNvPr>
                <p14:cNvContentPartPr/>
                <p14:nvPr/>
              </p14:nvContentPartPr>
              <p14:xfrm>
                <a:off x="10067449" y="2417322"/>
                <a:ext cx="32760" cy="471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F3D7F67-5550-4AA4-A993-223D352860B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059889" y="2409762"/>
                  <a:ext cx="47880" cy="6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D106F639-2414-C19D-CD07-DBF0543FC436}"/>
              </a:ext>
            </a:extLst>
          </p:cNvPr>
          <p:cNvGrpSpPr/>
          <p:nvPr/>
        </p:nvGrpSpPr>
        <p:grpSpPr>
          <a:xfrm>
            <a:off x="10332409" y="2285562"/>
            <a:ext cx="392040" cy="213840"/>
            <a:chOff x="10332409" y="2285562"/>
            <a:chExt cx="39204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1EC284E-FE7D-5EEA-4AB0-58F5D1E8DCAB}"/>
                    </a:ext>
                  </a:extLst>
                </p14:cNvPr>
                <p14:cNvContentPartPr/>
                <p14:nvPr/>
              </p14:nvContentPartPr>
              <p14:xfrm>
                <a:off x="10366249" y="2285562"/>
                <a:ext cx="37080" cy="1663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1EC284E-FE7D-5EEA-4AB0-58F5D1E8DCA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358689" y="2278002"/>
                  <a:ext cx="522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13F245F-FEC9-EF1F-77AC-A439F6B99AB3}"/>
                    </a:ext>
                  </a:extLst>
                </p14:cNvPr>
                <p14:cNvContentPartPr/>
                <p14:nvPr/>
              </p14:nvContentPartPr>
              <p14:xfrm>
                <a:off x="10332409" y="2397522"/>
                <a:ext cx="75960" cy="147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13F245F-FEC9-EF1F-77AC-A439F6B99AB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324849" y="2389962"/>
                  <a:ext cx="910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B543E9D-1D65-34C0-DAB3-A7E546F40B06}"/>
                    </a:ext>
                  </a:extLst>
                </p14:cNvPr>
                <p14:cNvContentPartPr/>
                <p14:nvPr/>
              </p14:nvContentPartPr>
              <p14:xfrm>
                <a:off x="10436449" y="2404362"/>
                <a:ext cx="67320" cy="626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B543E9D-1D65-34C0-DAB3-A7E546F40B0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428889" y="2396802"/>
                  <a:ext cx="824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4E88F2A-4420-8EAA-5FF5-AB0620933FD3}"/>
                    </a:ext>
                  </a:extLst>
                </p14:cNvPr>
                <p14:cNvContentPartPr/>
                <p14:nvPr/>
              </p14:nvContentPartPr>
              <p14:xfrm>
                <a:off x="10542649" y="2409762"/>
                <a:ext cx="11520" cy="486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4E88F2A-4420-8EAA-5FF5-AB0620933FD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535089" y="2402562"/>
                  <a:ext cx="262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F160ADD-F5FB-C7A2-2839-E168295BC5E1}"/>
                    </a:ext>
                  </a:extLst>
                </p14:cNvPr>
                <p14:cNvContentPartPr/>
                <p14:nvPr/>
              </p14:nvContentPartPr>
              <p14:xfrm>
                <a:off x="10632649" y="2390682"/>
                <a:ext cx="91800" cy="1087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F160ADD-F5FB-C7A2-2839-E168295BC5E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625089" y="2383122"/>
                  <a:ext cx="106920" cy="12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9050CAAF-C7CD-4A2F-6E7F-19DB31096F95}"/>
                  </a:ext>
                </a:extLst>
              </p14:cNvPr>
              <p14:cNvContentPartPr/>
              <p14:nvPr/>
            </p14:nvContentPartPr>
            <p14:xfrm>
              <a:off x="8976834" y="2969835"/>
              <a:ext cx="4680" cy="12024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9050CAAF-C7CD-4A2F-6E7F-19DB31096F95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8969274" y="2962275"/>
                <a:ext cx="1980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BD6EF907-A2E0-17B1-926A-7D6A9B4F6036}"/>
                  </a:ext>
                </a:extLst>
              </p14:cNvPr>
              <p14:cNvContentPartPr/>
              <p14:nvPr/>
            </p14:nvContentPartPr>
            <p14:xfrm>
              <a:off x="8968914" y="2939595"/>
              <a:ext cx="117360" cy="15804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BD6EF907-A2E0-17B1-926A-7D6A9B4F6036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8961354" y="2932035"/>
                <a:ext cx="13248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DE9DDA40-47D9-CAB9-412B-82FCB0B2AC57}"/>
                  </a:ext>
                </a:extLst>
              </p14:cNvPr>
              <p14:cNvContentPartPr/>
              <p14:nvPr/>
            </p14:nvContentPartPr>
            <p14:xfrm>
              <a:off x="9030834" y="3097275"/>
              <a:ext cx="12960" cy="6516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DE9DDA40-47D9-CAB9-412B-82FCB0B2AC57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9023274" y="3089715"/>
                <a:ext cx="277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EC929118-1C71-4D3A-A5B0-9AE7C4C2FB73}"/>
                  </a:ext>
                </a:extLst>
              </p14:cNvPr>
              <p14:cNvContentPartPr/>
              <p14:nvPr/>
            </p14:nvContentPartPr>
            <p14:xfrm>
              <a:off x="8951634" y="3143355"/>
              <a:ext cx="150840" cy="2736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EC929118-1C71-4D3A-A5B0-9AE7C4C2FB73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8944434" y="3135795"/>
                <a:ext cx="1659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CB6B5812-B96B-80A2-E025-BA403A68F8CD}"/>
                  </a:ext>
                </a:extLst>
              </p14:cNvPr>
              <p14:cNvContentPartPr/>
              <p14:nvPr/>
            </p14:nvContentPartPr>
            <p14:xfrm>
              <a:off x="8990514" y="3218595"/>
              <a:ext cx="93960" cy="9252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CB6B5812-B96B-80A2-E025-BA403A68F8CD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8982954" y="3211035"/>
                <a:ext cx="10908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E6A8A795-E812-CF57-0564-777CFA8605AB}"/>
                  </a:ext>
                </a:extLst>
              </p14:cNvPr>
              <p14:cNvContentPartPr/>
              <p14:nvPr/>
            </p14:nvContentPartPr>
            <p14:xfrm>
              <a:off x="9035514" y="3256755"/>
              <a:ext cx="95040" cy="5148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E6A8A795-E812-CF57-0564-777CFA8605AB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9027954" y="3249195"/>
                <a:ext cx="110160" cy="6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B2BE06D4-4F40-CF05-A740-C1BC41D3F40B}"/>
              </a:ext>
            </a:extLst>
          </p:cNvPr>
          <p:cNvGrpSpPr/>
          <p:nvPr/>
        </p:nvGrpSpPr>
        <p:grpSpPr>
          <a:xfrm>
            <a:off x="9426834" y="1700475"/>
            <a:ext cx="480960" cy="206640"/>
            <a:chOff x="9426834" y="1700475"/>
            <a:chExt cx="48096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5296DA8F-2575-B382-8309-514DBA14B299}"/>
                    </a:ext>
                  </a:extLst>
                </p14:cNvPr>
                <p14:cNvContentPartPr/>
                <p14:nvPr/>
              </p14:nvContentPartPr>
              <p14:xfrm>
                <a:off x="9426834" y="1700475"/>
                <a:ext cx="88560" cy="68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5296DA8F-2575-B382-8309-514DBA14B29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419274" y="1692915"/>
                  <a:ext cx="1036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47D0BCC-4DF2-76F7-395E-0EC00397E92B}"/>
                    </a:ext>
                  </a:extLst>
                </p14:cNvPr>
                <p14:cNvContentPartPr/>
                <p14:nvPr/>
              </p14:nvContentPartPr>
              <p14:xfrm>
                <a:off x="9447354" y="1759515"/>
                <a:ext cx="71280" cy="133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47D0BCC-4DF2-76F7-395E-0EC00397E92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439794" y="1751955"/>
                  <a:ext cx="860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A26C8D41-F6C0-51DC-20A1-6DAC51B08567}"/>
                    </a:ext>
                  </a:extLst>
                </p14:cNvPr>
                <p14:cNvContentPartPr/>
                <p14:nvPr/>
              </p14:nvContentPartPr>
              <p14:xfrm>
                <a:off x="9437634" y="1798035"/>
                <a:ext cx="88560" cy="784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A26C8D41-F6C0-51DC-20A1-6DAC51B0856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430074" y="1790475"/>
                  <a:ext cx="103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2ED0D0C4-CFBF-96BF-465E-C8D4DA5124A2}"/>
                    </a:ext>
                  </a:extLst>
                </p14:cNvPr>
                <p14:cNvContentPartPr/>
                <p14:nvPr/>
              </p14:nvContentPartPr>
              <p14:xfrm>
                <a:off x="9579474" y="1717755"/>
                <a:ext cx="41040" cy="1893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2ED0D0C4-CFBF-96BF-465E-C8D4DA5124A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571914" y="1710195"/>
                  <a:ext cx="561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47CB570-E03D-E380-10A4-933AC9F4B4D6}"/>
                    </a:ext>
                  </a:extLst>
                </p14:cNvPr>
                <p14:cNvContentPartPr/>
                <p14:nvPr/>
              </p14:nvContentPartPr>
              <p14:xfrm>
                <a:off x="9603954" y="1777155"/>
                <a:ext cx="64440" cy="198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47CB570-E03D-E380-10A4-933AC9F4B4D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596394" y="1769595"/>
                  <a:ext cx="79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F4D9A8D8-9DD7-D8C9-8F9F-D7C0099D1D72}"/>
                    </a:ext>
                  </a:extLst>
                </p14:cNvPr>
                <p14:cNvContentPartPr/>
                <p14:nvPr/>
              </p14:nvContentPartPr>
              <p14:xfrm>
                <a:off x="9701514" y="1702275"/>
                <a:ext cx="99000" cy="432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F4D9A8D8-9DD7-D8C9-8F9F-D7C0099D1D7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693954" y="1694715"/>
                  <a:ext cx="1137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25241854-AB10-EDA5-EC1E-77E2E3183BCF}"/>
                    </a:ext>
                  </a:extLst>
                </p14:cNvPr>
                <p14:cNvContentPartPr/>
                <p14:nvPr/>
              </p14:nvContentPartPr>
              <p14:xfrm>
                <a:off x="9681354" y="1753035"/>
                <a:ext cx="82440" cy="1134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25241854-AB10-EDA5-EC1E-77E2E3183BC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673794" y="1745475"/>
                  <a:ext cx="975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57839F8-1381-CF7C-6EFF-3E8FF8CE64D8}"/>
                    </a:ext>
                  </a:extLst>
                </p14:cNvPr>
                <p14:cNvContentPartPr/>
                <p14:nvPr/>
              </p14:nvContentPartPr>
              <p14:xfrm>
                <a:off x="9795474" y="1739715"/>
                <a:ext cx="18360" cy="1328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57839F8-1381-CF7C-6EFF-3E8FF8CE64D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787914" y="1732155"/>
                  <a:ext cx="334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DBEBFAD3-1A86-D7FB-27DA-53945212E6D7}"/>
                    </a:ext>
                  </a:extLst>
                </p14:cNvPr>
                <p14:cNvContentPartPr/>
                <p14:nvPr/>
              </p14:nvContentPartPr>
              <p14:xfrm>
                <a:off x="9791154" y="1845195"/>
                <a:ext cx="116640" cy="280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DBEBFAD3-1A86-D7FB-27DA-53945212E6D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783594" y="1837635"/>
                  <a:ext cx="13176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0CBB6FA6-4F67-937B-463B-FB1428992C11}"/>
              </a:ext>
            </a:extLst>
          </p:cNvPr>
          <p:cNvGrpSpPr/>
          <p:nvPr/>
        </p:nvGrpSpPr>
        <p:grpSpPr>
          <a:xfrm>
            <a:off x="9356634" y="2945355"/>
            <a:ext cx="524520" cy="215280"/>
            <a:chOff x="9356634" y="2945355"/>
            <a:chExt cx="52452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1C9EE936-E778-97C0-417B-3B89CEAC7B0D}"/>
                    </a:ext>
                  </a:extLst>
                </p14:cNvPr>
                <p14:cNvContentPartPr/>
                <p14:nvPr/>
              </p14:nvContentPartPr>
              <p14:xfrm>
                <a:off x="9356634" y="2956515"/>
                <a:ext cx="87840" cy="2041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1C9EE936-E778-97C0-417B-3B89CEAC7B0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349074" y="2948955"/>
                  <a:ext cx="1029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57F54D0-F5BF-91CD-3938-1F9DF5CBA315}"/>
                    </a:ext>
                  </a:extLst>
                </p14:cNvPr>
                <p14:cNvContentPartPr/>
                <p14:nvPr/>
              </p14:nvContentPartPr>
              <p14:xfrm>
                <a:off x="9470754" y="2975235"/>
                <a:ext cx="11520" cy="1720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57F54D0-F5BF-91CD-3938-1F9DF5CBA31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463554" y="2967675"/>
                  <a:ext cx="262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725C66E-0EC4-6BF6-FF53-65238514EEC0}"/>
                    </a:ext>
                  </a:extLst>
                </p14:cNvPr>
                <p14:cNvContentPartPr/>
                <p14:nvPr/>
              </p14:nvContentPartPr>
              <p14:xfrm>
                <a:off x="9520794" y="3024555"/>
                <a:ext cx="76320" cy="201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725C66E-0EC4-6BF6-FF53-65238514EEC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513234" y="3016995"/>
                  <a:ext cx="914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876EED1C-EED5-C953-6E38-5830858A4F1A}"/>
                    </a:ext>
                  </a:extLst>
                </p14:cNvPr>
                <p14:cNvContentPartPr/>
                <p14:nvPr/>
              </p14:nvContentPartPr>
              <p14:xfrm>
                <a:off x="9628794" y="2945355"/>
                <a:ext cx="76320" cy="471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876EED1C-EED5-C953-6E38-5830858A4F1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621234" y="2937795"/>
                  <a:ext cx="914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9117ED4-37AE-FC9B-78A0-41CF5457331D}"/>
                    </a:ext>
                  </a:extLst>
                </p14:cNvPr>
                <p14:cNvContentPartPr/>
                <p14:nvPr/>
              </p14:nvContentPartPr>
              <p14:xfrm>
                <a:off x="9624834" y="2951835"/>
                <a:ext cx="83160" cy="1591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9117ED4-37AE-FC9B-78A0-41CF5457331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617274" y="2944275"/>
                  <a:ext cx="982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113FBAB-7FCE-7685-A3EA-57B4ED4248C6}"/>
                    </a:ext>
                  </a:extLst>
                </p14:cNvPr>
                <p14:cNvContentPartPr/>
                <p14:nvPr/>
              </p14:nvContentPartPr>
              <p14:xfrm>
                <a:off x="9771714" y="2997195"/>
                <a:ext cx="14400" cy="914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113FBAB-7FCE-7685-A3EA-57B4ED4248C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764154" y="2989635"/>
                  <a:ext cx="291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8FB0A31D-D436-B72D-1B9E-0C6002E5A124}"/>
                    </a:ext>
                  </a:extLst>
                </p14:cNvPr>
                <p14:cNvContentPartPr/>
                <p14:nvPr/>
              </p14:nvContentPartPr>
              <p14:xfrm>
                <a:off x="9765954" y="3023835"/>
                <a:ext cx="115200" cy="457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8FB0A31D-D436-B72D-1B9E-0C6002E5A12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758394" y="3016635"/>
                  <a:ext cx="130320" cy="60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179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7B552-3D97-AF38-7244-07C826B2D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3FCD02-2323-480F-2D19-1F625B972B8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8E6AD3-F386-6CDF-3FC6-02BF7E3E385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B3BEB-06E8-B869-EB06-837756D827D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C5A54CD-5F6D-D1BC-63DE-16F246A69CF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AD05F0A-007D-F564-F378-94A08AE666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24C6E2E-06AF-0973-F12C-504E32B0494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E73D6E6-EC64-B9C0-1D6D-780CDFFECDC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779F45E-BFC8-06FB-9C11-6F2AD7E3799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19F4E1D-9D54-097E-47D8-A3C77F30095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D97F0E2-F251-8108-C67B-2EEF071F9F8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86218EA-DA8A-E3B2-AE1F-C1553B35A87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A437338-AEB8-411D-3825-42A51B67315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448845A-A2A7-F932-F108-5CB6B520F29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C301BD4-E4A6-28F7-B544-846690A9E8A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2D3FDD6-03B8-66F7-C38B-E10993E6031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58AF96E-0EB1-B9F6-BE6B-459A67A5CD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138AA25-47C0-6A36-B86B-376690B77B3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B519805-1EAD-F825-E3B7-20C5F0BD613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332D1B5-91CD-9898-FEE0-854293EBF67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6800A7F-DD61-2AEC-5CDD-B26211DD02C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9D0E681-C664-704B-06F4-85DC73C7800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A4A9A22-BE67-B6CB-DE6D-9C8E06F800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B5BCF4C-3EB1-896D-38B5-EB175DBEA5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2B9AD02-8231-BC65-FA0D-0FE54808D95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A234226-7CAD-9DFC-7A0F-8335552C4FA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FF23A9D-CDBB-A200-9CB1-47711562890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E99A970-85BD-1632-D183-4F0268C01C0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3B20FA7-337B-0365-CBBF-6B309398C85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1CBDFB4-DB90-F8BE-2F78-8D2B595A93C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A218C36-4E0A-8B13-16FA-0A257C2D4DC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81AD719-5C53-F650-4CD1-956BE577F1D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EE7A5E4-694A-D041-932A-A6CD10392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2574946-9AFD-4189-AE61-45DA8D891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92B6230-577E-1F93-84B7-1086BFB20A1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DC2CBF7-89AA-C1FF-E8BC-19F4D46AB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7311D8F-0B06-7C46-7458-EAADE6B45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2B89A1BC-55C9-8FAE-233B-AAA3CEB8A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118" y="550917"/>
            <a:ext cx="4470400" cy="229870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8C20756-169B-E807-A740-88BAEB684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68" y="3005015"/>
            <a:ext cx="5143500" cy="3124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0300149-8933-4EA5-4C6A-0F0F4BE1BA11}"/>
                  </a:ext>
                </a:extLst>
              </p14:cNvPr>
              <p14:cNvContentPartPr/>
              <p14:nvPr/>
            </p14:nvContentPartPr>
            <p14:xfrm>
              <a:off x="4873148" y="3828660"/>
              <a:ext cx="758160" cy="30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0300149-8933-4EA5-4C6A-0F0F4BE1BA1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65588" y="3821100"/>
                <a:ext cx="772920" cy="4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B3D0D777-FCF1-D539-7D3E-BB211EBAA0FD}"/>
              </a:ext>
            </a:extLst>
          </p:cNvPr>
          <p:cNvGrpSpPr/>
          <p:nvPr/>
        </p:nvGrpSpPr>
        <p:grpSpPr>
          <a:xfrm>
            <a:off x="8623253" y="1691138"/>
            <a:ext cx="723960" cy="381960"/>
            <a:chOff x="8623253" y="1691138"/>
            <a:chExt cx="723960" cy="38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6FDE902-0CED-CBBC-5AA5-337FD8E71EC8}"/>
                    </a:ext>
                  </a:extLst>
                </p14:cNvPr>
                <p14:cNvContentPartPr/>
                <p14:nvPr/>
              </p14:nvContentPartPr>
              <p14:xfrm>
                <a:off x="8623253" y="1701218"/>
                <a:ext cx="380160" cy="30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6FDE902-0CED-CBBC-5AA5-337FD8E71EC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615693" y="1694018"/>
                  <a:ext cx="3952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B32D2BB-87CE-5ED6-6AD7-0277D79345C8}"/>
                    </a:ext>
                  </a:extLst>
                </p14:cNvPr>
                <p14:cNvContentPartPr/>
                <p14:nvPr/>
              </p14:nvContentPartPr>
              <p14:xfrm>
                <a:off x="8699213" y="1725698"/>
                <a:ext cx="115560" cy="179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B32D2BB-87CE-5ED6-6AD7-0277D79345C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692013" y="1718138"/>
                  <a:ext cx="1306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07B4007-42CC-3C4B-0E6B-4F1CE0F21DB1}"/>
                    </a:ext>
                  </a:extLst>
                </p14:cNvPr>
                <p14:cNvContentPartPr/>
                <p14:nvPr/>
              </p14:nvContentPartPr>
              <p14:xfrm>
                <a:off x="8792093" y="1761698"/>
                <a:ext cx="25200" cy="176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07B4007-42CC-3C4B-0E6B-4F1CE0F21DB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784533" y="1754138"/>
                  <a:ext cx="403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0C22FE9-F0AF-43E1-021C-B88438DF5B32}"/>
                    </a:ext>
                  </a:extLst>
                </p14:cNvPr>
                <p14:cNvContentPartPr/>
                <p14:nvPr/>
              </p14:nvContentPartPr>
              <p14:xfrm>
                <a:off x="8945453" y="1691138"/>
                <a:ext cx="59760" cy="252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0C22FE9-F0AF-43E1-021C-B88438DF5B3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937893" y="1683938"/>
                  <a:ext cx="7488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9B8762F-EC88-0703-0319-AAF1F5998B65}"/>
                    </a:ext>
                  </a:extLst>
                </p14:cNvPr>
                <p14:cNvContentPartPr/>
                <p14:nvPr/>
              </p14:nvContentPartPr>
              <p14:xfrm>
                <a:off x="8969573" y="1808858"/>
                <a:ext cx="187200" cy="37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9B8762F-EC88-0703-0319-AAF1F5998B6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962373" y="1801298"/>
                  <a:ext cx="2023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BD13153-3C88-E915-9EDE-9DEFCD026597}"/>
                    </a:ext>
                  </a:extLst>
                </p14:cNvPr>
                <p14:cNvContentPartPr/>
                <p14:nvPr/>
              </p14:nvContentPartPr>
              <p14:xfrm>
                <a:off x="9160373" y="1719578"/>
                <a:ext cx="186840" cy="11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BD13153-3C88-E915-9EDE-9DEFCD02659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152813" y="1712018"/>
                  <a:ext cx="2019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B447EF8-083D-20F1-6CC7-872BFA2443D5}"/>
                    </a:ext>
                  </a:extLst>
                </p14:cNvPr>
                <p14:cNvContentPartPr/>
                <p14:nvPr/>
              </p14:nvContentPartPr>
              <p14:xfrm>
                <a:off x="9149933" y="1730018"/>
                <a:ext cx="104400" cy="141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B447EF8-083D-20F1-6CC7-872BFA2443D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142373" y="1722458"/>
                  <a:ext cx="1195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B15D39C-0F78-1F17-1EFD-1C28999F2B2D}"/>
                    </a:ext>
                  </a:extLst>
                </p14:cNvPr>
                <p14:cNvContentPartPr/>
                <p14:nvPr/>
              </p14:nvContentPartPr>
              <p14:xfrm>
                <a:off x="9263693" y="1738298"/>
                <a:ext cx="82080" cy="98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B15D39C-0F78-1F17-1EFD-1C28999F2B2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256133" y="1730738"/>
                  <a:ext cx="972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38DA383-C39E-8358-F9EE-C8BF9AFC2E9B}"/>
                    </a:ext>
                  </a:extLst>
                </p14:cNvPr>
                <p14:cNvContentPartPr/>
                <p14:nvPr/>
              </p14:nvContentPartPr>
              <p14:xfrm>
                <a:off x="9094853" y="1912898"/>
                <a:ext cx="221760" cy="26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38DA383-C39E-8358-F9EE-C8BF9AFC2E9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087293" y="1905338"/>
                  <a:ext cx="2368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06C6E5E-0B27-A119-5918-B09FAFA928D0}"/>
                    </a:ext>
                  </a:extLst>
                </p14:cNvPr>
                <p14:cNvContentPartPr/>
                <p14:nvPr/>
              </p14:nvContentPartPr>
              <p14:xfrm>
                <a:off x="9210413" y="1903178"/>
                <a:ext cx="46800" cy="1699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06C6E5E-0B27-A119-5918-B09FAFA928D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202853" y="1895618"/>
                  <a:ext cx="61920" cy="18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2843128C-A6AA-EF04-E542-738A02AE25F5}"/>
                  </a:ext>
                </a:extLst>
              </p14:cNvPr>
              <p14:cNvContentPartPr/>
              <p14:nvPr/>
            </p14:nvContentPartPr>
            <p14:xfrm>
              <a:off x="9579053" y="1756658"/>
              <a:ext cx="120240" cy="2772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2843128C-A6AA-EF04-E542-738A02AE25F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571493" y="1749098"/>
                <a:ext cx="13500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0058585E-3ADC-FFD0-7A49-0BF68B5F91EF}"/>
                  </a:ext>
                </a:extLst>
              </p14:cNvPr>
              <p14:cNvContentPartPr/>
              <p14:nvPr/>
            </p14:nvContentPartPr>
            <p14:xfrm>
              <a:off x="9523253" y="1874018"/>
              <a:ext cx="202680" cy="194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0058585E-3ADC-FFD0-7A49-0BF68B5F91E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515693" y="1866458"/>
                <a:ext cx="217800" cy="3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311A3530-3669-E4EB-D1BF-DADEE3B8DA1A}"/>
              </a:ext>
            </a:extLst>
          </p:cNvPr>
          <p:cNvGrpSpPr/>
          <p:nvPr/>
        </p:nvGrpSpPr>
        <p:grpSpPr>
          <a:xfrm>
            <a:off x="9968933" y="1729658"/>
            <a:ext cx="926640" cy="292320"/>
            <a:chOff x="9968933" y="1729658"/>
            <a:chExt cx="926640" cy="29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B36D9A2-4B1F-1E7F-1963-0BC60B243058}"/>
                    </a:ext>
                  </a:extLst>
                </p14:cNvPr>
                <p14:cNvContentPartPr/>
                <p14:nvPr/>
              </p14:nvContentPartPr>
              <p14:xfrm>
                <a:off x="9968933" y="1729658"/>
                <a:ext cx="228960" cy="252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B36D9A2-4B1F-1E7F-1963-0BC60B24305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961373" y="1722098"/>
                  <a:ext cx="2440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57C34D3-F048-0354-2161-BA88370C89B8}"/>
                    </a:ext>
                  </a:extLst>
                </p14:cNvPr>
                <p14:cNvContentPartPr/>
                <p14:nvPr/>
              </p14:nvContentPartPr>
              <p14:xfrm>
                <a:off x="10137053" y="1785818"/>
                <a:ext cx="166680" cy="236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57C34D3-F048-0354-2161-BA88370C89B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129493" y="1778258"/>
                  <a:ext cx="18144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B9E8A97-3162-7C61-B877-094F31C0928E}"/>
                    </a:ext>
                  </a:extLst>
                </p14:cNvPr>
                <p14:cNvContentPartPr/>
                <p14:nvPr/>
              </p14:nvContentPartPr>
              <p14:xfrm>
                <a:off x="10319573" y="1809938"/>
                <a:ext cx="156240" cy="149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B9E8A97-3162-7C61-B877-094F31C0928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312013" y="1802378"/>
                  <a:ext cx="1713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B2182A3-D0F5-4D81-DE19-179859D8C70B}"/>
                    </a:ext>
                  </a:extLst>
                </p14:cNvPr>
                <p14:cNvContentPartPr/>
                <p14:nvPr/>
              </p14:nvContentPartPr>
              <p14:xfrm>
                <a:off x="10440533" y="1830458"/>
                <a:ext cx="107640" cy="113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B2182A3-D0F5-4D81-DE19-179859D8C70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432973" y="1822898"/>
                  <a:ext cx="1227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50ED921-E03A-33E5-2259-8AC65C289917}"/>
                    </a:ext>
                  </a:extLst>
                </p14:cNvPr>
                <p14:cNvContentPartPr/>
                <p14:nvPr/>
              </p14:nvContentPartPr>
              <p14:xfrm>
                <a:off x="10575533" y="1861058"/>
                <a:ext cx="116640" cy="108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50ED921-E03A-33E5-2259-8AC65C28991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568333" y="1853498"/>
                  <a:ext cx="1317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735D975-8A62-78D0-7521-644D69AA699C}"/>
                    </a:ext>
                  </a:extLst>
                </p14:cNvPr>
                <p14:cNvContentPartPr/>
                <p14:nvPr/>
              </p14:nvContentPartPr>
              <p14:xfrm>
                <a:off x="10784693" y="1859618"/>
                <a:ext cx="110880" cy="129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735D975-8A62-78D0-7521-644D69AA699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777133" y="1852058"/>
                  <a:ext cx="12600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7D2DD167-7AC1-09D1-92FF-FCED5A40C7F7}"/>
              </a:ext>
            </a:extLst>
          </p:cNvPr>
          <p:cNvGrpSpPr/>
          <p:nvPr/>
        </p:nvGrpSpPr>
        <p:grpSpPr>
          <a:xfrm>
            <a:off x="8614253" y="2264978"/>
            <a:ext cx="653400" cy="393840"/>
            <a:chOff x="8614253" y="2264978"/>
            <a:chExt cx="653400" cy="39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9A1C77B-7AC9-4FAC-5A59-032CB2BDFF5B}"/>
                    </a:ext>
                  </a:extLst>
                </p14:cNvPr>
                <p14:cNvContentPartPr/>
                <p14:nvPr/>
              </p14:nvContentPartPr>
              <p14:xfrm>
                <a:off x="8627213" y="2271818"/>
                <a:ext cx="252000" cy="28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9A1C77B-7AC9-4FAC-5A59-032CB2BDFF5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619653" y="2264258"/>
                  <a:ext cx="2671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9846D630-3715-39E0-CAAE-A884297D543E}"/>
                    </a:ext>
                  </a:extLst>
                </p14:cNvPr>
                <p14:cNvContentPartPr/>
                <p14:nvPr/>
              </p14:nvContentPartPr>
              <p14:xfrm>
                <a:off x="8614253" y="2288378"/>
                <a:ext cx="132120" cy="1749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9846D630-3715-39E0-CAAE-A884297D543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606693" y="2280818"/>
                  <a:ext cx="1472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6562A44-849E-2416-BA37-19B1FCB2ADC5}"/>
                    </a:ext>
                  </a:extLst>
                </p14:cNvPr>
                <p14:cNvContentPartPr/>
                <p14:nvPr/>
              </p14:nvContentPartPr>
              <p14:xfrm>
                <a:off x="8744213" y="2283338"/>
                <a:ext cx="21600" cy="1972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6562A44-849E-2416-BA37-19B1FCB2ADC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736653" y="2275778"/>
                  <a:ext cx="367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812EA38-3E2E-6FCC-BF5A-E6E667A1EB8C}"/>
                    </a:ext>
                  </a:extLst>
                </p14:cNvPr>
                <p14:cNvContentPartPr/>
                <p14:nvPr/>
              </p14:nvContentPartPr>
              <p14:xfrm>
                <a:off x="8838173" y="2269298"/>
                <a:ext cx="48240" cy="1972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812EA38-3E2E-6FCC-BF5A-E6E667A1EB8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830613" y="2261738"/>
                  <a:ext cx="633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F9435AD-696F-AB23-956D-5526CC333EB9}"/>
                    </a:ext>
                  </a:extLst>
                </p14:cNvPr>
                <p14:cNvContentPartPr/>
                <p14:nvPr/>
              </p14:nvContentPartPr>
              <p14:xfrm>
                <a:off x="8871653" y="2373338"/>
                <a:ext cx="123840" cy="72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F9435AD-696F-AB23-956D-5526CC333EB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864093" y="2365778"/>
                  <a:ext cx="1389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2972AB7-56EB-96A3-138D-90E084316410}"/>
                    </a:ext>
                  </a:extLst>
                </p14:cNvPr>
                <p14:cNvContentPartPr/>
                <p14:nvPr/>
              </p14:nvContentPartPr>
              <p14:xfrm>
                <a:off x="9050213" y="2279738"/>
                <a:ext cx="196920" cy="295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2972AB7-56EB-96A3-138D-90E08431641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042653" y="2272178"/>
                  <a:ext cx="2120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BFB39E7-EA7B-26F9-08F9-7B8129CA98F9}"/>
                    </a:ext>
                  </a:extLst>
                </p14:cNvPr>
                <p14:cNvContentPartPr/>
                <p14:nvPr/>
              </p14:nvContentPartPr>
              <p14:xfrm>
                <a:off x="9050213" y="2264978"/>
                <a:ext cx="204480" cy="163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BFB39E7-EA7B-26F9-08F9-7B8129CA98F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42653" y="2257418"/>
                  <a:ext cx="2196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F349CF8C-0572-7D76-B841-9599E3DE262D}"/>
                    </a:ext>
                  </a:extLst>
                </p14:cNvPr>
                <p14:cNvContentPartPr/>
                <p14:nvPr/>
              </p14:nvContentPartPr>
              <p14:xfrm>
                <a:off x="8958053" y="2491778"/>
                <a:ext cx="309600" cy="129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F349CF8C-0572-7D76-B841-9599E3DE262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950853" y="2484218"/>
                  <a:ext cx="3247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92A9BD1-8AC1-C0AD-B72E-A906EDA9E320}"/>
                    </a:ext>
                  </a:extLst>
                </p14:cNvPr>
                <p14:cNvContentPartPr/>
                <p14:nvPr/>
              </p14:nvContentPartPr>
              <p14:xfrm>
                <a:off x="9103493" y="2497898"/>
                <a:ext cx="58680" cy="1609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92A9BD1-8AC1-C0AD-B72E-A906EDA9E32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095933" y="2490338"/>
                  <a:ext cx="73800" cy="17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B2213638-D1EF-4B31-B857-2EEA1F98340A}"/>
              </a:ext>
            </a:extLst>
          </p:cNvPr>
          <p:cNvGrpSpPr/>
          <p:nvPr/>
        </p:nvGrpSpPr>
        <p:grpSpPr>
          <a:xfrm>
            <a:off x="9490493" y="2352818"/>
            <a:ext cx="1758600" cy="505440"/>
            <a:chOff x="9490493" y="2352818"/>
            <a:chExt cx="1758600" cy="50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DA0D68EA-062B-DFD9-4293-248DDB1D9184}"/>
                    </a:ext>
                  </a:extLst>
                </p14:cNvPr>
                <p14:cNvContentPartPr/>
                <p14:nvPr/>
              </p14:nvContentPartPr>
              <p14:xfrm>
                <a:off x="9553853" y="2352818"/>
                <a:ext cx="148320" cy="810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DA0D68EA-062B-DFD9-4293-248DDB1D918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546293" y="2345258"/>
                  <a:ext cx="1634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39B518EE-F55A-4EF3-6EC9-92A8C53A70B5}"/>
                    </a:ext>
                  </a:extLst>
                </p14:cNvPr>
                <p14:cNvContentPartPr/>
                <p14:nvPr/>
              </p14:nvContentPartPr>
              <p14:xfrm>
                <a:off x="9490493" y="2509778"/>
                <a:ext cx="262440" cy="478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39B518EE-F55A-4EF3-6EC9-92A8C53A70B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483293" y="2502218"/>
                  <a:ext cx="2775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2BA7C74-E2D7-0827-F782-7DE3AF29127D}"/>
                    </a:ext>
                  </a:extLst>
                </p14:cNvPr>
                <p14:cNvContentPartPr/>
                <p14:nvPr/>
              </p14:nvContentPartPr>
              <p14:xfrm>
                <a:off x="10075493" y="2415098"/>
                <a:ext cx="36360" cy="2901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2BA7C74-E2D7-0827-F782-7DE3AF29127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067933" y="2407538"/>
                  <a:ext cx="5148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64F7CF5-B8DA-E13E-F28F-AA620C959139}"/>
                    </a:ext>
                  </a:extLst>
                </p14:cNvPr>
                <p14:cNvContentPartPr/>
                <p14:nvPr/>
              </p14:nvContentPartPr>
              <p14:xfrm>
                <a:off x="10111853" y="2365418"/>
                <a:ext cx="144000" cy="171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64F7CF5-B8DA-E13E-F28F-AA620C95913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104293" y="2357858"/>
                  <a:ext cx="1591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18E42D4-50BF-672F-9584-81A89779737E}"/>
                    </a:ext>
                  </a:extLst>
                </p14:cNvPr>
                <p14:cNvContentPartPr/>
                <p14:nvPr/>
              </p14:nvContentPartPr>
              <p14:xfrm>
                <a:off x="10232453" y="2401058"/>
                <a:ext cx="93240" cy="1483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18E42D4-50BF-672F-9584-81A89779737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224893" y="2393498"/>
                  <a:ext cx="1083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4A840DB-23BA-54FD-FA55-C336948D211B}"/>
                    </a:ext>
                  </a:extLst>
                </p14:cNvPr>
                <p14:cNvContentPartPr/>
                <p14:nvPr/>
              </p14:nvContentPartPr>
              <p14:xfrm>
                <a:off x="10338293" y="2442458"/>
                <a:ext cx="92880" cy="1112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4A840DB-23BA-54FD-FA55-C336948D211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330733" y="2434898"/>
                  <a:ext cx="108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E3F6499A-BCCA-92A9-3CCA-05366DA36D05}"/>
                    </a:ext>
                  </a:extLst>
                </p14:cNvPr>
                <p14:cNvContentPartPr/>
                <p14:nvPr/>
              </p14:nvContentPartPr>
              <p14:xfrm>
                <a:off x="10457093" y="2447498"/>
                <a:ext cx="89280" cy="1378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E3F6499A-BCCA-92A9-3CCA-05366DA36D0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449533" y="2439938"/>
                  <a:ext cx="1044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646176C-A75A-C359-8B60-A4E8A354233E}"/>
                    </a:ext>
                  </a:extLst>
                </p14:cNvPr>
                <p14:cNvContentPartPr/>
                <p14:nvPr/>
              </p14:nvContentPartPr>
              <p14:xfrm>
                <a:off x="10574453" y="2451458"/>
                <a:ext cx="99360" cy="1306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646176C-A75A-C359-8B60-A4E8A354233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566893" y="2443898"/>
                  <a:ext cx="1144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95F7269-1382-A930-F087-E3FB46A0E251}"/>
                    </a:ext>
                  </a:extLst>
                </p14:cNvPr>
                <p14:cNvContentPartPr/>
                <p14:nvPr/>
              </p14:nvContentPartPr>
              <p14:xfrm>
                <a:off x="10732493" y="2474858"/>
                <a:ext cx="127440" cy="1418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95F7269-1382-A930-F087-E3FB46A0E25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724933" y="2467298"/>
                  <a:ext cx="1425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0C68D70-C2F6-69F5-614D-8D7C5A7BD1C1}"/>
                    </a:ext>
                  </a:extLst>
                </p14:cNvPr>
                <p14:cNvContentPartPr/>
                <p14:nvPr/>
              </p14:nvContentPartPr>
              <p14:xfrm>
                <a:off x="9697133" y="2770418"/>
                <a:ext cx="1551960" cy="878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0C68D70-C2F6-69F5-614D-8D7C5A7BD1C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689573" y="2762858"/>
                  <a:ext cx="156708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BB8E0703-1BB1-7A8F-CAF2-8A57A518296E}"/>
              </a:ext>
            </a:extLst>
          </p:cNvPr>
          <p:cNvGrpSpPr/>
          <p:nvPr/>
        </p:nvGrpSpPr>
        <p:grpSpPr>
          <a:xfrm>
            <a:off x="8622878" y="1284570"/>
            <a:ext cx="682920" cy="210240"/>
            <a:chOff x="8622878" y="1284570"/>
            <a:chExt cx="682920" cy="21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866EA38-1C82-6FC7-B77D-495D4654C505}"/>
                    </a:ext>
                  </a:extLst>
                </p14:cNvPr>
                <p14:cNvContentPartPr/>
                <p14:nvPr/>
              </p14:nvContentPartPr>
              <p14:xfrm>
                <a:off x="8622878" y="1294650"/>
                <a:ext cx="149760" cy="1915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866EA38-1C82-6FC7-B77D-495D4654C50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615318" y="1287090"/>
                  <a:ext cx="1648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2F26192-E97F-4F53-8B6D-3C6B8524943D}"/>
                    </a:ext>
                  </a:extLst>
                </p14:cNvPr>
                <p14:cNvContentPartPr/>
                <p14:nvPr/>
              </p14:nvContentPartPr>
              <p14:xfrm>
                <a:off x="8776598" y="1284570"/>
                <a:ext cx="113040" cy="2102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2F26192-E97F-4F53-8B6D-3C6B8524943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769038" y="1277010"/>
                  <a:ext cx="1281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99A39F3F-BBC1-EB0C-7613-868C2DD9CE49}"/>
                    </a:ext>
                  </a:extLst>
                </p14:cNvPr>
                <p14:cNvContentPartPr/>
                <p14:nvPr/>
              </p14:nvContentPartPr>
              <p14:xfrm>
                <a:off x="8808638" y="1410210"/>
                <a:ext cx="120600" cy="115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99A39F3F-BBC1-EB0C-7613-868C2DD9CE4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801078" y="1402650"/>
                  <a:ext cx="1357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1C6FA9F-C21A-A394-CACE-1964A91D53D3}"/>
                    </a:ext>
                  </a:extLst>
                </p14:cNvPr>
                <p14:cNvContentPartPr/>
                <p14:nvPr/>
              </p14:nvContentPartPr>
              <p14:xfrm>
                <a:off x="9038318" y="1311210"/>
                <a:ext cx="117720" cy="1598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1C6FA9F-C21A-A394-CACE-1964A91D53D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030758" y="1303650"/>
                  <a:ext cx="1328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DA83412B-E60C-CB44-FAC4-64B228882717}"/>
                    </a:ext>
                  </a:extLst>
                </p14:cNvPr>
                <p14:cNvContentPartPr/>
                <p14:nvPr/>
              </p14:nvContentPartPr>
              <p14:xfrm>
                <a:off x="9199598" y="1332090"/>
                <a:ext cx="106200" cy="1422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DA83412B-E60C-CB44-FAC4-64B22888271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192038" y="1324530"/>
                  <a:ext cx="12132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E62628C8-E247-F730-FFF0-484DEB74B9EC}"/>
              </a:ext>
            </a:extLst>
          </p:cNvPr>
          <p:cNvGrpSpPr/>
          <p:nvPr/>
        </p:nvGrpSpPr>
        <p:grpSpPr>
          <a:xfrm>
            <a:off x="8526038" y="2694330"/>
            <a:ext cx="622800" cy="170640"/>
            <a:chOff x="8526038" y="2694330"/>
            <a:chExt cx="622800" cy="17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D752C1E-4754-5848-D074-2F203352F647}"/>
                    </a:ext>
                  </a:extLst>
                </p14:cNvPr>
                <p14:cNvContentPartPr/>
                <p14:nvPr/>
              </p14:nvContentPartPr>
              <p14:xfrm>
                <a:off x="8526038" y="2728890"/>
                <a:ext cx="118440" cy="1198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D752C1E-4754-5848-D074-2F203352F64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518478" y="2721330"/>
                  <a:ext cx="1332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E3DA224-4E21-63C9-90F8-17AD08E5811C}"/>
                    </a:ext>
                  </a:extLst>
                </p14:cNvPr>
                <p14:cNvContentPartPr/>
                <p14:nvPr/>
              </p14:nvContentPartPr>
              <p14:xfrm>
                <a:off x="8685878" y="2735370"/>
                <a:ext cx="104400" cy="730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E3DA224-4E21-63C9-90F8-17AD08E5811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678318" y="2727810"/>
                  <a:ext cx="1191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FFE641E-B903-0EEB-3A13-A2EA9998D401}"/>
                    </a:ext>
                  </a:extLst>
                </p14:cNvPr>
                <p14:cNvContentPartPr/>
                <p14:nvPr/>
              </p14:nvContentPartPr>
              <p14:xfrm>
                <a:off x="8887478" y="2694330"/>
                <a:ext cx="129240" cy="1706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FFE641E-B903-0EEB-3A13-A2EA9998D40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879918" y="2686770"/>
                  <a:ext cx="1443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DA75C9D-56E1-4B6A-1F35-AFA79792B4BD}"/>
                    </a:ext>
                  </a:extLst>
                </p14:cNvPr>
                <p14:cNvContentPartPr/>
                <p14:nvPr/>
              </p14:nvContentPartPr>
              <p14:xfrm>
                <a:off x="9041558" y="2780730"/>
                <a:ext cx="107280" cy="622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DA75C9D-56E1-4B6A-1F35-AFA79792B4B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033998" y="2773170"/>
                  <a:ext cx="12240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8A5F2F56-3F33-0B67-CAEA-BE917A7D5A5C}"/>
              </a:ext>
            </a:extLst>
          </p:cNvPr>
          <p:cNvGrpSpPr/>
          <p:nvPr/>
        </p:nvGrpSpPr>
        <p:grpSpPr>
          <a:xfrm>
            <a:off x="3901906" y="5233981"/>
            <a:ext cx="495360" cy="279360"/>
            <a:chOff x="3901906" y="5233981"/>
            <a:chExt cx="495360" cy="27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C39E72E-41CA-D003-F97C-9CC1FBCB2BCB}"/>
                    </a:ext>
                  </a:extLst>
                </p14:cNvPr>
                <p14:cNvContentPartPr/>
                <p14:nvPr/>
              </p14:nvContentPartPr>
              <p14:xfrm>
                <a:off x="3901906" y="5237221"/>
                <a:ext cx="113400" cy="1206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C39E72E-41CA-D003-F97C-9CC1FBCB2BC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894346" y="5229661"/>
                  <a:ext cx="1285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B1CEFF0-10AB-BA51-3D1C-F3B66B050C3B}"/>
                    </a:ext>
                  </a:extLst>
                </p14:cNvPr>
                <p14:cNvContentPartPr/>
                <p14:nvPr/>
              </p14:nvContentPartPr>
              <p14:xfrm>
                <a:off x="4053106" y="5233981"/>
                <a:ext cx="20880" cy="1069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B1CEFF0-10AB-BA51-3D1C-F3B66B050C3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045546" y="5226421"/>
                  <a:ext cx="360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1778DB24-44DF-2BD1-1CB7-91588A6A64D0}"/>
                    </a:ext>
                  </a:extLst>
                </p14:cNvPr>
                <p14:cNvContentPartPr/>
                <p14:nvPr/>
              </p14:nvContentPartPr>
              <p14:xfrm>
                <a:off x="3953386" y="5418301"/>
                <a:ext cx="13320" cy="759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1778DB24-44DF-2BD1-1CB7-91588A6A64D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945826" y="5410741"/>
                  <a:ext cx="284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8D6688D3-6B6B-F28E-506A-DAF961E8F36A}"/>
                    </a:ext>
                  </a:extLst>
                </p14:cNvPr>
                <p14:cNvContentPartPr/>
                <p14:nvPr/>
              </p14:nvContentPartPr>
              <p14:xfrm>
                <a:off x="3962386" y="5405701"/>
                <a:ext cx="70200" cy="1026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8D6688D3-6B6B-F28E-506A-DAF961E8F36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954826" y="5398141"/>
                  <a:ext cx="849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2B971B6-0ECF-1647-684A-47C43AE49A35}"/>
                    </a:ext>
                  </a:extLst>
                </p14:cNvPr>
                <p14:cNvContentPartPr/>
                <p14:nvPr/>
              </p14:nvContentPartPr>
              <p14:xfrm>
                <a:off x="4093786" y="5250901"/>
                <a:ext cx="49320" cy="1436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2B971B6-0ECF-1647-684A-47C43AE49A3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086226" y="5243341"/>
                  <a:ext cx="644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3305559-4856-413C-B27C-7A37CB240483}"/>
                    </a:ext>
                  </a:extLst>
                </p14:cNvPr>
                <p14:cNvContentPartPr/>
                <p14:nvPr/>
              </p14:nvContentPartPr>
              <p14:xfrm>
                <a:off x="4097386" y="5329741"/>
                <a:ext cx="51840" cy="82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3305559-4856-413C-B27C-7A37CB24048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089826" y="5322181"/>
                  <a:ext cx="669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A43EB585-08D9-BD8A-13A3-01EA69A4F37F}"/>
                    </a:ext>
                  </a:extLst>
                </p14:cNvPr>
                <p14:cNvContentPartPr/>
                <p14:nvPr/>
              </p14:nvContentPartPr>
              <p14:xfrm>
                <a:off x="4169386" y="5271421"/>
                <a:ext cx="30240" cy="997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A43EB585-08D9-BD8A-13A3-01EA69A4F37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161826" y="5263861"/>
                  <a:ext cx="453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44DB7078-2A26-6084-1E62-D5CDFA634323}"/>
                    </a:ext>
                  </a:extLst>
                </p14:cNvPr>
                <p14:cNvContentPartPr/>
                <p14:nvPr/>
              </p14:nvContentPartPr>
              <p14:xfrm>
                <a:off x="4175866" y="5327941"/>
                <a:ext cx="42120" cy="201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44DB7078-2A26-6084-1E62-D5CDFA63432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168306" y="5320381"/>
                  <a:ext cx="572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DF966CE-74BD-D136-F472-324F58AA5BD6}"/>
                    </a:ext>
                  </a:extLst>
                </p14:cNvPr>
                <p14:cNvContentPartPr/>
                <p14:nvPr/>
              </p14:nvContentPartPr>
              <p14:xfrm>
                <a:off x="4106026" y="5395981"/>
                <a:ext cx="54000" cy="1173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DF966CE-74BD-D136-F472-324F58AA5BD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098466" y="5388421"/>
                  <a:ext cx="687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7D8AB940-30AD-1E30-11E1-96C0FFDB94A6}"/>
                    </a:ext>
                  </a:extLst>
                </p14:cNvPr>
                <p14:cNvContentPartPr/>
                <p14:nvPr/>
              </p14:nvContentPartPr>
              <p14:xfrm>
                <a:off x="4103866" y="5447461"/>
                <a:ext cx="82440" cy="374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7D8AB940-30AD-1E30-11E1-96C0FFDB94A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096306" y="5439901"/>
                  <a:ext cx="975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FC35B85C-72CA-36A5-872E-6C60806DA666}"/>
                    </a:ext>
                  </a:extLst>
                </p14:cNvPr>
                <p14:cNvContentPartPr/>
                <p14:nvPr/>
              </p14:nvContentPartPr>
              <p14:xfrm>
                <a:off x="4240306" y="5316421"/>
                <a:ext cx="76320" cy="1148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FC35B85C-72CA-36A5-872E-6C60806DA66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233106" y="5308861"/>
                  <a:ext cx="914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BEDE3ABF-7B9F-67CE-E2C9-C1C5D8E0634E}"/>
                    </a:ext>
                  </a:extLst>
                </p14:cNvPr>
                <p14:cNvContentPartPr/>
                <p14:nvPr/>
              </p14:nvContentPartPr>
              <p14:xfrm>
                <a:off x="4350106" y="5292301"/>
                <a:ext cx="47160" cy="1735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BEDE3ABF-7B9F-67CE-E2C9-C1C5D8E0634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342906" y="5284741"/>
                  <a:ext cx="62280" cy="18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A8CF221D-D4A0-55AB-4974-523DB913A3C3}"/>
              </a:ext>
            </a:extLst>
          </p:cNvPr>
          <p:cNvGrpSpPr/>
          <p:nvPr/>
        </p:nvGrpSpPr>
        <p:grpSpPr>
          <a:xfrm>
            <a:off x="4739986" y="5260621"/>
            <a:ext cx="879120" cy="366480"/>
            <a:chOff x="4739986" y="5260621"/>
            <a:chExt cx="879120" cy="36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F6BB4B67-6B5A-60C1-2BF4-D13D87AD7683}"/>
                    </a:ext>
                  </a:extLst>
                </p14:cNvPr>
                <p14:cNvContentPartPr/>
                <p14:nvPr/>
              </p14:nvContentPartPr>
              <p14:xfrm>
                <a:off x="4739986" y="5264221"/>
                <a:ext cx="11160" cy="1540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F6BB4B67-6B5A-60C1-2BF4-D13D87AD768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732426" y="5256661"/>
                  <a:ext cx="262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85F7263D-0502-55A4-1073-7367BC4A76D5}"/>
                    </a:ext>
                  </a:extLst>
                </p14:cNvPr>
                <p14:cNvContentPartPr/>
                <p14:nvPr/>
              </p14:nvContentPartPr>
              <p14:xfrm>
                <a:off x="4754746" y="5260621"/>
                <a:ext cx="85680" cy="1677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85F7263D-0502-55A4-1073-7367BC4A76D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747186" y="5253061"/>
                  <a:ext cx="1008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CFEAA723-E3B9-FB38-7FC6-B72EB19B87D0}"/>
                    </a:ext>
                  </a:extLst>
                </p14:cNvPr>
                <p14:cNvContentPartPr/>
                <p14:nvPr/>
              </p14:nvContentPartPr>
              <p14:xfrm>
                <a:off x="4869946" y="5277901"/>
                <a:ext cx="26640" cy="2048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CFEAA723-E3B9-FB38-7FC6-B72EB19B87D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862386" y="5270341"/>
                  <a:ext cx="417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0343FDB-8D56-740E-6357-BA0ABB57A491}"/>
                    </a:ext>
                  </a:extLst>
                </p14:cNvPr>
                <p14:cNvContentPartPr/>
                <p14:nvPr/>
              </p14:nvContentPartPr>
              <p14:xfrm>
                <a:off x="4882906" y="5395261"/>
                <a:ext cx="64800" cy="226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0343FDB-8D56-740E-6357-BA0ABB57A49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875346" y="5388061"/>
                  <a:ext cx="795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F6984C7-DA87-A823-B876-F2622F15D1FB}"/>
                    </a:ext>
                  </a:extLst>
                </p14:cNvPr>
                <p14:cNvContentPartPr/>
                <p14:nvPr/>
              </p14:nvContentPartPr>
              <p14:xfrm>
                <a:off x="4748626" y="5526661"/>
                <a:ext cx="70200" cy="1004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F6984C7-DA87-A823-B876-F2622F15D1F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741066" y="5519101"/>
                  <a:ext cx="853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828BCA15-968A-B421-7EF6-B156857AF719}"/>
                    </a:ext>
                  </a:extLst>
                </p14:cNvPr>
                <p14:cNvContentPartPr/>
                <p14:nvPr/>
              </p14:nvContentPartPr>
              <p14:xfrm>
                <a:off x="4788226" y="5566261"/>
                <a:ext cx="60480" cy="226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828BCA15-968A-B421-7EF6-B156857AF71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780666" y="5558701"/>
                  <a:ext cx="756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575062A8-8AC4-3357-3784-FDEF2B7B6610}"/>
                    </a:ext>
                  </a:extLst>
                </p14:cNvPr>
                <p14:cNvContentPartPr/>
                <p14:nvPr/>
              </p14:nvContentPartPr>
              <p14:xfrm>
                <a:off x="4945186" y="5318941"/>
                <a:ext cx="103320" cy="806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575062A8-8AC4-3357-3784-FDEF2B7B661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937626" y="5311381"/>
                  <a:ext cx="1180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97289FED-F806-6C9F-6ED6-F8822050FAA5}"/>
                    </a:ext>
                  </a:extLst>
                </p14:cNvPr>
                <p14:cNvContentPartPr/>
                <p14:nvPr/>
              </p14:nvContentPartPr>
              <p14:xfrm>
                <a:off x="5090626" y="5289421"/>
                <a:ext cx="6120" cy="1335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97289FED-F806-6C9F-6ED6-F8822050FAA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083066" y="5281861"/>
                  <a:ext cx="212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F345A138-FE89-D77A-9064-CCF58284923C}"/>
                    </a:ext>
                  </a:extLst>
                </p14:cNvPr>
                <p14:cNvContentPartPr/>
                <p14:nvPr/>
              </p14:nvContentPartPr>
              <p14:xfrm>
                <a:off x="4926466" y="5464021"/>
                <a:ext cx="93960" cy="1321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F345A138-FE89-D77A-9064-CCF58284923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918906" y="5456461"/>
                  <a:ext cx="1090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603817B0-2C6D-A146-4B4F-E0DC5BB53129}"/>
                    </a:ext>
                  </a:extLst>
                </p14:cNvPr>
                <p14:cNvContentPartPr/>
                <p14:nvPr/>
              </p14:nvContentPartPr>
              <p14:xfrm>
                <a:off x="4992346" y="5516941"/>
                <a:ext cx="13680" cy="630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603817B0-2C6D-A146-4B4F-E0DC5BB5312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984786" y="5509381"/>
                  <a:ext cx="288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998E14EA-11AA-CC8C-CB05-FC942C11AD41}"/>
                    </a:ext>
                  </a:extLst>
                </p14:cNvPr>
                <p14:cNvContentPartPr/>
                <p14:nvPr/>
              </p14:nvContentPartPr>
              <p14:xfrm>
                <a:off x="5011066" y="5481661"/>
                <a:ext cx="86040" cy="1062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998E14EA-11AA-CC8C-CB05-FC942C11AD4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003506" y="5474101"/>
                  <a:ext cx="1011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88ED6479-226B-153A-EBF1-1324C3F677EA}"/>
                    </a:ext>
                  </a:extLst>
                </p14:cNvPr>
                <p14:cNvContentPartPr/>
                <p14:nvPr/>
              </p14:nvContentPartPr>
              <p14:xfrm>
                <a:off x="5084506" y="5511901"/>
                <a:ext cx="12240" cy="529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88ED6479-226B-153A-EBF1-1324C3F677E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076946" y="5504341"/>
                  <a:ext cx="273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7996B0F-FF4D-2DA0-F772-8B624931B0AE}"/>
                    </a:ext>
                  </a:extLst>
                </p14:cNvPr>
                <p14:cNvContentPartPr/>
                <p14:nvPr/>
              </p14:nvContentPartPr>
              <p14:xfrm>
                <a:off x="5184226" y="5307781"/>
                <a:ext cx="63000" cy="1018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7996B0F-FF4D-2DA0-F772-8B624931B0A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176666" y="5300221"/>
                  <a:ext cx="781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77E41194-8E15-9266-21DD-8AC483606458}"/>
                    </a:ext>
                  </a:extLst>
                </p14:cNvPr>
                <p14:cNvContentPartPr/>
                <p14:nvPr/>
              </p14:nvContentPartPr>
              <p14:xfrm>
                <a:off x="5261986" y="5345581"/>
                <a:ext cx="80640" cy="378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77E41194-8E15-9266-21DD-8AC48360645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254426" y="5338021"/>
                  <a:ext cx="957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9FADCEAD-39F4-3E45-4379-419CA2BA23DE}"/>
                    </a:ext>
                  </a:extLst>
                </p14:cNvPr>
                <p14:cNvContentPartPr/>
                <p14:nvPr/>
              </p14:nvContentPartPr>
              <p14:xfrm>
                <a:off x="5323186" y="5300581"/>
                <a:ext cx="22320" cy="1393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9FADCEAD-39F4-3E45-4379-419CA2BA23D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315626" y="5293021"/>
                  <a:ext cx="374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FB43A1C7-1237-78E6-7CF4-B33F18B76B83}"/>
                    </a:ext>
                  </a:extLst>
                </p14:cNvPr>
                <p14:cNvContentPartPr/>
                <p14:nvPr/>
              </p14:nvContentPartPr>
              <p14:xfrm>
                <a:off x="5380066" y="5324341"/>
                <a:ext cx="126360" cy="1533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FB43A1C7-1237-78E6-7CF4-B33F18B76B8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372506" y="5316781"/>
                  <a:ext cx="1414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FBF3EF91-AB01-632B-DDC4-15BFA51F3D3B}"/>
                    </a:ext>
                  </a:extLst>
                </p14:cNvPr>
                <p14:cNvContentPartPr/>
                <p14:nvPr/>
              </p14:nvContentPartPr>
              <p14:xfrm>
                <a:off x="5439826" y="5409301"/>
                <a:ext cx="74520" cy="518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FBF3EF91-AB01-632B-DDC4-15BFA51F3D3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432266" y="5401741"/>
                  <a:ext cx="896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AA462BC1-D015-D9D3-765D-3B4A7D5531B8}"/>
                    </a:ext>
                  </a:extLst>
                </p14:cNvPr>
                <p14:cNvContentPartPr/>
                <p14:nvPr/>
              </p14:nvContentPartPr>
              <p14:xfrm>
                <a:off x="5526586" y="5388421"/>
                <a:ext cx="73440" cy="342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AA462BC1-D015-D9D3-765D-3B4A7D5531B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519026" y="5380861"/>
                  <a:ext cx="885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DF89839A-9BBD-BA5E-8B9F-E8B426955B52}"/>
                    </a:ext>
                  </a:extLst>
                </p14:cNvPr>
                <p14:cNvContentPartPr/>
                <p14:nvPr/>
              </p14:nvContentPartPr>
              <p14:xfrm>
                <a:off x="5584186" y="5335861"/>
                <a:ext cx="34920" cy="1972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DF89839A-9BBD-BA5E-8B9F-E8B426955B5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576626" y="5328661"/>
                  <a:ext cx="49680" cy="21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AD501E28-0573-3B80-8350-F08B569F77EA}"/>
              </a:ext>
            </a:extLst>
          </p:cNvPr>
          <p:cNvGrpSpPr/>
          <p:nvPr/>
        </p:nvGrpSpPr>
        <p:grpSpPr>
          <a:xfrm>
            <a:off x="6001786" y="5304901"/>
            <a:ext cx="480600" cy="269280"/>
            <a:chOff x="6001786" y="5304901"/>
            <a:chExt cx="480600" cy="26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6F86DE2E-E6C7-76EA-DB4A-7CB49447F3D7}"/>
                    </a:ext>
                  </a:extLst>
                </p14:cNvPr>
                <p14:cNvContentPartPr/>
                <p14:nvPr/>
              </p14:nvContentPartPr>
              <p14:xfrm>
                <a:off x="6001786" y="5304901"/>
                <a:ext cx="200520" cy="320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6F86DE2E-E6C7-76EA-DB4A-7CB49447F3D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994226" y="5297341"/>
                  <a:ext cx="2152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F78DEFB8-3739-ECAE-8F11-DC9C2A8992FB}"/>
                    </a:ext>
                  </a:extLst>
                </p14:cNvPr>
                <p14:cNvContentPartPr/>
                <p14:nvPr/>
              </p14:nvContentPartPr>
              <p14:xfrm>
                <a:off x="6011866" y="5379781"/>
                <a:ext cx="82080" cy="997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F78DEFB8-3739-ECAE-8F11-DC9C2A8992F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004306" y="5372221"/>
                  <a:ext cx="972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2FC00AA3-1E4C-7ACD-907D-FC583C146E78}"/>
                    </a:ext>
                  </a:extLst>
                </p14:cNvPr>
                <p14:cNvContentPartPr/>
                <p14:nvPr/>
              </p14:nvContentPartPr>
              <p14:xfrm>
                <a:off x="6071986" y="5366461"/>
                <a:ext cx="39600" cy="1256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2FC00AA3-1E4C-7ACD-907D-FC583C146E7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064426" y="5358901"/>
                  <a:ext cx="543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2B6B7D00-6F73-5441-1975-72F3D4F0C8EA}"/>
                    </a:ext>
                  </a:extLst>
                </p14:cNvPr>
                <p14:cNvContentPartPr/>
                <p14:nvPr/>
              </p14:nvContentPartPr>
              <p14:xfrm>
                <a:off x="6174586" y="5374381"/>
                <a:ext cx="25200" cy="896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2B6B7D00-6F73-5441-1975-72F3D4F0C8E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167026" y="5367181"/>
                  <a:ext cx="39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DD3659AF-AEAB-FB90-71F9-B0038CFB7DB1}"/>
                    </a:ext>
                  </a:extLst>
                </p14:cNvPr>
                <p14:cNvContentPartPr/>
                <p14:nvPr/>
              </p14:nvContentPartPr>
              <p14:xfrm>
                <a:off x="6176026" y="5408941"/>
                <a:ext cx="102600" cy="122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DD3659AF-AEAB-FB90-71F9-B0038CFB7DB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168466" y="5401381"/>
                  <a:ext cx="1177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3F5FC39B-AA11-740D-5C67-C42427571EF8}"/>
                    </a:ext>
                  </a:extLst>
                </p14:cNvPr>
                <p14:cNvContentPartPr/>
                <p14:nvPr/>
              </p14:nvContentPartPr>
              <p14:xfrm>
                <a:off x="6346306" y="5327941"/>
                <a:ext cx="136080" cy="288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3F5FC39B-AA11-740D-5C67-C42427571EF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338746" y="5320381"/>
                  <a:ext cx="1512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1950E652-F627-93D3-5405-7DD6763B9256}"/>
                    </a:ext>
                  </a:extLst>
                </p14:cNvPr>
                <p14:cNvContentPartPr/>
                <p14:nvPr/>
              </p14:nvContentPartPr>
              <p14:xfrm>
                <a:off x="6321466" y="5323261"/>
                <a:ext cx="120600" cy="1292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1950E652-F627-93D3-5405-7DD6763B925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313906" y="5315701"/>
                  <a:ext cx="1357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49648369-4A80-8F72-B0D1-23FDC6406107}"/>
                    </a:ext>
                  </a:extLst>
                </p14:cNvPr>
                <p14:cNvContentPartPr/>
                <p14:nvPr/>
              </p14:nvContentPartPr>
              <p14:xfrm>
                <a:off x="6404626" y="5362141"/>
                <a:ext cx="68400" cy="486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49648369-4A80-8F72-B0D1-23FDC6406107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397066" y="5354581"/>
                  <a:ext cx="831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C7C2EDE-07FE-8817-E7AC-313A1E8DD0AC}"/>
                    </a:ext>
                  </a:extLst>
                </p14:cNvPr>
                <p14:cNvContentPartPr/>
                <p14:nvPr/>
              </p14:nvContentPartPr>
              <p14:xfrm>
                <a:off x="6327226" y="5465101"/>
                <a:ext cx="122760" cy="136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C7C2EDE-07FE-8817-E7AC-313A1E8DD0A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319666" y="5457541"/>
                  <a:ext cx="1378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CFF3F89A-6392-B9AC-C549-7FB7D825F065}"/>
                    </a:ext>
                  </a:extLst>
                </p14:cNvPr>
                <p14:cNvContentPartPr/>
                <p14:nvPr/>
              </p14:nvContentPartPr>
              <p14:xfrm>
                <a:off x="6400666" y="5460781"/>
                <a:ext cx="37440" cy="1134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CFF3F89A-6392-B9AC-C549-7FB7D825F06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393106" y="5453221"/>
                  <a:ext cx="5256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4550C43C-8EFC-2756-3BE5-8C8044319A93}"/>
              </a:ext>
            </a:extLst>
          </p:cNvPr>
          <p:cNvGrpSpPr/>
          <p:nvPr/>
        </p:nvGrpSpPr>
        <p:grpSpPr>
          <a:xfrm>
            <a:off x="6710266" y="5294461"/>
            <a:ext cx="859680" cy="315360"/>
            <a:chOff x="6710266" y="5294461"/>
            <a:chExt cx="859680" cy="31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173596F0-6916-8FE9-7E5E-C2F60F80E836}"/>
                    </a:ext>
                  </a:extLst>
                </p14:cNvPr>
                <p14:cNvContentPartPr/>
                <p14:nvPr/>
              </p14:nvContentPartPr>
              <p14:xfrm>
                <a:off x="6749146" y="5321461"/>
                <a:ext cx="24480" cy="1072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173596F0-6916-8FE9-7E5E-C2F60F80E83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741586" y="5313901"/>
                  <a:ext cx="396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98ABEE22-252A-0205-2AD3-194485457FC4}"/>
                    </a:ext>
                  </a:extLst>
                </p14:cNvPr>
                <p14:cNvContentPartPr/>
                <p14:nvPr/>
              </p14:nvContentPartPr>
              <p14:xfrm>
                <a:off x="6710266" y="5294461"/>
                <a:ext cx="114480" cy="2019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98ABEE22-252A-0205-2AD3-194485457FC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702706" y="5286901"/>
                  <a:ext cx="12960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0CB5A20A-7CE1-7E0D-B9DC-4BC9E568388A}"/>
                    </a:ext>
                  </a:extLst>
                </p14:cNvPr>
                <p14:cNvContentPartPr/>
                <p14:nvPr/>
              </p14:nvContentPartPr>
              <p14:xfrm>
                <a:off x="6803866" y="5380501"/>
                <a:ext cx="87840" cy="244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0CB5A20A-7CE1-7E0D-B9DC-4BC9E568388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796306" y="5372941"/>
                  <a:ext cx="1029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F8835E2-324F-4BE5-DDD6-4A6A7AAFBE42}"/>
                    </a:ext>
                  </a:extLst>
                </p14:cNvPr>
                <p14:cNvContentPartPr/>
                <p14:nvPr/>
              </p14:nvContentPartPr>
              <p14:xfrm>
                <a:off x="6906106" y="5316421"/>
                <a:ext cx="10800" cy="1112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F8835E2-324F-4BE5-DDD6-4A6A7AAFBE4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898546" y="5308861"/>
                  <a:ext cx="255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70A35E1E-4D3D-0976-1301-0D1B66529696}"/>
                    </a:ext>
                  </a:extLst>
                </p14:cNvPr>
                <p14:cNvContentPartPr/>
                <p14:nvPr/>
              </p14:nvContentPartPr>
              <p14:xfrm>
                <a:off x="6765346" y="5489221"/>
                <a:ext cx="121680" cy="1206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70A35E1E-4D3D-0976-1301-0D1B6652969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757786" y="5481661"/>
                  <a:ext cx="1368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917CFBD3-8F90-65D7-AB5C-2476F1E2FBFD}"/>
                    </a:ext>
                  </a:extLst>
                </p14:cNvPr>
                <p14:cNvContentPartPr/>
                <p14:nvPr/>
              </p14:nvContentPartPr>
              <p14:xfrm>
                <a:off x="6999706" y="5365381"/>
                <a:ext cx="95760" cy="1058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917CFBD3-8F90-65D7-AB5C-2476F1E2FBF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992506" y="5357821"/>
                  <a:ext cx="1105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754813C3-009C-D166-8C2A-5241BF8848BC}"/>
                    </a:ext>
                  </a:extLst>
                </p14:cNvPr>
                <p14:cNvContentPartPr/>
                <p14:nvPr/>
              </p14:nvContentPartPr>
              <p14:xfrm>
                <a:off x="7102306" y="5414701"/>
                <a:ext cx="63720" cy="115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754813C3-009C-D166-8C2A-5241BF8848BC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095106" y="5407141"/>
                  <a:ext cx="78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35CC1F0A-14D6-16C3-8C8E-A2576B6F4C52}"/>
                    </a:ext>
                  </a:extLst>
                </p14:cNvPr>
                <p14:cNvContentPartPr/>
                <p14:nvPr/>
              </p14:nvContentPartPr>
              <p14:xfrm>
                <a:off x="7152706" y="5350981"/>
                <a:ext cx="38160" cy="1267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35CC1F0A-14D6-16C3-8C8E-A2576B6F4C5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145146" y="5343421"/>
                  <a:ext cx="532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C93B9492-11DA-4105-D92B-C9AEA5037D76}"/>
                    </a:ext>
                  </a:extLst>
                </p14:cNvPr>
                <p14:cNvContentPartPr/>
                <p14:nvPr/>
              </p14:nvContentPartPr>
              <p14:xfrm>
                <a:off x="7283386" y="5324701"/>
                <a:ext cx="110520" cy="918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C93B9492-11DA-4105-D92B-C9AEA5037D7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275826" y="5317501"/>
                  <a:ext cx="1256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2EBD5990-CC0C-D4B3-9DBB-14C54EB73B7F}"/>
                    </a:ext>
                  </a:extLst>
                </p14:cNvPr>
                <p14:cNvContentPartPr/>
                <p14:nvPr/>
              </p14:nvContentPartPr>
              <p14:xfrm>
                <a:off x="7276906" y="5440261"/>
                <a:ext cx="17280" cy="730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2EBD5990-CC0C-D4B3-9DBB-14C54EB73B7F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269346" y="5432701"/>
                  <a:ext cx="324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EF2DA640-1D3B-76DB-E279-A2306A1FD365}"/>
                    </a:ext>
                  </a:extLst>
                </p14:cNvPr>
                <p14:cNvContentPartPr/>
                <p14:nvPr/>
              </p14:nvContentPartPr>
              <p14:xfrm>
                <a:off x="7363306" y="5432701"/>
                <a:ext cx="14760" cy="676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EF2DA640-1D3B-76DB-E279-A2306A1FD36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355746" y="5425501"/>
                  <a:ext cx="298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3E37407B-EFCE-B808-620C-4ED9C02C6BCD}"/>
                    </a:ext>
                  </a:extLst>
                </p14:cNvPr>
                <p14:cNvContentPartPr/>
                <p14:nvPr/>
              </p14:nvContentPartPr>
              <p14:xfrm>
                <a:off x="7180786" y="5516221"/>
                <a:ext cx="389160" cy="270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3E37407B-EFCE-B808-620C-4ED9C02C6BC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173226" y="5508661"/>
                  <a:ext cx="404280" cy="4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7">
            <p14:nvContentPartPr>
              <p14:cNvPr id="166" name="Input penna 165">
                <a:extLst>
                  <a:ext uri="{FF2B5EF4-FFF2-40B4-BE49-F238E27FC236}">
                    <a16:creationId xmlns:a16="http://schemas.microsoft.com/office/drawing/2014/main" id="{4F19599D-EFDA-9A5A-7DEC-A44D4C03D35D}"/>
                  </a:ext>
                </a:extLst>
              </p14:cNvPr>
              <p14:cNvContentPartPr/>
              <p14:nvPr/>
            </p14:nvContentPartPr>
            <p14:xfrm>
              <a:off x="5348746" y="5561221"/>
              <a:ext cx="321840" cy="22680"/>
            </p14:xfrm>
          </p:contentPart>
        </mc:Choice>
        <mc:Fallback>
          <p:pic>
            <p:nvPicPr>
              <p:cNvPr id="166" name="Input penna 165">
                <a:extLst>
                  <a:ext uri="{FF2B5EF4-FFF2-40B4-BE49-F238E27FC236}">
                    <a16:creationId xmlns:a16="http://schemas.microsoft.com/office/drawing/2014/main" id="{4F19599D-EFDA-9A5A-7DEC-A44D4C03D35D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5341186" y="5553661"/>
                <a:ext cx="33696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167" name="Input penna 166">
                <a:extLst>
                  <a:ext uri="{FF2B5EF4-FFF2-40B4-BE49-F238E27FC236}">
                    <a16:creationId xmlns:a16="http://schemas.microsoft.com/office/drawing/2014/main" id="{2CD43627-E390-7413-2102-EC0220FCC4C7}"/>
                  </a:ext>
                </a:extLst>
              </p14:cNvPr>
              <p14:cNvContentPartPr/>
              <p14:nvPr/>
            </p14:nvContentPartPr>
            <p14:xfrm>
              <a:off x="6292306" y="4723501"/>
              <a:ext cx="244440" cy="32040"/>
            </p14:xfrm>
          </p:contentPart>
        </mc:Choice>
        <mc:Fallback>
          <p:pic>
            <p:nvPicPr>
              <p:cNvPr id="167" name="Input penna 166">
                <a:extLst>
                  <a:ext uri="{FF2B5EF4-FFF2-40B4-BE49-F238E27FC236}">
                    <a16:creationId xmlns:a16="http://schemas.microsoft.com/office/drawing/2014/main" id="{2CD43627-E390-7413-2102-EC0220FCC4C7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6284746" y="4715941"/>
                <a:ext cx="259560" cy="4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411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09B65-8900-AFA7-6171-CDF73FB1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D69A349-2181-E759-59F8-ABAF8ADEF75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7132C8-6D3E-43B1-32F2-3FDD4DF64FE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4CCA7B2-D7A4-3DB8-E907-FC1B6D0F9F4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E11C0E0-1CB7-2FD1-E51E-3041A94888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9A56414-3DA0-CA93-8CEE-EDD59EA5DAF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19995D5-20F8-936A-E924-5EC5797277C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B481D27-8445-84AC-2820-3A6414D6104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FCF5A5D-3A2D-92EC-0808-A8BDB0AE228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D955995-D9EE-E2A6-3D68-3E094BAFF5C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6179101-54CC-D7FA-A481-04D6450323B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26D4F76-D6E6-2EB4-358C-973B4E73941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B01738D-F4E9-329C-40D8-12DFF1BF7AB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51A8C0B-C7CA-F952-05F9-A28EFF26E8F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6681E06-F1D4-11CD-5618-9163917944B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BD2AECC-1742-6B1C-5010-783FD6BC2BD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24EC9F0-6F42-CAC1-A87B-D17FC6E350D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EB38C5B-40A7-AF0B-A159-6151C83A419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EDE6BAD-7F63-B836-5FFD-922F2A0F35B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BF44506-A5E4-9148-46D9-E74F15FA23B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A802EB0-257F-F5B0-9B22-40C831A8E3D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E58BA19-EE01-7802-3DCE-EE489E900FF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625E0BD-63B0-C4E9-CC0A-2B36659EE24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6428433-756F-7D73-2E8F-C636960A695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7C399A2-C761-8701-A914-C5FF36F48D1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0B161D8-0EF2-D97E-B1BC-1582975A422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380428C-889C-B5C2-B9DB-EE6E9EC9648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A4279A1-A603-C13A-F875-D4161D125FC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10ECAB1-3EC0-FDFF-4E74-EF68EEA1CA1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370F207-85CD-6E8F-507B-88F3574D464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82242F9-3F3D-A120-60EB-D074B5A0F6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8C78BBC-C843-211E-CBE6-758B100CB0A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4C003FB-9495-B004-04FA-A5C03B489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84EFDCA-824F-2202-2396-96804134B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C56E22E3-F5BD-B45D-86EA-0D029EE392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6"/>
          <a:stretch/>
        </p:blipFill>
        <p:spPr>
          <a:xfrm>
            <a:off x="3414313" y="622298"/>
            <a:ext cx="5488527" cy="589949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0F11F25B-1335-93A8-307F-A1A1BC919712}"/>
              </a:ext>
            </a:extLst>
          </p:cNvPr>
          <p:cNvGrpSpPr/>
          <p:nvPr/>
        </p:nvGrpSpPr>
        <p:grpSpPr>
          <a:xfrm>
            <a:off x="5393880" y="293718"/>
            <a:ext cx="749880" cy="335880"/>
            <a:chOff x="5393880" y="293718"/>
            <a:chExt cx="749880" cy="33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C43DB8D-13EF-386D-F584-F270B87AEA76}"/>
                    </a:ext>
                  </a:extLst>
                </p14:cNvPr>
                <p14:cNvContentPartPr/>
                <p14:nvPr/>
              </p14:nvContentPartPr>
              <p14:xfrm>
                <a:off x="5465880" y="377238"/>
                <a:ext cx="91800" cy="190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C43DB8D-13EF-386D-F584-F270B87AEA7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458320" y="369678"/>
                  <a:ext cx="10692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5278387-47CB-70CC-9BAE-9C0A7338A38C}"/>
                    </a:ext>
                  </a:extLst>
                </p14:cNvPr>
                <p14:cNvContentPartPr/>
                <p14:nvPr/>
              </p14:nvContentPartPr>
              <p14:xfrm>
                <a:off x="5393880" y="554358"/>
                <a:ext cx="240840" cy="446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5278387-47CB-70CC-9BAE-9C0A7338A38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86320" y="546798"/>
                  <a:ext cx="2559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5BCFC2B-2A64-9E15-7C0B-F6D4AA8F4AE6}"/>
                    </a:ext>
                  </a:extLst>
                </p14:cNvPr>
                <p14:cNvContentPartPr/>
                <p14:nvPr/>
              </p14:nvContentPartPr>
              <p14:xfrm>
                <a:off x="5665320" y="363558"/>
                <a:ext cx="125280" cy="205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5BCFC2B-2A64-9E15-7C0B-F6D4AA8F4AE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57760" y="355998"/>
                  <a:ext cx="1404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8C91129-ABCA-98FB-9BF9-A946A831A1EA}"/>
                    </a:ext>
                  </a:extLst>
                </p14:cNvPr>
                <p14:cNvContentPartPr/>
                <p14:nvPr/>
              </p14:nvContentPartPr>
              <p14:xfrm>
                <a:off x="5804280" y="370758"/>
                <a:ext cx="33840" cy="216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8C91129-ABCA-98FB-9BF9-A946A831A1E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96720" y="363198"/>
                  <a:ext cx="489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6FE64F1-A710-C992-4378-AF6DB7F517D0}"/>
                    </a:ext>
                  </a:extLst>
                </p14:cNvPr>
                <p14:cNvContentPartPr/>
                <p14:nvPr/>
              </p14:nvContentPartPr>
              <p14:xfrm>
                <a:off x="5811840" y="474438"/>
                <a:ext cx="66600" cy="320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6FE64F1-A710-C992-4378-AF6DB7F517D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04280" y="466878"/>
                  <a:ext cx="817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999CB85-B228-70C8-CC6D-2B46B165E849}"/>
                    </a:ext>
                  </a:extLst>
                </p14:cNvPr>
                <p14:cNvContentPartPr/>
                <p14:nvPr/>
              </p14:nvContentPartPr>
              <p14:xfrm>
                <a:off x="5872680" y="346638"/>
                <a:ext cx="37800" cy="248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999CB85-B228-70C8-CC6D-2B46B165E84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865120" y="339078"/>
                  <a:ext cx="529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AECECCA-EE1F-F8BB-45CE-E670524F31F2}"/>
                    </a:ext>
                  </a:extLst>
                </p14:cNvPr>
                <p14:cNvContentPartPr/>
                <p14:nvPr/>
              </p14:nvContentPartPr>
              <p14:xfrm>
                <a:off x="5915520" y="359958"/>
                <a:ext cx="92880" cy="187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AECECCA-EE1F-F8BB-45CE-E670524F31F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908320" y="352398"/>
                  <a:ext cx="1080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514AF2E-5263-3AC2-0849-E1DE86CEC614}"/>
                    </a:ext>
                  </a:extLst>
                </p14:cNvPr>
                <p14:cNvContentPartPr/>
                <p14:nvPr/>
              </p14:nvContentPartPr>
              <p14:xfrm>
                <a:off x="5958720" y="468678"/>
                <a:ext cx="63720" cy="77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514AF2E-5263-3AC2-0849-E1DE86CEC61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51520" y="461118"/>
                  <a:ext cx="788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B9D79EA-2EA9-9258-20CD-23DD8AE8AF06}"/>
                    </a:ext>
                  </a:extLst>
                </p14:cNvPr>
                <p14:cNvContentPartPr/>
                <p14:nvPr/>
              </p14:nvContentPartPr>
              <p14:xfrm>
                <a:off x="6045840" y="418998"/>
                <a:ext cx="47160" cy="31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B9D79EA-2EA9-9258-20CD-23DD8AE8AF0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38280" y="411438"/>
                  <a:ext cx="622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A9298DA-039C-8773-28C8-2D0EE5C97A7F}"/>
                    </a:ext>
                  </a:extLst>
                </p14:cNvPr>
                <p14:cNvContentPartPr/>
                <p14:nvPr/>
              </p14:nvContentPartPr>
              <p14:xfrm>
                <a:off x="6074640" y="293718"/>
                <a:ext cx="69120" cy="335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A9298DA-039C-8773-28C8-2D0EE5C97A7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67080" y="286158"/>
                  <a:ext cx="84240" cy="35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CE2DEDFF-9FDF-C09D-B285-6E890D1C4FB6}"/>
              </a:ext>
            </a:extLst>
          </p:cNvPr>
          <p:cNvGrpSpPr/>
          <p:nvPr/>
        </p:nvGrpSpPr>
        <p:grpSpPr>
          <a:xfrm>
            <a:off x="5722920" y="1842438"/>
            <a:ext cx="542160" cy="194400"/>
            <a:chOff x="5722920" y="1842438"/>
            <a:chExt cx="54216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75591A6-B44E-4EB8-AC34-987EFD882894}"/>
                    </a:ext>
                  </a:extLst>
                </p14:cNvPr>
                <p14:cNvContentPartPr/>
                <p14:nvPr/>
              </p14:nvContentPartPr>
              <p14:xfrm>
                <a:off x="5722920" y="1842438"/>
                <a:ext cx="73440" cy="194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75591A6-B44E-4EB8-AC34-987EFD88289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715360" y="1834878"/>
                  <a:ext cx="885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C2018A9-77E2-9650-C12F-0E7D0FAFA4C9}"/>
                    </a:ext>
                  </a:extLst>
                </p14:cNvPr>
                <p14:cNvContentPartPr/>
                <p14:nvPr/>
              </p14:nvContentPartPr>
              <p14:xfrm>
                <a:off x="5846760" y="1878438"/>
                <a:ext cx="95400" cy="113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C2018A9-77E2-9650-C12F-0E7D0FAFA4C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839200" y="1870878"/>
                  <a:ext cx="1105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17F7EDD-0265-0AE1-2159-2CA226EBABAB}"/>
                    </a:ext>
                  </a:extLst>
                </p14:cNvPr>
                <p14:cNvContentPartPr/>
                <p14:nvPr/>
              </p14:nvContentPartPr>
              <p14:xfrm>
                <a:off x="5963040" y="1868718"/>
                <a:ext cx="22320" cy="1069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17F7EDD-0265-0AE1-2159-2CA226EBABA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955480" y="1861158"/>
                  <a:ext cx="374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5D328FC-66E4-1EE6-C442-7B2782A58E74}"/>
                    </a:ext>
                  </a:extLst>
                </p14:cNvPr>
                <p14:cNvContentPartPr/>
                <p14:nvPr/>
              </p14:nvContentPartPr>
              <p14:xfrm>
                <a:off x="6024600" y="1884198"/>
                <a:ext cx="33840" cy="85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5D328FC-66E4-1EE6-C442-7B2782A58E7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017040" y="1876638"/>
                  <a:ext cx="489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5A77455-72F5-4A1E-6B1A-C1AA4DF531AC}"/>
                    </a:ext>
                  </a:extLst>
                </p14:cNvPr>
                <p14:cNvContentPartPr/>
                <p14:nvPr/>
              </p14:nvContentPartPr>
              <p14:xfrm>
                <a:off x="6071400" y="1842438"/>
                <a:ext cx="88920" cy="158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5A77455-72F5-4A1E-6B1A-C1AA4DF531A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063840" y="1834878"/>
                  <a:ext cx="1036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12463E0-C571-F0C6-B7F1-838D293601A4}"/>
                    </a:ext>
                  </a:extLst>
                </p14:cNvPr>
                <p14:cNvContentPartPr/>
                <p14:nvPr/>
              </p14:nvContentPartPr>
              <p14:xfrm>
                <a:off x="6202440" y="1894998"/>
                <a:ext cx="62640" cy="99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12463E0-C571-F0C6-B7F1-838D293601A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194880" y="1887438"/>
                  <a:ext cx="7776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E7EA3813-B5AF-19E2-E7BF-AD1CB893F0AC}"/>
              </a:ext>
            </a:extLst>
          </p:cNvPr>
          <p:cNvGrpSpPr/>
          <p:nvPr/>
        </p:nvGrpSpPr>
        <p:grpSpPr>
          <a:xfrm>
            <a:off x="3553920" y="1048998"/>
            <a:ext cx="514440" cy="160200"/>
            <a:chOff x="3553920" y="1048998"/>
            <a:chExt cx="514440" cy="1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D15B713-51AF-CC3A-1CC4-424A79A4970D}"/>
                    </a:ext>
                  </a:extLst>
                </p14:cNvPr>
                <p14:cNvContentPartPr/>
                <p14:nvPr/>
              </p14:nvContentPartPr>
              <p14:xfrm>
                <a:off x="3574800" y="1051158"/>
                <a:ext cx="71640" cy="1486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D15B713-51AF-CC3A-1CC4-424A79A4970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67240" y="1043598"/>
                  <a:ext cx="867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7CEEAF7-F18A-63BA-0581-F296CBCAC7EF}"/>
                    </a:ext>
                  </a:extLst>
                </p14:cNvPr>
                <p14:cNvContentPartPr/>
                <p14:nvPr/>
              </p14:nvContentPartPr>
              <p14:xfrm>
                <a:off x="3553920" y="1176798"/>
                <a:ext cx="153360" cy="32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7CEEAF7-F18A-63BA-0581-F296CBCAC7E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46360" y="1169238"/>
                  <a:ext cx="168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DBEC707-620F-4988-E998-E190A11714C0}"/>
                    </a:ext>
                  </a:extLst>
                </p14:cNvPr>
                <p14:cNvContentPartPr/>
                <p14:nvPr/>
              </p14:nvContentPartPr>
              <p14:xfrm>
                <a:off x="3740760" y="1048998"/>
                <a:ext cx="72360" cy="150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DBEC707-620F-4988-E998-E190A11714C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733200" y="1041438"/>
                  <a:ext cx="874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17A5C91-C0D4-40EE-DE54-E365A3E7C5B0}"/>
                    </a:ext>
                  </a:extLst>
                </p14:cNvPr>
                <p14:cNvContentPartPr/>
                <p14:nvPr/>
              </p14:nvContentPartPr>
              <p14:xfrm>
                <a:off x="3860640" y="1066638"/>
                <a:ext cx="9000" cy="92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17A5C91-C0D4-40EE-DE54-E365A3E7C5B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853080" y="1059078"/>
                  <a:ext cx="241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1299CE7-35CF-DB68-3F74-2F61DE010EB5}"/>
                    </a:ext>
                  </a:extLst>
                </p14:cNvPr>
                <p14:cNvContentPartPr/>
                <p14:nvPr/>
              </p14:nvContentPartPr>
              <p14:xfrm>
                <a:off x="3996000" y="1051158"/>
                <a:ext cx="60840" cy="982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1299CE7-35CF-DB68-3F74-2F61DE010EB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988440" y="1043598"/>
                  <a:ext cx="759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E457DAA-DCBF-C236-5655-7DF5DC63B920}"/>
                    </a:ext>
                  </a:extLst>
                </p14:cNvPr>
                <p14:cNvContentPartPr/>
                <p14:nvPr/>
              </p14:nvContentPartPr>
              <p14:xfrm>
                <a:off x="3989880" y="1137918"/>
                <a:ext cx="10800" cy="486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E457DAA-DCBF-C236-5655-7DF5DC63B92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982320" y="1130358"/>
                  <a:ext cx="255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BA28353-59C6-CB20-158A-C624D11D22ED}"/>
                    </a:ext>
                  </a:extLst>
                </p14:cNvPr>
                <p14:cNvContentPartPr/>
                <p14:nvPr/>
              </p14:nvContentPartPr>
              <p14:xfrm>
                <a:off x="3935880" y="1175718"/>
                <a:ext cx="132480" cy="19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BA28353-59C6-CB20-158A-C624D11D22E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928320" y="1168158"/>
                  <a:ext cx="147600" cy="3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28DA8770-ACE7-35D1-5BF6-8E00A03400FD}"/>
                  </a:ext>
                </a:extLst>
              </p14:cNvPr>
              <p14:cNvContentPartPr/>
              <p14:nvPr/>
            </p14:nvContentPartPr>
            <p14:xfrm>
              <a:off x="6374612" y="1177627"/>
              <a:ext cx="134640" cy="16560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28DA8770-ACE7-35D1-5BF6-8E00A03400F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367052" y="1170067"/>
                <a:ext cx="149760" cy="18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uppo 72">
            <a:extLst>
              <a:ext uri="{FF2B5EF4-FFF2-40B4-BE49-F238E27FC236}">
                <a16:creationId xmlns:a16="http://schemas.microsoft.com/office/drawing/2014/main" id="{04F3612A-1D0F-CA52-E4C2-9D445F796157}"/>
              </a:ext>
            </a:extLst>
          </p:cNvPr>
          <p:cNvGrpSpPr/>
          <p:nvPr/>
        </p:nvGrpSpPr>
        <p:grpSpPr>
          <a:xfrm>
            <a:off x="7743692" y="1731667"/>
            <a:ext cx="605880" cy="407880"/>
            <a:chOff x="7743692" y="1731667"/>
            <a:chExt cx="605880" cy="40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411A2F6-A2C4-947C-D0AF-F8F113DE0D82}"/>
                    </a:ext>
                  </a:extLst>
                </p14:cNvPr>
                <p14:cNvContentPartPr/>
                <p14:nvPr/>
              </p14:nvContentPartPr>
              <p14:xfrm>
                <a:off x="8081732" y="1731667"/>
                <a:ext cx="147960" cy="2473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411A2F6-A2C4-947C-D0AF-F8F113DE0D8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074172" y="1724107"/>
                  <a:ext cx="1630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DDF15CD-C540-0AC2-54C9-A7BE6FC169EA}"/>
                    </a:ext>
                  </a:extLst>
                </p14:cNvPr>
                <p14:cNvContentPartPr/>
                <p14:nvPr/>
              </p14:nvContentPartPr>
              <p14:xfrm>
                <a:off x="8262092" y="1769827"/>
                <a:ext cx="39960" cy="194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DDF15CD-C540-0AC2-54C9-A7BE6FC169E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254532" y="1762267"/>
                  <a:ext cx="550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66EF26B-6C4E-AD8D-062D-AF7AF7A3DBED}"/>
                    </a:ext>
                  </a:extLst>
                </p14:cNvPr>
                <p14:cNvContentPartPr/>
                <p14:nvPr/>
              </p14:nvContentPartPr>
              <p14:xfrm>
                <a:off x="8266052" y="1884667"/>
                <a:ext cx="83520" cy="201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66EF26B-6C4E-AD8D-062D-AF7AF7A3DBE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258492" y="1877107"/>
                  <a:ext cx="986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E299D24-8B4B-5F32-DC4F-5C8C595C19DC}"/>
                    </a:ext>
                  </a:extLst>
                </p14:cNvPr>
                <p14:cNvContentPartPr/>
                <p14:nvPr/>
              </p14:nvContentPartPr>
              <p14:xfrm>
                <a:off x="8127452" y="1930747"/>
                <a:ext cx="167760" cy="2088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E299D24-8B4B-5F32-DC4F-5C8C595C19D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119892" y="1923187"/>
                  <a:ext cx="1828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5DD4D5A-42EB-3F2C-4CC2-B638516A685F}"/>
                    </a:ext>
                  </a:extLst>
                </p14:cNvPr>
                <p14:cNvContentPartPr/>
                <p14:nvPr/>
              </p14:nvContentPartPr>
              <p14:xfrm>
                <a:off x="7743692" y="1753987"/>
                <a:ext cx="270720" cy="119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5DD4D5A-42EB-3F2C-4CC2-B638516A685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736132" y="1746787"/>
                  <a:ext cx="28584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8C9153EF-FB79-B1B2-BD2B-9F5519216302}"/>
              </a:ext>
            </a:extLst>
          </p:cNvPr>
          <p:cNvGrpSpPr/>
          <p:nvPr/>
        </p:nvGrpSpPr>
        <p:grpSpPr>
          <a:xfrm>
            <a:off x="7854572" y="2311627"/>
            <a:ext cx="632160" cy="637200"/>
            <a:chOff x="7854572" y="2311627"/>
            <a:chExt cx="632160" cy="63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56995294-9A4A-BDD3-9F7D-2BBC2F756E7A}"/>
                    </a:ext>
                  </a:extLst>
                </p14:cNvPr>
                <p14:cNvContentPartPr/>
                <p14:nvPr/>
              </p14:nvContentPartPr>
              <p14:xfrm>
                <a:off x="8092532" y="2311627"/>
                <a:ext cx="114480" cy="1303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56995294-9A4A-BDD3-9F7D-2BBC2F756E7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084972" y="2304067"/>
                  <a:ext cx="1296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942AC86-EDB8-8086-FA6C-40A63C8A1C8F}"/>
                    </a:ext>
                  </a:extLst>
                </p14:cNvPr>
                <p14:cNvContentPartPr/>
                <p14:nvPr/>
              </p14:nvContentPartPr>
              <p14:xfrm>
                <a:off x="7985972" y="2613307"/>
                <a:ext cx="266400" cy="255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942AC86-EDB8-8086-FA6C-40A63C8A1C8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978412" y="2605747"/>
                  <a:ext cx="2815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B4070E8-AA0C-2FB9-A661-B5E20D5DB054}"/>
                    </a:ext>
                  </a:extLst>
                </p14:cNvPr>
                <p14:cNvContentPartPr/>
                <p14:nvPr/>
              </p14:nvContentPartPr>
              <p14:xfrm>
                <a:off x="7854572" y="2454907"/>
                <a:ext cx="632160" cy="4939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B4070E8-AA0C-2FB9-A661-B5E20D5DB05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847012" y="2447347"/>
                  <a:ext cx="646920" cy="50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9E10409A-E603-034E-7D83-CF6CBC88D5C7}"/>
                  </a:ext>
                </a:extLst>
              </p14:cNvPr>
              <p14:cNvContentPartPr/>
              <p14:nvPr/>
            </p14:nvContentPartPr>
            <p14:xfrm>
              <a:off x="5355812" y="2594227"/>
              <a:ext cx="244800" cy="16884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9E10409A-E603-034E-7D83-CF6CBC88D5C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348252" y="2586667"/>
                <a:ext cx="25992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919C4AFC-2F18-194F-F254-00348C1C2722}"/>
                  </a:ext>
                </a:extLst>
              </p14:cNvPr>
              <p14:cNvContentPartPr/>
              <p14:nvPr/>
            </p14:nvContentPartPr>
            <p14:xfrm>
              <a:off x="4427372" y="2268787"/>
              <a:ext cx="176760" cy="16812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919C4AFC-2F18-194F-F254-00348C1C272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419812" y="2261227"/>
                <a:ext cx="19188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D725002B-BC61-21F3-ACFC-777ACBA5784B}"/>
                  </a:ext>
                </a:extLst>
              </p14:cNvPr>
              <p14:cNvContentPartPr/>
              <p14:nvPr/>
            </p14:nvContentPartPr>
            <p14:xfrm>
              <a:off x="6999212" y="1095187"/>
              <a:ext cx="95040" cy="8604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D725002B-BC61-21F3-ACFC-777ACBA5784B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991652" y="1087627"/>
                <a:ext cx="110160" cy="10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uppo 88">
            <a:extLst>
              <a:ext uri="{FF2B5EF4-FFF2-40B4-BE49-F238E27FC236}">
                <a16:creationId xmlns:a16="http://schemas.microsoft.com/office/drawing/2014/main" id="{919209A4-EEC1-3875-1EAB-9A298F64AF0E}"/>
              </a:ext>
            </a:extLst>
          </p:cNvPr>
          <p:cNvGrpSpPr/>
          <p:nvPr/>
        </p:nvGrpSpPr>
        <p:grpSpPr>
          <a:xfrm>
            <a:off x="7686092" y="1009867"/>
            <a:ext cx="651960" cy="239400"/>
            <a:chOff x="7686092" y="1009867"/>
            <a:chExt cx="651960" cy="23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C3457CE-8275-1E16-41A8-902783DA5FB2}"/>
                    </a:ext>
                  </a:extLst>
                </p14:cNvPr>
                <p14:cNvContentPartPr/>
                <p14:nvPr/>
              </p14:nvContentPartPr>
              <p14:xfrm>
                <a:off x="7712012" y="1015987"/>
                <a:ext cx="114480" cy="1378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C3457CE-8275-1E16-41A8-902783DA5FB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704452" y="1008427"/>
                  <a:ext cx="1296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E18D9537-31D1-5406-D3D8-CE48106BDE84}"/>
                    </a:ext>
                  </a:extLst>
                </p14:cNvPr>
                <p14:cNvContentPartPr/>
                <p14:nvPr/>
              </p14:nvContentPartPr>
              <p14:xfrm>
                <a:off x="7686092" y="1186627"/>
                <a:ext cx="162720" cy="385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E18D9537-31D1-5406-D3D8-CE48106BDE8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678532" y="1179067"/>
                  <a:ext cx="1778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19F38C6D-4017-AC8A-6A94-C826C01557D6}"/>
                    </a:ext>
                  </a:extLst>
                </p14:cNvPr>
                <p14:cNvContentPartPr/>
                <p14:nvPr/>
              </p14:nvContentPartPr>
              <p14:xfrm>
                <a:off x="7891292" y="1030387"/>
                <a:ext cx="95400" cy="1566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19F38C6D-4017-AC8A-6A94-C826C01557D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883732" y="1022827"/>
                  <a:ext cx="1105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AEFAB4E-9FA5-5B9B-9EC6-222AC439B98D}"/>
                    </a:ext>
                  </a:extLst>
                </p14:cNvPr>
                <p14:cNvContentPartPr/>
                <p14:nvPr/>
              </p14:nvContentPartPr>
              <p14:xfrm>
                <a:off x="8037452" y="1042267"/>
                <a:ext cx="30240" cy="1080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AEFAB4E-9FA5-5B9B-9EC6-222AC439B98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029892" y="1034707"/>
                  <a:ext cx="453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738824B-08A5-B4EB-FC82-B17AC7BA973B}"/>
                    </a:ext>
                  </a:extLst>
                </p14:cNvPr>
                <p14:cNvContentPartPr/>
                <p14:nvPr/>
              </p14:nvContentPartPr>
              <p14:xfrm>
                <a:off x="8103332" y="1009867"/>
                <a:ext cx="234720" cy="1724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738824B-08A5-B4EB-FC82-B17AC7BA973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095772" y="1002667"/>
                  <a:ext cx="2498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864427B5-CF07-08BC-4899-BDCDF3FD655E}"/>
                    </a:ext>
                  </a:extLst>
                </p14:cNvPr>
                <p14:cNvContentPartPr/>
                <p14:nvPr/>
              </p14:nvContentPartPr>
              <p14:xfrm>
                <a:off x="8205572" y="1123987"/>
                <a:ext cx="21600" cy="903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864427B5-CF07-08BC-4899-BDCDF3FD655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98012" y="1116427"/>
                  <a:ext cx="363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6B8B06AB-E13E-193A-8B7B-AA8A401AA25B}"/>
                    </a:ext>
                  </a:extLst>
                </p14:cNvPr>
                <p14:cNvContentPartPr/>
                <p14:nvPr/>
              </p14:nvContentPartPr>
              <p14:xfrm>
                <a:off x="8068052" y="1242067"/>
                <a:ext cx="187920" cy="72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6B8B06AB-E13E-193A-8B7B-AA8A401AA25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060852" y="1234507"/>
                  <a:ext cx="20304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8BB11B99-0CD7-C469-43FA-20F59CD372EF}"/>
              </a:ext>
            </a:extLst>
          </p:cNvPr>
          <p:cNvGrpSpPr/>
          <p:nvPr/>
        </p:nvGrpSpPr>
        <p:grpSpPr>
          <a:xfrm>
            <a:off x="3904652" y="1451947"/>
            <a:ext cx="102960" cy="151920"/>
            <a:chOff x="3904652" y="1451947"/>
            <a:chExt cx="102960" cy="15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5D1195E3-7C17-37F7-E529-C7FE978139A7}"/>
                    </a:ext>
                  </a:extLst>
                </p14:cNvPr>
                <p14:cNvContentPartPr/>
                <p14:nvPr/>
              </p14:nvContentPartPr>
              <p14:xfrm>
                <a:off x="3974492" y="1451947"/>
                <a:ext cx="33120" cy="1519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5D1195E3-7C17-37F7-E529-C7FE978139A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967292" y="1444387"/>
                  <a:ext cx="4824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274FC2A-C1AB-FC2E-3453-06F2DD1B6E2D}"/>
                    </a:ext>
                  </a:extLst>
                </p14:cNvPr>
                <p14:cNvContentPartPr/>
                <p14:nvPr/>
              </p14:nvContentPartPr>
              <p14:xfrm>
                <a:off x="3904652" y="1498027"/>
                <a:ext cx="72360" cy="374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274FC2A-C1AB-FC2E-3453-06F2DD1B6E2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897092" y="1490467"/>
                  <a:ext cx="8748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E3915C17-5A4C-1F29-F88A-A705B159D61D}"/>
              </a:ext>
            </a:extLst>
          </p:cNvPr>
          <p:cNvGrpSpPr/>
          <p:nvPr/>
        </p:nvGrpSpPr>
        <p:grpSpPr>
          <a:xfrm>
            <a:off x="4313972" y="3213745"/>
            <a:ext cx="314280" cy="181800"/>
            <a:chOff x="4313972" y="3213745"/>
            <a:chExt cx="31428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ECA3D66-6D51-A9E1-8E0C-B3CE8C82BDC8}"/>
                    </a:ext>
                  </a:extLst>
                </p14:cNvPr>
                <p14:cNvContentPartPr/>
                <p14:nvPr/>
              </p14:nvContentPartPr>
              <p14:xfrm>
                <a:off x="4313972" y="3213745"/>
                <a:ext cx="165240" cy="342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ECA3D66-6D51-A9E1-8E0C-B3CE8C82BDC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306412" y="3206185"/>
                  <a:ext cx="1803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EC2E6FF3-039F-A506-1758-D713C7348B2F}"/>
                    </a:ext>
                  </a:extLst>
                </p14:cNvPr>
                <p14:cNvContentPartPr/>
                <p14:nvPr/>
              </p14:nvContentPartPr>
              <p14:xfrm>
                <a:off x="4382012" y="3227785"/>
                <a:ext cx="24480" cy="1569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EC2E6FF3-039F-A506-1758-D713C7348B2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374452" y="3220225"/>
                  <a:ext cx="396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EA19B78-17EA-7F22-B81B-603A21D5B1F6}"/>
                    </a:ext>
                  </a:extLst>
                </p14:cNvPr>
                <p14:cNvContentPartPr/>
                <p14:nvPr/>
              </p14:nvContentPartPr>
              <p14:xfrm>
                <a:off x="4509812" y="3252985"/>
                <a:ext cx="118440" cy="1425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EA19B78-17EA-7F22-B81B-603A21D5B1F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502252" y="3245425"/>
                  <a:ext cx="13356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A511CDED-06E9-B59D-4CF3-425A88DCB6F4}"/>
              </a:ext>
            </a:extLst>
          </p:cNvPr>
          <p:cNvGrpSpPr/>
          <p:nvPr/>
        </p:nvGrpSpPr>
        <p:grpSpPr>
          <a:xfrm>
            <a:off x="5200292" y="3378985"/>
            <a:ext cx="705600" cy="250200"/>
            <a:chOff x="5200292" y="3378985"/>
            <a:chExt cx="70560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69F94F4C-DA39-C660-3634-471E54FBB951}"/>
                    </a:ext>
                  </a:extLst>
                </p14:cNvPr>
                <p14:cNvContentPartPr/>
                <p14:nvPr/>
              </p14:nvContentPartPr>
              <p14:xfrm>
                <a:off x="5314412" y="3408505"/>
                <a:ext cx="81000" cy="2026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69F94F4C-DA39-C660-3634-471E54FBB95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306852" y="3400945"/>
                  <a:ext cx="961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720F1B9-D889-C954-5847-51992A1330BF}"/>
                    </a:ext>
                  </a:extLst>
                </p14:cNvPr>
                <p14:cNvContentPartPr/>
                <p14:nvPr/>
              </p14:nvContentPartPr>
              <p14:xfrm>
                <a:off x="5200292" y="3574105"/>
                <a:ext cx="193320" cy="511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720F1B9-D889-C954-5847-51992A1330B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192732" y="3566545"/>
                  <a:ext cx="2080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F3750946-61EA-46CF-7EF5-BB2F805DA894}"/>
                    </a:ext>
                  </a:extLst>
                </p14:cNvPr>
                <p14:cNvContentPartPr/>
                <p14:nvPr/>
              </p14:nvContentPartPr>
              <p14:xfrm>
                <a:off x="5398652" y="3378985"/>
                <a:ext cx="130320" cy="2199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F3750946-61EA-46CF-7EF5-BB2F805DA89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391452" y="3371425"/>
                  <a:ext cx="1454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E9B5E84A-CD0A-EE9E-01AA-C12CD266B24E}"/>
                    </a:ext>
                  </a:extLst>
                </p14:cNvPr>
                <p14:cNvContentPartPr/>
                <p14:nvPr/>
              </p14:nvContentPartPr>
              <p14:xfrm>
                <a:off x="5573252" y="3400225"/>
                <a:ext cx="27360" cy="1850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E9B5E84A-CD0A-EE9E-01AA-C12CD266B24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565692" y="3392665"/>
                  <a:ext cx="424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0B7C97D-3308-DB63-112D-A664C7FCB08F}"/>
                    </a:ext>
                  </a:extLst>
                </p14:cNvPr>
                <p14:cNvContentPartPr/>
                <p14:nvPr/>
              </p14:nvContentPartPr>
              <p14:xfrm>
                <a:off x="5722652" y="3379345"/>
                <a:ext cx="129240" cy="1767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0B7C97D-3308-DB63-112D-A664C7FCB08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715092" y="3371785"/>
                  <a:ext cx="1443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6D2675DC-5F74-2490-E4C3-7ECAE16F3360}"/>
                    </a:ext>
                  </a:extLst>
                </p14:cNvPr>
                <p14:cNvContentPartPr/>
                <p14:nvPr/>
              </p14:nvContentPartPr>
              <p14:xfrm>
                <a:off x="5756492" y="3498865"/>
                <a:ext cx="19800" cy="986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6D2675DC-5F74-2490-E4C3-7ECAE16F336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749292" y="3491665"/>
                  <a:ext cx="349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007FA3C0-69FC-0E64-4AA2-925C2D3CB934}"/>
                    </a:ext>
                  </a:extLst>
                </p14:cNvPr>
                <p14:cNvContentPartPr/>
                <p14:nvPr/>
              </p14:nvContentPartPr>
              <p14:xfrm>
                <a:off x="5634452" y="3611545"/>
                <a:ext cx="271440" cy="176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007FA3C0-69FC-0E64-4AA2-925C2D3CB93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626892" y="3603985"/>
                  <a:ext cx="28656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DB853AAE-18E3-0A56-0530-9A45EC0D3931}"/>
                  </a:ext>
                </a:extLst>
              </p14:cNvPr>
              <p14:cNvContentPartPr/>
              <p14:nvPr/>
            </p14:nvContentPartPr>
            <p14:xfrm>
              <a:off x="7448852" y="3665905"/>
              <a:ext cx="360" cy="36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DB853AAE-18E3-0A56-0530-9A45EC0D3931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7441292" y="3658345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8F7304E7-D39E-EC4D-73BC-A8D5448FDAF4}"/>
                  </a:ext>
                </a:extLst>
              </p14:cNvPr>
              <p14:cNvContentPartPr/>
              <p14:nvPr/>
            </p14:nvContentPartPr>
            <p14:xfrm>
              <a:off x="8180732" y="3702265"/>
              <a:ext cx="250200" cy="10080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8F7304E7-D39E-EC4D-73BC-A8D5448FDAF4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8173172" y="3694705"/>
                <a:ext cx="265320" cy="11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944BF5DB-FBA2-7AE1-10CD-F29F1EF7FAA5}"/>
              </a:ext>
            </a:extLst>
          </p:cNvPr>
          <p:cNvGrpSpPr/>
          <p:nvPr/>
        </p:nvGrpSpPr>
        <p:grpSpPr>
          <a:xfrm>
            <a:off x="8549372" y="3224185"/>
            <a:ext cx="488520" cy="282240"/>
            <a:chOff x="8549372" y="3224185"/>
            <a:chExt cx="488520" cy="2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7E1D02B-1EB3-1D0B-B60D-B01926A60EAB}"/>
                    </a:ext>
                  </a:extLst>
                </p14:cNvPr>
                <p14:cNvContentPartPr/>
                <p14:nvPr/>
              </p14:nvContentPartPr>
              <p14:xfrm>
                <a:off x="8549372" y="3259825"/>
                <a:ext cx="260640" cy="662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7E1D02B-1EB3-1D0B-B60D-B01926A60EA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541812" y="3252265"/>
                  <a:ext cx="2754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954289CC-97DF-811E-2DDC-DDAF7AB6CD4B}"/>
                    </a:ext>
                  </a:extLst>
                </p14:cNvPr>
                <p14:cNvContentPartPr/>
                <p14:nvPr/>
              </p14:nvContentPartPr>
              <p14:xfrm>
                <a:off x="8878052" y="3224185"/>
                <a:ext cx="116280" cy="126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954289CC-97DF-811E-2DDC-DDAF7AB6CD4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870492" y="3216625"/>
                  <a:ext cx="131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E797ABF2-E129-A743-6F27-4AD979669F25}"/>
                    </a:ext>
                  </a:extLst>
                </p14:cNvPr>
                <p14:cNvContentPartPr/>
                <p14:nvPr/>
              </p14:nvContentPartPr>
              <p14:xfrm>
                <a:off x="8826572" y="3236425"/>
                <a:ext cx="109800" cy="1270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E797ABF2-E129-A743-6F27-4AD979669F2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819012" y="3228865"/>
                  <a:ext cx="1249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F16070B4-E4E7-2D21-9A17-79CA97FA613D}"/>
                    </a:ext>
                  </a:extLst>
                </p14:cNvPr>
                <p14:cNvContentPartPr/>
                <p14:nvPr/>
              </p14:nvContentPartPr>
              <p14:xfrm>
                <a:off x="8896412" y="3386545"/>
                <a:ext cx="13320" cy="550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F16070B4-E4E7-2D21-9A17-79CA97FA613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888852" y="3378985"/>
                  <a:ext cx="284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C092200-AEC3-D99A-D572-407213CCCF78}"/>
                    </a:ext>
                  </a:extLst>
                </p14:cNvPr>
                <p14:cNvContentPartPr/>
                <p14:nvPr/>
              </p14:nvContentPartPr>
              <p14:xfrm>
                <a:off x="8770052" y="3469705"/>
                <a:ext cx="267840" cy="367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C092200-AEC3-D99A-D572-407213CCCF7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762492" y="3462145"/>
                  <a:ext cx="28260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0DF18C2F-BCC5-600E-3C93-D09F14E8008A}"/>
              </a:ext>
            </a:extLst>
          </p:cNvPr>
          <p:cNvGrpSpPr/>
          <p:nvPr/>
        </p:nvGrpSpPr>
        <p:grpSpPr>
          <a:xfrm>
            <a:off x="5034692" y="3830785"/>
            <a:ext cx="569520" cy="207720"/>
            <a:chOff x="5034692" y="3830785"/>
            <a:chExt cx="569520" cy="20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64C7CEAC-4F40-D447-1ED6-2C1F37FE8AE2}"/>
                    </a:ext>
                  </a:extLst>
                </p14:cNvPr>
                <p14:cNvContentPartPr/>
                <p14:nvPr/>
              </p14:nvContentPartPr>
              <p14:xfrm>
                <a:off x="5057372" y="3858865"/>
                <a:ext cx="83880" cy="1216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64C7CEAC-4F40-D447-1ED6-2C1F37FE8AE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049812" y="3851305"/>
                  <a:ext cx="990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09009967-B521-0C55-F219-5D5491A7AA20}"/>
                    </a:ext>
                  </a:extLst>
                </p14:cNvPr>
                <p14:cNvContentPartPr/>
                <p14:nvPr/>
              </p14:nvContentPartPr>
              <p14:xfrm>
                <a:off x="5034692" y="4007185"/>
                <a:ext cx="133920" cy="313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09009967-B521-0C55-F219-5D5491A7AA2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027132" y="3999625"/>
                  <a:ext cx="1490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A8447387-4B85-83A6-7029-EE2DCFCD73C1}"/>
                    </a:ext>
                  </a:extLst>
                </p14:cNvPr>
                <p14:cNvContentPartPr/>
                <p14:nvPr/>
              </p14:nvContentPartPr>
              <p14:xfrm>
                <a:off x="5208932" y="3844105"/>
                <a:ext cx="72720" cy="1674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A8447387-4B85-83A6-7029-EE2DCFCD73C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201732" y="3836545"/>
                  <a:ext cx="878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64D9CBA-AD07-969A-F485-66198A45BDDC}"/>
                    </a:ext>
                  </a:extLst>
                </p14:cNvPr>
                <p14:cNvContentPartPr/>
                <p14:nvPr/>
              </p14:nvContentPartPr>
              <p14:xfrm>
                <a:off x="5299652" y="3830785"/>
                <a:ext cx="42480" cy="1598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64D9CBA-AD07-969A-F485-66198A45BDD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292092" y="3823225"/>
                  <a:ext cx="576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3A69A10A-47C8-5D32-5A89-06E535E98382}"/>
                    </a:ext>
                  </a:extLst>
                </p14:cNvPr>
                <p14:cNvContentPartPr/>
                <p14:nvPr/>
              </p14:nvContentPartPr>
              <p14:xfrm>
                <a:off x="5298932" y="3935185"/>
                <a:ext cx="61200" cy="309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3A69A10A-47C8-5D32-5A89-06E535E9838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291372" y="3927625"/>
                  <a:ext cx="759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D94E206-4636-621C-C2FF-0144786F6ECF}"/>
                    </a:ext>
                  </a:extLst>
                </p14:cNvPr>
                <p14:cNvContentPartPr/>
                <p14:nvPr/>
              </p14:nvContentPartPr>
              <p14:xfrm>
                <a:off x="5369852" y="3854185"/>
                <a:ext cx="22680" cy="1339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D94E206-4636-621C-C2FF-0144786F6EC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362292" y="3846625"/>
                  <a:ext cx="378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47E10BB4-AC90-14C2-F1B1-79C3CE183DE2}"/>
                    </a:ext>
                  </a:extLst>
                </p14:cNvPr>
                <p14:cNvContentPartPr/>
                <p14:nvPr/>
              </p14:nvContentPartPr>
              <p14:xfrm>
                <a:off x="5448332" y="3861385"/>
                <a:ext cx="47520" cy="1105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47E10BB4-AC90-14C2-F1B1-79C3CE183DE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440772" y="3853825"/>
                  <a:ext cx="626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11AF650E-379C-FCB2-DB47-A2A0DC89AA82}"/>
                    </a:ext>
                  </a:extLst>
                </p14:cNvPr>
                <p14:cNvContentPartPr/>
                <p14:nvPr/>
              </p14:nvContentPartPr>
              <p14:xfrm>
                <a:off x="5468132" y="3936625"/>
                <a:ext cx="33840" cy="352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11AF650E-379C-FCB2-DB47-A2A0DC89AA8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460572" y="3929065"/>
                  <a:ext cx="489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37FDD0FA-EFB0-5CC2-8098-D3A0450C875A}"/>
                    </a:ext>
                  </a:extLst>
                </p14:cNvPr>
                <p14:cNvContentPartPr/>
                <p14:nvPr/>
              </p14:nvContentPartPr>
              <p14:xfrm>
                <a:off x="5516732" y="3917545"/>
                <a:ext cx="54000" cy="93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37FDD0FA-EFB0-5CC2-8098-D3A0450C875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509172" y="3909985"/>
                  <a:ext cx="687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B64CF38-F5DF-73EB-C372-76CD59113CDE}"/>
                    </a:ext>
                  </a:extLst>
                </p14:cNvPr>
                <p14:cNvContentPartPr/>
                <p14:nvPr/>
              </p14:nvContentPartPr>
              <p14:xfrm>
                <a:off x="5603852" y="3873985"/>
                <a:ext cx="360" cy="597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B64CF38-F5DF-73EB-C372-76CD59113CD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596292" y="3866425"/>
                  <a:ext cx="1548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7C3F319A-E52D-ABA9-FDE8-150940DE1872}"/>
              </a:ext>
            </a:extLst>
          </p:cNvPr>
          <p:cNvGrpSpPr/>
          <p:nvPr/>
        </p:nvGrpSpPr>
        <p:grpSpPr>
          <a:xfrm>
            <a:off x="7197128" y="3835130"/>
            <a:ext cx="2109600" cy="1138320"/>
            <a:chOff x="7197128" y="3835130"/>
            <a:chExt cx="2109600" cy="113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3430C7F1-455F-F8C2-4B86-B568AE25EE2F}"/>
                    </a:ext>
                  </a:extLst>
                </p14:cNvPr>
                <p14:cNvContentPartPr/>
                <p14:nvPr/>
              </p14:nvContentPartPr>
              <p14:xfrm>
                <a:off x="8439128" y="4040330"/>
                <a:ext cx="144360" cy="1144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3430C7F1-455F-F8C2-4B86-B568AE25EE2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431568" y="4032770"/>
                  <a:ext cx="1594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4ABAB04-25EA-35BA-5148-E6FABEADD36F}"/>
                    </a:ext>
                  </a:extLst>
                </p14:cNvPr>
                <p14:cNvContentPartPr/>
                <p14:nvPr/>
              </p14:nvContentPartPr>
              <p14:xfrm>
                <a:off x="8522288" y="4182170"/>
                <a:ext cx="22320" cy="788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4ABAB04-25EA-35BA-5148-E6FABEADD36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514728" y="4174610"/>
                  <a:ext cx="374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1C73113-00CA-2701-97DF-05A410CFB8F1}"/>
                    </a:ext>
                  </a:extLst>
                </p14:cNvPr>
                <p14:cNvContentPartPr/>
                <p14:nvPr/>
              </p14:nvContentPartPr>
              <p14:xfrm>
                <a:off x="8417888" y="4241210"/>
                <a:ext cx="182520" cy="374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1C73113-00CA-2701-97DF-05A410CFB8F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410328" y="4233650"/>
                  <a:ext cx="1972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82557450-8154-06A2-7D3B-9D8EAC671AB1}"/>
                    </a:ext>
                  </a:extLst>
                </p14:cNvPr>
                <p14:cNvContentPartPr/>
                <p14:nvPr/>
              </p14:nvContentPartPr>
              <p14:xfrm>
                <a:off x="8442008" y="4335170"/>
                <a:ext cx="225360" cy="1083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82557450-8154-06A2-7D3B-9D8EAC671AB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434448" y="4327610"/>
                  <a:ext cx="2404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B3670F3F-C4B2-239A-E62B-54925A6DAA9E}"/>
                    </a:ext>
                  </a:extLst>
                </p14:cNvPr>
                <p14:cNvContentPartPr/>
                <p14:nvPr/>
              </p14:nvContentPartPr>
              <p14:xfrm>
                <a:off x="8720648" y="4107290"/>
                <a:ext cx="91800" cy="126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B3670F3F-C4B2-239A-E62B-54925A6DAA9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713088" y="4099730"/>
                  <a:ext cx="1069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84A2A246-7262-21A5-AE88-AC211031DB1F}"/>
                    </a:ext>
                  </a:extLst>
                </p14:cNvPr>
                <p14:cNvContentPartPr/>
                <p14:nvPr/>
              </p14:nvContentPartPr>
              <p14:xfrm>
                <a:off x="8682128" y="4111970"/>
                <a:ext cx="114120" cy="1404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84A2A246-7262-21A5-AE88-AC211031DB1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674568" y="4104770"/>
                  <a:ext cx="1292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0C725D8-E6EE-C57C-F78E-0CD814F88615}"/>
                    </a:ext>
                  </a:extLst>
                </p14:cNvPr>
                <p14:cNvContentPartPr/>
                <p14:nvPr/>
              </p14:nvContentPartPr>
              <p14:xfrm>
                <a:off x="8834408" y="4092890"/>
                <a:ext cx="33120" cy="2113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0C725D8-E6EE-C57C-F78E-0CD814F8861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826848" y="4085330"/>
                  <a:ext cx="482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27F40206-DE8A-8BB2-370B-2375643EB41B}"/>
                    </a:ext>
                  </a:extLst>
                </p14:cNvPr>
                <p14:cNvContentPartPr/>
                <p14:nvPr/>
              </p14:nvContentPartPr>
              <p14:xfrm>
                <a:off x="8845568" y="4222490"/>
                <a:ext cx="132840" cy="244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27F40206-DE8A-8BB2-370B-2375643EB41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838008" y="4214930"/>
                  <a:ext cx="1479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24198EF2-88F0-F410-961A-65194B6A9E54}"/>
                    </a:ext>
                  </a:extLst>
                </p14:cNvPr>
                <p14:cNvContentPartPr/>
                <p14:nvPr/>
              </p14:nvContentPartPr>
              <p14:xfrm>
                <a:off x="8810288" y="4427690"/>
                <a:ext cx="3960" cy="727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24198EF2-88F0-F410-961A-65194B6A9E5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802728" y="4420130"/>
                  <a:ext cx="190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7CE93AF4-9C2A-378A-902D-DBEAC6DE7F03}"/>
                    </a:ext>
                  </a:extLst>
                </p14:cNvPr>
                <p14:cNvContentPartPr/>
                <p14:nvPr/>
              </p14:nvContentPartPr>
              <p14:xfrm>
                <a:off x="8747648" y="4505450"/>
                <a:ext cx="104040" cy="270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7CE93AF4-9C2A-378A-902D-DBEAC6DE7F0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740088" y="4497890"/>
                  <a:ext cx="1191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743ED2B-E149-283E-9DF3-D2D7B674B0E8}"/>
                    </a:ext>
                  </a:extLst>
                </p14:cNvPr>
                <p14:cNvContentPartPr/>
                <p14:nvPr/>
              </p14:nvContentPartPr>
              <p14:xfrm>
                <a:off x="8634248" y="4614170"/>
                <a:ext cx="167400" cy="1443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743ED2B-E149-283E-9DF3-D2D7B674B0E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626688" y="4606610"/>
                  <a:ext cx="1825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35D9AF61-114C-5548-CA95-342F0BC8D937}"/>
                    </a:ext>
                  </a:extLst>
                </p14:cNvPr>
                <p14:cNvContentPartPr/>
                <p14:nvPr/>
              </p14:nvContentPartPr>
              <p14:xfrm>
                <a:off x="8813888" y="4622090"/>
                <a:ext cx="30240" cy="817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35D9AF61-114C-5548-CA95-342F0BC8D93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806328" y="4614530"/>
                  <a:ext cx="453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4F754920-CB35-E259-48F4-07C545DECE37}"/>
                    </a:ext>
                  </a:extLst>
                </p14:cNvPr>
                <p14:cNvContentPartPr/>
                <p14:nvPr/>
              </p14:nvContentPartPr>
              <p14:xfrm>
                <a:off x="8847368" y="4635410"/>
                <a:ext cx="84960" cy="745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4F754920-CB35-E259-48F4-07C545DECE3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839808" y="4628210"/>
                  <a:ext cx="997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51EA18FF-7F63-1E96-2825-4FD10BDCB5C1}"/>
                    </a:ext>
                  </a:extLst>
                </p14:cNvPr>
                <p14:cNvContentPartPr/>
                <p14:nvPr/>
              </p14:nvContentPartPr>
              <p14:xfrm>
                <a:off x="8933768" y="4630370"/>
                <a:ext cx="99000" cy="914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51EA18FF-7F63-1E96-2825-4FD10BDCB5C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926208" y="4623170"/>
                  <a:ext cx="1141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DFC1C223-52CC-7B16-FF4B-DE4D874B9901}"/>
                    </a:ext>
                  </a:extLst>
                </p14:cNvPr>
                <p14:cNvContentPartPr/>
                <p14:nvPr/>
              </p14:nvContentPartPr>
              <p14:xfrm>
                <a:off x="9026648" y="4624250"/>
                <a:ext cx="86760" cy="730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DFC1C223-52CC-7B16-FF4B-DE4D874B990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019088" y="4616690"/>
                  <a:ext cx="1018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E302138-BE17-1602-9A62-5C10886DF1B9}"/>
                    </a:ext>
                  </a:extLst>
                </p14:cNvPr>
                <p14:cNvContentPartPr/>
                <p14:nvPr/>
              </p14:nvContentPartPr>
              <p14:xfrm>
                <a:off x="9139688" y="4627490"/>
                <a:ext cx="70200" cy="892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E302138-BE17-1602-9A62-5C10886DF1B9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132128" y="4619930"/>
                  <a:ext cx="853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A863EE28-1A0E-14FD-46E9-3D14A6AFB783}"/>
                    </a:ext>
                  </a:extLst>
                </p14:cNvPr>
                <p14:cNvContentPartPr/>
                <p14:nvPr/>
              </p14:nvContentPartPr>
              <p14:xfrm>
                <a:off x="9221408" y="4626410"/>
                <a:ext cx="85320" cy="1008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A863EE28-1A0E-14FD-46E9-3D14A6AFB78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213848" y="4618850"/>
                  <a:ext cx="1004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294E9257-64F5-6D25-B67F-4D9AA2D38C0D}"/>
                    </a:ext>
                  </a:extLst>
                </p14:cNvPr>
                <p14:cNvContentPartPr/>
                <p14:nvPr/>
              </p14:nvContentPartPr>
              <p14:xfrm>
                <a:off x="7617248" y="4700210"/>
                <a:ext cx="125640" cy="1303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294E9257-64F5-6D25-B67F-4D9AA2D38C0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610048" y="4692650"/>
                  <a:ext cx="1407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6C816D04-62C0-FBDE-68B9-F7AD7A08D41D}"/>
                    </a:ext>
                  </a:extLst>
                </p14:cNvPr>
                <p14:cNvContentPartPr/>
                <p14:nvPr/>
              </p14:nvContentPartPr>
              <p14:xfrm>
                <a:off x="7659728" y="4780850"/>
                <a:ext cx="84600" cy="486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6C816D04-62C0-FBDE-68B9-F7AD7A08D41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652168" y="4773290"/>
                  <a:ext cx="997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6B9A9770-C5F4-7902-DDC4-98015E0FC67D}"/>
                    </a:ext>
                  </a:extLst>
                </p14:cNvPr>
                <p14:cNvContentPartPr/>
                <p14:nvPr/>
              </p14:nvContentPartPr>
              <p14:xfrm>
                <a:off x="7729928" y="4740890"/>
                <a:ext cx="106920" cy="849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6B9A9770-C5F4-7902-DDC4-98015E0FC67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722368" y="4733330"/>
                  <a:ext cx="121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9B07998C-9607-8DDC-69E9-A336E0C1C6A9}"/>
                    </a:ext>
                  </a:extLst>
                </p14:cNvPr>
                <p14:cNvContentPartPr/>
                <p14:nvPr/>
              </p14:nvContentPartPr>
              <p14:xfrm>
                <a:off x="7813808" y="4771850"/>
                <a:ext cx="86400" cy="529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9B07998C-9607-8DDC-69E9-A336E0C1C6A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806248" y="4764290"/>
                  <a:ext cx="1011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16AAA687-9F37-22FD-5EBE-B3BE78484AED}"/>
                    </a:ext>
                  </a:extLst>
                </p14:cNvPr>
                <p14:cNvContentPartPr/>
                <p14:nvPr/>
              </p14:nvContentPartPr>
              <p14:xfrm>
                <a:off x="7980848" y="4602290"/>
                <a:ext cx="57600" cy="831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16AAA687-9F37-22FD-5EBE-B3BE78484AE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973288" y="4594730"/>
                  <a:ext cx="723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BF959E4D-59FD-5EAA-3E91-F244AD893D23}"/>
                    </a:ext>
                  </a:extLst>
                </p14:cNvPr>
                <p14:cNvContentPartPr/>
                <p14:nvPr/>
              </p14:nvContentPartPr>
              <p14:xfrm>
                <a:off x="8042768" y="4642970"/>
                <a:ext cx="60480" cy="126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BF959E4D-59FD-5EAA-3E91-F244AD893D2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035208" y="4635410"/>
                  <a:ext cx="75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5CD9B5D6-038B-F424-AF5E-E3DBFDCDE67A}"/>
                    </a:ext>
                  </a:extLst>
                </p14:cNvPr>
                <p14:cNvContentPartPr/>
                <p14:nvPr/>
              </p14:nvContentPartPr>
              <p14:xfrm>
                <a:off x="8122688" y="4600490"/>
                <a:ext cx="19080" cy="918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5CD9B5D6-038B-F424-AF5E-E3DBFDCDE67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115128" y="4592930"/>
                  <a:ext cx="342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5BA42632-4084-EA4F-0D48-31A13EBD4F8F}"/>
                    </a:ext>
                  </a:extLst>
                </p14:cNvPr>
                <p14:cNvContentPartPr/>
                <p14:nvPr/>
              </p14:nvContentPartPr>
              <p14:xfrm>
                <a:off x="8210168" y="4599410"/>
                <a:ext cx="66240" cy="644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5BA42632-4084-EA4F-0D48-31A13EBD4F8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202608" y="4591850"/>
                  <a:ext cx="813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5309A417-0C35-3145-C5DF-F090AB5800BB}"/>
                    </a:ext>
                  </a:extLst>
                </p14:cNvPr>
                <p14:cNvContentPartPr/>
                <p14:nvPr/>
              </p14:nvContentPartPr>
              <p14:xfrm>
                <a:off x="8210888" y="4655570"/>
                <a:ext cx="25920" cy="752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5309A417-0C35-3145-C5DF-F090AB5800B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203328" y="4648010"/>
                  <a:ext cx="410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DAC2457-B16B-2ECB-C0AB-1CB85D3BD786}"/>
                    </a:ext>
                  </a:extLst>
                </p14:cNvPr>
                <p14:cNvContentPartPr/>
                <p14:nvPr/>
              </p14:nvContentPartPr>
              <p14:xfrm>
                <a:off x="8254088" y="4693010"/>
                <a:ext cx="7200" cy="363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DAC2457-B16B-2ECB-C0AB-1CB85D3BD786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246528" y="4685450"/>
                  <a:ext cx="21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AC21E9BF-B4FF-204A-84A4-7CACDDA6D04A}"/>
                    </a:ext>
                  </a:extLst>
                </p14:cNvPr>
                <p14:cNvContentPartPr/>
                <p14:nvPr/>
              </p14:nvContentPartPr>
              <p14:xfrm>
                <a:off x="8165888" y="4752050"/>
                <a:ext cx="189720" cy="277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AC21E9BF-B4FF-204A-84A4-7CACDDA6D04A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158328" y="4744490"/>
                  <a:ext cx="2044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DD87FC8C-14F4-0EE9-A750-D05B1EB94819}"/>
                    </a:ext>
                  </a:extLst>
                </p14:cNvPr>
                <p14:cNvContentPartPr/>
                <p14:nvPr/>
              </p14:nvContentPartPr>
              <p14:xfrm>
                <a:off x="7197128" y="4479890"/>
                <a:ext cx="1335960" cy="4935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DD87FC8C-14F4-0EE9-A750-D05B1EB9481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189568" y="4472330"/>
                  <a:ext cx="1351080" cy="50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DE611DD6-C95F-A2C3-42D1-F18BB2321D6E}"/>
                    </a:ext>
                  </a:extLst>
                </p14:cNvPr>
                <p14:cNvContentPartPr/>
                <p14:nvPr/>
              </p14:nvContentPartPr>
              <p14:xfrm>
                <a:off x="8677448" y="3835130"/>
                <a:ext cx="326520" cy="4633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DE611DD6-C95F-A2C3-42D1-F18BB2321D6E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669888" y="3827570"/>
                  <a:ext cx="341640" cy="47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uppo 174">
            <a:extLst>
              <a:ext uri="{FF2B5EF4-FFF2-40B4-BE49-F238E27FC236}">
                <a16:creationId xmlns:a16="http://schemas.microsoft.com/office/drawing/2014/main" id="{F571FB08-EAE9-0313-6A56-05BE3F724869}"/>
              </a:ext>
            </a:extLst>
          </p:cNvPr>
          <p:cNvGrpSpPr/>
          <p:nvPr/>
        </p:nvGrpSpPr>
        <p:grpSpPr>
          <a:xfrm>
            <a:off x="4528808" y="4163090"/>
            <a:ext cx="600120" cy="209160"/>
            <a:chOff x="4528808" y="4163090"/>
            <a:chExt cx="600120" cy="20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7800C3D3-16DC-B640-F88A-7352C00EF6A2}"/>
                    </a:ext>
                  </a:extLst>
                </p14:cNvPr>
                <p14:cNvContentPartPr/>
                <p14:nvPr/>
              </p14:nvContentPartPr>
              <p14:xfrm>
                <a:off x="4528808" y="4167770"/>
                <a:ext cx="116640" cy="1566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7800C3D3-16DC-B640-F88A-7352C00EF6A2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521608" y="4160210"/>
                  <a:ext cx="1317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A4602E41-740E-22AB-AF78-FD1520AD7F15}"/>
                    </a:ext>
                  </a:extLst>
                </p14:cNvPr>
                <p14:cNvContentPartPr/>
                <p14:nvPr/>
              </p14:nvContentPartPr>
              <p14:xfrm>
                <a:off x="4530608" y="4360010"/>
                <a:ext cx="119160" cy="122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A4602E41-740E-22AB-AF78-FD1520AD7F1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523048" y="4352450"/>
                  <a:ext cx="1342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1D1DC381-A5E7-6D19-23EA-60C9F5575363}"/>
                    </a:ext>
                  </a:extLst>
                </p14:cNvPr>
                <p14:cNvContentPartPr/>
                <p14:nvPr/>
              </p14:nvContentPartPr>
              <p14:xfrm>
                <a:off x="4723208" y="4163090"/>
                <a:ext cx="78120" cy="1904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1D1DC381-A5E7-6D19-23EA-60C9F557536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715648" y="4155530"/>
                  <a:ext cx="928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12C96617-5944-1C36-1D4D-EAC1B08E175A}"/>
                    </a:ext>
                  </a:extLst>
                </p14:cNvPr>
                <p14:cNvContentPartPr/>
                <p14:nvPr/>
              </p14:nvContentPartPr>
              <p14:xfrm>
                <a:off x="4856048" y="4171010"/>
                <a:ext cx="27360" cy="1620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12C96617-5944-1C36-1D4D-EAC1B08E175A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848488" y="4163450"/>
                  <a:ext cx="424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9E94489F-5029-5520-273F-F032CC761AD0}"/>
                    </a:ext>
                  </a:extLst>
                </p14:cNvPr>
                <p14:cNvContentPartPr/>
                <p14:nvPr/>
              </p14:nvContentPartPr>
              <p14:xfrm>
                <a:off x="4965128" y="4178570"/>
                <a:ext cx="122760" cy="1134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9E94489F-5029-5520-273F-F032CC761AD0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4957568" y="4171010"/>
                  <a:ext cx="1378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EC7844B9-3B1A-F25D-EF47-358FB1CCBFA7}"/>
                    </a:ext>
                  </a:extLst>
                </p14:cNvPr>
                <p14:cNvContentPartPr/>
                <p14:nvPr/>
              </p14:nvContentPartPr>
              <p14:xfrm>
                <a:off x="5018048" y="4267850"/>
                <a:ext cx="25560" cy="828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EC7844B9-3B1A-F25D-EF47-358FB1CCBFA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010488" y="4260290"/>
                  <a:ext cx="406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60F42F4F-2AF7-0A53-423F-348A7D3C3FDE}"/>
                    </a:ext>
                  </a:extLst>
                </p14:cNvPr>
                <p14:cNvContentPartPr/>
                <p14:nvPr/>
              </p14:nvContentPartPr>
              <p14:xfrm>
                <a:off x="4949648" y="4355690"/>
                <a:ext cx="179280" cy="104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60F42F4F-2AF7-0A53-423F-348A7D3C3FD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942088" y="4348130"/>
                  <a:ext cx="194400" cy="2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176" name="Input penna 175">
                <a:extLst>
                  <a:ext uri="{FF2B5EF4-FFF2-40B4-BE49-F238E27FC236}">
                    <a16:creationId xmlns:a16="http://schemas.microsoft.com/office/drawing/2014/main" id="{F25C6797-7B79-3D51-C3BE-5F2A87EDFD52}"/>
                  </a:ext>
                </a:extLst>
              </p14:cNvPr>
              <p14:cNvContentPartPr/>
              <p14:nvPr/>
            </p14:nvContentPartPr>
            <p14:xfrm>
              <a:off x="4442048" y="5914884"/>
              <a:ext cx="219600" cy="189360"/>
            </p14:xfrm>
          </p:contentPart>
        </mc:Choice>
        <mc:Fallback>
          <p:pic>
            <p:nvPicPr>
              <p:cNvPr id="176" name="Input penna 175">
                <a:extLst>
                  <a:ext uri="{FF2B5EF4-FFF2-40B4-BE49-F238E27FC236}">
                    <a16:creationId xmlns:a16="http://schemas.microsoft.com/office/drawing/2014/main" id="{F25C6797-7B79-3D51-C3BE-5F2A87EDFD52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4434488" y="5907324"/>
                <a:ext cx="234360" cy="20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2" name="Gruppo 181">
            <a:extLst>
              <a:ext uri="{FF2B5EF4-FFF2-40B4-BE49-F238E27FC236}">
                <a16:creationId xmlns:a16="http://schemas.microsoft.com/office/drawing/2014/main" id="{21CC6561-79B9-D5B1-E0AC-4E7260D741A3}"/>
              </a:ext>
            </a:extLst>
          </p:cNvPr>
          <p:cNvGrpSpPr/>
          <p:nvPr/>
        </p:nvGrpSpPr>
        <p:grpSpPr>
          <a:xfrm>
            <a:off x="3501368" y="4879926"/>
            <a:ext cx="513720" cy="174960"/>
            <a:chOff x="3501368" y="4879926"/>
            <a:chExt cx="513720" cy="17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A5D22AC9-2219-ECBF-F025-3F643DA4097B}"/>
                    </a:ext>
                  </a:extLst>
                </p14:cNvPr>
                <p14:cNvContentPartPr/>
                <p14:nvPr/>
              </p14:nvContentPartPr>
              <p14:xfrm>
                <a:off x="3501368" y="4879926"/>
                <a:ext cx="172440" cy="1548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A5D22AC9-2219-ECBF-F025-3F643DA4097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493808" y="4872366"/>
                  <a:ext cx="1875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8821A98-8B4A-A8D8-C4D2-9F41F970DA19}"/>
                    </a:ext>
                  </a:extLst>
                </p14:cNvPr>
                <p14:cNvContentPartPr/>
                <p14:nvPr/>
              </p14:nvContentPartPr>
              <p14:xfrm>
                <a:off x="3692528" y="4928886"/>
                <a:ext cx="63720" cy="910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8821A98-8B4A-A8D8-C4D2-9F41F970DA1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684968" y="4921326"/>
                  <a:ext cx="788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1357B53E-D1E2-AB4C-4A61-99681ED60CF6}"/>
                    </a:ext>
                  </a:extLst>
                </p14:cNvPr>
                <p14:cNvContentPartPr/>
                <p14:nvPr/>
              </p14:nvContentPartPr>
              <p14:xfrm>
                <a:off x="3816008" y="4938606"/>
                <a:ext cx="73440" cy="662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1357B53E-D1E2-AB4C-4A61-99681ED60CF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808448" y="4931046"/>
                  <a:ext cx="885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1B298D7E-7D6A-5DAA-618D-4CDB50562DF5}"/>
                    </a:ext>
                  </a:extLst>
                </p14:cNvPr>
                <p14:cNvContentPartPr/>
                <p14:nvPr/>
              </p14:nvContentPartPr>
              <p14:xfrm>
                <a:off x="3935168" y="4935366"/>
                <a:ext cx="79920" cy="1195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1B298D7E-7D6A-5DAA-618D-4CDB50562DF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927608" y="4927806"/>
                  <a:ext cx="9504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FBD5F72E-A92F-D7E3-79B4-DCF85DA617A1}"/>
              </a:ext>
            </a:extLst>
          </p:cNvPr>
          <p:cNvGrpSpPr/>
          <p:nvPr/>
        </p:nvGrpSpPr>
        <p:grpSpPr>
          <a:xfrm>
            <a:off x="4757710" y="4572820"/>
            <a:ext cx="662040" cy="223560"/>
            <a:chOff x="4757710" y="4572820"/>
            <a:chExt cx="662040" cy="22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E1DB0E91-CE93-2DCB-288C-232A10A931B3}"/>
                    </a:ext>
                  </a:extLst>
                </p14:cNvPr>
                <p14:cNvContentPartPr/>
                <p14:nvPr/>
              </p14:nvContentPartPr>
              <p14:xfrm>
                <a:off x="4768510" y="4606660"/>
                <a:ext cx="118800" cy="1281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E1DB0E91-CE93-2DCB-288C-232A10A931B3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760950" y="4599100"/>
                  <a:ext cx="1335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87F63195-9E3A-6B87-629C-E8396E40906F}"/>
                    </a:ext>
                  </a:extLst>
                </p14:cNvPr>
                <p14:cNvContentPartPr/>
                <p14:nvPr/>
              </p14:nvContentPartPr>
              <p14:xfrm>
                <a:off x="4757710" y="4757500"/>
                <a:ext cx="153000" cy="237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87F63195-9E3A-6B87-629C-E8396E40906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750150" y="4749940"/>
                  <a:ext cx="1681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59BE7558-F127-271A-EAFC-DDBB40C0F006}"/>
                    </a:ext>
                  </a:extLst>
                </p14:cNvPr>
                <p14:cNvContentPartPr/>
                <p14:nvPr/>
              </p14:nvContentPartPr>
              <p14:xfrm>
                <a:off x="4968670" y="4598740"/>
                <a:ext cx="87480" cy="19764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59BE7558-F127-271A-EAFC-DDBB40C0F00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961470" y="4591180"/>
                  <a:ext cx="1026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A66812FA-E541-E001-457A-27DB1666AF3F}"/>
                    </a:ext>
                  </a:extLst>
                </p14:cNvPr>
                <p14:cNvContentPartPr/>
                <p14:nvPr/>
              </p14:nvContentPartPr>
              <p14:xfrm>
                <a:off x="5101870" y="4572820"/>
                <a:ext cx="25200" cy="1663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A66812FA-E541-E001-457A-27DB1666AF3F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094310" y="4565260"/>
                  <a:ext cx="399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B35255D2-A039-AD1E-21FB-2A057B3F4F2F}"/>
                    </a:ext>
                  </a:extLst>
                </p14:cNvPr>
                <p14:cNvContentPartPr/>
                <p14:nvPr/>
              </p14:nvContentPartPr>
              <p14:xfrm>
                <a:off x="5109430" y="4675420"/>
                <a:ext cx="49680" cy="255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B35255D2-A039-AD1E-21FB-2A057B3F4F2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101870" y="4667860"/>
                  <a:ext cx="648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13973344-002B-6E75-C22D-C5E4D3730C3E}"/>
                    </a:ext>
                  </a:extLst>
                </p14:cNvPr>
                <p14:cNvContentPartPr/>
                <p14:nvPr/>
              </p14:nvContentPartPr>
              <p14:xfrm>
                <a:off x="5161990" y="4590460"/>
                <a:ext cx="30240" cy="1584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13973344-002B-6E75-C22D-C5E4D3730C3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154430" y="4582900"/>
                  <a:ext cx="453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221C4A01-8C0B-901A-7354-CA523C5B3B10}"/>
                    </a:ext>
                  </a:extLst>
                </p14:cNvPr>
                <p14:cNvContentPartPr/>
                <p14:nvPr/>
              </p14:nvContentPartPr>
              <p14:xfrm>
                <a:off x="5235070" y="4598380"/>
                <a:ext cx="50760" cy="1342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221C4A01-8C0B-901A-7354-CA523C5B3B1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227510" y="4590820"/>
                  <a:ext cx="658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C15A8B43-92A2-B4AE-5035-994EC19210DD}"/>
                    </a:ext>
                  </a:extLst>
                </p14:cNvPr>
                <p14:cNvContentPartPr/>
                <p14:nvPr/>
              </p14:nvContentPartPr>
              <p14:xfrm>
                <a:off x="5267470" y="4681540"/>
                <a:ext cx="57600" cy="144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C15A8B43-92A2-B4AE-5035-994EC19210D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259910" y="4673980"/>
                  <a:ext cx="72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9A665BC-AABA-0B65-EB53-CCACDFA1ACBB}"/>
                    </a:ext>
                  </a:extLst>
                </p14:cNvPr>
                <p14:cNvContentPartPr/>
                <p14:nvPr/>
              </p14:nvContentPartPr>
              <p14:xfrm>
                <a:off x="5341990" y="4647700"/>
                <a:ext cx="47160" cy="1656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9A665BC-AABA-0B65-EB53-CCACDFA1ACB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5334430" y="4640140"/>
                  <a:ext cx="622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1ADBF2E-61E7-4909-9E1A-DF1DEB6A6341}"/>
                    </a:ext>
                  </a:extLst>
                </p14:cNvPr>
                <p14:cNvContentPartPr/>
                <p14:nvPr/>
              </p14:nvContentPartPr>
              <p14:xfrm>
                <a:off x="5392750" y="4577140"/>
                <a:ext cx="27000" cy="1731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1ADBF2E-61E7-4909-9E1A-DF1DEB6A6341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5385190" y="4569580"/>
                  <a:ext cx="42120" cy="188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05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KORE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262626"/>
      </a:hlink>
      <a:folHlink>
        <a:srgbClr val="262626"/>
      </a:folHlink>
    </a:clrScheme>
    <a:fontScheme name="마루 부리 중간">
      <a:majorFont>
        <a:latin typeface="마루 부리 굵은"/>
        <a:ea typeface="마루 부리 굵은"/>
        <a:cs typeface=""/>
      </a:majorFont>
      <a:minorFont>
        <a:latin typeface="마루 부리 중간"/>
        <a:ea typeface="마루 부리 중간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384</Words>
  <Application>Microsoft Macintosh PowerPoint</Application>
  <PresentationFormat>Widescreen</PresentationFormat>
  <Paragraphs>70</Paragraphs>
  <Slides>29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6" baseType="lpstr">
      <vt:lpstr>궁서</vt:lpstr>
      <vt:lpstr>마루 부리 굵은</vt:lpstr>
      <vt:lpstr>마루 부리 중간</vt:lpstr>
      <vt:lpstr>Aptos</vt:lpstr>
      <vt:lpstr>Arial</vt:lpstr>
      <vt:lpstr>Times New Roman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Yu Saebyeol</dc:creator>
  <cp:lastModifiedBy>YOUNGHYEON KIM</cp:lastModifiedBy>
  <cp:revision>58</cp:revision>
  <dcterms:created xsi:type="dcterms:W3CDTF">2022-03-12T03:47:01Z</dcterms:created>
  <dcterms:modified xsi:type="dcterms:W3CDTF">2025-04-23T19:30:33Z</dcterms:modified>
</cp:coreProperties>
</file>