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1" r:id="rId2"/>
    <p:sldId id="356" r:id="rId3"/>
    <p:sldId id="352" r:id="rId4"/>
    <p:sldId id="353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40"/>
  </p:normalViewPr>
  <p:slideViewPr>
    <p:cSldViewPr snapToGrid="0">
      <p:cViewPr>
        <p:scale>
          <a:sx n="125" d="100"/>
          <a:sy n="125" d="100"/>
        </p:scale>
        <p:origin x="14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2:57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 20681,'-6'-1'190,"1"0"-123,5 1-22,4 3-45,3 2 22,5 2-55,2 0 33,-1-1-23,0-1-89,-2 0-840,-3-2-571,-3 3-1828,-4 3 3351,-12 6 0,8-6 0,-9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2:57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12356,'0'-3'5512,"0"1"-3472,0 2-1839,-2 0 102,2 0 89,-1 0-336,5 0-56,1 0-11,4 0-45,-2 0-650,-1 0-1255,-1 0-2543,-3 2-3384,-1 9 7888,-1 10 0,0-7 0,0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2:58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12636,'1'-7'6106,"0"0"-4940,-1 7 78,0 0-729,-2-1 213,2 1-403,5-1-302,1 1 22,8 0-45,-1 3-45,1-1-225,1 3-648,1-2-572,-1 1-696,1-3-1993,-2 1-2880,-2-2 7059,-4 0 0,-4 0 0,-3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01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8 13140,'1'-4'5401,"0"1"-4516,-1 3-314,0 0-156,-44 40 44,25-20-178,-34 33-192,36-28 303,0 5-336,-3 8 79,-1 8-68,0 5 34,1 0-169,6-7 68,4-6 0,6-8-89,3-6 44,3-5 34,6-3-146,10 0 101,1-7 11,5-1-11,0-7-56,-8-1-78,4 0 134,-11-5-102,-1-1 80,-2-8-79,-3-2-67,-1-3 112,-1 1-89,-1 0 167,0 2-11,0 3 90,0 3 134,-1 4 0,1 1 213,-1 4-156,1 0 671,0 1-839,0-2 560,7 0-382,3-3-123,8-1-78,3-2-11,-1-1-46,3 0 12,-4 0-829,-2 0-437,-3 3-1098,-3 1-2197,0 2-3484,1 0 8045,1 0 0,-6 2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02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20625,'-6'72'100,"0"-7"-122,1-29-504,0-4-741,0-1-1713,0-5-3833,1-2 6813,2-6 0,1-7 0,1-6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02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11 12423,'0'-6'4683,"0"2"-4123,0 4-10,-6 45-315,3-21-4296,-5 36 4274,7-32 870,1-2-836,0-2 11,0-3-135,0-4 79,4-6-57,3-2 3247,3-5-3313,2-2-46,2-2 124,2-6 45,2-5-135,0-6-22,0-4-45,-2-1-157,-2-1-549,-2 1-717,-3 2-672,-1 2-1692,-1 5-2779,-1 5 6566,-1 3 0,-2 4 0,-1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08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12781,'-8'0'5984,"2"0"-4953,6 0 694,0 0-1411,-4 3 223,3 0-245,2 4-90,8 0-90,7-2-11,2 1 0,1-1-79,0 0 12,0 0-34,-1-2-56,-3-1-718,-5-1-1019,-3-1-2251,-4 0-5694,-1-1 9738,-2 1 0,0-1 0,0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08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23370,'-8'3'897,"1"1"-573,11 0-77,7 1-247,6 1 112,6-1-112,0-1 11,1-2-33,-1-1-370,0-1-550,0 0-817,-3-2-1020,-1-1-2588,-3-1 5367,-6 1 0,-4 0 0,-4 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5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20557,'-31'0'908,"7"0"-874,24 0-1,0 0-10,8 0 100,7 1-89,9 1 44,5 1-56,1 0-22,-3-2 0,-2 0-44,-3-1-68,-3 0-516,-2 0-817,-5 0-2309,-4 0-5356,-4 0 9110,-4 0 0,0 0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7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8725,'3'0'3160,"-1"0"-1087,-2 0-1188,3 2 179,-2-2-178,2 2-136,-3-2 4327,0 0-4831,0 2-11,0-1-190,0 2 89,0 1-10,0 4-124,0 7 145,0 8-134,-1 9 1,-2 6 21,1 4-22,-3-1-11,4-1 0,-2-5-11,3-5-34,-1-5 45,1-6-22,0-4 11,0-5-292,0-2-167,0-3-203,0-2-1444,0-2-3228,0-1-527,-4-4 5872,-2-4 0,0 2 0,2-1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14798,'0'-3'5020,"0"1"-3485,0 2-1109,11-8 78,1 2-235,13-6-145,-1 4 66,4 1-190,-1 2 11,-2 2-11,-2 1-482,-4 1-672,-3 1-897,-3 0-2341,-5 5-2600,-2 5 6992,-4 10 0,-2-7 0,0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8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57 14518,'-2'0'4998,"0"0"-4169,2 0-829,12-9 0,0 3-942,13-7-1131,-4 7-1893,3 0-2567,-2 0 6533,1 0 0,-10 3 0,-3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8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10630,'6'-6'3597,"-1"1"-3060,-5 5-267,2 42 122,-1-18 112,1 34 112,-2-31-112,0-5-3705,0-6 3324,0-8-45,0-5-33,0-3 269,0 0-22,0-8-12,0-5-11,1-10 3201,3-2-3358,3 0 0,4 0 0,2 4-11,0 2-101,0 5 33,-2 5-33,-1 2 0,0 5-44,-2 0 21,-1 2-22,-1 0 45,-2 0 45,-3 0 449,0 0-170,-1 1 1,-1 3-34,-4 0 203,0 2-136,-3-2 45,2 1 79,0-2-280,2 2 90,0 2-102,1 1-67,0 1 34,3 1-101,-1 1 112,1 3 56,3 2-101,2 3-11,4 2-112,2 0 11,0-1 23,0-1-34,-1-5-392,-2-3-1009,-1-5-8430,3-3 9675,-2-9 0,0 4 1,-4-5-1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9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1 290 12815,'0'3'4034,"0"0"-3194,0-3-695,0-46 136,0 19 78,1-37-57,1 33-134,5-8-168,-1 14 0,3-2 90,-3 15-23,1 2 0,0 4 0,0 0-56,-1 5 57,0 0 55,0 1 45,2 0 168,0 5-44,0 4-136,0 6-21,0 7-135,-2 3-213,-2 3-661,-1 3-1132,-2 1-1960,-1 0-3496,-2 1 7462,-3-3 0,2-13 0,-1-5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9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8557,'0'0'0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19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8557,'0'0'0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18373,'5'64'784,"-1"-6"-594,-5-36 192,-1-1-136,0-4-168,0-5-78,1-4-44,0-5-113,1-1 157,0-2 45,-1-4 22,0-6 90,0-6-57,0-8-88,0 0 111,1-2-112,0 2 0,0 2 79,0 4-68,0 7 1,1 3-23,0 5-23,0 2-10,2 1 66,0 0-33,2 0 135,2 8-124,1 3 56,0 9-22,0 6-23,0 0-44,1 2-1,-1-6 1,2-4-68,2-6 90,-2-7 180,1-3 156,-4-2 123,2-2-145,-1-6-68,2-2-167,-1-5-180,5-6-683,-2 4-4101,14-10-718,-7 10 5603,8-3 0,-15 13 0,-1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0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21420,'-66'74'1715,"11"-8"-1200,40-35-224,2-1-44,3-3-12,3-4-156,4-2-68,1-3 90,2-2-101,0-1-11,0-3-12,2-3-156,1-3-393,5-3-873,3-2-449,5-4-1288,4-8-2432,6-6 5614,2-8 0,-11 11 0,-4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0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13913,'8'-8'5569,"-1"1"-5266,-7 50-303,0-21-303,0 35-817,0-34-1895,0-1-2823,0-3 5838,-2-2 0,1-8 0,-1-2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1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 8064,'-3'-4'3799,"0"1"-2657,3 3 1055,0 0-1044,0-3-189,0 3-78,-1-3-69,1 3 1525,0 0-1994,5 0-12,3 0-124,9 0-77,1 0-12,3 0-112,1 0 0,-2 0-11,-2 0-593,-5 0-819,-5 0-952,-3 0-5570,-4 3 7934,-1 8 0,0-6 0,0 5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3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15515,'-3'-1'4505,"1"0"-1771,2 1-2118,-2-1-78,1 1-179,-1-1 89,2 1-280,7 0-12,3 0-44,9 0 45,2 0-112,0 2 0,0 1-12,-3 2-21,-2-1-24,-3-2-301,-3 0-797,-3-2-682,-2 0-595,0 0-1613,1 0-2644,0 0 6644,1 0 0,-4 0 0,-1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16367,'-9'1'5781,"2"0"-4514,7-1 145,0 0-998,-2 0-201,1 0 34,5 0 44,10 0-123,10 0-56,7 0-78,3 0 11,0 1-45,-3 0-34,-5 0-481,-4 0-696,-4-1-974,-4 0-1467,1 1-5346,-3 1 8998,-2 5 0,-3-3 0,-4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5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2 103 14227,'-1'-3'4023,"0"0"-1626,1 3-1624,11-15-134,3 5-134,13-13-125,1 11-66,3 2-79,2 2-168,0 1 23,-1 2-90,-3 1-45,-6 3-44,-7 0-887,-5 1-771,-3 0-1794,-4 0-6017,-1 0 9558,-1 8 0,-2-6 0,0 6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7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11437,'1'-4'5423,"0"0"-4291,-1 4 145,0 0-717,5 13-201,-4 3 145,5 14-280,-6 0-123,0 0 56,0 0-157,0-4 0,0-2 0,0-4 67,0-3-67,0-2 0,0-6-56,0-4 0,0-3-280,0-2 212,0-4 102,0-8 22,0-8-56,-1-7 67,0 0-11,-1 4 90,0 8-68,-1 6-22,2 4 0,-1 3 23,1 1-46,0 0 1,1-1-12,0-5 79,5-5-45,3-6 101,5-4-101,2-1 247,0 3-146,-6 8 67,0 5-135,-6 6 102,1 1-102,-1 0 23,1 0 123,2 0-11,0 3 325,2 7 370,1 24-661,-4 1-202,-1 13-11,-3-12-247,-1-5-963,0-4-1121,0-4-3339,0 0 5681,0-5 0,0-7 0,0-5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7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1 310 13296,'11'-66'1075,"-1"6"1431,-5 22-2159,2 3 727,-1 3-704,1 7 378,-1 5-602,0 5 1712,-1 6-1768,-1 3-45,-1 4 33,1 1-22,1 1 135,1 0-1,2 5-33,3 5 112,0 7-269,1 7 56,-2 2 12,0 2-68,-4 1-561,-2-2-963,-2-1-1837,-2-3-3194,0-1 6555,-6-4 0,4-8 0,-3-3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7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5 103 14719,'-2'-4'4516,"1"0"-4325,1 4-259,0 0-122,-1-8-829,8 0-1267,3-12-2286,10 3 4572,2-4 0,-9 9 0,-4 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8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13432,'0'-2'4324,"0"1"-2508,0 1-1547,34-11-180,-18 5-89,26-8-157,-27 10-963,-3 0-1312,-3 2-1814,-2 0 4246,-1 1 0,-3 0 0,-1 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8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11593,'-1'2'5301,"0"0"-3699,1-2-975,-6 49-201,3-21-246,-5 40-180,5-35-146,0-2-851,1-5-1693,1-7-3271,0-5 5961,1-8 0,0-3 0,0-3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8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9778,'3'-5'6409,"-1"1"-5176,-2 4 246,0 0-1098,31-15-191,-18 9-43,24-11-147,-26 14-12,0 1-683,-4 0-1366,0 1-1693,-2 0-2566,-1 1 6320,-1 0 0,-1 0 0,0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8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20311,'-13'71'437,"2"-11"-437,10-31 0,0-5-650,1-2-582,0-2-1155,0-3-2207,0-3 4594,0-6 0,0-3 0,0-5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19258,'1'61'156,"-1"-8"-525,0-32-1637,0-3-2913,0-3 4919,0-4 0,0-5 0,0-3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11 225 11549,'-2'-5'4448,"1"1"-3697,1 4 89,0 0-111,-3-54-192,2 28 125,-2-42-91,3 44-101,1 6-100,0 4-235,2 7-124,-1 4 112,2 1-100,1 2 44,1 0 0,2 2-11,1 5 79,2 6-68,0 9-22,-1 4 67,-1 3-112,-2 1-112,-1-3-539,0-6-1018,-2-4-1592,-2-5-2655,0-4 5916,-1 0 0,-1-4 0,0-1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10888,'0'0'0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29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10888,'0'0'0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31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10787,'-3'0'4952,"0"0"-3562,3 0 2509,0 0-2958,-9 0-100,6 0-225,-8 0-235,9 0-157,0 0-100,1 0-102,7 0-22,6 0-292,8 0-850,3 0-472,3 1-605,-2 0-1366,0 5-2959,-3 4 6544,-6 11 0,-6-9 0,-5 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3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0 18462,'-5'0'4874,"2"0"-4224,3 0 56,0 0-594,-10 2-22,8 1-57,-7 5 1,17 1-12,4 4-22,9 0-739,1-3-1278,0-1-1210,3-3-3429,-1-1 6656,2 4 0,-11-4 0,-4 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32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 24401,'-10'10'235,"12"0"-179,26 0-56,9 0-33,6-5-797,3-2-1679,-1-4-2164,-3-11-5158,-7-2 9647,-9-4 0,-13 7 1,-8 7-1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58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13 328 14305,'-7'-4'4628,"2"1"-3922,5 3 179,0 0-583,2-11 192,12 0-237,8-13-33,13-1-101,3-1-100,-1 1 89,-2 3-79,-3 1 35,-2 4-46,-6 1 0,-3 5-44,-6 3 11,-4 3 11,-3 2 56,-4 1 22,-1 2 90,-3-2 247,0 0-269,-6-2 22,-6-2-67,-10-1-79,-8-1-3358,-3 0 3347,-2 0 12,1 0 33,-1-2 67,13 5-45,3 0-66,15 4-24,2 1 3192,2 0-3203,11 0 1,3 4-12,14 3 23,4 5 11,4 4-11,4 1-56,2 2-135,0-1-134,-3 0 66,-5-1 80,-8-4 78,-7-4 101,-8-4 11,-4-3 56,-5-1 89,0-1 203,-2-7-112,0-6 156,-7-24-236,1 7-66,-5-10-23,2 20-67,4 5-89,1 7-965,3 4-1108,1 2-2600,2 2 4762,19-1 0,-13 1 0,12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58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15717,'-2'-3'4516,"1"1"-4024,1 2 517,0 0-337,-2 36-89,2-3-325,-1 36-34,1-14-191,0 2-33,3-4 0,0-3 0,1-6-425,-1-7-550,0-8-583,-1-11-682,0-6-1179,1-8-2687,-1-2 6106,2-12 0,-1 8 0,-1-8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59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14238,'0'-2'4135,"0"1"-2914,0 1-1131,41-9 55,-20 7-145,34 1 23,-34 11 66,-3 7-55,-6 1 168,-3 0 111,-6 2-66,-1 1 67,-3-1-202,-3 0 56,-1-4 22,-4-3-55,2-4 133,-1-2-55,3-2-213,0 2 101,0 0-67,1 3-34,2 0 0,0 0-34,2 2 0,1 1 12,6 3 44,4 3-22,8 2 0,2 0 12,0 1 66,0-1 180,1 6 336,-9-5 112,-2 6 0,-8-4-191,-9 4-22,-5 4-56,-8 2-179,-6 0-34,-1-3-146,-2-5-78,-10 4-22,8-11-605,-7 1-561,16-12-1199,5-2-1378,8-4-4762,5-1 8527,3-1 0,0 0 0,0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59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907 40 16961,'-73'-22'3171,"4"5"-2398,24 16-101,-7 5-201,-2 6-102,-6 6 46,0 8-247,1 3-11,0 6 11,2 3-56,-1 5 90,3 1-34,4 2-56,5-2 168,8 0-246,8-2 22,9-1-56,8 3 0,7 3 0,5 4 11,12 4-3347,7 2 3403,12 2-55,5-3 44,3 0-45,1-3 22,2-2-21,1-4-12,2-3-12,25 3 3326,-16-19-3370,19 0-146,-24-21-22,-2-2-34,-2-8 68,-2-6 78,1-10 45,0-10-23,2-7-56,17-29 79,-16 13 67,7-18 0,-22 24 0,-6 2 0,-5 5 34,-6 0-12,-6 4 157,-4-19 23,-4 11-79,-7-15 12,-4 14 10,-10 0-122,-4 1 21,-6 2-44,-3 1 23,-6 5-1,0 5-22,-1 8-571,-7 6-337,15 10-829,-5 3-1994,16 8-4078,0 3 7809,2 5 0,9-4 0,3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43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63 20972,'-1'-1'1064,"0"1"-806,0 4 0,-2 9-146,-2 12-33,-1 11-46,-1 5-33,0 2 101,1 1-78,1-4 21,1 0 12,1-5-22,2-4 33,0-4-44,1 0-23,0-2 100,0 0-55,0-1 45,0-5 67,0-2 11,0-2-79,0-6-22,0 0 113,0-5-68,0-1-33,0-1 21,0-1-88,0 0 44,0-1-34,0 2 90,4-1-78,1 0 66,6-1 35,1 0-113,4 1 12,1-1-34,3 1 0,0-1-11,0 0 33,12 0 0,-8 0-10,9-1-12,-10-2 0,1-2 11,-1-2 11,-1 0 1,-3 1-23,-2-1 22,3 0-44,-6 3-1,2 0 23,-8 3 0,0 0 23,-3 1-23,2 0 0,-2 0-23,2 0 12,-3 0 11,1 0 22,-3 0 1,0 0-23,0 0 11,-2 0 0,1 0 0,0 0 12,-1 0 10,1-1-77,-1 0 44,0-1 0,0-3 89,0-4-89,0-7 45,0-6-11,0-5-12,0-2-22,-1-1 22,-1 3 46,-1-1 66,-1 0-123,-1 0 68,1 0-23,-1-1-45,-1 1 0,1 0-11,-2 1 11,1-1 35,-2 1-13,1 3-33,0 1 45,0 7-56,1-3 11,0 7 0,0-2 56,3 6-34,0 3 1,2 2-23,0 2-2891,1 0 974,-1 1-1959,-3 1-4136,-4 7 8012,-5 7 0,4-3 0,1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44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28 18194,'-1'-2'1994,"0"0"-1322,1 2-190,2 0-34,3 0-235,5 0 22,5 0 79,2 0-78,1 0 21,2-1-44,-1 0 11,1 0 22,-2 0-122,1-1 10,-1 2 35,-1-1-125,0 0 102,0 1-112,-1-1-1,1 0 68,-3 0-56,-1 0-23,-2-1-22,-2 1 23,-1-1 10,0 2 1,0-1-34,0 0 45,0 0-34,0 0-11,1 1 22,0-1 12,-2 1-34,1-1 0,-4 1 56,-1 0-56,0 0 0,0 0 0,-1 0 22,1 0-22,0 0 0,0 0 34,-1 0-23,1 0-22,-1 0 11,0 0-56,-1 0-45,0 0-1994,0 0 436,0 0-1287,0 0 962,-1 0 1,0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47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12882,'-3'-8'5961,"1"1"-4863,2 7 1513,0 0-2230,0-1-45,0 0 247,0 0-325,2 1-1,4 0-122,3 0 111,6 0-123,-1 0-89,1 0 78,-1 0-90,-1 0-22,1 0 0,0 0 34,1 1-101,-1 1 56,-1-1-292,-2 0-167,-4 0-774,-1 0-616,-3 1-986,0 0-3294,-2 2 6140,1 3 0,-2-4 0,0 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48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23908,'11'-1'919,"4"0"-819,3 1 35,4 0-68,0 0-33,1 0-1,-1 0-33,-2 0-22,-1 0-202,-1 0-818,-3 0-886,-2 0-985,0-1-4134,-1-5 7047,5-2 0,-8 0 0,0 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4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20591,'0'41'538,"0"-4"-482,-1 25-45,-1-9-11,-2 2 23,-1-2-12,-2-2 0,0-7-11,1-8 0,1-9-45,1-7 101,1-9-56,1-2 0,1-5 12,1-2 32,-1-1-44,0-1-44,1 0 10,-1 0 23,0 0 33,1-7 1,-1-4-1,1-12 0,0-5 1,6-1-12,0 0-11,6 4 0,-1 5-22,-1 5-46,0 4 35,1 5 22,1 2 11,2 2 11,1 1 0,0 1-22,1 5 11,0 2 0,-1 5 11,-2 3 0,-4 1 0,-1 3 146,-5 3-123,0 4 78,-3 0 56,-3-1 11,-4 0 56,-5-5-78,-5 1 56,-2-2 135,-11 7-270,8-8-78,-7 5 23,14-11-23,1-2 0,5-4-79,2-3-89,2-1-1412,-1-2 348,2 0-808,-1 0-997,3-4-1287,2 1 4324,0-5 0,0 4 0,0 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50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304 0 21376,'0'31'2028,"-5"6"-1692,-7 6 123,-5 12-201,-1 7-45,-3 11 11,-3 5-813,-4 5 768,-1 1-112,-1-1-56,2-7 56,3-8-44,5-11 163,5-11-163,3-12-23,3-10-56,3-9-515,3-8-853,1-5-381,2-3-1690,0-10-2085,5-7 5580,5-14 0,-3 13 0,2 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3:50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78 129 15202,'0'-3'4415,"0"1"-3228,0 2-862,2 2 11,-1 7-45,1 9-78,-2 10-45,0 10-123,0 5 0,-3 6-45,-1 3 0,-3 0 33,0-3-10,1-6-23,1-9 0,3-11 0,0-10-11,2-8 11,-1-4 89,-2-7-55,1-10-12,0-14 23,1-15 0,0-10-12,1-7 35,0-3-12,0 3-44,0 5 44,0 9-45,2 9 11,6 1-89,0 16 67,6 1-34,-2 13 1,12 3 33,-5 3 0,7 1-23,-8 1 68,0 7-34,0 3-11,-2 9 34,-2 3-12,-3-1 46,-4 1-35,-4-3-3335,-1-1 3347,-2-2 33,-5 0 146,-6 1 0,-8 2-78,-5-1-34,-3 0-101,1-3 3381,1-1-3762,-5-1-414,8-5-594,-2 2-1547,9-6-5188,4 1 8113,2-3 0,4-1 0,2-1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0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19 12020,'-1'-1'4885,"0"0"-908,1 1-3607,0-3 134,0 2-112,0-3-56,0 3 180,0 0-258,0-1-23,0 2 0,0-1 23,6 1-145,5-1-80,8 1 68,5 0-67,2 0-34,1 0 0,-1 0 11,-1 0-11,-3 0 0,-5 0 0,-3 0 33,-6 0-21,-3 0 10,-3 0 68,-2 0 324,0-1-302,-2 0-67,-3 1-12,-4 0-33,-7 0 0,-3 0 45,-5 0-56,-1 2 11,0 0 0,1 3 67,0 2-44,3-1-23,1 1 0,4-1 89,3-1-10,4-2-12,6-2 0,0-1 326,3 0-393,0 1-23,1 0 46,5 2-23,2 0 0,6-1-34,0-1 1,2-1-450,-2 0-670,0 0-1234,-2 0-2588,0-3 4975,1-7 0,-6 5 0,0-4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1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8 12535,'0'-4'5311,"0"1"-4191,0 3 2298,0 0-2914,0 5-179,0 9 45,-3 12-124,-2 9-212,-4 5 111,0 2-66,0-4-56,2 1 66,2 0-44,1 1-45,3 0 0,0-2 23,1-6-35,0-7 12,0-7 0,0-5 34,2-4-34,0-3 0,3-2-22,1-1 89,0-2-78,1-1 11,3 0-23,8 0 57,-3 0-34,7 0 0,-6 0 22,0-2-22,2 1 0,4-4 0,-6 3 11,4 0-11,-9 0 0,0 0-11,-4 0 11,-1 0 0,-2 0 11,-2 0 1,-1 1-12,0 0 0,-1-3 44,1 0-44,0-6 0,0-3 12,1-6 66,0-6-33,-1-5-45,-1-20 89,0 10-89,0-10 0,0 18 0,0 4 68,0 2-12,0 2-56,0 2 0,0 3 22,0 2-44,-3-1 22,2 5 22,-2 3 12,3 6-68,-1 3 0,0 0-1333,1 1-101,-2-1-705,2 0-1099,-1 0-2532,-1 1 5804,-1 3 0,0-2 0,1 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20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12983,'-5'0'5737,"1"0"-4908,4 0 684,0 0-1076,3 2 22,1-1-134,3 1 180,2-1-125,1-1-122,-1 0 89,4 0-235,-1 0 79,2 0-180,1 0 45,-1 0 23,2 0-79,-3 0 0,-2 0 33,-1 0-33,-3-1-100,-1 1-259,-3-1-526,0 1-606,-2 0-1131,1 0-2588,-1 0 5210,2 1 0,-2-1 0,-1 1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2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10899,'0'-4'5064,"0"1"-4234,0 3 1254,0 0-1591,0 9-101,0 4-101,-4 11 23,0 3-213,-4 2 33,1 2-22,1 0-78,-1 1-45,2-3 11,1-1 0,1-3 100,1-3-55,0-3 56,1-4 34,1-4-57,0-1 169,0-2-113,0-2-55,0 0 122,0-3-66,0-2 44,0 0 34,0 0-169,0 0 57,0 1-90,2-1-11,1 0 113,4 0-113,2 0 79,13-1-113,-7 0 34,11 0 0,-10 0 34,1 0-34,-2 0 22,1 0-22,-3 0 11,0 0-22,-4 0-23,-2 0 34,-2 0-11,-1 0 11,-2 0 0,0 0-22,0 0-68,-1 0 79,0 0-91,2 0 102,-1 0 0,-1 0 12,0 0-35,0 0 68,0 0-45,1-4 0,-1-2 0,2-4 57,-1-2-35,0-10 12,-1 4-34,0-11-11,-1 6 11,0-3 0,0 1 67,0 0 11,-2 4 90,0-5-157,-1 9 34,0-3-45,0 8 11,0 2 34,0-1-34,0 3 1,0-1-12,1 3 0,1 1 0,1 2-12,0 1-77,0 1-46,0-1-325,0 2-1601,0-1-258,-2 1-3340,-1 0 5659,-5 0 0,4 0 0,-1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21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10921,'0'-3'5872,"0"1"-2970,0 2-1704,0-1-626,3 1-213,1-1 55,5 1 35,3 0-281,4 0 134,3 0-201,1 0-34,0 1 34,-2 0-79,-2 1-22,-1-1 0,-3 0 23,0 0-135,-1 1-23,-3 1-683,0-1-448,-1 3-1221,-2 0-3374,-1 1 5861,1 1 0,-3-4 0,-1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22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13196,'0'-2'6432,"0"1"-3609,0 1-2162,0-6-235,0 5-12,0-5-245,4 6 201,3 0-191,6 0-146,3 0 79,2 0-112,1 0-22,-1 0-68,-2 3-694,-4-1-651,-2 3-626,-4 0-1614,-3 4-3687,-2 2 7362,-1 5 0,0-7 0,0-1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22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11 17442,'-5'-1'5973,"1"1"-5402,4 0 382,0 0-785,-4-4 268,7 3-166,3-3-124,10 5 22,6 1-135,3 2-33,-1-1 0,-1-2-157,-1 0-212,-1-1-461,0 0-772,-2 1-1043,-1 1-2733,-3 3 5378,-3 6 0,-5-6 0,-4 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27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56 211 13824,'-3'-2'4403,"0"1"-3832,3 1-78,0 0 1,-2 15-181,2 4-89,-3 18-11,3 1-123,0 1 33,0 0-45,0 1-44,0 1 78,0-2-67,0-4-34,-1-5 34,1-8-11,-1-8-1,1-8 225,-2-4-12,0-2 68,-1-5-303,-2-10 45,0-13 79,0-15-135,2-11 134,0-7-123,2-5 0,1 3 34,0 2-45,3 7 0,0 5-33,6-3 10,-2 20 1,2 2 22,-1 23-45,0 4 45,4 2 0,-2 1-22,2 3 55,-3 5-10,-3 3-1,-3 8 45,-2 4 180,-9 19-67,-1-11-91,-8 11 12,2-21-101,-5 1-78,6-6-12,-2 0-583,7-8-526,6-3-1187,1-3-2701,2-1 5087,0-1 0,1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27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50 143 15269,'-3'-1'4717,"1"1"-4000,2 0-616,-7 56 33,6-20-78,-6 52-56,7-32 0,0 3 102,0-2-102,0-8 0,0-10 0,0-13 123,0-10-11,0-9 190,0-5 124,0-2-404,-3-9 90,-1-10-112,-3-18 0,0-16 67,2-13-33,2-10-34,2 0 0,1 7 22,0 10 34,3 11-33,0 9-12,1 10 45,0 6-56,1 7-11,0 8-34,5 3 45,1 4 0,3 1 11,1 1 23,0 5-12,-1 2-22,-3 8 0,-2 1 67,-3 3 57,-3 10-101,-4-8 246,-4 3-269,-2-13 0,-4-2 0,-1-1-68,-1-1-660,-6 4-505,5-4-1019,-1 3-3160,7-6 5412,3 1 0,2-4 0,2-1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39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 13913,'0'-2'5132,"0"0"-2454,0 2-2477,0 7 46,-3 4 44,-2 11-257,-5 6 56,-2 6-90,1 5 11,1 2-22,2 0 56,1-3-34,4-5 0,-1-2 45,3-7-56,0-2 0,0-6 56,1-1-33,0-4-23,1 0 0,5-1 33,3 0-10,5 0-46,0-2 23,1-2 0,0-2-56,-1-1 112,1-2-45,-1-1 146,-1 0-157,-1 0 146,0 0-57,4-3 102,-4 1-146,-1-2 89,-3-1 34,-3 1-157,-1-3 112,1-3-78,3-13 113,-3 1-147,1-10 78,-3 4 91,-2-3-180,0-1 112,-1 1-23,0 4-44,0 5 123,0-4-134,-3 8-23,1-4 11,-2 9-44,1 4-146,1 2-179,-1 2 32,2 2-1500,-3-1 325,0 1-8341,-9 0 9672,2 2 0,0 1 1,5 0-1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39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15269,'-5'0'5120,"0"0"-4548,5 0 604,0 0-492,5 0-45,2 0-415,6 0 22,1 0-134,1 0-78,0 0 89,-2 0-123,-1 0 23,0 0-23,0 1-628,0 0-470,1 0-336,-1-1-516,0 0-1411,0 2-2074,-1 3 5435,-1 2 0,-4-3 0,-3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40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19527,'-17'48'795,"1"-3"-683,6-9-11,1-1 67,-1 1-67,2 0 112,-1-3 0,1-3-79,1-5 90,1-7 12,3-5-35,0-4 23,3-6-78,-1 1-1,1-3 13,0 0 10,0 1 67,0 1-112,4 0-11,1 1-89,5 1-12,1-1-11,2-1 0,9-1 34,-4-2-23,7 1-11,-8-1 0,-2 0 0,-1 0-11,-2 0 11,-1 0 0,-2 0 11,2 0-11,-4-1 0,3-2 11,-3-1-22,1-3 11,-2 2 0,-1-4 123,-1 1 23,0-8-68,-1 4 12,0-15-90,-3 9 0,0-8 78,0 5-33,0-4-45,-4-1 0,-1-3 45,-1 1-45,-1 5 0,4 6 0,-1 6 22,3 5 12,1 4-68,0 0 23,0 2-426,-1-3-101,-1 2-1882,-3-4 414,0 3-1646,-1-1-1604,1 2 5256,1 4 0,1-2 0,1 2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40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20759,'13'0'2600,"0"-2"-2231,4 2-55,-2-2-56,1 1-224,-1 1 111,1-1-145,-2 1 0,-1 0-33,0 0-337,-3-2-437,1-1-392,-1-1-571,-1-1-752,0 0-1701,-1-3-2613,1 0 6836,-1-2 0,-4 4 0,-1 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41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 15314,'-1'-2'5098,"0"1"-3373,1 1-1265,-4 20-213,1-4 189,-4 21-122,3-7-292,-2 7 258,-1 4-156,-1 6-102,0 2 191,0 0-168,1-2 22,1-4-11,2-3 23,1-2-23,2-1-56,-1 0 0,1 0 45,0-2-23,0-4-22,0-5 0,1-6-67,0-6 33,0-6-279,0-4-909,0-2-2055,0-2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41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 23706,'-14'-5'1378,"3"1"-919,10 4-43,0 0-248,0 0-112,1-1 459,-1 1-258,3 0 13,4 0-248,4 0 68,4 0-90,0 1 33,1 0-10,-1 3-1,0-1-11,-1-1 12,0 1 55,-1-1-156,0-1 78,-1 0-404,0 0-122,-3-1-550,-2 0-291,-2 0-729,0 1-1657,-2-1-3810,3 1 7563,-1 2 0,-1-3 0,-1 3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4:57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13 326 14899,'-3'-3'4583,"1"0"-4056,2 3 974,0 0-1333,-4-2 403,3 9-77,-1 6-382,6 15 224,1 9-291,2 6 11,-1 3 44,-2 0-44,-1-2-56,1-3 0,-1-5 34,0-9-45,-2-6 22,1-9 67,-2-5 236,1-4-213,-1-2 258,0-1-34,1-11-1,5-10 304,6-22-303,9-17-22,7-13 100,7-5-370,4 0 113,-1 7-146,0 8-189,-3 9 222,-5 10 12,6-1-34,-11 16 45,4 1-112,-13 15 56,-2 6-168,-2 1-146,2 3-426,-5 1-257,0 1-852,-4 1-639,-2 0-1613,-1 7-4347,0 9 8448,-8 15 0,5-11 0,-4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24 22529,'-32'-7'1715,"8"2"-1267,22 4 45,2 1-33,-1-1-1,4 1 56,12 0-201,11 1 0,17 3-146,6 0-56,5 1 0,-2-2-45,-1 0 23,-5-2-23,-2 0-56,-3 0-11,-2-1 34,0 0 22,-3-3 101,-1-1-45,-6-2-11,-4 0-23,-5 3-33,-3 0-34,7 2-11,-6-1 78,5 2-78,-9-1 12,-3 1-24,-3 0-1411,-3 0 35,-2-1-764,-2 0-672,0 1-2632,-2-1-3475,-10 3 8931,-7 10 0,4-8 0,-1 8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21454,'7'15'1075,"0"4"-973,1 9 111,-2 5-57,-2 4-122,-2 4 89,-2 0-123,0-1-33,0-3-57,0-6-706,0-6-324,0-9-808,0-6-2498,0-5-3563,0-4 7989,1-2 0,-1 0 0,1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1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22328,'11'50'1042,"-3"0"-952,-6-8 190,0 0-202,-2-2-56,1-2 34,-1-3-56,0-1-134,0-3-437,0-4-651,0-6-212,0-4-1042,-3-4-1983,0-2-2780,-5-3 7239,-1-1 0,4-4 0,0-1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 12714,'-1'-1'6230,"0"0"-3742,1 1-1648,8 0 45,6 4-291,13-1-45,7 3 56,5-2-280,5 1 124,4-1-147,2 0-134,0 1 112,0 1-258,-1-1 79,1 0-101,-1-3 90,-1-1-68,-1-1-22,-4-2 11,-3-2 23,-7-2 0,-4-1-34,-4 1 0,-2 1 33,-1-1-44,-1 2 11,-1-1 0,-2 2-22,-3 0-102,-6 2-234,-3 1-1928,-4 0-594,-1 0 1,-1 0-1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2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23885,'33'-2'1065,"0"0"-942,-6 2-123,1 0 0,-1 0-560,-3 2-1333,-2 0-931,-3 1-3014,-3 4 5838,-5 5 0,-5-5 0,-3 1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3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26418,'28'-15'257,"2"2"-380,1 11-897,2 1-1220,-2 0-1155,-3 1-3799,-3 0 7194,-1 0 0,-11 0 0,-1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3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20927,'66'-53'2017,"1"13"-1490,-40 46-124,3 6-22,-10 9-224,-5 2 34,-4 3-102,-4 2-66,-4 1 77,-1 4-100,-2 0-492,0-1-707,-3-2-1177,-3-4-2857,-5 3 5233,-6 3 0,7-14 0,0 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4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24513,'-4'-2'2162,"0"1"-2251,4 1-4494,0 0-4560,13 1 9143,-6 11 0,7-8 0,-11 7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07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23 165 14148,'0'-5'4426,"0"1"-3664,0 4 1714,0 0-2072,0-2 134,0 1-437,0 5 224,0 13-258,1 15 67,2 13-78,1 8-56,0 2 0,-1-3 34,-2-5 11,1-6-45,-2-6 0,1-6 22,-1-7-22,0-6 0,0-7 0,0-5 90,0-2-34,0-2-56,-3-11 33,-3-6-55,-2-16 22,1-11 0,3-10 0,3-9 33,1-5-33,3 1 0,3 3 0,3 8-56,1 10 56,-1 12 0,0 11-44,-1 10 32,1 4 12,0 4-44,11 1-1,-4 2 45,5 0 0,-6 2-34,-3 4 90,0 1-56,-1 5 0,-1 3 56,-1 2-56,-1 14 0,-3-6 90,-1 8-12,-3-12 23,-1 0 314,-6 0-292,-4 1 224,-8 3-156,-3-3 111,-8 4-279,8-10-46,-5 0-257,10-9-874,1-1-448,-2 0-1558,3-3-5143,1-1 8303,1 0 0,6 0 0,1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14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22631,'10'0'1916,"2"0"-1603,22 0-156,-2 0 89,1 0-111,3 1-79,0 3 56,-1 0-101,-1 2 46,-3 1-57,-3 0-35,-3 0 24,-4 0-347,-4-1-415,-5-2-460,-6 1-895,-1-3-1178,-4 2-4795,0-1 8101,-3 4 0,1-4 0,-1 1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14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14933,'-2'0'4302,"1"0"-2385,1 0-1637,-3 24-135,3-8-122,-2 21 55,2-13-78,0 0-157,-3 1-324,-1 2-461,-3 1-358,-1 1-851,1-4-1222,3-5-1210,1-10 4583,2-6 0,1-4 0,0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1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11358,'1'-3'5513,"0"0"-2230,-1 3-2532,6 24-292,-3-3-212,5 23-79,-5-9-168,-2 3 0,0 0-45,-1-1-481,0 0-584,0-6-1109,0-1-2161,-5-4 4380,-1-2 0,0-11 0,1-3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15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75 15347,'-3'0'4986,"1"0"-3305,2 0-616,10-3-214,3 2-246,11-3 23,1 3-315,5 1 91,4 0-202,4 0-157,4 0 44,-2-1-89,-2-2 0,-5-2-11,-6-1-202,-5 1-370,-6-1-335,-2 1-763,-4 1-236,0-1-1590,-2 0-3249,2-1 6756,-2-2 0,-2 4 0,-2 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1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16490,'-1'-3'5087,"0"1"-4437,1 2 919,0 0-1334,2 54 213,0-14-268,0 48-113,-1-27 67,-1 3-134,-2 2-112,-2 1-639,-3-1-1366,-1-6-987,0-8-6727,4-12 9662,1-11 0,3-15 0,0-5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16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24670,'48'-60'728,"-3"11"-594,-17 39-134,-1 3-22,-3 2-68,-4 2-806,-2 2-896,-2 0-1301,-2 1-4549,0 1 7642,-4 6 0,-3-5 0,-4 6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23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14 544 9050,'0'-2'3675,"0"0"662,0 2-3351,2-10-292,-1 7 57,1-7-235,-2 9 1601,0 1-1904,0 8 112,0 5 67,1 12-369,-1 3 55,1 4-78,-1 2 90,0 5-45,-3 1-34,-1 3-11,-2-4 45,2-7-34,1-5-22,2-11-45,1-7 44,0-5 12,0-4 146,2-11 459,9-14 45,8-23-381,13-17 134,5-10-122,-1-1-203,-2 1 129,-10 24 1,-1 0-74,13-29-50,-12 29 0,-1 1 6,6-17-124,-2 10 34,-6 13 0,-4 11 0,-4 13 34,-4 7-68,-3 6-840,0 3-168,-3 3-818,-1 1-986,-1 3-3473,-1 13 6319,-8 14 0,6-11 0,-5 4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33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1 352 12434,'0'-3'4751,"0"1"-964,0 2-3059,0-17-100,0 13 100,0-14-268,0 18-124,0-1 56,0 1-313,0-1 44,0 0-101,0 0-22,0 4 146,0 9-135,3 10 45,1 11-56,2 8 22,1 3 34,-2 1-11,-2-5-34,-1-8-11,0-10-112,1-10 90,-1-6 22,2-6 168,1-5 302,3-9-212,3-14-22,5-16-46,4-11-134,6-13-33,3-4-23,2-2 45,7-15-45,-13 30-68,1-1-357,-15 37-718,-5 9-471,-3 7-773,-2 4-7444,-2 10 8636,-5 7 0,3-3 0,-3 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42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16075,'0'-6'5424,"0"1"-4819,0 5 706,0 0-1009,1 2 57,5 2-236,2 2 79,5 3-101,3 1-90,0-1 123,2 0-122,0 0 32,0-3-44,-2 2-22,0-2 11,-3 0-426,-1-1-392,-3-1-415,-3-1-1243,0-2-1883,-1 0-3093,2-1 7463,2 0 0,-3 0 0,-1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43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18642,'0'-3'5131,"0"1"-2867,0 2-1782,24-8-23,-6 6-279,23-6-35,-10 8-89,1 0-22,-1 1-68,-1 1-89,0 2-774,0 2-447,-2 3-1043,0 1-2151,-4 3 4538,-4 3 0,-9-8 0,-4 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55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10260,'-5'2'4684,"1"0"-3474,4-2 2633,0 0-3036,-5 0-146,3 0-45,-4 0-21,5 0 850,0 0-1064,1 3 89,11 3-134,7 7-10,18 5-203,9 6-22,5 5 0,0 3-68,-2 3 102,-5 2-68,-3-1 0,-5-1-11,-4-3-22,-6-5-23,-3-4-11,-5-6 0,-3-3-11,-1-3 11,-2-1-56,1 1-124,-1 0-256,0-1-192,-2 0-403,-2-3-706,-2 0-5726,-5 10-1623,-9-3 9086,-6 11 0,3-14 0,1-2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5:55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1 583 22216,'24'-58'2767,"9"-1"-2363,12 10-168,7-2-80,2 3 1,1 2-78,3 0-79,3-1 33,3 1-33,-1 3-11,-5 8-11,-11 11-539,-12 7-526,-12 9-852,-9 4-1411,-6 2-3608,-4 12 6958,-3 9 0,-1-6 0,0 4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43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2 15146,'-1'-1'5277,"-1"0"-2072,2 1-2836,-9 22-111,4-2 90,-8 22-259,8-6-10,1 1 33,1 0-68,2 0-21,0-3-23,1 0-23,0-4-21,0-1 21,0-6-167,0-6-303,0-4-852,0-8-739,0-3-1826,0-3-4203,0-10 7265,-2-3 0,2 1 0,-2 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44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31 23695,'-4'-1'829,"1"1"-762,3 0-67,0 1 79,7-1-34,10 0-45,12-1 22,9-4-33,0-1 22,-5-1-11,-7 0 22,-7 5 23,-4 0-67,-4 2 22,-3 0 0,0 0-34,-3 0 45,0 0-11,-1 0 0,-2 0 45,1 0-56,-1 0 11,1 3 0,1 2 34,1 5-34,0 3 100,0 19-32,-1-1-68,-1 16 0,-2-9 11,1 2-22,1-6 22,-1-2 0,1-8 56,0-2-100,-1-10 66,1-2-10,-2-7 111,-1-2-112,0 4 46,-6-1 88,-4 3-100,-6 0 113,-4-2-90,-1-1-23,-1-1 112,-1 0-112,0 1 56,0 0-12,2-1-32,1 2-80,2-2 12,2 0 0,3 0 12,1-2 44,2 0-56,2-1 0,1 0 11,2 0-45,1 0-33,2 0-5368,2 0 2007,0-2-3418,4-2 6846,4-3 0,-2 1 0,1 2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44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9 12927,'0'-5'5177,"0"2"-4102,0 3 393,0 0-1042,-5 34-258,3-14 34,-3 29-124,5-21-44,0 0 89,0-1-112,0 0 23,0-3-34,0-3-123,0-4-426,0-4-527,0-2-1165,0-1-1378,0-1-3104,-2 2 6723,-1-1 0,0-3 0,1-3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4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21611,'43'-25'964,"-5"5"-852,-19 16-90,-1 2-22,0 0 0,-2-1-145,-1 1-607,-1 0-693,-2 1-1188,0 0-2230,-2 1 4863,-2 0 0,-4 0 0,-2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45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12322,'0'-6'4370,"0"1"-3586,0 5 583,0 0-1109,3 49-202,0-22-56,3 38-23,-1-37-189,-1-3-606,0-4-931,-3 1-1186,0-3-2869,-1 1 5804,0-3 0,0-7 0,0-4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45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61 21723,'34'-9'1053,"2"0"-851,-2 0-79,0 0-123,-3 2 34,-4 1-23,-6 3 0,-3 0 0,-2 1 1,-3 0-1,-2 1-11,-4 1 0,-2 0 22,-3 0-11,-1 0 583,0 0-471,-1 3 147,0 5-181,0 4-44,0 5 22,0 1-33,0 3-34,0 2 0,0 4 22,0-1-44,0-1 22,0-5 0,0-4-34,0-5 68,0-4-57,0-2 23,0-1 0,-1-2 90,-1 2-79,-2-1 12,-3 2 77,-5 2-77,-2 0 78,-3 3-23,-8 5-67,6-3 0,-6 5 34,7-5 403,-12 5-167,4-5-23,-12 4-247,9-6 90,-1 0-90,4-4 0,7-1-11,5-4-34,6-1-638,5 0-437,2 0-640,1 0-1130,0-3-2253,7-2 5132,5-2 0,-2 2 0,1 2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56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15 13588,'4'-8'4213,"-1"2"-3630,-7 50-381,2-18 10,-3 38-122,4-29 246,1 5-44,0 3-236,0 2-56,-1-2-34,-1-6-403,-1-6-897,-2-8-1231,1-6-2108,0-8 4673,1-4 0,1-4 0,0-1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5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20972,'54'29'594,"-6"-6"-549,-32-22-23,-1 0-11,-4-1 23,-1 0 22,-2-1-34,1-4 1,1-3-34,0-5 11,1 1 0,-2 0 44,-1 5-10,-5 4 67,0 1 89,-3 2 225,0 0 22,0 3-179,0 5-79,0 9 11,0 9-190,0 7 12,0 6-12,-2 0-23,2-2-324,-2-5-1199,1-9-1020,1-6-2532,0-8 5098,3-6 0,-3-1 0,4-2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5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0 360 14607,'0'2'5514,"0"0"-4876,0-2-504,0-21-55,2-3 101,4-25-102,2 1 12,4-1 22,-4 5-101,0 7 0,-4 6 11,1 8 12,-1 6 78,-2 7-112,2 3 11,-3 5 12,1 1 10,-2 1 12,2 1 313,1 6-10,2 6-45,3 9-225,-1 6-67,2 5 12,2 17-113,-2-12-224,2 10-425,-5-20-147,-2-4-716,-1-4-1804,-3-2-3822,0-1 7228,-6-1 0,4-7 0,-3-2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5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52 14148,'-2'-5'5973,"1"-2"-5032,1 1-426,1 0 124,5 0-460,3 2-112,8 0 46,2 0-113,2 0-617,0 1-907,-3 1-1367,0 1-2319,-1 1 5210,0 0 0,-7 0 0,-2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6:57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88 12960,'0'-2'4494,"0"0"-3340,0 2-964,0 14-55,0 0 78,0 14-57,0-2-55,0 2 12,0-1-102,-2 1-11,0-5 0,0-4-22,0-3 10,1-8 12,1-3-34,0-3-134,0-2 168,-1-8-33,0-6-102,0-11-156,1-7 45,0-1 134,0 0 11,0 3 90,0 6 11,0 6-12,0 7-44,0 5 45,0 4 11,1 2 79,1 0-46,0 0 314,3 0 1,2 0-35,2 0 80,2 0-169,3 0-23,1-2-133,3-1-57,1-5-11,4-4 0,-1-3 45,4-5-34,-11 7 123,0 2 628,-12 9 34,-3 2-34,0 1-135,0 7-134,0 7-56,0 12-123,0 29-269,-1-8-23,-3 18-44,-3-19-269,0-3-1132,1-5-1211,2-8-3786,2-8 5572,1-9 0,1-8 0,0-4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11705,'2'-2'6690,"0"1"-3889,-2 1-1221,0-1-952,0 8-1,0 5-212,0 12-247,0 5 78,0 3-190,0 1 11,0 1-67,-1 3 68,-1 1-136,-1 0-10,-2-2-415,1-7-571,0-9-774,3-8-336,0-8-2139,1-3-4215,-1-11 8528,-1-6 0,1 2 0,0 1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0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13 22732,'22'-5'1546,"0"1"-1490,1 3 67,1-1-123,-3 2 45,-1-1-23,-1 1-11,-3 0-22,-1 0-11,-2 3 22,-1 5 67,-2 5-33,-2 4-1,0 1-33,-2 2 23,-2 4-35,-2 5 12,-1 6 0,-1 4-11,0 4 11,0-2 0,0-3-11,0-4-11,0-9 22,-2-7 33,0-6-10,-3-4 77,-4-1-77,-4-1 33,-6 1 11,-2 1-56,-5-1 12,-1 1-1,2-2 68,-6-1-68,12-3-22,-3 0 0,12-2-123,1 0-247,-2-2-78,4-1-90,-1-1-504,6 0-661,0 1-1154,2-1-3318,0-1 6175,2-5 0,-1 5 0,1-2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0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23392,'26'76'1211,"-4"-6"-1099,-17-20-79,-3 0-66,-1-2-135,-1-5-1099,0-7-973,-3-8-2231,-1-5-4056,-3-8 8527,2-7 0,2-3 0,1-4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1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21465,'48'-20'135,"-7"5"-236,-24 14-785,-4 1-1007,-1 0-7938,-2 2 9694,-6 6 1,0-4 0,-4 3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1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14675,'3'-3'5177,"-1"1"-4808,-2 2 180,0 0-538,0 42 79,0-16-90,0 35-78,0-31 66,1-3-290,-1-7-695,1-3-1110,-1-5-1579,0-5-3284,0-4 6970,0-2 0,0-1 0,0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47 12535,'-1'-3'3574,"0"1"1,1 2-2993,14 7-235,-4-4-257,12 4 0,-7-6 10,-1-1-100,2-3 180,-1-2-124,-2-4 0,-1-3 112,-1 1-134,-3 1 111,-2 5 102,-2 1-135,-3 4 112,0 0 145,1 0 360,0 7-124,1 6-179,0 10-146,-2 8-213,-1 4-44,0 1-46,-4 2-548,-1-1-1334,-4-3-1423,3-2-3731,3-3 7059,1-4 0,2-11 0,0-5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2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0 374 14048,'0'5'5075,"0"-1"-4559,0-4-225,14-44 56,-5 18-67,11-36 34,-8 29 135,-1 0-192,0 0 124,0 2-135,0 2 136,0 4-35,0 3-235,0 4 67,-2 5 79,-1 4-168,-2 5 55,-1 3 34,1 1 158,1 2 133,0 6-156,3 5-34,-1 9 68,1 16-214,-4-6-134,1 13 12,-6-12-12,-1 1-236,0 0-761,-4-1-1334,-2-3-1972,-6-1-4537,1-2 8840,-2-3 0,6-11 0,2-4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02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23818,'32'-26'919,"18"-1"-919,-15 15-101,10 1-324,-20 7-797,-4 4-974,-4 0-2320,-1 0-5315,-1 4 9672,5 2 1,-10 0-1,1-1 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3 19785,'-9'-3'1131,"-2"3"-806,-7 8-11,-1 7 156,-2 9-459,-2 4 213,0 6-112,-1 2-89,2 3 134,4-1-145,2 3 10,4-2 34,4 0-22,2-4-34,3-2 0,2-4 44,1-2-55,0-4 11,1-2 0,5-1-67,1 1 67,5-2-22,-1-3 22,3-2-102,0-4 68,9-1 34,-6-5-33,7-1 89,-7-3-56,-1 0 0,0-1 22,-2-6-22,0-3 0,10-20 57,-6 3-1,8-9-56,-10 7 0,-3 6 34,-4-2-34,-3 5 0,-4-1 100,-1-11-55,-1 8-45,0-13 0,0 11 23,0 2-23,-3 2 11,0 4 0,-4 0 101,-3-3-112,1 7 0,-3-3 0,3 8-22,-1 2 22,2 0 0,1 2 11,2 2 11,1 1-22,-1 1 23,-3 0-68,1 0 45,-3-1 0,3 0 22,1 1-11,0-2-11,2 1 0,1-1-89,0 2 66,2 0-268,0 1-9540,1 0 8734,0 4 0,0-3 0,0 4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1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14 11269,'-7'-7'5389,"2"1"-4728,5 6 650,0 0-639,-4 44-167,2-14-191,-4 39 33,-1-23-168,0 3-56,0 0-123,1-2 79,1-5-79,0-4 0,1-5 11,1-4 0,0-1 0,1-4-11,-1-1 0,0-3-280,-1-2 34,-1-2-202,0-2-370,2-2-550,0-2-1264,2-3-1671,0-2-750,1 0 5053,-2 0 0,1-2 0,0-1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19258,'2'-8'1568,"3"1"-1287,2 7-113,1 0-135,0 0 79,1 0-112,0 0 12,0 0-1,-2 0-11,0 0-112,-4 0-359,2 0-604,-3 0-842,1 0-1635,-3 0-2151,2 0 5703,0 0 0,-1 0 0,0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2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15829,'-4'0'1692,"-1"1"-1199,1 10 146,-2 5-303,0 9-191,-1 4 102,0 0-112,-1 2-23,2-1 11,1-1-123,2-1 56,0-1-56,2-4 0,0-2 34,1-2-12,0-2 0,0-2-22,0-2-89,0-3 66,0-1-21,0-4 44,2-1 67,2-1-56,2-2 56,8 0-44,-3-1-1,6 0-22,-3-1 0,-1-6 45,1-1-45,-4-6 101,0-1 89,-2 0-100,0-4 66,-2-1-100,0-1 45,-1-3 11,-1 2-101,1 0 45,-3 1-44,2 4 21,-2 2-66,0 1 33,-1 1 0,-1-1-45,0 3 45,0-3-34,1 4 12,0 1-225,0 1-33,1 4-257,-2 0-584,0-3-3126,0-3-3338,0 3 7585,0 0 0,0 6 0,0 1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3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16468,'11'-9'1524,"1"3"-1266,-7 4-90,2 2-157,0-1-11,1 0 0,1 0 0,0-1 11,0 2-11,0-1-134,-2 0-304,0-1-436,-3-1-336,3-1-818,-4-3-1748,3 1 3776,-3-1 0,-1 4 0,-1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3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6 11773,'-1'-3'4045,"0"1"-1917,1 2-1567,-9 11-180,3 2 22,-9 13-291,4 0 1,-1 3 66,2 0-112,1 1-11,2 2-56,1-3 45,2 1-67,0-5 22,3-5-34,0-3 23,1-4 22,0 2 11,0-1-22,0 1-56,1-1 12,3 0 32,0-3-77,2-3 89,0-3-45,-2-2 11,1-2 12,-1-1 22,2 0 11,0 0-11,3 0 0,0-3 79,1-4-68,1-3 22,0-4 12,3-8-45,-2 4 0,1-7 0,-4 4 45,-2 0-23,-1-5 12,1-12-34,-2 10 0,0-9 0,-2 17 11,-2 1-33,-1 0 22,0 0-23,0 0-33,0 1-56,0 4 56,0 4 0,0 4-56,0 4 101,0-1-213,0 2-325,0-1-617,0 0-671,0 2-819,0-1-1647,-4 1 4303,1 0 0,0 0 0,0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4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 12322,'-7'0'4392,"2"0"-3720,5 0 516,0 0-740,4 2 0,2-1-133,3 2 9,1-1-88,1-1-68,-1 1-68,1-1-100,-3 0 0,1-1-11,-1 0 0,0 0-258,-1 0-594,-1 0-952,-1 0-1535,2 0-2163,0-6 5513,5-2 0,-6 1 0,1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4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19325,'-7'54'442,"0"0"1,-6 41-185,5-48-1,0-2-44,0-6-157,0-5 46,3-3-102,0-4 11,2-3-56,-1-1 45,3-5-124,-1-2-313,1-3-571,-2-5-897,1-2-1468,0-5-2319,1 0 5692,1-1 0,0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4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31 14025,'-7'-8'4146,"2"1"-3720,5 7 1064,0 0-1064,12-1 44,-1 1-178,11-1-113,-5 1-78,2-2-101,-1 1-11,0-1-528,-2 0-1052,-2 0-1479,0 0-3675,-4 1 6745,-1 0 0,-5 1 0,-1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7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23717,'51'-9'247,"-7"2"-236,-24 6-22,-3 0-370,-5 1-1390,-1 0-671,-4 0-2981,-1 0 5423,-3 4 0,-1-3 0,-2 3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7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24759,'16'2'-1512,"-3"0"-1469,7-1-3506,-3-1 6487,3 0 0,-9 0 0,0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8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48 107 16221,'-5'-3'4034,"1"1"-3519,4 44-111,-1-13 44,-2 36 56,-2-24-123,-1-3 101,0-5-79,2-6-268,0-10 111,1-6 34,1-8-89,1-1-34,0-13-157,0-7 0,0-16 0,1-9 0,0-4 0,3-1-56,4 4 56,5 6 0,3 3 0,3 7-11,-1 5-12,1 5-55,-2 6 33,0 5-56,-4 4 90,-1 2 11,-3 2 56,-2 6 11,-4 2 45,-1 8-100,-3 3-1,-4 1-11,-4-1-56,-4-3-191,0-2-515,2-3-583,2-1-638,0 0-2353,2-2-4953,3 0 9289,3-3 0,1-2 0,1-2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22 14518,'-3'0'4101,"1"0"-2924,2 0-964,-18 51 22,13-28-34,-13 38-189,17-44-12,1-6 78,0-4-56,5-4 34,3-2-33,6-7-23,4-7 22,-1-8-11,1-4-11,-4-2 0,-3 0-22,-3 3 22,-5 3-34,0 4 34,-2 8 23,-1 4-23,0 4-23,0 1 102,0 6 212,1 2 68,0 6-101,0 2-12,0-1-156,0 1-68,1-3-22,3-1-840,-1-1-1636,3-4-4191,0 0 6667,3-3 0,-4-1 0,-1-2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9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93 14574,'0'-2'4202,"0"0"-3810,0 2 68,0 51-135,0-21-23,-2 43-44,-1-34-12,-1-3 23,-1-4-134,0-7 55,2-7 1,0-6-91,2-8 57,1-1 22,0-7-89,0-8 56,0-11-113,0-11 1,0-9 11,2-5-34,5-21-11,0 21 0,4-6-11,-1 29-12,0 6 23,2 5-11,0 4-67,-1 5 78,1 2-56,1 2 44,-3 4 1,2 5 22,-4 5 45,-2 5-56,-4 4-44,-1 1-158,-2 1-548,-4-1-528,-1-2-1422,-6-4-2892,3-3 5592,0-5 0,4-4 0,3-2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9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17487,'-7'51'112,"1"-8"-112,4-26 0,1-3-67,1-5 11,0-4 34,0-2 22,3-2 33,1-1-33,4-1 0,-1-4 0,2-2 23,-2-4 33,0 0 22,0-1-44,0 0 10,-1 1-44,-1 2 0,-1 2 0,1 0 45,-1 2-45,0 1 56,0 1 11,-2 3 248,3 0 88,-3 0 224,3 0 46,-1 4-360,1 3 102,3 11-281,-1-3 68,1 6-191,-1-4 57,-2-1-68,1 0 0,-1-3-34,0-2-1524,1-4-302,-1-4-1658,0-1-2040,0-2 5558,-1-2 0,-1 2 0,-1-2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49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24099,'46'28'660,"-8"-2"-626,-28-13-68,-1-1-593,-2-4-1737,0-1-1693,-3-3-5774,-2-2 9378,0 2 1,-2-3-1,1 1 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52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5 299 11269,'-2'0'6397,"-1"0"-4110,3 0-1974,11-30-89,-1 11-123,9-27-45,-2 18-45,-1-1 12,2-2-46,-1 2 23,0 0 0,-2 5 45,-2 7-34,-4 6 112,-2 7 12,-2 2-79,-2 2 68,1 0 10,1 4 146,2 5 22,1 8-89,0 6 0,-1 5-67,0 4-46,-2 16-100,-3-14-179,0 5-739,-2-20-819,0-4-2028,-4 0-3451,-3 1 7216,-6 2 0,5-8 0,0-2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52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14764,'0'-4'5536,"0"1"-4819,0 3 258,0 0-707,18-22-55,-7 13-179,17-16 34,-13 19-136,2 1-414,-1 0-840,1 0-1355,0 3-3184,3 0 5861,0 1 0,-9 1 0,-2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53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11571,'2'-5'4650,"0"1"-4157,1 50-336,-2-17 78,3 40 79,-3-33 292,0-2 178,0-9-180,1-6-166,-2-8 144,1-6 91,-1-3 548,0-2-1087,-2-11 1,-2-4-135,-1-17 11,2-5 45,1-7-56,5 2 0,3 4-11,3 5-22,3 9 10,-1 4 23,0 8 0,-1 3-79,0 6-22,-2 0-11,-1 3 23,-1 0-1,0 0 56,-2 2 34,-1 4 0,-2 4 0,0 6-324,-2 11-225,-3-8-706,-1 7-448,-3-12-1805,2-4 3508,2-4 0,3-3 0,1-2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53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0 109 14439,'4'-4'4931,"-1"1"-4572,-3 3-214,7 47-122,-5-21 77,5 37-66,-7-34-34,0-4 0,0-6 56,0-4 0,0-8 101,0-4 168,0-2 55,-2-2-289,-1-9 43,-1-11-22,2-12-78,1-10 78,1-3-112,0 0-3381,4 7 3437,0 8-34,4 8-33,-1 7 11,-1 6-56,3 2-11,0 5 67,3 0-79,-1 1 3460,0 1-3526,-3 0 100,-1 1 11,-1 0 12,0 3 22,-2 4 89,-1 5-21,-2 3 55,-1 4-112,0 0-22,-4 0-90,-1-3-269,-5-3-45,3-3-492,-1-5-987,4-2-1691,-1-3-3519,1 0 7104,2 2 0,1-2 0,1 2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7:54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11481,'-2'0'2119,"1"0"-1481,1 0-224,-14 48-66,9-27-23,-9 36-45,13-42-22,1-3 22,0-4-23,0-2-257,1-3-56,3-1-101,1-2 45,4-1-134,3-7 56,1-4 122,1-8 68,-2-1 0,0 2 0,-4 2 247,-3 5 134,0 4-78,-3 3 55,0 4-89,-1 0 392,-1 1-313,1 0 178,0 0 180,0 0-213,3 1-23,-1 3-66,3 3-12,1 4 34,1 3-180,3 3-11,-2 1-89,3-1-124,-2-2-44,1-3 11,-1-3-280,-1-3-897,-2-3-2028,-2 0-5411,-2-2 8627,-2 3 0,0-2 0,-1 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1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11 14428,'0'-6'5177,"0"1"-4393,0 5 1031,0 0-1455,-8 0-92,-3 3-122,-10 6 134,-3 8-101,-2 7-22,0 5-11,1 4-90,2 3 56,2 1-112,4 1 22,4-2 34,3-1-45,5-1 0,2-1-11,3-3-56,1-1 45,6-4-34,5-2 45,6-5-44,4-3 44,2-4 0,3-4 0,2-3 11,3-2-11,1-3 0,1-6 0,14-12 33,-14-1-33,6-8 0,-21 10 0,-6-1 79,-5 2-34,-5-17 123,-1 8-157,-4-15 57,-3 13 100,-4-2-34,-5 4 68,-14-13-146,5 13 0,-9-6 0,14 17-68,2 5 12,6 6-89,1 0 78,1 4-191,0-1-324,-3 1-1626,-2 1 281,5 2-1334,0 2-2543,6 6 5748,1 5 0,1-7 0,0 1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2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23572,'6'2'907,"1"1"-739,1 1 68,0-1-124,1 0-112,0-1 89,-1 0-78,0 0 12,-1-2 10,-1 1-33,-1-1-44,-1 0-483,-1 0-840,-1 0-661,-1 0-919,0 0-2263,0 0 5210,1-2 0,-1 2 0,0-2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2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21185,'0'38'2331,"0"3"-1883,0 2-78,-1 2-23,-1 0-257,-1-5-1,1-1-89,1-7 56,1 0-45,0-3-11,-1-2-89,-1-3-3807,1-5 2540,0-7-773,1-5-1625,-1-3-4459,-3 2 8213,-3 4 0,3-3 0,-1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3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4 15023,'-1'-2'5254,"-1"0"-2396,2 2-2410,-2 0-168,0 7-101,-3 5 102,0 10-181,1 5-32,-3 2-68,1 1 22,-1-2-56,1 0 34,1-4-235,2-5-415,0-4-471,2-9-245,1-3-4360,0-3-22,0-10 5748,0-2 0,0-1 0,0 3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23090,'32'0'795,"-3"0"-728,-8 0-44,-1 0 112,0 0-135,-3 4 11,-1 1-11,-3 4 34,-3 2-34,1 0 0,-4 0 11,-1 1 134,-4 1-133,0 0 66,-2 3 12,0 3-79,-2 1 213,-3 5-90,-4 0 45,-3 1-22,2-2-112,1-3 22,2-2-67,1-4 79,-2 3-57,3-7 23,-1 2 11,-1-5-23,1-3-55,-4 1 22,0-1-123,-1-2-124,0-1-548,1-2-829,1 0-663,2-7-2027,1-4-2431,3-9 6745,1-3 0,2 9 0,0 2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11638,'1'-1'5323,"0"0"-1346,-1 1-3103,8 14-157,-4-1-190,5 15-135,-8-2-212,-1 3-57,0 2-67,0 1-34,0 3-44,0-2 11,0-2-157,-1-4-258,0-7-493,0-6-571,1-7-1053,0-4 906,0-3 1,0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4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12 22462,'17'-1'852,"-1"1"-662,1-2-145,0 1 22,-2-1-67,2 0 0,-4 1 56,1 0-56,-2 0 56,-1 1-56,0 0 12,-2 0-24,-1 0 12,-1 0 0,-1 0-11,-2 0 34,0 1 21,-1 0-44,-1 3 12,2 1-1,-1 2 11,0 0 1,1 4-23,-3 2 33,1 2-33,-2 3 0,0 2-22,0 1 11,0 2 11,0-1 0,0-1-45,-2-1 45,1-1-23,-1-1 1,1-2 44,1-2-44,-3 1 22,0-4 112,-3 1-67,-1-3 135,-3 2-24,-3 0-44,-3 2 45,-8 2-112,5-5 45,-5 0-46,9-7-32,0-2-1,1-1 11,-1 0-44,2 0-23,1 0-201,-2 0-214,6 0-358,-1-1-437,7 1-661,0-2-1479,2 0-2936,-1-2 6331,1-3 0,0 2 0,0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4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15045,'0'-5'5244,"0"1"-4381,0 4-214,0 0-89,0 49-145,0-21-56,0 41-180,0-34-89,0-3-12,0 0-33,0-6-34,0 1-11,0-4-638,0 0-718,0-4-785,0-4-3159,0-3 5300,0-5 0,0-3 0,0-2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15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23628,'67'-33'493,"-15"8"-830,-31 25-1164,-9 0-1199,-2 0-4718,-4 5 7418,0 6 0,-4-4 0,0 2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1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42 20098,'-64'23'1042,"11"3"-762,34 4-190,3 1 123,4 1-180,5-1 23,3 3-56,3-2 0,2 1-22,5-3 11,4-4 0,5-5 11,3-4-112,2-8 78,2-3-78,1-4 112,2-3 22,-1-8-22,1-5 12,-5-10 21,-1-3-22,-6-3 57,-4-3-57,-4-1 34,-3-1 11,-1-2-56,-1 3 67,0 3 67,-4 3-67,-1 7 79,-5 2-101,-9 2-34,3 5-11,-4 1-224,7 6-336,3 3-3575,1 1-1680,4 1 5815,2 4 0,3-4 0,0 4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1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19516,'10'95'336,"-2"-23"-336,-8-30-23,0-21-560,0-8-1198,0-4-1301,0-5-2610,0-3 5692,1-8 0,-1 5 0,1-5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1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40 10170,'-1'-2'5021,"0"0"-1470,1 2-3114,8 2-89,-1 0-102,8 2 12,-3-2 89,1-1-67,-1-1 34,3 0-134,-1 0-57,3 0 11,2-2-44,0-4-1,0-4 1,-2-2-45,-4 3 112,-3 3 89,-4 4-44,-3 2-46,0 0-32,-2 0 145,3 1-34,-1 4-123,2 4 68,1 7-113,-1 5-45,-1 4 45,0 3-55,-2 2-12,-2-2-157,0 0-942,0-4-872,0-2-7860,-5 2 8974,1-6 1,-1-2 0,4-10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2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0 316 12042,'8'-4'6756,"-2"1"-5915,-6 3 10,0 0-504,9-1-235,-6-4 23,9-5 56,-6-11-135,1-9 11,0-8-56,-2-5-11,-2 0 11,-2 2-11,-1 9 56,1 8-44,-1 12 10,0 6 23,0 4 716,0 2-593,2 0-32,0 0 65,3 2-167,1 0-12,2 3-11,1 0 12,0-2-23,1 0 0,0-2 0,0 0-11,0-1 11,-1 0-34,0-1 34,-1-1 11,-1-1 0,-3 1 57,-2 1-57,-1 1 78,1 0 68,0 0-56,0 0 224,2 5 78,-1 7 46,0 11-181,-1 7-3581,-2 6 3380,0 1-67,0-2-1871,0 3-1625,-1-15-6264,0-3 9760,0-15 0,1-3 0,0-2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2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0 250 21790,'0'22'258,"1"-4"-225,3-28 102,3-8-124,5-16 34,0-7-23,0-2-22,-1 1 45,-3 7-45,-2 7 281,-2 9 66,-1 7-101,-2 6-123,1 4-78,0 2 112,4 0-11,-1 0-57,3 2 158,0 4-45,1 6 11,1 7-68,0 5-111,0 5-1,-1 1-33,-1 0-22,-2-4-583,-2-4-762,-2-4-628,-1-2-1422,-1 0-2499,0 0 5916,0 2 0,0-8 0,0-3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2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24715,'46'-38'235,"-6"6"-482,-23 29-1108,-3-2-1346,-2 2-2923,-3 2 5624,-1 0 0,-4 1 0,-1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4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22944,'-4'0'684,"8"0"-572,11 2-79,7 0-33,2 1-11,1 2-683,-2-3-1144,-1 1-896,-4 2-3373,-5 4 6107,-6 8 0,-5-7 0,-2 1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15863,'-2'1'6554,"1"0"-5422,1-1-1098,10 5-34,2-4-975,12 4-919,-1-5-1546,4 0-3226,4 0 6666,3-6 0,-15 4 0,-3-3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4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20759,'-9'73'1188,"3"-8"-1054,5-32-134,1-4-22,0-8-258,0-6-617,0-9-2554,0-4 728,2-22-772,0-3-248,2-21 3743,0 6 0,-3 16 0,0 6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4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7347,'0'0'0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4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7347,'0'0'0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5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11975,'1'7'5367,"0"-2"-4325,-1-5 224,0 0-885,5 37-67,-4-27-34,4 26-135,-5-35-33,2-2-56,0-10-33,0-7 10,3-13-22,0-7-11,2-2 23,-2 1 22,0 4-45,-1 6 45,1 6 0,0 7 56,0 5 100,0 5 158,1 4 189,0 1-65,2 3 525,4 20-784,-2 0 90,2 18-180,-6-7-66,-1-1-68,0-1-45,-3-2-1020,-1-2-6991,-1 4 8056,0-10 0,0-4 0,0-12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5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23213,'42'-3'258,"-8"-1"-325,-24 2-729,-3 1-919,-2-1-1141,-1 0-2355,-3-1 5211,0 0 0,-1 1 0,0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6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18250,'4'9'1445,"3"2"-919,6 4-55,2 0-169,-1 0 68,0-3-190,-3-3-136,-2-4 68,-1-2-112,1-2 112,0-1 12,2-4-80,2-5 80,0-3-80,-1-4-32,0 1 77,-3-2-78,0 0 1,0-1-12,-1 0-56,-2 3 44,1 2 1,-3 7-11,-1 2 11,-1 4 11,-1 0 134,1 1 101,0 8 236,1 7-258,-2 12-123,0 10-90,-1 4-908,0 13-526,0-16-2096,0 2-3876,4-20 7406,1-2 0,-1-9 0,0-2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6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13409,'-2'-2'3742,"0"1"-3215,2 1-235,-1 23-35,0-4-111,-1 20 100,1-12-156,1-2 55,0-2 46,0-5-158,0-4-33,0-7-145,0-4-191,0-2-67,0-8-337,0-6 112,0-10 404,0-3 224,0 2 0,0 3 45,0 5 146,-2 5 145,-3 0-191,0 5 23,0 1-22,4 3 123,0 2 885,1 0-885,5-2-45,0 0-179,4-1 157,1 0 22,-1 1-11,1 0 89,0-1-78,-1 1 68,-1-1 10,0 2-55,-4 0 100,2 0-90,-2 1-89,0 0 57,0 1-90,0 6 33,1 3-157,-2 6 22,0 2-66,0 4-349,-2 1-704,1 0-987,-2 1-3967,1-2 6040,1-4 0,-2-7 0,2-5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7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20 178 15896,'4'5'4695,"-1"-1"-4381,-3-4-11,0 0-169,-4 11-11,3-9-44,-3 7-23,4-16-56,0-8-45,0-8-56,0-4-179,0-2 22,0 3 135,-1 2-12,-1 5 102,-3 3 33,3 5 0,-2 4 22,3 3-11,0 4 280,0 0-133,1 1-46,1 2 0,1 1-101,2-1 11,2 0 1,1-2-1,1 0 1,1-1-23,2 0 0,-3-2 22,0 0-22,-3-1 34,-3 1 100,1 0 56,-1 2 135,-1 0-11,3 0-45,-1 0 23,2 2-46,-1 4-44,-1 4 22,2 4-168,-4 4 11,1 2-67,-2 0-370,0 1-829,0 0-1288,0-2-4046,0-1 6533,0-5 0,0-5 0,0-4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33 137 18910,'-17'63'2039,"4"-15"-1881,11-40-24,1-8-134,1-2 11,0-9-11,0-8 23,3-12-23,1-4 0,3-3 11,0 3 45,-2 4 78,0 7 202,-3 8 68,1 8-180,-2 4 112,3 3 79,1 1-34,1 0-12,2 2-55,-2 6-22,2 6-80,-3 8-178,1 5 0,-1 5-34,0 6-12,-1 1-111,1-2-941,0-5-1480,-1-8-2229,-1-4 4773,-1-3 0,-1-8 0,-1-2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27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24558,'45'-18'403,"-5"3"-403,-18 13-515,-1 0-1233,-4 1-1883,-4 1-6200,-4 6 9333,-3 6 1,-4-3-1,-1 2 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38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24580,'0'50'274,"0"0"1,2 46-197,0-25-33,0 4-11,-1 2-34,-1-4-370,-1-5-851,-3-10-673,1-13-2218,-1-17-4762,3-13 8874,5-15 0,-4-2 0,4-3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38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18944,'0'-2'4471,"0"0"-2298,0 2-1478,59-17-157,-20 9-213,48-12-145,-38 15-80,-5 2-100,-9 2 0,-8 1-459,-8 0-942,-5 2-1075,-6 5-1950,-3 10-5076,-3 12 9502,-6 14 0,3-18 0,-3-2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38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25599,'58'-15'225,"-7"0"-1010,-23 8-1086,2-2-1827,2 1-4638,4-2 8336,2-1 0,-17 5 0,-3 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39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25051,'2'0'212,"7"0"-212,10 0-515,4 0-695,1 0-1064,0 0-1906,-2 0-4762,-4 3 8942,-1 4 0,-9-2 0,-2 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3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26955,'4'2'1110,"5"0"-931,10 0-33,3 0-79,4 1-45,2-2-22,-1 0-224,1-1-739,-3 0-730,-2-2-1197,-2-4-2343,-1-2 5233,0-2 0,-9 5 0,-2 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39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30 18765,'-4'-2'5871,"0"0"-5188,4 2-43,0 0-551,-1-4-33,0 4-56,0-4-190,2 4-987,4 0-1378,2-1-2991,11-2 5546,7-2 0,-9 0 0,-2 2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39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 20658,'-4'0'4549,"1"0"-4313,3 0-449,0 0-1053,-1-1-1805,1 1-4245,-2-1 7316,0 7 0,0-4 0,0 4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11 324 19011,'-5'1'4292,"1"0"-3889,4-1-33,0 0-314,-1-20 45,4 1 0,5-21 22,9 3 23,7-2-3505,3-1 3449,3 3-57,0 4-21,3 7 111,-2 7 56,1 9 291,-4 5 102,-2 13 3280,-3 9-3416,-3 12-133,-4 12-67,-4 2-57,-5 3-134,-5 0-12,-1-4-33,-1-1-213,0-4-594,-4-3-3896,-2-4 2283,-3-6-2458,-1-7-4953,4-7 9515,1-6 1,4-2 0,0-2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21241,'11'61'74,"0"-1"1,-1-2 0,-3-4-41,-5 21-1,-2-3-33,0-5 12,0-6 10,-3-10-11,-1-10-5593,-1-11 5616,-2-12 1464,2-10-1285,-1-5 1072,0-10-1184,-3-12 45,-2-16-22,3-19 77,2-11-44,4-10-90,6 1-11,5 2-56,5 9 0,5 10-11,-2 13-67,1 12 44,-1 12-11,1 8 34,0 6 11,3 2 3336,-2 2-3280,4 23 22,-10-3-66,0 21-1,-10-13 56,-2 0 34,-1-4 67,-7 2 0,2-11 179,-5 0 23,5-12-90,1-3 11,2-1-78,2-1-34,0 0 1,0 1-124,0 5 56,0 17-89,0 3-1,0 14-22,0-7-45,0-3-22,2-4-393,-1-4-279,1-1-740,-1-3-5009,1 5-347,1-6 6835,4 3 0,-4-13 0,1-3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14933,'0'-6'5154,"0"1"-4516,0 5 405,0 0-797,1 7-33,0 6-191,1 12 34,1 2-56,2 2-11,0-2-11,2-5-1,0-4-22,3-6 1,1-6-12,1-4 11,-1-2 45,0 0 33,-3-6-10,-1-2 111,-3-9 57,-2-3-45,0-3 33,-2-2-134,0 0-11,0 1 10,-3 4-21,-1 4-23,0 6-258,-3 5-471,1 2-1086,-2 3-2801,-3 10-4662,2 3 9278,3 11 0,3-10 0,3-2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19470,'7'68'964,"-1"-12"-874,-6-38-90,0-7-56,0-6-56,0-3 0,0-2 101,3-3 11,2-6 190,4-4 56,1-7-44,0 1-90,0 3-22,-1 3-34,3 4-22,-2 3 44,2 2 101,-1 2 45,0 2 101,-1 0-101,-1 4-78,0 1-79,0 5-22,0 12-717,-5-2-1042,0 7-2096,-3-9-3473,2-5 6435,2-5 0,-1-6 0,0-2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1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 11817,'0'-3'5009,"0"0"-4169,0 3 976,0 0-1166,-9 35-225,6-19-279,-6 25-135,8-32-11,0-4-45,1-3-123,0-2 168,3-8 101,0-2-45,3-10 0,2 0-22,-1 2 11,0 1-45,-2 8 0,-1 3-34,0 4-11,-1 2 45,2 0 67,0 0 79,3 5 34,0 2 77,1 7-77,0 3-91,-2 4-66,0-3-23,-1 0-236,-3-5-839,1-4-785,0-6-1782,2-1-2285,1-2 5927,2-4 0,-3 3 0,-2-3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9 15269,'0'-5'4616,"0"2"-4134,0 3 672,0 0-616,0 42-157,0-7-190,0 40-135,0-16-23,-1-1-66,-2-2-382,0-8-795,-2-6-1087,3-7-2432,1-9 4729,1-10 0,0-8 0,0-7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5 14731,'1'-3'5199,"0"2"-3821,-1 1-1243,10 60-90,-7-25-12,9 50 23,-9-44-67,0-4 11,2-6-11,-1-7-23,0-7-167,0-8-57,-2-4 101,0-3 22,-2-2 258,-8-5 57,-1 0-57,-9-3 124,2 3 100,-2 4 157,1 0-10,-1 1-24,0 7-33,-1 4-168,2 10-56,0 3-79,2 4-22,3-1-67,1 0-34,4-1-11,0-2-33,3-2-405,3-3-1018,0-4-998,6-7-2869,10-4 5323,12-8 0,-8 3 0,0-4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2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42 21846,'-32'79'751,"7"-11"-616,25-40-57,0-3 23,6-5 123,3-6 11,5-3 11,4-6-33,0-3-56,2-4-33,-1-8 100,-1-7-34,-2-10-100,-4-5 22,-2-3-45,-4-1-45,-3 0-22,-2 4-235,-3 5-348,-3 8-537,-3 6-864,-5 8-5385,-3 2-1987,-3 15 9356,-6 11 0,11-6 0,1 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4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20 12938,'-2'-2'5435,"0"0"-2634,2 2-2006,-1-1-100,1 1 1378,-1-1-2084,2 0 11,5-1-11,5-1 11,11 0-12,4 1 12,6 0 0,2 2 23,3 0-12,-3 0-22,-3 0 0,3 0 33,-13 2-22,0 1 0,-11 2-34,-4 0 1,-1 2 22,-2-1 11,0 3 22,-1 1-11,0 0 23,0 2-34,0-2 0,-2 0 22,1-2 12,-1-2-12,0 0-22,0 0-22,0 2 11,-3-1 11,-7 4 11,-2-1-11,-8 2 11,0-4 11,1-1-22,-3-1 0,0-1-11,-10 4 0,8-2-23,-7 3 23,14-2 11,2-1-22,4 0 11,0 1-1,1-1 1,-3 4-45,-7 7 11,0 3 1,0-1-24,8-1-10,6-10 78,3 4-22,0-2 22,1 4 0,1-3-12,1 2-10,0-3 0,0 0-1,0-1 1,1-3 22,2 1 0,3-4 89,3 1 169,10 0-180,-3-1 12,8-1-12,-6-2-10,3-1-68,-2 0 11,-1 0-11,-2 0 0,-1 0-23,-1 0-324,0 0-527,0 0-650,0-2-806,-1 1-2376,-2-1-3709,-2 1 8415,-4 2 0,-2-1 0,-2 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4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18149,'0'70'-539,"0"-1"-850,0-41-807,0 1-1445,-2-14 3641,-2-3 0,1-6 0,-1-1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4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5 145 14630,'-2'-1'5916,"1"0"-3955,1 1-1176,-1-1 257,1 1-762,4-1 67,6 1 224,9-2-167,10-1-124,6-4-112,4-1 0,4-2 67,-1 1-145,1-2 0,-1 2-90,-5 3 33,-5 1-55,-6 3 22,-7 0-538,-3 1-336,-7-2-672,-1 0-1143,-2-2-1939,2-4-4235,1-3 8863,1-4 0,-4 7 0,-1 1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5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20132,'-14'71'1367,"3"-6"-1042,6-29-45,2 2-79,0-2-44,2 1 12,1-4 21,0-4 12,0-4 44,0-5-33,0-3-45,0-5-67,0-4 44,0-2 58,2-4-2,2 0-44,1-1 0,1 0-56,2 0-34,2-1-22,2 0-34,2 0-11,2 0 0,1-4-56,-1-1-280,-1-6-393,0 1-470,-4-2-750,0 0-853,-2-2-1982,-1-2 4784,0 0 0,-4 6 0,0 3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5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19459,'1'23'1995,"1"3"-1614,1-2-202,-1 5-145,0 1-12,-2 0-22,1 0-526,-1-1-584,0 0-1209,0-2-1603,0-3-2801,0-3 6723,0-2 0,0-9 0,0-2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6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13600,'-1'-3'5736,"0"0"-4839,1 3 526,0 0-953,7-9-201,1 6-157,5-8-112,1 9-11,-2 1-471,2 0-963,-1 1-1245,1 0-2912,0 0 5602,-1 0 0,-5 0 0,-3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6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18037,'17'-20'336,"0"4"-336,4 8-11,-2 4 11,-1 1 22,-4 2-22,-5 1 0,-3 0 45,-4 0 11,-1 0 336,-1 0 22,0 2 24,0 4-69,0 3 23,0 5 11,-1 1-10,0 1 55,-1-1-45,0 1-89,0-1-78,1-1-12,1-1-45,0-1-33,0 0-12,0 1-78,2-1 0,1 0-56,5-2 0,1-1 22,4-5-22,0-2 0,3-2-44,2 0-337,1-7-807,3-4-862,-2-8-1996,1-2 4046,5-6 0,-13 13 0,2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52 16860,'-2'-1'4560,"1"0"-3024,1 1-1324,1-2 80,7 2 268,6-3-224,9 1-201,5-1-35,-1 0-88,0 0-12,-5-1-56,-2 1-695,-6-2-695,-2 1-1299,-3-1-3092,-2 0 5837,-4 1 0,0 1 0,-3 2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7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18026,'-10'60'1747,"2"-8"-1175,8-30 32,0-1 80,0 2-57,0-1-189,0 0-35,2-1-100,1-1-113,1-2-89,1-2-45,-1-3 11,7-1-11,-2-5 0,6 0 34,-2-4-34,4-1-11,0-2-45,0 1 0,0-1 0,-2 0-90,-3 0-549,-1-1-750,-3-2-1323,0-4-3136,0 2 5848,-1 1 0,-3 3 0,-1 1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7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 16344,'-2'-1'4258,"0"0"-3843,2 1-381,6 35-34,-3-19-191,4 28-985,-5-29-1626,-1-2-3114,-1-1 5916,0-2 0,0-4 0,0-1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18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39 18294,'-3'0'4650,"2"0"-2566,1 0-1366,19 0-214,-1 0-157,23 0-134,-3 0-124,6-1 12,2-1-56,-2-2-11,0 1 10,-6 0-44,-2 0 0,-5 0-11,-4-1-302,-6 0-91,-5 1-245,-7 0-338,-4 0-738,-4 2-1076,-1 0-2847,0 1 5648,0 4 0,0-3 0,0 4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7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83 22339,'-22'-1'1771,"5"0"-1514,17 1-189,0 0 21,4 0 90,9 0 101,12-1-56,14-2-89,8-3-46,5-3-44,-1 0-34,-4-2 12,-4 1-23,-8 3-303,-6 0-268,-10 1-561,-5 2-560,-7 0-997,-3 2-1961,-2 1-3888,-1 1 8538,-5 6 0,3-5 0,-3 5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66 17610,'-6'0'5682,"2"0"-4595,4 0 549,0 0-1076,12-6-191,-1 3-99,13-7-147,-1 4-78,4-1-12,2-1-33,-1 3-280,-2-1-594,-3 2-594,-2-2-964,-4 4-1735,1-1-4305,-2 3 8472,-3 4 0,-6-4 0,-3 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8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 16793,'-8'-1'4291,"1"0"-3843,7 1 101,0 0-414,-37 52-12,27-30-78,-28 40-34,37-41 101,1-2-11,4 0-33,2-4-24,5-3-10,2-6-34,2-2 56,-1-3-11,2-1 11,-2-8 89,-2-3-21,-1-10-46,-4-3-33,-3-3-45,-2 1-448,-2 1-449,-2 4-672,-2 6-1210,-2 5-2755,-3 6 5534,-2 2 0,5 2 0,1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8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21633,'13'53'695,"-2"-7"-651,-8-21-21,0-3-23,-1-2-112,0-3-437,0-2-404,0 1-615,0 3-1234,-1 0-1668,-1 4 4470,0-1 0,0-8 0,0-4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8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23303,'45'6'1658,"-1"-1"-1311,-11-4-56,4-1-88,2 0 10,0-6-68,1-1-44,-2-6-34,-2 0-56,-3-1 1,-4 2-12,-6 0-202,-4 1-493,-6 1-414,-1 2-1032,-2-2-1825,0-2-5367,3-3 9333,0 0 0,-5 6 0,-1 3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9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23023,'-23'67'224,"3"0"-191,13-17 23,2 0 79,3-4 33,1-4 45,1-4 78,0-6-11,3-7 12,2-7 32,3-6 102,1-5 79,2-3-169,1-2-101,2-1-89,0-1-102,2 0-10,0-2-34,2-3-78,1-4-438,-1-4-504,-1 1-683,-5 1-1132,-2 3-3294,-3 0 6129,-1 0 0,-2 4 0,-1-1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9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18933,'-4'-4'4549,"0"2"-4101,4 2 292,0 0-505,0 38-168,2-9-67,-1 34-470,1-19-819,-1 2-1087,-1-2-2565,0 1 4941,-2-4 0,2-17 0,-2-8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29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22395,'48'-45'-1232,"-7"9"-1121,-31 34-2745,-1 0 5098,-4 2 0,-2 0 0,-2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30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47 16793,'-9'0'3708,"1"0"-3584,8 0 212,0 0-269,24-10-44,-5 2 33,20-6-34,-15 6 68,-4 5 111,-6 0 57,-6 3 112,-5 0 89,-2 3-33,-1 7-101,0 7-67,-3 11-158,-4 3-32,-2 1-57,-3-4 34,6-5 123,0-4 202,5-3 89,1-2-134,0-1-112,0-1-101,0-2-112,0-1 0,0-2-23,4-1-44,3-2-303,7-1-2129,14-7-133,-1-12-3620,12-11 6252,-5-13 0,-15 16 0,-3 4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3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23460,'4'2'1792,"5"1"-1421,14 0-5752,4 0 5572,5-2 1240,-1 0-1409,0-1 838,-4 0-1140,-4 0-404,-6 0-582,-4 0 2305,-5 0-5600,-1-1-3988,-4-1 8549,-2 1 0,-1-1 0,0 2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30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20165,'-40'75'370,"8"-11"-292,23-32 236,3-3 101,1-1 134,0-1 22,3-2-21,0-3-2,1-3-100,1-2-21,0-3-147,0-3-56,5-1 0,2-4 0,7-2 0,3-2 34,4-1-101,2-1-23,1-1-89,-1-4-45,0-3-11,-2-6-471,0-1-594,-2-1-1098,-1 3-1613,-4 3-5524,-3 5 9311,-1 4 0,-5 2 0,-2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3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23695,'0'50'-258,"1"-7"-615,4-23-506,-1-4-974,-1-1-2767,-2-1 5120,-1 0 0,0-6 0,0-1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31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4 121 18485,'-2'-2'4975,"1"0"-2678,1 2-1871,43-6-79,-15 1-134,37-6-101,-25 5-45,-2-1-11,1 0-56,-4-1-258,-1 0-559,-3-2-450,-2-1-593,-3-2-2398,-3 1-5573,-6 4 9560,-3 3 1,-9 5-1,-1 0 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1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 16187,'0'-2'4281,"0"0"-2903,0 2-952,4 26-123,2-2-102,1 25 35,0-6-57,-2 1-123,0-1-56,-3-2-34,-1-1-78,-1-3-583,0 1-728,0-2-1042,-7 1-2599,-5-1 5064,-10 1 0,9-17 0,1-4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15448,'0'-3'5322,"0"0"-4739,0 3 168,0 0-415,7 23-145,1-2-90,9 22 11,-1-7-23,1-2-22,1-1 68,-2-6-68,1-5-45,-1-5-10,2-7 21,0-5 12,3-3-23,0-2 34,1-4 0,0-6 101,-1-7 179,-2-7-10,0-4-58,-3-2 12,-4 2 157,-6 4 46,-3 5-58,-3 4-33,-7 5-101,-4 2-179,-8 5-11,-3 0-101,1 3-179,-1 0-359,1 0-2319,-13 8-706,9 0-4269,-8 10 7832,14 3 0,8-9 0,3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2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4 202 14137,'-2'-6'5502,"0"1"-4774,2 5-202,0 0-32,13-54 21,-1 28-22,13-41-123,-5 46 89,-1 8 34,-5 6-22,0 5-56,-1 2 10,-1 0-55,2 4-67,0 4-113,1 6 57,-1 7 78,-3 4-45,-3 5-101,-4 4-78,-2 0-101,-2-1-874,-5-3-1031,-4 0-3003,-5 0 4908,-3 6 0,7-17 0,2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25791,'-1'8'-1889,"4"-3"1,3-7 0,1 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8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78 24222,'-9'-2'952,"2"2"-571,10-2 179,8 0-33,9-4-180,10 1-78,7-2-89,3 2-24,2 0-10,1-1-12,-2 2-122,-2-1 10,-8 2-11,-4 1 12,-6-1-1,-2 1-22,-1-2 0,-1 2-11,-1-1 11,-2 1-56,0 1-45,-2 0-123,-3 1-325,4-2-34,-6 1-122,2 0-394,-6 1-850,-1-1-629,-1 1 987,-1 0 0,0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8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20322,'6'86'34,"-1"1"-359,-5-56-784,0 4-1143,0-18-1301,0-7-2262,0-2 5815,0-5 0,0-1 0,0-1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8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22676,'0'73'616,"0"-6"-616,0-24-359,0-1-504,-3-3-739,-2-2-1681,-4-1-3216,-3-1 6499,-3-2 0,7-15 0,0-3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8:49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9 148 17185,'-5'-1'5199,"1"0"-4235,4 1 559,0 0-547,22-8-248,2 2-292,25-7-133,-2 4-191,5-1 0,0 2-89,-2 0-12,-2 1 56,-5 2-67,-1 1 0,-6-2-313,-2 0-573,-6-2-425,-4 1-694,-7-2-1536,-2 0-5042,-4 0 8583,-2 2 0,-4 2 0,-1 3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39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1203 1 19885,'-67'2'833,"0"1"0,-2 4 0,2 4-553,9 6 0,1 4-28,-7 3 0,-1 1-448,-2 2 0,1 0 302,2-1 0,1 1 40,6-1 0,2 1-51,8-2 1,3 1 16,-26 26-79,16 3-21,14 3 10,8 8 45,13 8-11,8 12 11,18 8 79,15 0-2004,-4-46 0,6-2 1891,4-4 1,4-2 10,4-2 1,3-3 287,4-3 0,2-4-338,3-4 1,2-3-6,1-6 0,2-3 11,-1-4 0,2-4-23,-2-4 1,0-6-1,0-3 1,0-5-1080,-2-6 1,-1-4 1045,-2-6 0,-1-5 39,-2-2 0,-2-5-63,9-25 1,-4-4 107,-15 17 0,-4 0 0,6-18 0,-8 2 28,-11-18 2130,-11 6-1839,-20 8-100,-10 26 0,-8 3-360,-29-17 135,14 25 1,-2 4-23,-26 3 2505,3 11-3245,13 8-235,14 7-2005,16 2-3396,11 16 6376,9 10 0,6-5 0,3 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46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23762,'0'53'1748,"0"8"-1624,-3 11 33,0 8-124,-2 3 12,1-4 33,3-3-78,1-8-67,0-10-393,0-11-772,0-13-897,0-9-1725,0-11-4808,0-8 8662,-2-7 0,2 0 0,-2-1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46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18675,'0'-2'3900,"0"0"-1368,0 2-2174,52-2-200,-27 0-69,41-2-89,-40 3 34,0 0-79,-2 0-773,-4 1-1154,-4 0-1110,-7 5-3619,-5 10 6701,-3 12 0,-1-8 0,-1-1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46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74 16838,'-8'1'6129,"1"0"-4381,7-1-23,0 0-963,59-12-336,-28 5-325,46-7 89,-43 9-145,-4 2-34,-1 2-11,-3-2-919,1-1-503,-1-1-1559,2-2-2678,0 1 5659,0 1 0,-11 2 0,-4 3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48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25 23527,'-5'-6'628,"14"1"-595,28 1 57,13 0-90,7 1 78,-1 1-4329,-4 1 4251,-8 6 859,-8 5-713,-9 7-146,-11 9 145,-8 6 12,-8 12-146,-18 13 225,-16 12-214,-16 4 23,-7-1 123,4-10-205,10-13 60,11-10-23,11-12 67,7-6 191,4-8-23,5-6 3481,2-5-3178,2-2 38,1 0-364,6 0 1,14-1 168,17-7-179,18-3-146,9-7 67,2-2-78,-5 2-45,-3 1 0,-4 0-1165,-3 0-348,-6 3-1434,-4-1-3899,-6 6 6846,-3 1 0,-15 4 0,-3 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51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33 21891,'-27'-19'1501,"6"6"-1187,21 27-34,0 17-167,0 25 43,0 21-111,0 11-45,6 4 11,3-7 23,7-13 156,4-17-10,2-19 66,1-18 269,2-10 12,5-23 22,9-15-258,6-26-235,4-14-469,-2-7 446,-2-1-9,-6 5 20,0-15-672,-14 33-638,-4-3-1479,-14 40-3474,-4 9 6219,-2 7 0,-1 2 0,0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5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10 17095,'0'-5'4057,"0"0"-3251,0 5-10,0 0-561,0 41-179,-4-10 112,-1 39-168,-2-18 11,-1 5-11,0 2-156,0-2-517,1-5-761,-1-7-1412,2-11-2925,-1-8 5771,2-8 0,2-8 0,0-4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54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37 19695,'23'25'392,"1"-1"-426,4-2 34,4-7 0,4-6 12,5-6-1,1-6 0,0-7-11,-4-6 0,-8-2 67,-7 2 314,-8 5 504,-9 4 460,-2 4-348,-4-1-470,-4-1-101,-5-3-135,-6-1 56,-8-2-280,-4 4 34,-6 2-101,-3 4 0,-3 2-101,-2 7-604,-2 5-461,0 8-649,4 0-1322,7-1-3407,6-1 6544,8-1 0,8-10 0,4 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5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12098,'0'-4'5524,"0"1"-4426,0 3 1938,0 0-2453,0 3-269,0 7 392,0 10-404,0 12-156,0 9 89,0 5-156,0 3-79,0-3 0,0-1 11,0-5-157,0-8 68,0-7-919,1-9-471,0-6-1132,0-7-7231,-1-1 9585,0-13 1,0 9 0,0-9-1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5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13857,'0'-7'4393,"0"1"-3979,0 6-201,0 0-45,44-27-157,-25 20 213,35-19-101,-39 34 225,-3 7 33,-4 8-258,-4 7 90,-2 2-135,-2 0-22,-3-2 23,0-6-12,-2-7-22,1-7 190,2-3-235,1-4 56,0-2-56,1 1 101,0-2-78,0 2 10,0-1-33,0 3 146,0 1-90,2 3-56,2 1 0,3 4 67,2 1-56,-1 2 101,0-1 381,-4 1 281,-2 1-259,-1 1 0,-4 0-201,-5 2-303,-4-1 157,-5-1-168,3-4 12,1-4-35,3-3-290,1-3-416,0-1-493,0 1-649,0-2-706,2 0-2062,2-1 4639,2-1 0,2 0 0,1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6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45 102 17588,'54'-22'168,"-10"4"-146,-33 12-22,-3 0 23,-3 1 33,0-2-67,-2-1 11,-1 1 0,-1-2-56,-1 3 22,0 2-123,-5 1 146,-4 2 22,-6 1 224,-2 0-123,0 3 68,0 4 190,1 6-79,-1 5 135,1 5 157,0 3-191,2 1 145,4-3-234,5-3-112,2-5 358,3 2-157,4-5 34,3 3-258,5-5 336,1 0-325,0-4-11,7 1-145,-3-5-23,4 0 0,-5-3-684,0 0-403,0-4-750,1-2-1726,-1-5-3855,1-1 7418,-2 3 0,-7 3 0,-2 4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6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9 12636,'-3'-4'4112,"0"0"-3541,3 4 505,0 0-773,-15 50-57,7-25 101,-12 38-122,12-39 212,1-8-191,2-5 0,2-4 135,1-4-302,2-1 168,0-1 1433,0-1-1601,0-4 122,0-2-178,0-5 66,0 1-111,0-3 22,2 4 0,1 0-67,2 2-191,3 2-280,1-1-403,3-1-684,1 0-963,1 1-1513,1 1-1860,1 1 5961,2 1 0,-8 2 0,-1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7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11964,'-4'0'5176,"1"0"-4616,3 0 550,0 0-707,-30 38 225,17-18-192,-23 30-32,28-29-34,2-3-303,3-5 191,1-3-158,2-3-100,0-2 45,0-3 22,3-1-67,2-3 0,4-7 34,3-3-112,-1-7 78,-1 0-79,-1-1 79,-2 0-257,0 1 167,-2 4 68,-2 4-125,-1 5 125,0 3-79,-1 2 23,1 1 22,-1 0 134,3 7 192,1 0-181,0 8 236,-1-1-224,1 0-45,1 0 33,0-1-89,0-1-123,4 0-717,-2-4-236,2-2-997,-1-5-1389,0-1-1715,1-1 5177,-1-4 0,-5 2 0,0-2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7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 15135,'0'-2'5781,"0"0"-3461,0 2-2040,2 31 235,-1-6-291,1 30-156,-7-11 44,-1 2-79,-5 0-66,0 0 10,1-5-638,1-5-280,4-7-303,2-8-257,2-8-561,1-4-1513,0-6-2363,0 0 5938,0-3 0,0 1 0,0-1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8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14 16625,'-1'-8'4280,"0"2"-3261,1 6 169,0 0-717,-2 57-415,-2-23 201,-2 50-245,-3-36 10,-1 1-11,-1 0-11,1-4-437,-1-5-930,3-6-593,2-7-1312,3-9-3238,2-7 6510,1-6 0,1-3 0,-1-2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58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7 16591,'1'-3'5042,"0"-1"-4258,-1 4-122,0 0-382,5 47 123,-4-19-336,4 39-67,-8-30-112,-1-4-1569,-3-4-1030,0-4-4864,-1-4 7575,2 1 0,2-12 0,2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0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39 25084,'-44'-21'875,"8"4"-595,36 17-213,0 7 358,9 9-21,7 18-337,13 15 269,8 14-168,6 9-156,-1 4-49,1 0 49,-6-3 44,-4-7-56,-8-8 0,-3-10 0,-6-12-695,-4-12-392,-3-10-224,-3-7-1423,-3-5-1253,-1-1 1085,-2-1 0,0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0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12 744 18944,'-6'0'5143,"1"0"-4056,5 0-123,26-64-393,9 7-625,-4 0 1,3-2 137,-1 12 0,1 3 28,0 1 0,0 1-90,30-33-10,-6 11 32,-6 11-3133,-4 9 2450,-5 9-425,-4 9-886,-7 8-1591,-6 7-4134,-8 6 7752,-7 12 0,-7-5 0,-3 6 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1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13 11504,'-7'-5'4953,"2"0"-3878,5 5 1010,0 0-1615,0-2-246,-1 7-56,0 5 123,-1 11-190,-1 6 56,-1 4 11,-1 1-112,0 3-56,-2-1 0,1 3 12,-3-2 32,0-1-10,-1-4-23,-1-5-11,2-5-11,1-7-23,0-4-22,2-6 23,1-1-12,0-2 79,1 0-34,1 0 224,0 0-168,0-5 123,0-5-34,1-19 91,1 1-214,0-12 68,1 8-34,0-1-23,0-1-55,2 2 22,3 2-45,2 4-33,1 4-12,0 5-246,-1 1-90,-2 8 101,1 0-78,-2 7 0,2 0 212,4 1-10,2 0 55,3 0 90,1 0-113,3 5 125,-6-2-1,1 5 0,-8-2 90,-1 0-23,-1 2 180,-1 0-90,-1 2 359,-2 6-337,0-4 157,0 4-78,-4-6 113,-2 1-125,-3-3-156,-3 2 157,0-2-202,0-1 33,-1-1 1,0 1-57,4-3-145,1 0-739,4-3-438,3 0-1064,0-1-7422,1 0 9714,0-4 1,0 3-1,0-3 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20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 12311,'6'-1'4717,"-2"0"-3855,-4 1 651,0 0-751,9 0-437,-2 0-56,10 0-157,1-1-78,3-4 44,2-5-67,2-4 23,-3-2-22,-2 2 21,-7 2-66,-3 4 33,-5 2 0,-3 1-23,-1 0 23,-1-2-23,0 0 1,-2-2-90,-3 1 45,-1 2-23,-4 3-22,-1 1 90,-2 2 22,-3 5 201,-10 14-78,7 1 169,-7 11-124,13-8 101,2-2 33,5-2-55,3-1 100,2-1 147,1 0-91,0 0 78,1 0-278,3-2 43,6 2-246,2-6 0,5-2-11,-1-6-112,1-2-628,3-3-986,1-7-516,0-2-7578,4-9 9507,-8 8 0,-3 1 1,-10 9-1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25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9599,'-1'-3'4863,"1"0"-1423,0 3-1132,-1 0-1748,1 5-392,-1 1 124,1 7-124,0 3-45,0 4 68,0 6-169,0 6 12,0 6-34,0 2 44,0 2-55,0-1 11,1-7 0,0-6-22,0-10 33,0-8-11,0-6 258,-1-4 89,0 0 191,0-3-415,0-7-33,-4-7 89,0-8-156,-1-3-12,1-2-11,2 2 22,1-1-22,1 11 0,0 1-56,1 11 45,1 2 11,1 0-11,2 1-34,2 1 11,9 0-145,-3 1-45,6 0-460,-6 0-111,0-1-270,1 1-895,0-2-1278,-2 2-1502,0-2 3892,-2 3 0,-4-1 0,-2 1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26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 10742,'0'-2'4997,"0"0"-3338,0 2-1099,-20 31-212,11-13 66,-14 27 0,16-22-167,3-2 145,3-2-145,0-3-46,1-1 102,0-4-303,0-3-34,0-3-33,0-3-135,0-2 202,5-2 23,2-6-57,6-5-67,-1-6 68,0-1-12,-2 0-67,-2 1 101,-2 4-56,-1 3 67,-2 3-34,-1 4 56,0 1-22,-1-1 0,1 3-11,0-2-45,-1 2 11,2 1 45,-1-1 0,1 2 45,1 0-45,0 0 179,0 0-22,2 2 78,0 1-67,4 7-78,-2-3-68,3 6-22,-4-7-56,5 5 45,-3-3-470,2 1-506,-5-4-850,-2-3-1379,-1 0-1367,2-2 4583,2-1 0,-3 1 0,0-1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26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19045,'0'48'908,"-2"-3"-852,-2-14-34,0 0-33,-2-1 11,2-2-258,-2 0-728,1-4-1087,-1-3-661,1-5-1860,3-7 4594,1-3 0,1-4 0,0-1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26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16535,'10'23'2734,"-1"2"-2319,-9 2-202,0 4-180,0 2 34,0-1-67,0 1-89,-2-4-438,0-3-772,0-6-752,0-4-1591,2-6-1972,0-4 5614,5-3 0,-4-3 0,3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27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14619,'1'-3'4795,"0"0"-2643,-1 3-1558,11 33-393,-6-12-111,7 25-90,-8-22-191,-2-3-469,0-5-943,-1-1-2106,0-3-3406,1 0 7115,-1-3 0,0-2 0,0-3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4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14518,'3'-7'4202,"0"1"-3406,-3 6 1971,0 0-1926,4-3-13,1 2 13,5 2-438,3 8 102,3 8-236,3 4 22,5 7 0,5 7-257,5 8 111,3 4-145,1 3 0,-2 0 124,-2-4-124,-6-4 0,-4-6-23,-5-7-246,-3-6-3649,-5-7 2943,-4-6-616,-3-3-728,-2-3-2029,-2 1-4190,-7 3 8538,-7 4 0,4-4 0,-2-1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1:47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0 705 21678,'31'-42'810,"0"-1"1,13-14 0,2 1-430,19-15-258,-20 22 0,-1 0 79,16-22-124,-6 5-56,-8 8 90,-8 9-67,-10 10-45,-7 12 0,-8 10-112,-5 10-481,-4 4-718,-3 3-852,-1 0-728,0 8-3854,0 12 6745,-1 16 0,0-13 0,0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16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24815,'78'61'2140,"-6"-4"-1713,-35-17-327,1 1 236,-3-1-268,-3-2-46,-5-4 90,-2-2-112,-5-4-67,-2-3-549,-3-5-617,-3-3-100,-2-1-1234,-6 2-1713,-1 5-4695,-8 7 8975,-8 5 0,5-13 0,-4-5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16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0 593 21980,'17'-94'3059,"2"12"-2487,3 36 11,3 4-23,4 0-347,4 3 112,3 0-224,1 1-12,-4 5-10,-2 3-79,-4 5 22,-1 3-55,-1 2-147,-4 4-425,-2 4-414,-5 5-696,-4 3-638,-2 3-1243,-2 7-4394,0 12 7990,-1 15 0,-2-11 0,-2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1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47 14831,'-3'0'5682,"1"0"-2713,2 0-2577,14-9-111,2 5-237,16-7 214,1 5-191,4 2-44,3 0 89,3 0-90,-3 2-22,-5 0 0,-6 1-22,-7 1 22,-4 0 0,-4 6 11,-1 1 56,-4 6-33,-3-1-34,-2 0 0,-1-3 56,-2 0-56,0 1 11,-1 2-11,-4 6 56,-4 2 0,-4 5-56,-3-1 0,-3 3-11,7-10 11,-4 0 0,6-8 56,-2 1-12,-5 2-44,-3 1 12,-4 1 100,-13 8-79,9-8 1,-5 4 89,13-11-67,1 0-56,2-4 0,-2 2 56,0 0-11,0 2 22,1 3 191,-6 8-246,7-4 167,-4 6-101,10-6-11,4 0 12,2 2-23,2 1-11,1 0 403,11 11-146,0-8-10,10 7-270,-1-11 202,3-1-213,2-4 34,5-2 34,4-4-35,4-2-44,23-4-33,-14-3-46,12-2-77,-23-4-394,-6-2-88,-6 0-662,-6 2-616,-8 1-975,-3 2-4538,-3 2 7429,-2 2 0,0 1 0,0 2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2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17162,'0'-3'5132,"0"1"-2902,0 2-1894,15 68 112,-8-17-359,2 4 1,0 4-22,-4 22 67,0 4-124,-2-4-22,-1-4-214,0-8-503,-1-9-90,-1-8-1457,1-10-1445,0-13-2173,2-9 5893,1-12 0,-2-4 0,1-4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24748,'52'-52'1603,"-2"8"-1391,-13 35 12,1 0-212,-3 3 32,-3 1-44,-2 1-224,-5 0-313,-1 0-595,-4 0-862,-3 0-785,-3 0-2589,-2 1 5368,-4 1 0,-4 1 0,-2 1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11179,'0'-2'5479,"0"0"-2240,0 2-2881,0 4 68,0 9-382,0 7 35,0 12-79,0 1 78,0 3-190,0 1 112,0-2-403,0 1-101,0-3-785,-1-5-582,1-4-807,-1-11-1311,1-6-313,0-5 4302,0-12 0,0 7 0,0-7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5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11033,'0'-5'3911,"0"1"-3015,0 4 830,0 0-1368,36-32 281,-18 24-236,28-25-179,-28 33 147,1 4-282,0 4 34,1 7-55,-1 3-12,-3 2 22,-2-1-56,-4 0 12,-2 0 324,-5 3 12,-2 3-168,-3 4 45,-5 2-147,-4 0 35,-5 1-102,-3-2-10,1-3 22,-4-1-45,2-2 0,0-6 0,1-1-180,2-6-66,3-2-427,3-5-839,5-2-1682,3-5-2744,1-7 5938,2-6 0,0 4 0,0 1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6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22765,'73'-2'56,"-10"0"-437,-34 2-941,-6 0-684,-4 0-2061,-5 0-2163,-5 0 6230,-4 3 0,-2-3 0,-3 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6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20658,'17'2'168,"2"1"-246,-2-3-874,0 0-1301,-3-3-1949,1-4 4202,2-6 0,-7 4 0,-2 1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6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15639,'0'-2'4784,"0"0"-2924,0 2-1636,0 47-224,0-16-34,0 41-627,-1-27-1086,-4 2-2030,-3 1-4201,-4 2 7978,1-1 0,4-20 0,3-8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6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20613,'-67'57'718,"11"-5"-517,39-17 124,4-3 101,5-4-169,3-1-3925,3-2 4194,0-1 816,2-2-737,6 0-336,4-4 112,8-4-89,8-4-281,2-6 3582,4-1-3593,-1-3 0,-2-5-33,-2-4-494,0-10-616,-2-7-762,0-3-1367,-3-5-2487,-3 2 5759,-5 3 0,-7 13 0,-4 6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8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13880,'-3'0'5176,"1"0"-4246,2 0-258,-11 53-190,4-17-157,-10 44 11,7-30 45,1-2-202,0-5 136,2-5 88,2-7-67,3-6 56,1-6-112,1-4 90,1-3 190,6-2-258,3 0-22,8-2 24,4-1-170,2-1 90,2-4-213,1 1 0,-1-3-11,1 0-380,-3-3-2590,9-8-414,-7-1-3305,7-8 6689,-10 4 0,-10 7 0,-3 2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8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6 291 14641,'-3'0'4729,"1"0"-3922,2 0-651,0-4 57,4-6-22,2-10-91,3-8-10,-1-4 90,0-2-1,-2 2 23,1 3-79,-1 3 56,1 4 191,0 4-90,-1 5-100,-1 2 21,-1 4-190,-1 4 124,1 1 100,2 2 45,2 5 112,2 7-44,3 12-102,-2 11-111,0 8-135,-3 2 0,-2-3-516,-2-6-862,-2-6-438,-1-4-5452,0-1 624,-1-3 6644,0-2 0,0-9 0,0-3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39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24894,'40'-26'694,"0"4"-694,-9 15 0,1 1 0,-3 0-302,-4 1-471,-2 0-885,-5 2-987,-1-1-2128,-4 1-4213,-2 1 8986,-3 1 0,-4 1 0,-2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9 16647,'1'-4'5748,"-1"0"-4650,0 4-549,0 0-235,-21 71-213,5-15-135,0 3 1,-1 3 66,-6 24 12,2-3-90,1-5-156,2-10-505,4-10-594,4-13-963,4-14-1738,3-14 1689,2-10 0,1-6 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13218,'0'-7'6869,"0"1"-5838,0 6 1053,0 0-1334,25 35-458,-9-8-157,19 32-135,-14-17-471,-4-3-717,0-4-1288,-1-10-3026,1-11 5502,2-7 0,-9-7 0,0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1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23224,'-6'60'1558,"2"6"-1345,5 2-213,0 4-180,-1-3-750,0-4-1456,0-8-1346,3-11-4134,3-13 7866,4-13 0,-4-11 0,0-6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22126,'16'-43'146,"2"7"-762,1 24-987,4 0-3002,4-1-3126,4-2 7731,4-2 0,-16 9 0,-2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1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19841,'54'-6'649,"-10"6"-402,-33 17-247,-5 5 168,-3 7-45,-3 4-78,-4 5 202,-4 3-191,-3 2 56,-5-2 156,1-3-21,1-6 122,3-6 69,4-6 77,2-5 180,4-3-213,0 0-68,2 0 23,3 0-325,3 1 68,5 0-180,2 0 34,1-2-114,1-2-76,-1-3-472,0-4-515,-1 0-997,1-3-1098,0-8-2880,3-5 6118,-1-11 0,-7 11 0,-2 1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15997,'0'-4'5871,"0"1"-5153,0 3 324,0 0-4913,0 47 4118,0-11 612,0 40-903,0-24-752,0-4-1255,0-5-2151,0-5-5629,0-8 10646,0-7 1,0-10-1,0-6 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2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23168,'64'-43'168,"-11"9"-168,-33 32-739,-3 1-998,2 1-1882,0 0-5177,2 0 8796,0 2 0,-9-2 0,-2 2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5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38 11638,'0'-2'4337,"0"1"-1592,0 1-2275,6 49 13,-5-13-338,5 43 23,-6-27-67,0-4-90,-1-6 112,-1-7-89,-2-6-12,-1-6 146,2-6-123,-1-7 11,3-5-33,-1-4 10,2-15-10,0-12-1,3-22-22,5-12 45,3-6-45,5 2 0,1 8 0,-1 12 0,2 10-56,0 11 56,1 7 0,-1 9 0,-1 4 22,-3 3-22,-2 14 11,-5 1 45,-3 15-33,-8-1 22,-5 2 111,-5 2-133,-4-5 190,2-4 101,3-5 111,4-8 169,5-4 0,1-5 493,2-1-437,1-1-415,0 4-56,0 4 237,3 8-248,3 6-68,5 3-21,2 0-23,-1-1-112,0-4 56,-1 0-527,-3-5-336,0-2-1289,-3-5-1343,1-3-5335,1-3 8830,3-2 0,-4 0 0,0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5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0 381 21040,'46'-55'1299,"-11"9"-1266,-9-12 91,-9 11-68,-1 2 146,-3 4 313,-1 7-168,-4 9 1,-2 8-1,-3 9-235,-1 5 146,1 2 67,1 5 112,6 9-33,3 11-236,5 14-23,-1 8-44,-1 5-67,-3 0-572,-5 9-538,-4-22-616,-2 3-1020,-3-24-2150,-7-3-2343,-5-2 7205,-8-4 0,8-3 0,1-2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2:46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0 157 24883,'58'-55'1031,"-4"9"-986,-19 38-90,-2 2 34,-6 4-819,-6 0-929,-2 1-1748,-3-3-4101,-1-5 7608,2-2 0,-9 4 0,0 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10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21 655 11941,'-8'0'4908,"2"0"-4001,6 0 1950,0 0-2330,-2 0-459,1 0 368,-2 0-223,3 0 291,0 0-437,0 1 147,0 7-192,0 5 270,0 8-259,0 4-10,3 2 100,0 0-78,2 0-45,0-3 0,1-2 0,0-6-23,0-5 23,0-4 0,-2-4 179,-1-1-179,-1-1 314,0-1 112,0 0-325,-1 0 437,0 0-214,0-2-133,3-7 437,3-11-12,27-47-269,-3 4-297,-6 15 1,0-2 173,10-26-89,-4 3-113,-6 3 303,-7 9-247,1-9-78,-7 21 68,2-5-102,-4 18 34,0 0 0,1 2-11,-1 3 11,-1 9-34,-3 9-492,-4 8 458,-1 4-2822,-1 1 1646,0 2 179,0 1-728,0 5-1389,0 5-2443,-5 9 5625,-6 9 0,3-13 0,-1 1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22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96 10013,'-2'-4'5301,"0"1"-3733,2 3 2029,0 0-2992,-10-9-459,8 7 145,-9-6 56,11 8-279,0 4 391,0 4-156,0 9-157,2 7 145,0 6-246,2 4-12,0 3-33,-2-1 67,1-1-89,-2-3 22,1-2 0,-1-5 34,0-2-1,-1-4-33,0-4 0,0-4 11,0-4-22,0-3 11,0-2 168,0-2-67,0-6-135,0-6 34,0-11 0,-2-9-33,2-7 44,-2-6-11,2-3 0,3-2-67,4 0 33,3 3 34,5 8 0,-1 8-67,-2 11 67,-2 8-22,-1 6 10,-1 4-100,0 2 79,-1 0 33,0 6 0,-2 4-34,0 6 34,-3 5 0,-1 3-22,-1 2-101,0 2 89,0-4 34,-3-1 0,0-5-67,0-4 67,1-6-11,2-3-135,0-4 79,0-1 11,0 3 67,4 1-11,1 4 0,2 0 22,1 0-44,0 2 22,-2-2 0,0 1 146,-3-2-146,-1 1 246,-2 2-22,0 0-157,0 5 79,0 0-146,-5 0 33,0 0-77,-6-2 10,0-1-380,-1 1-315,0-2-672,1 0-447,4-3-1458,3-4 3306,3-6 0,1 1 0,0-3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2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18933,'54'-2'280,"-10"-3"-280,-31-2 0,-3-1 22,-1 0-78,-4 0 23,-1 0-1,-3 0-22,0 3 56,-1 1 0,-4 2 34,-6 1-23,-5 4 426,-4 3-168,0 5 45,2 4 178,2 0-200,5-1-1,3-1 57,3-1-236,2 2 380,1 1-111,1 4-178,0 1-35,0-1-157,0-2-22,4-5-12,1-1-549,6-4-346,1 0-606,3-2-1345,1-1-1590,1-3 4459,-1-1 0,-5 0 0,-3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23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9 11852,'0'-5'4190,"0"1"-3081,0 4 303,0 0-1053,3 56-91,-2-24-178,-1 44 11,-4-41 45,-1-7-45,1-6 179,2-10 0,0-6 33,1-3 248,-1-3-135,2 0-57,-1-6-122,1-3-247,-1-9 56,1-4-56,0-3 0,1 1-45,3 1-112,2 3-593,4 3-3765,-1 2 2419,1 4-1478,1 5-1614,2 2 5188,0 3 0,-5 1 0,-2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24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9 11213,'-1'-5'5142,"-1"1"-4458,2 4-191,0 0-291,-15 29 34,11-9 122,-11 25-100,14-15 44,1-1-145,0-4-68,1-3-55,2-7-34,2-5-45,2-4 23,1-4-45,-1-2 22,0-2 0,2-8-78,1-4 78,0-10-89,-1 1 111,-4 1 12,-2 6 11,-2 5 56,-1 5-34,0 4 1,0 1 122,1 1-10,0 0 111,2 0 180,0 5 78,4 3-212,-1 6-192,1 0-55,0 2-45,0-1-369,1-1-808,-1-2-1187,1-2-1872,-2-1-2486,1-4 6722,1-2 0,-4-2 0,1-1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24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17890,'14'57'1727,"-2"-5"-1515,-12-22-100,0-3-89,0-6 100,0-8-45,0-6 281,0-4 89,0-2 1715,0-1-2107,0-3-34,0-2-22,0-3-45,2-3-67,3-1-863,5-1-974,4-3-1681,4-2-2993,3-3 6623,2-3 0,-9 12 0,-3 1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24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13352,'2'-4'7127,"0"1"-6253,-2 3 829,0 0-1243,14 24-169,-8-2-190,12 21-34,-12-10-67,-1-4-314,-1-5-660,0-6-786,0-2-817,-2-2-2824,-1 1 5401,-1-1 0,0-5 0,0-2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59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4 126 18742,'-2'-2'4673,"1"0"-2489,1 2-1690,42-10 44,-4 0-11,41-10-404,-13 2 280,4-1-280,0 2-44,2 4 77,-1 4-44,-4 6-112,-6 1 0,-9 2 68,-7 0-80,-10 0 12,-9 0-33,-6 0 10,-8 0-906,-5 0-169,-4 0-538,-3 0-2163,-1 4-2655,-10 6 6454,-10 10 0,6-8 0,-1 1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09:59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23706,'8'74'807,"-2"-6"-740,-5-26-67,-1 1-325,-3-4-269,-1-4-919,-3-7-626,0-9-1380,4-7-2946,1-8 6465,2-3 0,0-1 0,0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0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22507,'36'64'885,"-8"-6"-806,-23-24-79,-3 1-1043,-1-1-267,-1 2-1010,-2-1-2039,-4 1-2857,-4-2 7216,-5-4 0,6-13 0,1-5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0:00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39 151 25230,'-28'3'1860,"18"-1"-1344,35-2-180,17 0 145,9 0-358,5-2 2,5-2-125,7-6 0,8-1 0,3-5 0,3 0 0,-3-2 0,-5 2 0,-4 1 0,-8 1 0,-10 4 0,-9 1-46,-10 3-537,-9 2-268,-8 2-169,-5 0-851,-6 2-7754,-3 0 9625,-9 1 0,5 0 0,-5 1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3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23 12949,'-6'0'6387,"2"0"-5121,4 0 1356,0 0-2476,11-6-146,3 3 34,11-5-158,1 6-660,0 0-931,-1 1-996,-4 0-3059,-8 4 5770,-6 8 0,-4-6 0,-3 6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35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16266,'-2'0'4627,"-1"0"-4537,3 0-236,-1 2-1545,8-2-2993,3 2-3910,12-2 8594,4 0 0,-10 0 0,-3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35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 15224,'-4'90'3653,"-3"-5"-2857,-4-20 10,-2-5-436,-1-5-112,2-12 134,1-10-123,2-13 201,3-10-414,0-8-56,2-17 0,1-14-45,2-22 45,7-11 11,7-6 45,9 3-56,6 9 0,1 9-100,1 13 21,2 9 90,0 12-11,1 6 23,-2 6 22,-5 8-45,-6 3 0,-6 7 44,-8 2 102,-3 0 191,-7 0 212,-9-1-57,-9-4-279,-9-2-67,-2-6-146,4-3 23,3-2-102,6-1-560,2 0-4624,1 2 938,-2 6 4325,-3 7 0,9-5 0,1 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57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14899,'-2'-2'5390,"1"-1"-4662,1 3 549,0 0-918,3 26-157,3-8-1,4 23-21,4-10-24,2 2-77,3 5 89,1 5-135,1 0 102,-1 0-1,-2-4-100,-3-8 101,-4-6-124,-2-9 34,-3-5-45,-2-5 0,-1-3-11,-2-2-550,-1-1-851,0 0-896,0 2-3015,0 0 5323,0 0 0,0-1 0,0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5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6 11269,'0'-3'6835,"0"0"-3653,0 3-2420,-46 43-258,23-13-22,-36 37-325,35-22-12,1 3-44,0 3-90,1 3 101,0-1-112,2-3 12,3-5-12,4-9-23,2-8-145,4-10-392,2-7-449,2-6-548,2-3-1065,0-2-560,1-4 67,5-5-1278,4-7 4393,4-1 0,-4 6 0,-4 4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58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6 14215,'0'-3'6152,"1"1"-4068,-1 2-1277,-12 66-135,-1-15-353,1 3 1,-2 4 83,-12 25-11,-1 1-157,2 0-211,1-6 20,2-4-44,4-7 0,1-7 0,5-10 0,2-9-247,2-12-436,3-9-572,2-8-527,2-7-1500,1-3-2556,2-7 5838,4-8 0,-3 5 0,3-4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3:58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0 352 16748,'0'-3'4359,"0"1"-3575,0 2-504,0 38-146,0-8 45,0 34 158,0-18-102,0-2 146,0-9 134,0-7-279,0-12 22,0-6-202,0-7-56,5-5 369,5-14 57,10-16-100,8-22-24,6-16-201,-2-4 44,-3 3-145,-6 7 34,-3 8-90,-2 5-202,2 5-616,0 6-571,0 7-1166,-4 9-2420,-2 8 5031,-5 8 0,-4 4 0,-2 4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10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87 24222,'-14'-13'1243,"3"4"-1018,11 21-136,0 10 147,0 18-180,0 13-34,0 7 23,0 4-34,1 0-11,3-4 0,1-5-11,3-8-34,1-11 23,1-11 22,2-12 56,5-8 89,7-20 258,7-17 12,8-28-157,2-17 100,0-11-212,-3 2-34,-6 9-56,-5 13-45,-4 17-22,-6 13-1770,2 11-270,-8 12-1927,4 4-5423,-7 18 9401,0 9 0,-4-5 0,-2 2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1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17442,'-4'0'5301,"0"0"-4383,4 0 270,0 0-830,4 0 214,8 0-359,12 0-123,13 0-90,5 0-23,3 0-324,-1 0-863,-4 3-830,-2 0-1702,-3 3-6089,-3 0 9784,-2 0 0,-15-3 1,-3-1-1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12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20 22676,'-11'93'772,"0"-3"-559,2-20-123,-3-1 156,-1-4-10,1-13-146,2-11 178,4-16-44,2-10-112,3-10-56,0-3-11,1-11 56,2-16-56,9-22 11,9-20 157,11-9-169,4 1 92,1 9-36,-2 11-77,-5 12 10,-1 9-33,-6 11 0,-2 7-22,-5 9 11,-2 3 11,-2 5 11,-5 10 0,-2 9 56,-2 11-67,-9 6 0,-6-1-11,-8-2 45,-14 0 11,8-12-45,-6 0 380,14-13 91,5-5 0,6-1-34,4-3-157,2 0-112,2 3-12,5 11 147,6 4-247,6 9-45,7-3 24,0 0-35,2 0 0,-1 0-1682,11 8-234,-9-10-1949,8 2-5966,-11-16 9053,-1-5 0,-11-2 0,-2-1 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21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19773,'18'79'493,"-4"-6"-448,-13-26-34,-1 0 45,0-5 45,0-7 33,-1-7-10,0-9 144,-1-7-245,1-6 145,0-4 0,1-1-123,0-1 157,-1-9-146,1-6-11,-1-15 201,1-10-246,0-5 112,4-5-112,3 2-11,7 2-23,4 3 34,2 7 0,2 4-33,-3 11 10,-2 8 23,-4 7 0,-3 5 34,-3 2 44,-1 6-33,-1 5-11,-3 7 66,0 14-111,-2-6 11,-1 11-89,-3-12 77,-1 0 12,-3-3 0,2-4-89,1-4 55,2-8 1,2-1-79,1-4 78,0 1 34,4 3 0,2 0 34,4 3 10,0 1 80,1 5-1,-3-3 415,-2 5-11,-5-3-158,-1 1-10,-1 2-326,-4-2 46,-2-1-79,-3-3-426,-1-2-1356,-6 1 68,3-2-1860,-6 1-4270,4-1 7844,1 1 0,6-3 0,3-2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22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93 14148,'-4'0'5401,"0"0"-5076,4 0-269,0 0 79,35 1-113,-19-5-22,26-1 0,-29-4-112,-4 0 34,-4-1-191,-1-2-113,-3-2 248,0 0-68,-1 4 202,-4 5-56,-5 3 124,-5 10 178,-5 3 91,-1 8-13,2 0 203,3-1-270,4-4 158,5-1 78,1 1-168,3 0 291,1 4-145,1 2-101,0 0-34,2-1-325,2-3 34,3-1-45,1-5-112,1-1 112,0-3-639,1-2-582,-1-1-292,1-3-1658,2 1-1792,2-2 4963,1-6 0,-6 4 0,-1-3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22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4 13117,'0'-2'3844,"0"0"-2488,0 2-875,-3 23 46,-2-1-347,-5 21-57,0-6-101,0-3 101,3-6-100,2-6 22,2-8-23,2-8 471,1-3-101,-2-3 34,2 0-168,-1-7-180,1-3 68,0-7-135,0 0-11,3 0 11,0 3-11,4 0-504,1 1-695,1 2-1513,3 3-1591,0 0-2106,3 4 6409,2-1 0,-8 4 0,-1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23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12546,'0'-2'5457,"0"1"-3463,0 1-1680,-4 7-168,1 4 156,-5 8-179,6 3-44,-1 1 78,3-1-157,-1-2 0,1-3 0,3-4 56,3-3-45,2-2-11,4-4 0,-1-1 56,0-3 23,2 0-68,-1-6 22,3-3 68,-1-8 112,0-1 78,-3-2-89,-2 0 156,-3 2-335,-3 3 179,-1 3 56,-1 1-236,-3 3 180,-5 0-202,-5 3-56,-6 0-90,-1 4-616,0 0-224,3 1-370,1 2-5490,-3 13 6846,5 0 0,2 1 0,6-7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2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69 11123,'-2'-7'4717,"1"1"-4011,1 6 638,0 0-861,-3-3-102,1 7-247,-2 5-56,-1 10-44,-2 5 0,1 1-57,-1-2 23,4-3 0,0-5 45,1-4-45,1-4 0,0-4 0,0-2-22,1 0-12,0-12 34,2-6 34,6-13-12,3-3-753,3 1 776,-2 4-45,-1 6 134,0 5 45,-1 5 12,1 4 134,-1 5 11,1 1 843,0 4-652,-2 5-90,-1 6-34,-3 7-224,-2 3-156,-2 2-23,-1 0-426,-1-2-986,-2-4-1803,1-3-4674,0-5 7889,1-5 0,1-4 0,0-2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24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20849,'-14'40'44,"2"-4"-66,12-18 22,0-3 22,2-2 12,4-4 11,2-4 45,6-1-90,0-4 11,1-3-11,0-7 0,-2-5 45,-2-4 0,-3-1 11,-2 3 78,-3 2 12,-1 4 33,-2 5-33,0 3-90,0 1 246,0 2-100,1 7 11,0 2 11,1 7-67,2 2-123,1-1 44,1 1-78,2-2-370,0-1-963,2-3-2096,0-3-4145,2-3 7574,0-2 0,-5-3 0,-1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34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3 993 10226,'0'-4'4661,"0"0"-3383,0 4 1815,0 0-2499,0-32 89,-1 23-134,1-25-168,0 32 202,0-1-281,-1 2-44,1 0-34,-1-1-145,1 2-146,0-1 67,0 3 145,2 6-89,5 8 56,2 12 11,5 11-100,-2 8 234,0 6-178,-2 6 10,0 0 113,0 0-146,0-5 0,0-8-56,0-11 34,-2-12 11,-2-11 11,0-7 314,1-6 514,4-15-300,7-17 76,8-29-166,8-23-394,-14 31 1,-1-2-284,4-7 0,0-2 250,0-7 1,1-1-7,1-1 1,1-5-10,-3 7 0,1-4 1,-1 4-70,1-4 0,-1 0-36,-3 5 1,1-4 0,-4 14-82,0-6-583,-5 4-213,-12 60-818,0 18-774,0 13-1680,-3 27-4683,-4 15 9091,-5 12 1,3-35-1,2-9 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45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45 13454,'0'-3'3955,"0"1"-2913,0 2-471,0 25-459,-1-7 45,1 23-45,0-14-33,0 1-12,0-2-67,0 0 0,0 0 34,0-1 11,-1 0-45,-1 1 0,0-3 11,-2-2-11,2-5 0,-1-5 0,2-5 112,1-4-78,0-1 604,0-1-403,-2-2-235,-1-7 0,-1-5-22,2-8 33,0-5-11,1-4 0,1-3 0,0-2-22,1-1 22,3 3 0,1 4-56,3 6 56,-1 5 0,1 4 0,0 2-23,2 2-10,1-1 33,0 2 0,1 0-12,-1 2 12,0 1 0,-3 3-11,1 1-67,-3 2 22,1 1 56,-2 0 0,0 0-56,-1 0 78,2 0-22,0 2 23,2 2-46,-2-1 23,-1 2 0,-3-3 67,-1 0 1,-1 2 368,0 9-380,-3 0 191,-3 10-157,-4-4-68,-2 0 225,1-2-225,2-5-22,3-4 0,1-4-134,3-2-785,-1 2-235,1-2-706,1 0-1636,1 0-1535,0-2 5031,0 1 0,0 0 0,0-1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46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91 13835,'0'-4'5031,"0"1"-4438,0 3 606,0 0-975,16-6-179,-7 2 68,13-5-91,-11 4-22,-1-1 0,0 2-22,-3 1 22,-1 0-102,-2 1-10,-1-3-280,0 0 191,-2-2-46,0 0 247,-1 2-22,0 1 22,-4 0 0,-2 2 0,-5 1-90,-1 0 57,-2 1 33,3 0 0,0 0-68,1 0 113,2 3-45,0 2 90,2 3-45,2-1 145,1 0 23,2-2-68,0 0 203,1 2-281,0 1 247,0 3 78,0 1-246,2-1 268,0-1-291,2-4-100,1-1 213,-1-4-203,2 1-10,0 0-23,2-2 56,5 1-56,-3-1 0,3 0-56,-2 0-12,-1 0-481,-1 0-2208,2 0-570,-2 0-1951,4-1 5278,0-2 0,-6 1 0,0-1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46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10047,'0'-7'4336,"0"2"-3540,0 5 650,0 0-640,3 17-313,-2-4-67,3 18 34,-3-7-136,0 3 203,-1 1-179,0 0-102,0-2-44,0-7-146,0-5-56,0-7 145,0-3-100,0-4 773,0 0-728,0-2 78,0-5-90,0-4-78,0-4 0,1-1 146,2 2-157,0 0 11,4 0 0,-1-1-56,3-1-68,0-1-469,1 2-573,0 1-1512,-1 2-1310,0 2-3116,-1 4 7104,1 3 0,-4 2 0,0 1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47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42 12344,'-2'-3'5065,"-1"1"-4258,3 2-359,0 0-370,-14 11-33,8 2-22,-11 11 77,14-1-77,1 0-23,1-1 0,1-4 11,2-1-22,3-4 22,2-2 101,4-4 213,0-4-325,1-1 157,-1-3 101,1-7-258,-2-5 224,0-8-157,0-3-33,-3 0 268,-3 0-291,-1 1 34,-3 1-45,0 2-112,-4 3 90,-2 5-449,-4 4-661,-2 3-1243,-1 4-2779,0 12 5154,-2 5 0,7-2 0,2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4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 9509,'-2'-4'1491,"0"1"-1480,2 3 280,0 0 348,-6 50 156,3-25 46,-3 41 55,4-41-134,1-4-504,0-5-135,1-5-89,0-5 111,0-3 191,0-3 180,0 0-404,0-7-45,2-3 12,5-7-68,3-4 0,5-1-11,1-1-11,1 4 11,-1 2 11,-1 4 112,-1 5 594,-3 3-55,-1 3-181,-3 2-89,-1 0-156,-1 0 100,-2 0 202,-1 3-12,-1 5-55,0 5-314,-1 4-157,0 0-157,0-2-1109,-1-1-1815,-1-4 3081,0 1 0,-1-6 0,3 1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4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12232,'0'-4'5222,"0"1"-4752,0 3 180,0 0-582,-11 45 44,9-25-101,-9 34-22,11-37 11,0-5-12,0-2-10,0-3 22,3-4 0,1-1-11,4-2 11,1-2-11,0-4 11,-2-5-79,1-6 57,-2-2-135,-1-1-33,-1 1 167,-2 2-78,1 4 45,-2 3 23,0 4-46,-1 1 56,1 4 226,0 0 491,1 1 113,2 3 33,1 4-156,0 5-124,0 5 78,0 0-312,0 2-125,4 1-178,-2-5-46,1 1 23,-1-9-426,0-1-257,-1-3-561,-1 0-907,-1-1-1771,-1 0 3922,-1 5 0,0-4 0,-1 2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57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17823,'-2'-4'5469,"1"1"-4326,1 3 851,0 0-1265,15 28-237,2-1 1,14 26-403,-3-9 22,-1-2-90,1-1 34,-4-4-112,-2-5-56,-3-8-806,-4-6-651,-3-7-1983,-1-5-3294,-1-9 6846,1-9 0,-4 5 0,-2-4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4:58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0 22732,'-36'36'1512,"0"0"1,0 4 0,3 3-1116,6 1 1,3 2-141,0 3 1,2 1-213,1-2 1,3 0-46,-8 37 0,8-14 0,8-13-4824,3-11 3154,3-11-775,1-12-7386,1-12 9470,2-8 1,0-4 0,0-1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0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45 165 14271,'-3'0'4796,"2"0"-2981,1 0-1692,-2 0 12,1 0 56,-1 0 111,2 7 1,0 6-113,0 14-179,0 5 34,0 3-34,-1-4-11,1-3 0,-1-6-11,0-4 11,0-5 0,0-3 0,0-4 22,0-2-22,1-2-156,0-2 156,0-3 11,0-6 45,0-7-11,0-9-23,0-5-11,0-5 0,0-3 1,2 2-12,2 0 11,4 0 0,2 3-22,1 1-12,0 6-10,-1 5 33,-1 6-45,-1 5 34,-1 3-68,0 4 12,-1 2 45,0 1-79,-2 0 79,-1 6 78,0 10-34,-2 1 12,-1 7-68,0-8 23,-1-2 11,-1-1 33,0-4-21,0-2-24,1-3 12,0-1-33,1 0 22,0-1 11,0 2 0,0 2 22,0 1 56,0 8 1,0-2-57,0 5 45,0-4 45,0 0 79,0 0-11,0 0 10,-1-1-33,-3 2-56,-2-4 201,-9 8-302,2-6-11,-5 4-34,6-6-280,1-3-269,3-1-459,0-1-661,2 1-4830,-4 5 392,4-3 6152,-2 0 0,6-6 0,1-1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1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20 103 19403,'43'-11'-67,"-7"1"112,-25-3-23,-3 0-22,-2 1-168,-1 0 0,-3 2-45,-1 1-44,0 3 156,-1 2 23,-3 2-68,-3 1 146,-5 1 157,-3 4 168,-2 2 11,0 4-12,0 3-121,4 0 21,2 3-34,1 1 101,2 4 0,1 0 1,2 2 55,2-1 23,2-3-68,0-3 90,3 0-302,2-5-23,5 1-22,2-7 23,0-1-68,3-2-11,0-2 11,0 0-225,1 0-357,-2 0-1850,4-3-279,-4-1-2757,4-5 5468,-4-1 0,-6 4 0,0 2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2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11930,'0'-3'3541,"0"0"-3004,0 3 2265,0 0-2186,-1 4-112,-1 4-224,-2 5 23,-1 5-147,-1 0-77,0 1 66,1-2-21,2 2 78,0 1 22,1 0 0,0-1 0,0-3-45,1-4-67,0-4-90,1-4 68,0-2 11,0-1-56,0-1-1,0 1-21,2 1-23,1 0 0,3 0-11,1-1-1,3 0 12,-1-1-56,2 0-324,0-2-550,0-2-751,2-4-874,-1-1-1691,3-2 4246,-2 1 0,-5 4 0,-2 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2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33 13005,'-6'-8'6107,"2"2"-5233,4 6-146,0 0-504,-17 17-66,13-6-80,-13 15 34,16-11-78,0 0-23,1 1 67,0-2-67,2 1-11,2-2 0,3-2 0,3-2-11,1-4-34,1-1-44,1-3 55,0-3-78,0-4 67,-1-4-11,-1-3-23,-3-1 79,-1 0 23,-3-2-23,-1 0 0,-1-1-224,-1-6 78,-1 5-78,-2-1 135,-2 8-23,-2 5-101,-2 2-101,0 3-213,-2 1-503,0 0-842,-2 5-1859,-1 3 3731,2 8 0,3-7 0,4-1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3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57 13005,'-3'-8'4673,"0"2"-4057,3 6 224,0 0-627,-6 15-101,2-1-10,-5 15 32,2-6-22,2 0 134,0-3-122,1-4-113,2-5-11,1-6-101,0-3-684,1-2-32,0-8 290,0-5-269,3-11 45,2-4 494,3-1 223,-1 1-11,0 4 12,-3 5 33,1 4 0,-2 7 56,-1 4 426,0 3 280,0 2 392,1 3-314,1 3-145,2 5-113,1 1-55,1 1-34,-1-1-67,1-1-236,0-3-100,-2-2 33,1-1-21,-2-1-2,-1-1-55,-2-1 22,0-1 1,0 0-46,-1-2-22,0 1-11,0-1-56,2 0 22,0 0-11,1 0-56,0 0-79,2 0 90,1-1 45,-1-3-79,0-3-257,0-4-1961,3-6-123,-3 3-2342,3-2 4818,-5 10 0,-1 3 0,-1 3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3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14126,'1'0'3417,"1"0"-3103,-2 0-269,15-28-23,-8 14-11,12-22 0,-14 21 35,0 1-1,0 2 89,-2 1 303,1 3 179,-2 3-11,0 3-168,0 1 157,1 1-56,0 4-146,1 3-123,0 4-146,0 5 34,0 0-124,-2 2-10,0 0 33,0 0-56,-1 0-23,0-1-425,0-1-695,-1-2-996,0-3-1840,0-1-4648,0-2 8627,0-1 0,0-4 0,0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3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11930,'0'0'0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13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11930,'0'0'0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24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28 19302,'-8'-16'2947,"1"4"-2218,7 12 156,0 0-437,3 4 437,8 8-3638,8 10 3134,11 10 90,3 6-203,2 0-144,-3-1-23,-2-2-67,-2-1-34,-3-1 0,-3 0 3313,-3 1-3885,-3-1-234,-4-3-427,-2-3-1120,-2-8-1232,0-8-1973,-2-6 5558,0-11 0,-2 4 0,-2-5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25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421 1 22036,'-79'47'2791,"7"4"-2623,30 0-90,0 9-11,2 5-67,2 3-325,5-4-6657,6-6 4472,7-8-1527,7-10 4037,4-8 0,6-16 0,0-5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57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 14215,'0'-2'4662,"1"-1"-1816,-1 3-2577,5 31-12,-4-9-55,5 29-157,-5-13 280,-1 8-157,0 7-33,-4 5 145,-1 0-236,-3-5 102,0-7-124,2-11 46,1-9-24,2-7-44,1-8 0,1-3 0,1-5 23,0-1-23,0-1-157,0 0-336,-1-1-336,-1 0-1210,-2-3-1928,-2-3-4616,-2-4 8583,-1-3 0,4 6 0,1 2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58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68 19168,'26'-44'449,"8"20"-259,-12 40-168,4 12 46,-16 2-12,-5 2 67,-4-1-123,-2-2 45,-4-5-34,-2-2 291,-3-6 225,-1 3-336,2-7-169,0 3 90,6-6-112,1-1 56,2 0-134,0-1 100,0 2-22,4 1 0,4 3 45,5 5-56,1 1 22,0 2 90,-4 1 403,-5-1 89,-3 3 69,-5 1 111,-19 16-493,0-10-257,-14 9-12,11-17-11,3-6-202,7-5-448,5-6-583,5-3-1030,3-3-2096,2-1-2465,9-8 6824,4-6 0,-2 3 0,1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58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14652,'0'-5'4706,"0"2"-4347,0 3-157,0 0 358,-17 39-325,12-17 169,-13 32 33,17-29-348,1-4 46,0-6-135,4-7-79,2-4 68,5-6-325,2-9 79,2-5 10,0-11 34,-1-1 179,-2 0 34,-4 3 0,-2 5 45,-2 5-11,-3 8 145,1 3 124,-2 4-146,1 0 470,0 6 79,-1 5-179,0 8-23,0 5-493,1 2 45,1-1-56,1-2-135,1-3-593,2-6-1222,2-5-1053,1-6-1736,2-5 4739,3-9 0,-7 4 0,1-3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59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16860,'-5'0'5020,"-1"47"-4852,5-13 33,-1 42-201,0-28-627,-1-3-1244,1-7-3765,1-7 5636,-1-9 0,2-10 0,-1-5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59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15739,'47'-18'-1322,"-15"4"0,-22 14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5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21622,'-32'48'1042,"8"-7"-650,21-23-246,2-2 145,0-2-168,1-1-89,0-1 89,4-1-89,2-1-34,3-2 0,3-3-157,-1-2-56,3-3-403,-3 0-269,1 0-214,0-5-1343,-2-1-2264,1-5 4706,0-2 0,-6 6 0,0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5:59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14439,'0'-2'5290,"0"1"-3263,0 1-1735,0 46-292,0-22-12,0 37-200,0-36-1200,0-2-1524,0-3-2274,0-6 5210,0-6 0,1-4 0,-1-4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0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11964,'0'-2'4773,"0"1"-3877,0 1-526,3 36-157,-2-15 269,1 29 145,-2-28-257,0-3 33,0-5-201,0-3-146,0-5-45,0-3-11,0-2 0,1-1-34,2 0 113,1-7 10,5-4-89,1-7 12,1-2-12,1 0 33,-1 2-33,-2 6 45,0 3-45,-1 4 414,-1 1-10,1 3-113,-1-1 101,1 2-336,0 0 124,0 0 67,0 3-169,-2 1 359,0 4-179,-2 2-68,0 1 112,-3 2-268,0 2-23,-1 1-11,0 2-750,1 0-293,0-3-727,1-2-1434,1-4-2757,2-4 5961,2-2 0,-2-3 0,-1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1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12 20445,'-3'-6'1188,"1"0"-829,2 6 178,-1 0-222,0 0 77,0 0 112,-1 0-314,0 0-44,-2 0-112,-2 3 78,-1 5-79,-2 7-33,2 7 0,1 6 34,1 2-34,4 1 0,0-2 0,3-3 11,2-3-11,3-2 0,4-4 0,1-3-11,2-5 89,3-5-78,3-3 0,3-10 79,1-4-57,-2-10-22,0-2 0,-6 0 79,-2-1-35,-3-11-44,-6 11-168,-1-7-11,-4 16-527,0 4-706,-2 3-817,-4 3-3497,-5 2 5726,-3 3 0,5 1 0,1 1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24558,'65'0'-314,"-10"0"-806,-30-1-1279,-1 0-2150,-1-2-4078,0-3 8627,0-2 0,-11 2 0,-1 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22631,'0'67'481,"1"-7"-481,-1-28-78,0-3-673,0-8-1322,0-4-3025,0-6-4235,0-4 9333,2-3 0,-1-3 0,0-1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1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39 17992,'-1'-1'4695,"-1"-1"-3766,2 2-929,38-15 0,-21 11-907,28-11-1043,-33 14-2678,-5 1 4628,-3 3 0,-3-2 0,-1 3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2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44 14495,'-3'0'6713,"0"0"-5649,3 0 560,0 0-884,-1 1 11,8 0-202,4 1-168,12-2-11,2 0-359,3 0 67,1 0-78,-2-4-78,0 0 55,-4-4-537,-3 1-493,-5 0-538,-5 1-1076,-4 2-1423,-3 0-3966,-1 2 8056,-2 1 0,0 1 0,0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20837,'-42'62'1155,"8"-8"-561,28-34-146,3-3 101,1 0-79,2-2-77,0 1-1,0-1-291,2-1-12,5-2 23,5-5-11,8-3 246,4-3-133,4-4-136,3-5 1,-1-7-79,2-4-124,-2-2-448,-2 1-503,-2-1-662,-4 1-1624,-1-2-5356,-1-1 8717,-1 0 0,-9 10 0,-1 2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2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23191,'17'60'347,"-4"-6"-358,-13-28-157,0-4-931,1-5-861,0-4-2298,-1-4-5087,1-2 9345,-1-1 0,0-2 0,0-2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2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25230,'43'-13'729,"-2"2"-685,-13 4-88,-2 1 10,-4 2-751,-4 1-447,-3 0-1200,-3 0-1266,-2 2-3640,-4 0 7338,-3 1 0,-1 0 0,-1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3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18518,'-37'53'-1008,"6"-8"-919,25-27-1614,2-5 3541,3-3 0,1-5 0,0-3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3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15448,'1'-2'5401,"0"1"-2477,-1 1-2150,10 16-371,-5-5-246,8 14 11,-9-11-168,1-1-12,1-3-402,-1-1-908,0-2-1143,-1-4-1860,2-1-4214,0-2 8539,2-4 0,-4 3 0,0-3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3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 15952,'4'-6'5748,"-2"1"-5064,-2 5-314,0 0-370,2 41-258,-1-22-795,1 32-1065,-2-31-2274,0 0-4639,-3 2 9031,0-2 0,-1-7 0,2-4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3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3 16423,'-2'-1'5681,"1"-1"-4381,1 2-1300,0 27 0,-1-5-56,-1 26-314,-2-15-583,-1 0-851,1-8-2028,1-6-1714,3-9 5546,0-6 0,1-4 0,-1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4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45 21622,'39'-24'1692,"-6"4"-1244,-20 23-336,1 4 45,-2 5-157,0 3 11,-2 2 68,-1 1-45,-4 2 44,-2 0 224,-3 3 191,-7 2 258,-5 2-146,-12 3-437,-6 0 123,-3-1-279,0-3-12,2-7-45,3-7-739,3-6-270,3-4-951,2-2-1727,3-5-6050,2 2 9782,2-2 0,7 3 0,1 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 21241,'-11'0'1345,"-4"1"-6658,-7 2 5570,-4 3 1410,-3 4-1331,-1 1 860,2 1-1050,3 1-57,0 1 113,1 3 3302,3 1-3347,1 4-68,4 6-22,2 3 34,5 6-56,4 0-34,3 0 56,3-3-33,4-3 190,5-3-101,7-2 24,4-3 77,3-6-202,0-4-22,1-6-22,13-3-34,-6-10-505,12-3-425,-7-8-1076,0-3-1859,1 2-5245,-2 3 9166,-2 7 0,-16 4 0,-4 4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15045,'0'-4'4908,"0"0"-4404,0 4-34,0 0-66,0 23-169,4 6 11,2 29 23,5 2-146,0 8 202,1-5-22,1-8-101,2-10 179,1-16-135,2-12 180,1-10 258,3-15-169,3-13-190,2-15-145,1-13-24,-2-5 1,0 0-146,-3 5-11,-1 7-257,-2 10-898,-3 7-716,-2 11-1165,-2 5-3037,-5 7 6073,-3 8 0,-2-4 0,-3 5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09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7 14171,'1'-3'5938,"0"1"-4190,-1 2-985,-34-2-91,14 5-202,-31 6-291,20 11 79,-2 12-45,-3 9-56,1 5 246,2 2-235,5-3-11,8-2 101,8-5-225,6-4 214,10-4 112,10-2-102,10-6 158,12-2-225,7-7-111,4-5-45,8-4-34,2-5-214,3-7-704,-2-4-404,-6-3-729,-8-1-1613,-12 3-3519,-11 3 7183,-9 3 0,-7 3 0,-4 2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12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25 24972,'-20'2'1569,"7"-1"-1177,25-1 157,10 0-313,13 0 77,9 0-178,3-1-35,3-3-32,-6-2-68,-6-1 0,-10 2 67,-6 2-34,-8 2-33,-2 1 0,-4 0-716,-1 0-203,-2 0-762,-2 0-1289,0 0-1960,-1 0 4930,-1 4 0,0-3 0,-1 3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12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26 21308,'19'11'1480,"-3"4"-1021,-11 13-358,-2 5 123,-2 5-79,-1 2-66,-5 0-35,-2 1-44,-4-5 56,-1-6 147,3-8-203,4-11 369,3-6 236,-1-6-303,2-11 114,-1-8-103,2-18 12,0-9 78,0-7-369,0 0 111,2 5-145,-1 10 45,2 10-67,0 12 22,-2 7-336,0 6-179,0 2-841,1 2-504,1 1-1188,2 8-3675,-1 7 6723,0 13 0,-2-11 0,-2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38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7 13207,'0'-4'4560,"0"1"-3697,0 3 863,0 0-1301,-10 26-21,3-5-135,-8 23 224,6-9-437,2-1 145,1 1-133,2-1 21,2 1-33,1 0-56,3 1 0,2 0 23,4-1-1,4-5-22,0-5 0,0-5-22,0-6-12,0-6 34,0-4 0,2-2 56,2-9 22,3-6-66,2-12-12,-1-6 68,-2-4 44,-6 0-68,-4-1 46,-3 2-23,-4 0-67,0-10-224,-4 14-460,-2-3-223,-3 19-1032,-2 5-2409,-2 5-3786,-4 3 8134,-5 11 0,9-7 0,0 7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38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78 15179,'-4'0'5009,"1"0"-4505,3 0 874,0 0-1154,22-6-101,-6 1 0,19-5-123,-13 3-56,1-1-784,-1 1-1120,4-2-2085,2 1-3776,0 1 7821,-1 1 0,-13 3 0,-3 1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39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 15280,'-3'0'5165,"0"0"-4414,3 0 190,0 0-750,6 9-147,3-4 24,5 5-68,1-8 0,-2-2-34,-3 0-257,-2 0-359,-1 0-683,-1-1-1637,0-5-3047,0-2 6017,0-5 0,-3 6 0,0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3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2 15370,'-3'-1'4851,"1"0"-3596,2 1-616,-2 38-4599,-1-8 4195,-3 35 625,0-17-782,-1 2-156,-1-2-427,1-4-828,1-8-628,3-9 1465,0-10-5734,3-9 6230,1-8 0,-1-1 0,2-1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3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21230,'16'16'2084,"-3"4"-1681,-11 7-369,-1 5 22,-1 4-56,0 3-79,0 0-346,-2 0-1010,0-4-772,-3-6-2331,2-5-2454,1-4 6992,1-4 0,1-7 0,0-3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39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20569,'60'-34'448,"-8"7"-358,-27 25 55,-6 1 113,-4 2 89,-6 4-44,-3 2-169,-4 7-78,-1 4 169,-6 6-136,-5 3 158,-8 6 111,-5 0-3481,-1 0 3291,3-3-22,6-5-102,4-4 237,6-5-57,3-4-11,2-1 67,0-2 3190,1-1-3414,5-2-56,3-3 23,7-1-57,6-2-201,3-1-673,4-5-661,4-6-705,1-5-2555,2-5-3743,1-3 8572,-1 0 0,-16 10 0,-5 4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40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31 21051,'-30'7'1333,"4"11"-1153,22 0 200,-1 10-111,5-5-78,0 0-57,5-1-112,4-3-44,5-3 11,4-3 11,0-6 33,1-3-21,-1-3 32,0-10 68,0-4-22,-4-12-12,-1-5-55,-5-2-1,-3-1-22,-3 5-78,-2 3-1659,-10 5-952,-1 10-4236,-9 5 6925,0 19 0,9-8 0,1 8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40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14473,'1'-3'5334,"-1"1"-2981,0 2-1613,8 2-225,-4 4-168,5 4-257,-6 6-57,-2 2-66,-1 4-91,0 3-615,0 2-393,0-1-604,-1-2-1368,0-5-1893,0-6-1289,1-7 6286,0-4 0,0-2 0,0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40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79 15224,'-5'0'6129,"1"0"-5300,4 0 717,0 0-582,3 3-269,6-3-202,5 3 11,9-3-235,3 0-135,5-2-89,2-3-11,1-1-57,0-2 23,-3 1-380,-3 0-292,-6 1-617,-4 1-975,-4-1-2285,-4 0-5282,-1-3 9300,0 1 0,-4 2 0,-2 3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41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23650,'-15'61'930,"0"-2"-594,3-19-213,2-3 157,2-4-56,3-5-32,2-7 222,2-2-336,1-3 102,1-2 32,3-1-200,3-3 156,3-2-101,3-3 11,1-2 147,3-2-203,1-1 45,2-4-67,-1-1-78,0-3-292,-1-1-537,-2 2-505,-2 0-852,0 1-1702,-3 1-4360,1 0 8326,-2-1 0,-4 3 0,-2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4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18048,'0'-2'5143,"0"-1"-3104,0 3-1692,5 32-66,-4-9-91,4 29-134,-5-15-112,0 0 56,0-2-605,-2-4-471,1-3-1243,-1-6-460,1-6-4695,1-5 7474,0-7 0,0-1 0,0-3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41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25543,'59'-33'404,"-8"6"-404,-30 25-224,-1 1-415,-4 1-851,-2 0-1345,-3 3-3160,-3 3 5995,-1 4 0,-4-3 0,-1-1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1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67 14663,'-2'-2'6006,"0"1"-2184,2 1-3117,-6-6-335,4 5 23,-4-5-46,5 6 213,1 0-471,0-2 91,2-2 89,7-3-235,6 0-1,7-1-33,1 1 0,-1 2-67,-1 0-179,-3 2-606,-3 2-325,-3 0-1176,-4 1-1434,-2 0-4023,-2 5 7810,-1 4 0,-2-2 0,-1 1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19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7 20311,'13'-6'1087,"-1"10"-717,-12 13-191,1 13-67,-1 3 201,-1 2-133,-2-4 89,-1-7 78,-2-7-212,2-8 447,0-5 113,0-3-224,-1-1-35,-1-6-289,-3-5-80,1-11 123,-2-5-145,2-2-22,-1 0-23,3 6-90,1 6 68,3 6-360,0 5-256,2 4-248,-1 1-4268,1 1 2476,2 4-1031,2 3-1860,2 6 5569,-1 5 0,-1-7 0,-3-1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6:2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36 14025,'0'-4'6252,"0"0"-5411,0 4-270,0 0-4072,-36-12 4207,10 9 378,-32-9-726,18 14-2245,1 6 2078,4 4 100,5 5 45,-2 14 1944,14-2-2202,-1 16-11,13-5-44,4 6 3391,8 2-3369,19 16-45,4-19 0,19 4 56,-6-28-101,3-10 45,1-6 0,-4-5 67,-6-7 168,0-15-43,-13-6-136,1-15 168,-11 2-112,-3-4-34,-3-2 79,-4 1-112,-1 6-12,-3 5-33,-4 7-22,-10 0-113,-1 11-245,-10-1-47,3 11-682,-4 3-426,-2 2-504,0 2-1872,0 3-2711,4 6 6622,2 6 0,11-5 0,4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7:21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701 158 8635,'3'-3'4460,"-1"0"-3205,-2 3 2443,0 0-2600,15-32-67,-12 19-191,7-25-168,-20 27-145,-10-2-146,-7-1-134,-9 0 21,-6 4-156,-8 4-78,-7 5-12,-7 11 180,-5 7-146,-1 11 134,2 4-190,8 0 0,9 1 135,12 2-135,9 6 190,9 10 35,8 9-35,7 8 101,8 3-173,11-21 0,6-1 50,16 23-163,-4-27 1,4-4-17,28 5-57,9-15 12,2-15 45,4-11 0,-1-20 0,-23-9 0,0-5-234,23-26 273,-28 15 0,-4-2-28,2-21 56,-16 0 123,-15 0 0,-10-2 35,-18-2-80,-11-1-78,-7 24 0,-6 1-56,-22-12-33,-22-2 21,23 43-268,1 20-527,1 14-694,2 16-1502,6 11-2465,8 4 5468,8 1 0,15-22 0,5-8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8:3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1 372 10328,'1'-2'4403,"0"0"-2341,-1 2-1704,4-2 1,-2 2 134,3-2-168,-3 2 291,1 0-55,1 6-405,1 6 270,2 12-224,-1 9-113,0 12 236,0 6-325,-1 5 134,1 1 46,0-5-124,1-6 56,0-11-89,1-11 55,1-13 404,3-6 223,5-21 483,5-16-488,0-17 1,1-8-591,-5 11 0,0-2 103,7-20 0,0 0 56,4-27 100,-1 11-324,-4 10-45,-2 11 0,-3 15-112,0 9-762,-8 20-717,0 6-661,-5 12-1386,2 3-4127,-2 13 7765,-1 13 0,-2-9 0,-3 3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8:50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24580,'7'21'941,"5"2"-919,13 2 12,2 1 101,3 2-135,-1-1-572,-1-2-582,-4-2-1445,-2-4-2275,-6-3-4957,2-6 9594,1-4 0,-9-5 0,0-1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8:50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497 0 20020,'-52'50'1292,"0"0"0,-12 12 0,3-1-1292,26-22 0,1-1-22,-8 10 0,4-1-169,1 10-1310,8-2-1961,6-5-6369,7-1 9515,7-6 1,4-18-1,5-7 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9:01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16894,'-3'-1'5210,"0"0"-4549,3 1 1524,0 0-1670,16 26-470,0-7 448,14 23-336,-4-15-146,-1 1 157,-2-2-78,-1-1-90,-3-2 0,-3-1-179,-2-2-45,-2-1-539,-3-5-480,-3-3-461,-2-5-1051,-2-3-1694,0-1-4840,-2-2 9289,0-7 0,0 5 0,0-4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9:01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480 1 25701,'-73'31'1501,"4"2"-6523,24 3 5045,-2 2 1540,2 1-1563,4-1 123,6-1-156,5-2 899,2-1-1057,5-4-133,4-6-954,6-5 3070,5-5-4750,5-2-2550,2 0 5508,4 4 0,-3-7 0,3-1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9:1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18821,'2'2'5278,"-1"0"-4259,-1-2-234,20 45-192,0-14-335,20 38 235,-3-24-381,5 1-45,2 1 79,-1-2-135,-4-1-22,-5-1-684,-8-2-1008,-5-3-1177,-8-5-3271,-3-8 6151,-6-8 0,-1-9 0,-3-4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9:15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1 23191,'-54'40'896,"-1"1"1,4 0-1,7 1-795,-6 36 22,8 8-732,10 4 48,9-3-738,8-9-2254,9-11-3764,3-13 7366,6-6 1,-2-24 0,1-5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9:16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23605,'53'-41'1311,"-6"7"-1154,-31 24-157,8 1 134,8 0-246,11 2 112,6 2-728,5 2-538,-2 0-1378,-6 1-1749,-10 1-4896,-15 0 9289,-11 9 0,-7-5 0,-3 5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9:28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25263,'41'54'1188,"0"-4"-1120,5-18-68,-2 1 0,-3-3-23,-3-1-10,-3-1-326,-4-2-122,-5 0-472,-7-6-694,-4-4-684,-7-6-1770,-3-5-4079,-4-5 8180,1-12 0,-2 6 0,2-5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19:28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531 0 23124,'-43'63'986,"0"0"0,-1 1 0,1 0-790,5-8 0,1 0-626,0-1 0,0 0 458,3-4 0,2-1-28,-19 31-537,17-18-607,12-19-1070,11-14-3590,2-11 5842,2-8 0,3-6 0,0-2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04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10 245 12468,'-5'-11'5400,"2"3"-4425,3 8 2802,0 0-3016,-2 0-122,2 0 11,10 0-23,11 0-156,22 1-90,16-1 22,15 1-56,12-1-77,8 0-341,-43-1 0,0-1 138,0-2 1,0-1 21,0 0 1,0-1-23,1-2 0,-1-1-17,0 1 1,0 1 10,-1-1 1,0 0-17,45-6-34,-5 5 45,-3 1-56,0 2 45,2-1-45,1-2 0,-1-3 23,-4 0-1,-7 0 34,-27 6 0,-1-1-34,21-1 34,20-1-22,-36 5-34,-2 2 78,-3 1 23,12 1 266,-18 0-367,12 0 0,-20 0 0,1 0 0,-3 0 0,-2 0 0,-2 0 0,-4 0 0,-3 0 0,9-1 0,-9 1 0,17-4-3392,-15 2 3392,6-2 0,-8 1 0,-1 2 0,4-2 0,-7 3 0,0-1 0,-8-1 3392,-3 2-3392,0-1 0,-3 1-673,-2-1-9158,-61-2 8896,-7 1 0,-6 0 1,21 2-1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0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1218 9599,'0'4'4941,"0"0"-4089,0-4 1478,0 0-1164,2 11-135,0-8-314,1 8-112,0-15 45,1-12-292,6-12-67,2-20-144,3-15 43,1-11-111,-3-12-418,-1-7 406,-4-6-62,-4 48 1,-1 1-6,1-43 34,-1 11-34,-2 15 34,-1 18-12,0 15 45,0 13 79,0 10 44,0 5 328,0 3-384,0 1-10,0 1 156,0 1-190,1 0 55,3-1 147,6 1 100,10-4-34,12 0 113,16-3-45,15-2-23,17 1-55,12 1-214,-41 3 1,1 1 10,1 1 1,0 0-68,0-1 1,-1 2 100,46-1-45,-7 1-28,-32 1 1,-1 0-62,28 0-1,-31 0 1,-1 0-22,18 0-23,0 0 0,0 0-11,-3-1 11,1-3 0,-18-2 0,0 0 11,30-7-6,-27 3 1,0 0 5,23-6-22,-4-2 11,-6 2 0,-9 0 11,-7 2 12,10 0-12,-19 4-11,7 0-11,-21 6 11,-3-2 0,0 2 22,-1 0-11,-1 0-11,-3 1 24,-2 0-24,-2 2 0,-5-1 0,-2 2 0,-6 0 0,4 0 0,0-1 0,8 0 0,-7-2 0,-1 1 0,-4 0 0,-2 1 0,0 0 0,0 1 0,0-1 0,1 1 0,0-3 0,-1 3-24,2-1 48,-1 1-24,1 0 0,-3 0 0,2 0 0,-1 0 0,1 0 0,4 0 0,-2 0 0,8 0 0,-4 0 0,3 0 0,-7 0 0,0 0 0,-1 0 0,1 0 0,-2 0 0,-1 0 0,-1 0 0,-1 0 0,0 1 0,0 8 0,0 8 0,0 16 0,-2 13 0,-5 14 0,-3 14 0,-7 10-513,0 7 513,-5 2 0,2-5 0,0-6 0,4-11 0,0-14-23,6-14-391,2-15-438,2-13-324,-3-8-617,-3-6-1512,-7-1-2746,-2-10 6051,1-6 0,8 3 0,6-1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08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12 192 15717,'-6'0'5625,"1"0"-9392,93-9 4977,7-8-878,-33 8 1,7-2-1,0 1 294,-2-2 0,-1 0 0,3 0-485,7-1 1,3 1 0,1 1-384,5 0 0,1 2 0,2 1 331,3 0 1,2 2 0,1 0-57,-19 3 1,0 0 0,1 1 0,0 0-20,0 0 0,0 0 0,2 1 0,4 2 1,3 2 1,7 2 0,1 1-1,-1 1 1,-6 0-16,-3 1 0,-5 0 0,0 1 0,2 2-71,17 3 1,5 1 0,-3 2 0,-11 1-270,-17 0 1,-7 1-1,-4 0-647,15 5 1,-7-2-3105,27 5-5740,-50-13 9669,-32-22 0,-14 6 0,-6-8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0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13700,'0'-8'5143,"0"2"-4179,0 6 1277,0 0-1557,2-7 55,12 6-157,9-4-32,15 13-181,4 1-100,-1 6-123,-3-2-68,-7-2-78,-7-3-22,-7-1-415,-8-4-852,-4 1-1355,-3-1-2018,-2 5-4638,0 3 9300,0 3 0,0-5 0,0-3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09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24535,'61'4'112,"0"-1"0,-4 2 0,-6 2-168,0 10-1199,-5 4-8576,15-2 9658,-8-5 1,-9-4-1,-19-7 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1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3 12098,'3'-1'6947,"0"0"-6734,-3 1-169,0 0-44,-40 74-694,18-30-477,-6 8 0,0 0-4330,4-1 5501,4-10 0,10-19 0,5-8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10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20 15347,'0'-10'3171,"0"1"-3754,0 9-3584,0 0 4167,-35 80 0,26-60 0,-27 61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39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23 11952,'-8'0'6275,"2"0"-4941,6 0 2038,0 0-2543,-9 0-89,5 0-180,-6 0-45,9 0 460,1 0-695,16 3 57,14 5-35,24 6-67,13 3-22,9 0 11,4-5-11,8-5-369,6-3 291,5-3-135,-49-1 0,1 0 0,-1 0 0,0 0 0,49-1 0,-4 0 0,-3-3 0,-3-1 0,1-3 0,0-3 0,4-2 0,-2-3 0,-1 3 0,-7-1 0,-5 6 0,-8 1-28,-5 4 28,-5 2 0,-5 1 0,16 0 0,-23 0 0,11 2 334,-30 1-334,-5 3 30,-8-2-30,-2 0 0,-3-1 0,3-1 0,-4-1 0,2-1 0,-8 0 0,-2 0 0,-2 0-1077,-1 0-1758,-13 0-2756,-9 0 5591,-22 7 0,18-5 0,0 6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4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1534 9509,'-5'3'5838,"2"-1"-4392,3-2 593,0 0-1266,-4 21 112,3-15-145,-2 15-169,3-21-44,0 0-101,0-11 89,9-16-224,6-22-212,10-23 89,0-12-323,-5-13 200,-13 47 0,-1-1-17,-3 0 1,-1-2-18,0-1 0,-1 0 0,-1 0 1,0-1 4,-3-1 1,-1 0-12,-1 1 1,-2 1 0,-1 2 0,0 2-6,-11-40 0,3 15 22,3 15-22,0 12 22,3 13 1,1 9-12,2 8 79,2 6 321,1 5-254,2 0-11,1 4-23,0-1 0,1 2-22,-2 0 33,2 2 304,0-2-292,0 0 10,2-2 158,11-7-56,10-3-23,20-3-101,13-1 124,11 2 34,13 4-91,10 2-339,-41 7 0,2 2 255,2-1 1,0 1-90,2 1 0,1 0 11,-1 0 1,0 0 16,0 0 0,0 0 11,-1 0 0,-1 0-34,-1 1 1,0 1 56,46 3-67,-4 5-23,-5 3 0,-8 1 0,-6 1 0,-7-1 0,-6 1 0,0-1 0,0-1 0,1-2 0,1-3 0,-3-1 0,-8-1 456,8 2-456,-20-1 0,6 1 0,-19-2 0,0-1 0,-2-2 0,-1 2 0,-3-1 0,-2 0 0,-4-2 0,-3 2 0,-6-1 0,0 1 0,-3 2 0,2-3 0,-2 2 0,-1-3 0,-2-1 0,-1-1 0,1 0 0,-1 1 0,0 3 0,0 7 0,0 5 0,0 11 0,-1 9 0,-3 12 0,-3 11 0,-1 8 0,-1 3 0,2 1 0,0-3 0,3-3 0,2-1 0,-1-1 0,2-5 0,-2 0 0,2-5 0,-2-1 0,2-4 0,-3-2 0,0-1 0,-2-2 0,1-3-91,-1-1-133,-1-3 45,-1-3-549,0 0-113,3-14-302,1-4-1266,3-14-2073,-1-8-4907,0-7 9389,0-7 0,0 6 0,1 5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01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23650,'-15'0'1266,"3"0"-1019,21 0 89,21 0-89,23 0-146,24 4-90,13-3-11,-1 3 0,-2-4-406,-4 0 451,-5 0-34,-2 0-11,-4 0 0,-5 0 44,-7 0-89,-7 0-180,-11 0 69,-8 0 111,-10 0-78,-8 0 417,-5 0-350,-6 0 56,-2 0 0,-2 0 639,-1 0-639,0 3 45,0 13 67,0 14-101,-4 16-11,-2 10 0,-4 0 0,-1 1 23,2-6-1,3-1-11,-1-4-11,2-4-156,0-9-46,2-8-236,2-7-312,1-7-292,-2 0-997,-6 4-1435,-7 1-2711,-8 3 6185,-4-3 0,11-8 0,3-3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02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13028,'0'-1'6577,"0"-1"-3978,0 2-1948,50 11-259,-24-4 22,43 7-55,-33-8-146,6-3 101,8-2-113,6-1-100,1-5 56,-6 0-146,-9-2 56,-11 2-56,-6 2-11,-6 2 0,-2-3-526,-3 1-729,-2-3-885,-4 2-1267,-4-1-3147,-2 3 6554,-2-1 0,0 3 0,0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02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 14260,'-2'-3'4370,"1"1"-3877,1 2-157,0 0-212,0 42-124,0-22-113,0 32-682,0-32-1244,0-2-1693,0 4 3732,-8 2 0,6-10 0,-7-1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02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23437,'19'-2'2354,"8"1"-1806,21 1-357,9-4 22,13-2-101,6-4-56,6 0 44,-2 0-77,-2 3-4241,-9 1 4240,-5 3 860,-9 2-904,-7-2-124,-8 2-571,-7-3-336,-6-2-874,-4-1 2092,-4-8-6261,0-2 6096,1-8 0,-9 11 0,-2 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03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9 120 17319,'-5'-2'5569,"1"1"-4605,4 1 559,0 0-1163,18-10-69,8 0-67,22-10-202,5 0 101,2 2-123,-6 0 56,-5 6-44,-8 6 32,-6 3-44,-6 3 0,-6 0 0,-3 0 0,-6 8 23,-2 8 111,-4 16 79,-2 17-123,-11 11 10,-5 11-100,-11 4 34,-2 1-101,2-4 44,3-5-357,4-10-147,4-11-448,4-14-806,7-17-1704,2-7-3899,2-17 7384,7-9 0,-5 5 0,5-3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03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12 16714,'0'-6'5737,"0"1"-4796,0 5-212,0 0-124,0 73-448,-1-26-124,0 7 1,-2 2-34,-2 7-683,-2-6-819,0-6-1322,4-11-3607,1-6 6431,2-9 0,0-12 0,0-4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18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34 100 25623,'-24'3'705,"15"-1"-447,35-5-113,24-4 91,27-4-124,21-5-400,-44 7 1,1 0 304,1 0 0,-1 0-17,-5 1 0,0 1-233,35-3 200,-17 4 44,-13 5-11,-16 1 0,-13 0 34,-10 0-34,-8 0 11,-4 0 583,-3 0-404,0 0 259,-1 4-180,0 4 44,0 9-111,0 9 55,-3 35-234,-6-4 23,-7 25-46,-4-17 0,-1-4-35,2-3-1320,-11 16-68,7-22-617,-10 6-1825,6-29-5088,0-6 8953,-3-4 0,14-9 0,2-3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19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26 19146,'0'-14'4526,"0"3"-4043,0 11 21,0 0-325,0 14-101,0 7-78,0 17-537,-4 2-942,0 1-964,-5 0-2409,-3 0-4979,-3 2 9821,-5 0 0,9-18 0,1-6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19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6 177 19807,'-3'-6'5210,"1"1"-4392,2 5 930,0 0-1031,99-37-346,-6 10-371,-3 0 0,7 1-296,-21 10 1,-1 5 295,-2 2 0,-1 3-563,-5 2 1,-1 1 562,-4 3 0,0 3 0,-2 2 0,0 3-191,-1 2 1,1 2 190,-2 2 0,-2 3 0,-5-2 0,-3 2-561,29 13-1075,-26-2-897,-19 0-2027,-19-1-5271,-9 8 9387,-26 3 0,13-15 0,-13-3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2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677 10 21723,'-94'-9'919,"7"10"-684,34 17-22,-1 9 56,-1 7-146,0 7 45,0 11 0,3 11-45,6 9-1074,6 6 1085,9 2 68,6-4 290,9-7-470,7-6 23,5-7-34,4-5 252,13-4-263,6-5 0,17-8 0,5-7 612,7-9-612,6-8 22,3-5 0,3-5-33,-1-2 11,-2-5-112,-9-3-45,-7-5 57,-8-2 44,-8-1 78,-5-14 90,-11 8-22,-2-12-23,-9 12-22,-9-2 33,-6 1 68,-24-7-46,8 9 46,-11-6-23,16 14 34,4 1 90,5 6-45,7 4-12,4 1-55,6 3-68,0 0 325,2 0-112,16 0 168,7 0-89,21 2-79,5-2-146,8 1-55,0-1-57,3 0-22,0-4-90,2-3-727,-2-4-651,-3-3-437,-3 5-1894,-8 2-4627,-8 6 8426,-9 4 0,-13-3 0,-7 3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986 20 15448,'1'-11'5838,"1"2"-4819,-2 9-256,0 0 54,-30 72-32,-9 16-1503,0-2 0,-4 8 879,13-32 0,-2 2 0,0 0-61,-4 7 1,0 1 0,-1 1 33,-1 1 1,0 0-1,0 1-52,1-2 0,1 1 1,1-1-46,1-3 0,2 0 1,1-1-27,3-6 0,1-1 0,1-1 0,-7 23 1,2-3-18,3-10 0,3-4-168,4-9 0,2-3-778,-15 32-819,10-26-1534,12-22-3115,5-22 6799,25-18 0,-14-1 0,14-7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3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753 78 20501,'-53'-21'844,"1"-1"0,1 2 1,2 6-117,-23 16-179,-2 12-134,-2 9 33,2 17-67,5 9-78,7 7-1,11 8 23,15 1-101,15 4-11,11-1 34,7-4 89,15-4-123,8-4-79,15-7-33,6-4-34,5-8-67,3-9 0,4-10-694,6-8-550,9-9-639,7-17-2207,5-6-5741,2-10 9297,-7 10 0,-33 9 0,-13 11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4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991 0 23717,'-44'75'878,"0"1"0,-5 5 0,-1 1-576,-1 3 0,-1 1-1126,14-23 0,0 1 0,0 0 924,0 3 1,1 0 0,0 1-53,1-1 1,1 0 0,0 0-38,3-2 0,0 0 1,2-1-1,-12 26 0,3-1-11,4-10 0,2 0-893,1 8 0,3-5-76,11-28 0,2-4-493,0 5 0,5-8-4745,7-19 6207,23-14 0,-14-13 0,14-1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7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21308,'6'10'3328,"0"12"-2712,1 31-201,-1 15-135,-2 14-508,-3 7 239,-1 3-11,0-5-3525,0-6 2583,0-11-1459,0-12-1095,0-9-3205,0-14 6701,0-10 0,0-12 0,0-8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8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15605,'1'-9'5457,"1"1"-4102,-2 8-312,0 0-393,79 16-169,-34 1-414,9-2 1,0 1-68,-4 10-11,-9-4-662,-8-5-1019,-10-5-1400,-7-3-2903,-9-3 5995,-4 2 0,-3-6 0,0 2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8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1 540 21040,'34'-57'1337,"1"1"0,1 2 0,2 5-1069,2 16 1,1 4-739,1-1 0,0 1 593,43-24-123,-4 7 180,-8 7-1144,-9 9-1231,-11 10-1940,-12 9-5696,-11 8 9504,-14 16 0,-9-9 1,-7 9-1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1:29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1483 341 17420,'-69'-7'627,"-1"-1"1,1 0-1,1 0 1,0 1-1,2 4-868,-17 6 0,1 5 510,2 1 0,1 5 67,5 6 0,3 5-106,7 3 0,3 3-12,6 4 0,4 3-39,3 2 1,4 2-24,2 5 1,3 3-28,3 4 1,3 2-18,3 6 0,4 3 16,3 3 1,5 3-23,5 4 1,3 1-29,3 3 1,4 0 33,4-2 0,5 0-627,2-4 1,6-2 530,6-6 1,7-3-17,4-7 0,7-3 11,9-6 1,5-6 10,5-6 1,4-6-18,7-4 1,2-6 10,3-6 1,1-5-11,0-1 0,1-3-6,-1-5 0,-1-5 0,-3-2 0,0-4-6,-4-2 0,-2-4 6,-4-6 0,-1-2 0,-5-2 0,-2-1-17,-3-3 1,-2-2 204,-2-2 1,-2-3-183,-1-1 0,-4-2 16,-1-3 1,-4-3-245,-1-2 1,-3-3 260,-3-2 0,-2-2-28,-3-2 0,-3 0 23,-5-3 0,-2 0-1,-3-1 1,-3 0-34,-4-3 0,-5 0 33,-4-1 1,-5-1-29,-5 1 1,-4 1 11,-6-2 0,-5 3-6,-4 3 0,-3 2-11,-1 3 0,-2 3-6,-3 6 1,-1 3-62,0 8 0,0 4-1252,-2 6 1,-2 6 1088,0 7 1,-1 5-354,1 0 0,-3 9-2351,-22 23 1,1 11-1443,17-6 1,3 5 4375,-21 27 0,8 2 0,15-4 0,11-5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23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25645,'5'-9'1647,"13"0"-3503,30 7 2192,13 1 490,10-2-703,2 2-22,0-1 289,-6 1-367,-5 1-23,-6 0-23,-2 0-537,-10 0-661,-9 0 572,-14 0-2332,-10 0 2981,-23 17 0,8-12 0,-11 12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23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27718,'54'0'873,"7"0"-793,5 0-80,4 2 0,-2-2 0,-10 1-4690,-9-1 3435,-11 0 165,-9 0-8131,23-18 9221,-7 1 0,-1-5 0,-19 10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2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700 8 18765,'-63'-4'586,"-1"0"0,4 5 1,7 4-150,-6 21 78,-1 13-111,-3 10-4264,2 4 4152,3 5-79,9 2 455,7 4-545,13 2-59,8 5-20,10 4-32,6 1-1,4-4-11,14-6-11,9-7-1,18-10 12,11-6 3207,5-11-3218,5-11 0,-2-10 11,-3-8 536,-7-3-547,-8-9-11,-8-4-112,-11-11-12,-4-6-134,-7-6 89,-4-6-33,-3-5-123,-3-19 269,-7 17 78,-5-11 11,-9 25 0,-3 3 34,-2 6 358,-3 2-112,12 11 124,0 4 0,13 8 44,2 1 1435,1 0-1390,9 0 235,14 0-223,21 0-113,17-4-89,12-8-157,4-8 11,-2-6-112,-7 0-45,-9 5-11,-9 3-347,-8 4-628,-7 2-852,-9 3-1265,-5 1-2723,-3-1 5815,-1-1 0,-8 2 0,-1 2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26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601 11 16569,'0'-6'5669,"0"1"-4526,0 5-67,0 0-214,-20 66-245,-5 1-2541,0-1 0,-2 6 2052,-1-7 1,-1 0-107,-2 5 1,-2 4-67,3-5 0,-2 5 1,1-3-36,-3 9 1,1-1-299,6-12 0,-2 2 0,3-6-161,1-5 0,2-6-929,-17 38-1055,10-26-2453,14-19 422,9-23 4553,20-11 0,-9-11 0,9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26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24782,'11'3'1053,"-2"14"-963,-3 32-34,-3 19-56,0 13-5694,-3 13 5447,-1-43 0,-1-1-682,-4 48 691,-3-13-2104,1-17-1210,3-21-844,4-19 4396,1-15 0,0-9 0,0-4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26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23751,'94'-14'1109,"-12"13"-963,-47 46-57,-1 6-5715,-1 2 5626,-3-2 1353,-1-6-1947,-5-6 389,-4-7-1364,-4-6-818,-9-5-2453,-2-2 5688,-9-2 0,4-8 0,-4-2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0:2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1 367 25319,'42'-57'497,"0"1"0,-3 3 0,2 8-374,26 1-67,-4 8-22,-9 10-34,-3 6-426,-7 5-650,-6 7-862,-6 3-1995,-8 3-5898,-8 16 9764,-7 13 1,-5-8 0,-4 5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2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1320 67 18272,'-53'-5'1288,"0"-1"1,-45-2-6288,43 8 5704,-5 1-436,-3 4 1869,-30 10-2015,22 2 280,-23 7-369,28-2 89,-3 4 759,2 3-702,-17 20-180,26-9 0,-9 17 156,29-11-122,5 4 22,1 3 90,4-1 3290,1 2-3256,4-3-180,1 3 44,4 4 102,0 5-113,10-12 1,1 1 33,-1 29-39,4-27 0,2-1 84,3 19-89,10-4-12,3-4 112,10-3-67,0-4-56,10 25 34,-6-21-12,8 16-22,-6-27 0,5-7 90,5-4-90,5-5 0,4-3 0,2-3-3347,-2-4 3324,2-3 23,-2-5 11,23-2 24,-18-8-35,16-3-2269,-24-3 2269,2-2-1517,-3-9 1517,-1-3 1517,-2-12-1438,12-16-79,-17 5 11,11-11 34,-22 9-45,-1-1 33,0-5 46,-1-3-1495,0-5 1494,0-3-22,-3-2 1495,4-24-1507,-9 15-21,0-20 10,-9 16 57,-2-3-90,-3-6 45,-1-1-34,-1-1-99,-2 0 77,-4 5 11,-2 5 0,-4 6 45,-2 7-23,-3 6 12,-4 6 22,0 6 2157,-17-14-2213,11 13 0,-10-9 79,12 18 3231,1 2-3276,-3 4 257,3 3-268,0 4-23,1 5 0,2 5-23,-2 5 23,3 2 0,-1 3-33,2 0-292,2 0-392,-1 2-404,2 4-1243,-1 7-7467,-10 35 9129,3 0 0,3-1 0,9-19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31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612 6 18765,'-99'-6'2476,"9"6"-7386,50 11 5538,-4 9-1425,-2 8 1077,1 3 1233,-1 2-1256,4 3 13,3 3-24,4 5-100,6 8 89,5 3 2106,6 7-2308,9 0 124,4 0-123,5-3 3399,0-6-3433,7-2 134,4-6-168,9-2 34,3-4 0,4-3 34,0-5-336,14 1-527,-8-14-516,10-3-392,-7-13-1198,4-3-2254,6-13 5189,5-6 0,-22 2 0,-4 2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32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73 22698,'-67'27'1064,"9"2"-885,40 3-134,3 2 11,2 1-56,6-2 11,2-1 12,4 0-23,2 0 0,8 4-45,5 0 22,6-1 1,2-2-23,-1-10-112,-2-7-55,-1-9-203,2-4 23,0-19 123,4-12-135,0-22 46,-1-9 190,-4-3 168,-4 5 11,-6 7-11,-1 6 0,-4 5 45,1 4 0,-1 2-23,-1 7 1,1 3-1,-3 8 191,1 8-45,-1 3 157,-1 4 773,0 0-829,2 8 0,2 5 112,4 12-179,3 8 22,-1 6-135,3 3-55,-5 0-68,3-6 12,-2-1 11,-1-7-12,2-2-335,-1-2-270,0-5-167,-1-2-606,-1-5-380,2-5-1245,-2-3-1635,4-2 4661,0-2 0,-3 0 0,-2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32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12 15090,'0'-7'4257,"0"2"-3819,0 5 301,0 0-4744,12 12 4588,-4 9 635,8 22-882,-9 14-34,-3 15-235,-3 9 34,-1 4-101,-5-2 0,0-11 46,-2-14-35,1-18 34,2-18 235,2-12 257,-1-7 68,-1-4 2900,-1-12-3449,-3-10 168,2-17-68,1-9 57,4-4 22,1 1-223,0 7 21,2 9-33,2 10 0,3 7-33,3 5 66,2 0-33,4 3 0,2 0-33,0 2 21,-1 4-167,-2 2-504,4 2-46,-7 1-425,3 0-818,-6 0-1759,1 0-2880,0 0 6611,2 1 0,-5-1 0,-2 2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33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11 14887,'1'-6'4438,"0"1"-3766,-1 5 314,0 0-504,10 27-303,-8 5 12,8 33-79,-10 1-67,0 8-45,0-1 0,-3-4 0,-1-6 56,-3-8-34,-1-5 79,0-8 33,2-7-100,0-7 100,2-10 1,3-6-34,0-4 246,1-5-78,0 0 1076,0-3-1345,0-5 0,0-9 0,1-11 123,6-15-123,5-7 34,5-4 33,3-2 45,6-16-67,2 3-34,4-3-11,-9 26-45,-1 16 45,-10 19-11,10 1 11,-8 4-11,7 2 11,-5 1 0,-1 3 168,1 8-79,-5 8-22,-2 7-67,-5 2 68,-1 5-35,-3 1-22,0 5 12,0 2 22,0 1-1,-1 1-44,-4-2 0,-3 0-44,-3-2-102,0 0-212,-1-3-202,2-6-113,2-5-537,4-10-549,2-7-1524,2-4-3026,0-8 6309,0-10 0,0 7 0,0-7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3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129 200 16972,'0'-11'4572,"0"3"-3945,0 8-89,0 0-303,43-8-179,-18 2-56,27-7 0,-32 2-33,-8 0-113,-4-4-111,-1-2-35,-4-2-134,-2-1 90,-1 2-78,-5 1-57,-5 5 459,-6 3 12,-5 5 68,-2 3 347,-1 1-135,0 0 78,0 0-44,1 3-113,3 3 114,0 8-58,4 11 292,-2 9 348,2 11-281,1 7-56,4 4-168,3 1-179,4-4 179,3-2-112,1-2-11,0 0 90,4 0-236,5 3 23,7-5-146,4-5 112,4-7-112,18-11-90,-8-12-111,13-6-338,-14-14-144,-3-7-180,-1-13-482,-5-4-582,-1-3-7904,-2-7 8756,-10 22 1,-2-2-1,-9 22 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49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2004 23098,'29'-68'484,"1"1"0,0-1 0,3-2 0,0-1 0,3 3-2085,1 3 0,2 2 0,0-1 1724,3-4 0,-1-1 1,1 0-20,-2 2 1,1 0 0,0-4-288,-4 5 0,2-5 0,0 0 0,-4 5 242,1 0 1,-3 5 0,1-3 170,4-12 0,1-2 0,-4 9-225,-6 9 1,-4 7 69,14-29-64,-10 27 1981,-11 23-1992,-7 19 2967,-6 8-3090,-2 5 762,-1 0-1234,0 0 421,2 0-644,-2 12-134,0 7-829,-2 20-1705,-2 8-3707,-13 7 7193,-9 3 0,5-26 0,2-7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5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585 35 12815,'5'-6'5961,"-2"1"-4594,-3 5 459,0 0-1108,-32-23-125,-3 23-223,-33 0-180,2 36 91,-1 21-169,1 7-56,7 3-587,6 1 531,8-1 11,7-1 31,8 1-8,11 0-34,8-3 0,8-4 0,7-5-11,12-7 11,11-5 0,15-9-23,11-9 23,6-12 0,6-8 562,-5-11-830,-8-4 306,-15-10-184,-13-4 68,-14-8 22,-5-9 78,-5-7 45,-10-20-55,-3 19 302,-9-6-180,0 27 45,2 2 169,1 6 504,2 1-214,8 10-336,2 3 225,7 6 33,0 0-123,9 0-403,10 1 22,16 1-56,10-1-56,5 0-202,3-1-806,2-7-617,1-6-851,0-6-1412,-5 0-2947,-6 9 6891,-7 3 0,-19 7 0,-5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5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14 23863,'-7'-14'964,"1"23"-841,-1 32 179,-2 28-123,-2 12-156,-2 6-277,1 1 254,1-4-134,3-5-393,2-8-531,4-15-723,1-13-685,1-18-2285,0-13-828,6-7 5579,3-11 0,-1 5 0,1-6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5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14439,'0'-5'5827,"0"1"-4381,0 4-135,0 0-718,68 41-425,-31-17-157,8 4 1,1 0-12,-5-4-258,-8-3-727,-5-9-820,-9-2-940,-5-6-1121,-6-1-1389,-4-3 5255,-2 0 0,-2 0 0,0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51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14 425 24737,'-7'-56'471,"0"0"0,11-43-382,25 45 1,9 9-79,8-3-145,-15 20-752,3 1-660,-13 19-1334,2 4-2308,4 4 5188,-3 10 0,-8-8 0,-7 8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54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19 153 12714,'-9'0'6858,"2"0"-5805,7 0-224,0 0-639,-2 0 124,2 0 100,11 0-391,9-9 55,17-5-78,1-13 56,4-1-89,-9-1 33,-6 8 0,-8 6 124,-11 8-113,-3 4 482,-5 3 145,0 3-392,0 15 225,-2 8-202,-5 20-123,-2 4-12,-5 1-123,3 0-11,-1-5 0,5-5-638,0-6-483,4-8-1075,1-8-1602,1-8-3665,1-5 7463,8-5 0,-6-1 0,7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54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751 53 18574,'-64'-9'851,"0"1"1,2-1 0,4 4-135,-18 20-426,-3 13 236,1 23 11,5 15-614,8 5 491,12 1-157,15-2-135,13-5 206,15-4-262,5 0 67,14-1 102,13-2-203,18-2 180,18-10-191,13-10 23,10-15 0,8-10-34,1-9-11,-5-11 0,-7-3-101,-13-11 79,-10 1 239,-12-7-217,-8-3-56,-8-11 56,-3-6 0,-9-10 0,-6-6 34,-5-3-34,-7-2 0,-10-3 0,-11 2 22,-12 2-22,-5 8 0,1 13-11,7 13-157,4 14-45,5 12-380,1 5-629,-3 4-750,-5 14-1356,-8 11-3428,-2 22 6756,-5 12 0,21-24 0,5-4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2:59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1 214 21017,'4'-91'1961,"3"15"-7330,14 54 5570,-1 8 1242,-2 6-1410,-1 5-1441,0 3 1408,1 1 33,3 10 23,4 26 2213,-10 1-2269,1 22 0,-13-10-79,-2 2 3471,-9 3-3414,-5-1 44,-10-2-22,-6 5 34,10-25-45,1-3 22,13-25 101,4-2 404,-1-2 805,2 0-1197,16 0 123,7 0-91,16 0-21,5 0-102,-4 0 1,-1 0-68,-5 0-313,-5 0-550,-3 0-414,-7 0-1131,-2 0-1659,-5-7-4628,-2-4 8729,-2-10 0,-5 8 0,-1 1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00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772 111 19594,'-58'-30'855,"-1"-1"0,5 4 1,5 8-128,5 15-380,-1 4 268,-2 4-213,-2 11-145,-2 14-23,-5 18-422,0 15 344,-2 10-123,7 6 33,8 1-56,14-2-11,14-2 0,8 1 34,9-1-12,14 2-22,10-2 0,19-6 45,9-6-45,9-9 45,8-11-23,4-8-11,5-13 34,1-9-22,1-8-23,2-10-12,-5-11 12,-3-9 0,-4-12 23,-9-4-3283,-5-1 3316,-11-3-56,-10 0 23,-10-5 10,-10 0 69,-9-3-35,-5-1 155,-3-1-121,-14-36-101,-2 21 0,0 22 0,-3 1 34,-18-16-68,-6 8 34,-6 11-89,-2 15-1,-1 14-471,1 8 3001,4 10-6899,-15 21-943,15 3 5402,-16 24 0,39-26 0,1-2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4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24491,'16'3'1266,"18"0"-1008,36-12-90,13-3 44,9-10-953,3-2 774,-46 11 1,1 0-12,44-10 23,-9 2 11,-13 6 228,-17 7-250,-17 2 217,-16 5-27,-13 1-66,-5 9 200,-4 16 397,0 29-542,-10 32-129,3-32 0,-2 3-672,-4 7 0,-2 1 604,-1 2 1,0 1-17,1-2 0,1 3-90,-3 21 1,2-1-443,7-27 0,1-2-382,-3 13 1,5-6-3165,16-8-5753,16-29 9448,22-27 0,-17-6 0,2-8 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46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21118,'0'-8'5221,"0"2"-4605,0 6-189,0 0-315,29-4-68,2 3 1,33-2-45,-4 5-471,0 5-929,-7 4-1065,-9 11-2196,-13 11-5170,-11 16 9249,-11 20 0,-6-30 1,-3 1-1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4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28076,'59'-3'84,"1"0"0,33-5-521,-42 2 0,-2-1-1075,19-3-6760,-3 2 3678,-2 3-5237,0-2 10058,2 0 0,-29 2 1,-6 2-1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46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941 17 20367,'-64'-7'978,"0"-1"1,1 7 0,3 6-475,-25 22-168,37-4 0,0 3-546,-2 4 1,0 3 399,0 0 0,2 2 34,4 2 1,2 2-68,7 1 0,2 2 5,5 2 1,3 2 33,4 3 0,3 1-67,2 1 0,3 2-1,1 0 1,3 0-11,3-2 0,3-1-6,-2 44 0,17-9 111,11-10-178,23-11-45,19-11 0,10-16-67,9-16 0,-5-11-157,-5-13 0,-8-15 61,-7-14-195,-22-3 0,-3-6 89,12-21 90,0-21 78,-33 30 101,-9 9 558,-7 4-535,-12 7 134,-11 1-101,-34-12-11,12 10-11,-12-9 22,26 18 89,10 4 214,8 10 134,8 4 34,5 6 257,1 1-503,2 0-281,0 1 0,11 7 0,10 6 0,17 5 0,13 1 0,9-7 0,2-5 0,2-5 0,21-4-147,-24-7-1310,8-2-571,-33-6-1826,-7-1-3631,-5 2 7485,-2 1 0,-10 7 0,-2 4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47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1849 126 18474,'-88'-33'1105,"0"1"1,-1 3-1,2 7-836,14 15 0,-1 5-1293,-5 3 1,-3 4 1331,-2 5 0,1 3-101,1 5 0,3 4-22,5 5 0,3 4-84,8 1 0,2 3-12,8 2 1,3 1 44,4 3 0,3 1 28,2 3 0,3 2-39,1 4 1,3 2-40,1 5 0,3 3-50,1 5 1,2 1 43,3 3 1,2 1-12,2-1 0,2 1 51,3-3 0,2-1-90,5-2 0,2 0-12,2-1 1,4 0-6,8 0 1,7-1-12,2 0 0,7-2 22,9-3 0,6-3-11,6-4 1,5-5-7,5-4 1,4-5-1246,6-3 0,4-6 1240,6-5 0,2-6-6,4-2 1,6-8-232,-3-10 0,7-7 0,-4-3 237,-18 1 0,-4-3 0,3-3-109,19-8 1,4-3-1,-8-3 109,1-13 0,-7-4 28,-5-1 0,-4-3-28,-7 1 0,-4-3 22,-6 1 1,-5-2-7,-6 3 1,-4-4 150,-2-18 1,-6-4-67,-11 18 0,-4-2-34,0-18 0,-8 0-17,-13 17 1,-5 1-23,-3-3 0,-4 1-11,-8-4 0,-4 2 5,-4-1 0,-3 1-22,-3 0 0,-2 3 0,-1 3 0,-1 4-73,0 6 1,0 5-24,4 8 1,1 6-644,-32-7 2188,13 21-2256,7 43-1422,3 28 49,23-7 1,3 7-2254,-1 7 0,0 4 4433,-1 8 0,2-4 0,-3 12 0,6-16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5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1114 1 18630,'-31'58'2050,"0"0"1,-1 3 0,-2 6-2878,-6 11 0,-5 9 0,1 0 1151,1-3 1,0 0 0,0 2-177,8-17 1,0 2 0,0 0 0,0 0-54,0 1 0,1 1 0,0-1 0,1 0-431,2 0 0,1 0 0,1 0 0,1 0 369,-5 20 1,1-1 0,3 0-16,3-5 1,2 0 0,1-1-19,3-3 0,1-2 0,1 0-83,1-7 1,2-2 0,0-1-201,-3 27 0,2-5-586,6-12 1,1-5-710,3-14 1,3-4-3532,17 28-4722,10-31 10035,15-25 1,-13-16-1,-6-10 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50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24815,'19'10'841,"-5"20"-639,-13 34-34,-2 30-778,-3-38 1,-2 2 642,0 3 1,-2 1 179,-2 2 1,-2-2-220,1-5 0,-1-2-341,-9 40-250,4-23-849,5-23-761,6-20-1210,4-15-1390,2-8 4807,7-14 0,-5 6 0,5-6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50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24939,'74'6'1423,"-3"10"-1244,-24 34-168,3 3-11,-5 1-235,-6-7-785,-8-10-4923,-10-12 3366,-8-9-127,-6-7-4220,-6-2 6924,-20 1 0,13-4 0,-13 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51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0 617 24053,'34'-77'571,"0"0"1,1 2 0,2 9-1246,-3 25 0,1 4 690,-1 0 1,0 1 6,26-24 241,-9 12-567,-10 14-557,-8 16-1617,-6 7-3114,-6 12 5591,-6 21 0,-7-13 0,-4 12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51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1652 123 15370,'-67'-10'907,"-1"1"1,1 0-1,-33-5 1,4 6-656,18 11 1,2 7-1512,-5 3 1,-1 5 1386,-3 7 1,1 6 162,0 7 1,2 4 65,3 4 1,3 4-84,5 2 1,5 4-17,8 0 0,4 3-74,8 1 1,6 4-56,6 3 0,7 3 5,7 3 1,6 3 21,2 5 1,7 2-56,10 3 1,7-1-24,3-1 0,7-1-16,9-4 0,8-4-18,5-7 1,7-6-6,7-10 1,7-9 4,8-11 1,5-10-28,9-6 0,4-11-1,6-17 1,2-8-6,-32 5 0,0-2 1,-1-4-77,-1-5 0,-2-4 0,-1-2 76,24-16 1,-4-4-12,-7-2 0,-7-4 28,-7-6 0,-6-3 5,-6-4 1,-6-3-29,-5-4 1,-8-7 27,-11 5 1,-6-7 0,-4 3-29,-5-14 1,-8-1-320,-3 15 0,-4-3 0,-6 8 291,-14-3 1,-7 9-118,-4 8 0,-4 6-55,0 12 1,-5 9-535,0 11 1,-4 10-740,-3 9 0,-1 12-1776,-4 16 1,2 11 3243,-7 11 0,6 4 0,-10 16 0,15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27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9 267 17857,'-5'0'4325,"2"0"-3787,3 0 1501,0 0-1344,64-13 146,-12 1-606,1 0 0,4-2-519,28-9 766,5-3-477,-42 12 1,0-1 72,3 0 1,-1 0-79,1 0 0,-1 0 101,42-13-90,-14 6-11,-18 8-135,-20 5-436,-15 6-695,-13 2-202,-7 1-6151,-8 5-2212,-14 12 9796,-10 12 1,6-8 0,2-2-1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27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6 15023,'-6'-3'5198,"2"1"-10186,4 2 5403,-42 66 866,17-13-912,-4 1 1,-1 3 861,2 21-715,1-4 32,7-6-289,4-8 267,5-5-179,6-7 3013,3-5-2833,2-6 434,9-5-546,8-4 407,12-6-632,9-5 415,7-7-258,7-5-100,7-4-145,5-1-102,1-5 0,0-2 0,-1-6 0,2-1 0,0 0 0,1-1-382,-4 1-2756,22-10-201,-21 8-2924,24-4 6263,-17 13 0,-30 3 0,-3 4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28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8 131 25129,'-7'3'1658,"23"0"-1209,33-7-438,26-6 224,8-5-235,-1-6 56,-6-2-134,-10 2-382,-6 3-581,-12 6-416,-9 4-1322,-9 5-1748,-11 2-4840,-4 6 9367,-7 9 0,-4-5 0,-2 4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28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158 103 12983,'0'-4'6252,"0"0"-5299,0 4 78,0 0-538,-16 88-157,4-37-180,1 8 1,0 0-22,-2-6 22,6-15-90,2-10-11,4-13 258,-2-7-68,1-5 180,-1-2 112,-2-1-135,0 0 79,-1-10-224,-2-10-124,-2-15 57,-2-15-168,3-5 21,-1-5-21,5 2 33,2 9-79,2 5 23,1 13-89,0 4-57,3 8-560,4 2-516,7 7-873,10 2-1782,8 5-5401,13 2 9278,7 4 0,-20-2 0,-6 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29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9 16400,'0'-4'5256,"0"0"-4528,0 4 90,0 0-560,-2 8 111,-2 19-178,-4 23-68,-2 26 12,1 14-443,1 8 275,2-4 21,0-3-593,1-12-403,-5-8-741,0-13-7416,-5-2 9165,1-21 0,4-9 0,4-18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29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76 132 17196,'63'-36'833,"0"0"0,-6 4 0,-4 9-284,1 19-101,-2 13 202,18 42-112,-16 8-829,-20-10 1,-4 5 419,-10-6 0,-4 1 112,-1 1 0,-4 1-73,-3 1 0,-3 0 258,1 47-101,-14-7-89,-13-5 178,-16-6-212,-16-1-90,-9-5 56,-5-5-112,-3-11-56,1-10 251,3-10-240,7-11-33,10-10 162,12-7-296,7-7-281,8-3-729,6-1-463,4 0-2069,6-10-3874,4-9 7572,17-17 0,-11 15 0,12-2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30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487 17 15997,'4'-9'6129,"0"2"-4863,-4 7-33,0 0-595,6 96 393,-21-2-1303,6-1 0,-4 7 563,-11-11 1,-3-1-169,7-24 0,-1 1 0,0 0-105,-1 1 1,-1-1 0,0 1 29,0 0 1,1 0 0,-1-1-49,-9 25 0,1-2-118,4-8 1,1-2-259,4-10 1,2-3-442,4-11 1,2-4-1806,-4 28-2992,10-32-4217,19-22 9659,21-39 0,-10 10 0,6-16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30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25073,'45'-6'2533,"12"1"-4253,21-1 1933,10-3-90,9-8 296,-5-2-272,-5 0-294,-13 0 572,-17 5-1075,-14 3-348,-16 4-660,-10 4 310,-10 2-3190,-3 1-5293,-2 1 9500,-14 9 0,9-6 0,-9 6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3:3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3 16075,'-5'-1'6398,"0"0"-5210,5 1-426,0 0 157,-39 88-459,13-13-276,-2-2 1,0 5-67,12-22 0,3-2-90,1-3 0,1-2-84,-6 36-146,5-13-840,5-19-561,3-9-1601,3-13-2981,2-7 6185,13-9 0,-10-7 0,9-6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4:43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34 21958,'-35'28'919,"6"-6"-784,35-22-35,11 0 46,13-5-124,12-5-22,2-7 0,-2-2-190,-10 3 190,-11 5-56,-7 7 56,-8 3 90,-1 7-34,-2 8-56,-2 10 0,0 11 56,-1 4-90,0 4 34,0 0 0,0-1-34,-2-4-190,-3-4-684,-2-6-783,-3-5-2052,6-10-4761,0-6 8504,8-7 0,-3 0 0,2-3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4:43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520 26 18003,'-51'-7'952,"0"0"1,-40-4-416,36 21 46,5 11-336,-2 19 33,6 16 168,3 11-392,8 7 168,10 4-362,10 2 205,9 7 57,6 5-91,14 6-279,-5-49 0,4-1 459,28 43-146,9-16-56,7-20-11,6-25 79,0-15-23,1-24 67,-4-20 23,-6-23 302,-8-18-348,-15-9 136,-14-5-236,-10 1 112,-13-3-441,-13 2 329,-13 3-471,-15 9-403,-3 13-1080,4 17-2629,4 21 4726,2 14 0,19 8 0,1 1 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6:30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0 19146,'-7'2'2946,"0"-1"-2015,4-1-438,2 0 78,0-1-257,1 1-90,5-2 45,14 2-23,18 7 213,21 2 125,16 8-327,8 0 169,2 0-281,-1 0-33,-8-4-179,-9 1 67,-8-4-89,-7 0-147,-6-3-839,0-1-359,-4-2-1144,1-2-1164,1-1 3742,16-1 0,-30 0 0,6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6:30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80 16569,'-11'0'5199,"3"0"-4392,8 0 1400,0 0-1569,75-15-122,-20 9-443,5-4 0,2 0 95,19 4-336,3-1-373,-1-1-871,5 1-1636,3 1-6783,-2 2 9414,-15 9 1,-29-4 0,-23 4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4:5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14 195 17162,'-7'-5'5782,"1"1"-4908,6 4 919,0 0-1009,35-32-21,10 13-338,38-27-689,-1 23 656,0 2-381,-5 5 34,-1 2 44,-2 6-89,-7 4 46,-7 1-628,-12 3-998,-12 0-112,-9 0-1378,-8 8-2018,-4 4 5140,0 13 0,-8-10 0,-1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4:59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77 16490,'1'-5'4213,"0"2"-3529,-1 3 705,0 0-941,12 65-257,-9-2-135,3-1 0,0 3-317,-5-11 1,-2-1 260,-2-1 0,-1-1 0,-5 40 246,-5-21-100,4-19 235,3-24-78,5-14-135,-1-14 560,2-24-190,-2-19-68,0-31 170,2-19-456,0 44 0,1-1-106,0 0 1,0-1-79,0-41 89,0 13-245,0 17-551,0 16-1041,0 16-1714,2 10-6369,2 13 9423,0 29 0,-1-15 0,-3 19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48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25779,'82'-13'683,"1"0"1,0 1 0,-1 0-483,-12 1 1,0 2-23,7 0 0,2 3-1591,5 0 1,2 2 1411,3 1 0,0 2 0,3 0 0,0 1-88,-2 0 0,-2 0 88,-3 0 0,-1 0 0,-8-1 0,-2 0 0,-9 1 0,-3-1-32,38-1 32,-30 1-124,-25 1-604,-22 0-270,-12 3 1443,-8 6-3313,-11 7-888,-13 9-6075,-16 3 9597,-13 0 0,20-12 0,5-5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49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22956,'-16'78'381,"0"1"0,1-5 0,0-4-381,-2 18 0,1-6-774,4-6-1131,5-13-1411,3-17-2735,10-15 6051,10-18 0,-6-8 0,4-5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49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16692,'0'-7'4482,"0"2"-3351,0 5-312,0 0-315,17 83-90,-9-21-375,1 3 1,0 3-40,-4 24-706,-3-8-1076,-1-6-1680,-1-13-4045,0-8 7507,-10-7 0,8-23 0,-7-8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49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26843,'76'16'504,"0"1"0,4-3 1,0-2-348,-6-4 1,0-3-1243,9-1 1,1-2 1084,3-1 0,0 0 0,-3 0 0,0-2-1481,-5-1 1,-2-2 1480,-8 0 0,-2-2-326,-6-2 1,-3-1-624,37-12-1987,-24 0-3708,-22-3 6644,-22-2 0,-13 11 0,-8 2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49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23023,'-2'75'829,"-1"0"0,-2-3 0,-1-2-829,-3-14 0,0-2-45,-1 0 0,1-2-274,1 0 0,0-1-2031,-5 44-1460,1-12-6021,-1-15 9431,-3-21 1,6-23-1,2-13 1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50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23404,'67'-16'227,"-1"-1"1,-4 2 0,-6 4-508,10 11-1143,-8 2-1692,-5-1-4101,-3 3 7216,7-2 0,-27 1 0,1-3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50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21790,'-45'32'885,"1"0"0,-29 34-6063,47 1 5469,5 8-1110,4 5 1087,3 3 852,9-3-941,1-4-101,4-5-55,7-10 44,7-7 2172,14-12-2239,10-10 3316,11-10-3272,7-9-55,7-6 11,-1-5 0,0-4 90,-4-15-90,-3-8 67,-3-18 266,-3-6-333,-3-6 135,-4-5-23,-4-3-56,-7-2 22,-7-1-78,-8-1-67,-8-3-382,-5 3-447,-5 3-605,-13 13-1525,-12 18-4761,-20 15 7787,-16 33 0,27-10 0,2 15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50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 20244,'-6'-2'4851,"1"1"-4077,5 1-371,0 0-156,89 2-135,-24-1-112,4 0 0,2 0-101,14-1-549,-12 0-549,-17 0-784,-13 0-1312,-13 9-3607,-9 6 6902,-7 14 0,-8-13 0,-3 2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51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 16882,'-3'-3'4852,"0"0"-4449,3 3 80,0 0-327,-3 44-156,2-13-11,-3 38-22,4-27-875,2-8-605,0-6-2095,2-10-3754,0-3 7362,-1-5 0,-2-4 0,-1-3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5:51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0 222 27382,'92'-13'429,"0"0"1,-2 0 0,-5-1-430,-20 1 0,-3-1-578,2 1 0,-1-1 578,0 0 0,0 0 0,-1 3 0,-1 0 0,0 0 0,-1 1 0,1 3 0,1 0 0,-3 1 0,0 0 0,-5 1 0,-1 0 23,38 1-23,-23 0 90,-20 4-1838,-21 0-750,-15 2-3194,-13 14 5836,-27 14 1,16-10 0,-15 4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13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1230 93 19841,'-58'-26'896,"0"1"0,-3 0 0,-1 9-599,7 18 1,-2 7-119,-8 2 0,-1 4-28,-7 8 0,1 5-1518,-1 5 0,3 5 1451,4 4 0,4 5 39,4 1 0,6 4-364,8 3 1,5 3 279,6 2 0,4 3 73,7 2 1,4 2-80,4 3 1,4 0-17,4 1 0,2 1-1,2-1 1,3 1-6,6 0 1,4 0 49,2 1 1,3-1-34,8-3 0,3-2-23,2-4 1,2-3-6,2-9 0,4-6-6,2-8 1,4-8-1,4-9 1,3-8 5,8-8 0,3-8 0,8-13 0,1-9-6,9-9 0,1-8-197,-24 8 0,0-3 1,0-1 190,1-3 1,0-1 0,-1-1 131,-3 2 1,-1 0 0,-2-1-121,17-14 0,-3-4 22,-3-11 0,-8-2 309,-20 21 1,-5-1-265,-1-12 1,-9 0-57,-18-28 112,-24-1-123,6 47 0,-6 0 22,-25-16 1,-7 2-23,13 18 0,-2 1-17,-15-10 0,-1 5-173,-24-2-672,1 13-696,-2 16-863,4 11-1560,8 21 3981,31 21 0,4 5 0,1-7 0,-4 35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1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28 7538,'-98'-15'-258,"15"2"258,47 20 78,6 0-5738,2 11 5649,2-1 1184,5 3-1856,6-4 848,7-4-165,8-5 0,1-5 0,1-2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14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1 342 15941,'63'-16'1748,"-1"0"0,3 1 0,-1 1-1993,-8 6 1,1 3 793,10-1 1,5 2-852,10 3 0,4 0 605,10 1 0,4 1-396,-26 1 1,1 0 0,1 0 263,7-2 1,2 1 0,0 0-571,5 1 0,1 0 0,0-1 503,2-1 1,-1 0-1,-1 0-74,-3 0 0,-2 0 0,-1 0-8,-4 0 1,-1 0-1,-1 0-22,-7 0 0,-1 0 0,0 0-11,-2-1 0,-1-1 0,0 0-180,0-1 1,-1-2-1,0-1-224,31-4 1,-2-4-533,-5-1 0,-4-3-1160,-11-3 1,-7-2-2810,-17 1 1,-10-3 4257,1-26 1,-29 22-1,-22 6 1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2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18686,'67'-14'1419,"1"0"1,-1 1-1,0 4-993,-7 8 0,1 5-1187,10 2 0,3 2 968,12 1 0,3 2-28,-22-1 0,2 1 1,2-1-941,5 1 0,2-1 1,1 0 834,4-1 1,1 0 0,1-1-34,1 2 0,0-1 0,0 0-151,-2-1 0,0 1 0,-2 0 110,-3 0 0,-2 1 0,-1-1-90,-5 0 0,-2 1 0,-1-2-358,23 2 0,-3-2-1001,-10-1 1,-3-3-1337,-11-1 1,-6-3 2784,28-9 0,-40 5 0,-26-4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21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9284,'97'-7'1025,"0"0"1,-30 3-1,0 0 1,0 1 265,25 2 0,0 2-1037,-23 1 0,2 1 0,1 1 7,3 0 1,2 0 0,1 2 82,2 2 1,1 0 0,0 2-174,0-1 1,1 1 0,-1 1-65,1 0 1,0 1-1,0 0-29,1 0 1,0 1-1,0-1 41,2 1 1,1 0 0,0 1-102,3-1 1,0 0 0,1-1 10,1 0 1,0-1 0,0 0-41,-4 0 0,-1 1 0,-1-1 11,-7-1 0,-2-1 0,-2 0 704,21 6 0,-5 1-704,-18-3 0,-5 0-364,-14-1 0,-3-1-779,20 7-713,-22-10-3130,-21-3 5268,-14-22 1,-10 13 0,-3-14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4:51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9 24681,'3'91'198,"0"0"0,0-16 0,-1-2-176,-2-3 0,0-3-22,0-14 0,-1-2 0,-2 48 12,-1-4 32,-2-15 1,1-15-45,-1-17 0,3-16 23,0-14-57,1-10 34,0-16-22,1-22 10,0-25 12,1-33 0,-1 35 0,2-1-177,2-5 1,1 0 181,0-3 1,1 0 5,1 6 1,3-1 10,2-12 0,0 2 125,6-19-114,7-6-33,-6 57 0,2 15-22,3 10-12,4 8 23,5 6 22,1 5-22,-2 6 443,-1 18-432,-11-7 11,-4 13-22,-11-8 11,-3 3 0,-1 4 45,-6 1-34,-2-1 23,-8 0-34,6-14-23,0-2-10,9-12 33,1 1 44,4 0 1,6 6-45,5-2 56,7 4 0,0 1-22,6 10-12,-8-2 359,0 14-11,-14 8 10,-3 17 13,-11 17-180,-9 9-79,-10 0-112,2-32 1,-2-3 33,-11 19-56,-8 12-504,21-53-381,5-11-875,4-13-1679,5-7-3475,6-7 6914,3-16 0,2 10 0,0-10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4:52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499 1 27930,'-17'96'185,"0"0"0,4-30 0,-1 1 1,-1-1-3017,-12 29 1,-3 0 2830,8-26 0,-1 1 0,-1 1 0,-1 1 0,1 1 0,-1-2 367,0-1 1,-1 0-1,2-3-463,-10 26 1,3-6-476,6-16 0,3-5-830,-4 26-62,17-46-1630,31-26-1030,10-41-3205,23-15 7328,6-31 0,-27 27 0,-7 4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4:52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196 373 18989,'-6'-6'4751,"1"1"-4045,5 5 380,0 0-4922,-14 77 4183,5-18-342,-1 5 1,-2 2 411,-2 30-417,7-44 0,-2-1-73,1 0 0,-1-1 67,1 0 1,-1-1 27,-10 35 1,4-20-12,1-20 3123,6-25-3201,0-9 877,3-26-889,1-24 23,2-39 84,5 24 0,2-5-346,4-11 0,2-3 402,4-3 0,3 0-79,2-1 1,2 1 83,-1 6 1,2 2-90,-3 8 0,1 3 22,-1 8 1,1 2-307,22-25 296,-1 18-12,2 21 11,-4 17 56,-1 10-67,-5 7 0,-2 10 867,-2 3-744,-5 14 416,-5 6-58,-9 8 90,-5 12-403,-13 11 13,-12 6-181,-16 5 0,-9-5 0,-4-8 0,5-16-550,6-17-683,7-13-638,6-11-7960,-2-2 9339,11-8 0,1 3 0,12-2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24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11 223 15471,'-6'5'2453,"1"-2"-1780,5-3-80,0 0-458,63-69 56,-32 42 16,9-14 0,0 2-128,-9 19 55,-6 6 12,-2 3-23,-6 6 112,-1 2-190,-6 2 134,-3 1 214,-4 3 133,-2 18 0,-1 17-234,-9 23-280,-4 5 10,-8-3-22,3-13-460,7-14-492,3-12-1211,7-13-3349,0-6 5512,6-24 0,-3 14 0,4-13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24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508 1 13128,'-59'21'1460,"0"0"1,2 1 0,4 2-486,-24 32-393,10 4-246,12 4 34,17 3-134,12 0-225,14 4 179,8-1-33,20 3 45,13-5 201,29-11 1,18-12-667,16-23 391,-40-13 1,0-7-51,0-10 1,0-6 89,-1-1 0,-4-5-78,-3-9 0,-5-6 223,23-40 79,-23-10-347,-21-2 34,-18-2-79,-20 3-267,-15 11-338,-16 12-729,-11 21-1232,-6 20-5199,-6 18 7765,-11 38 0,37-20 0,5 18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3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676 1 14506,'24'52'358,"0"1"1,-2-1-1,-5-3 1345,-9 15-1434,-4 11 289,-1-15 0,-3 3-468,-10 35 338,5-33 1,-3-2-250,-16 21 112,-4-9 2816,-6-14-2636,-8-11-292,-8-16-11,-9-13-101,-4-12 1079,-4-7-1158,3-4-144,2-7 724,6-5-1084,7-4-447,2 1-449,9 5-562,6 1-2586,10 5 4560,11 2 0,5 3 0,6 1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54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25 11269,'0'-10'4840,"0"3"-3731,0 7 785,0 0-1255,0-6-169,0 4 158,0 5-23,0 14-157,0 14-45,0 10-122,0 6-102,0 3 34,-3 1-157,-3-2 0,-3-1-56,-2-2 0,2-4 22,-2-1 1,3-5-23,-2-5-146,1-8-627,1-7-796,3-9-1568,1-3-2724,3-4 5861,-1-5 0,2 4 0,0-4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54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15291,'1'-2'4964,"0"1"-3485,-1 1-1445,40 5-34,-25-3-112,30 5-628,-35-6-649,-3 1-1603,0-2-1759,1-4 4751,2-6 0,-4 4 0,-1-2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6:54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6 14171,'1'-3'5826,"1"0"-4683,-2 3-157,0 63-179,0-18-488,-2 5 1,-1 2 72,-4 17-56,-7 1-179,1-1-112,-1-3-45,3-5-56,0-7-662,1-8-1186,4-11-2343,2-13-5584,2-11 9342,2-7 0,0-4 0,0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3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24759,'29'40'1435,"-4"5"-1312,-18 8-123,-1 4-22,-3 0-326,-1-1-470,-2-2-515,0-3-863,-3-1-1682,-9-6-3584,-7-4 7462,-11-7 0,12-15 0,2-4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4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18306,'0'-2'5165,"0"1"-3921,0 1-572,72 15 236,-15-6-494,5-1 0,4 0-1574,33-3 1417,-45-5 1,0 0-113,2 0 1,1 0-11,-1-2 0,1-1-101,0 0 0,0 0-34,-2-3 0,0 0 0,0 0 0,0 0 0,-3 1 0,-1 0 0,41-7 0,-20 5 0,-20 0-351,-23 3-758,-14 1-438,-10-1-1108,-7 2-1480,-19 0-4660,-17 13 8795,-26 16 0,26-9 0,2 6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4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 23516,'-52'58'317,"-1"1"1,5-4-1,6-2-306,8 16-22,9-3-56,7-8-404,8-9-246,0-10-314,4-10-885,0-11-1680,3-8-5044,1-7 8640,2-9 0,0 5 0,0-6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24927,'49'55'2028,"-7"7"-1713,-21 6-271,-4 10-44,-5 3-44,-3 0-640,-4-4-415,-4-9-6130,0-11 4787,0-13 164,2-12-5207,2-11 7700,5-11 0,-5-5 0,1-5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4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0 25196,'0'78'1278,"0"11"-1133,0 8-128,-4-42 0,-2 0-17,0 0 0,-2 0-275,-3-2 1,-2 0-281,-1-2 1,0-2-2611,-8 39-880,3-17-3254,10-15 7299,5-18 0,3-18 0,1-10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5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1 178 25521,'50'-38'205,"1"1"1,-3 3 0,-3 8-195,10 12-22,4 6-584,0 1-928,-3 3-1233,-3 1-1704,0 2-3014,8 1 7474,13-3 0,-31 3 0,-3-3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17129,'3'-5'5759,"-1"2"-4907,-2 3-169,0 0-223,63-13 55,-22 7-285,7-3 0,3-1 296,12 2-212,4-4-169,-2 4 68,-3-3-146,-6 6-21,-7 0-46,-7 2-90,-10 2-739,-10 0-494,-8 1-1153,-7 0-1972,-4 0-5383,-2 0 9565,-11 11 1,7-8 0,-8 8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5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0 22855,'-50'67'306,"1"-1"0,0 6 0,9-8-250,14-12-56,0 7-112,15-30-425,1-8-439,3-5-749,1-6-1424,4-3-1792,0-4 4941,2-2 0,0-1 0,0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6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24737,'49'86'1849,"-5"-8"-1659,-28-30-100,0-1-57,-3-5-33,-2-2-358,-3-5-1838,-3 1-348,-2-14-1333,2-4-2846,4-14 6723,7-9 0,-6 4 0,1-4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23 18810,'1'-12'4336,"0"2"-3742,-1 10-135,3 78-235,-3-24-190,2 7 0,-1 3-34,-7 16-191,-3 1-795,-10-4-1323,-6-6-2733,-6-6 5042,-2-7 0,14-26 0,3-8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1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20468,'6'-11'5064,"-2"2"-4447,77-13-135,-25 8-600,5-3 1,3 1 151,15-3 33,-2 2-67,-2-1-280,-5 1-2779,16-2-224,-26 8-2483,10 2 5766,-35 8 0,-14 1 0,-9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5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17 21040,'0'-1'44,"0"-2"24,0 3 2732,0-2-2676,0 1 11,0 1-46,0-1 34,0 0 1,0 0 55,0-1 34,0 0 11,0 1 22,0-1 113,0 2-348,3 0 124,8 11 33,10 13-79,14 22 46,8 20 10,5 13-383,-3 8 350,-2 0-90,-4-6 79,-6-8-34,-1-7-44,-5-6-23,-2-8 0,-6-7 11,-4-7 34,-6-8-12,-5-5-33,-2-6 463,-2-6-362,-6-2-45,-10-1-56,-17 2 0,-13-2 0,-12-3-22,-8-3 11,-11-4 11,-8 0 0,-9-6 5,27-1 1,-1-1-6,-31-5 5,39 5 1,3 1 28,-6 3-12,13 4 0,10 0-55,3-1-12,19-2-45,2-1-78,15-5 145,5-9 68,53-40-34,5 6-126,-7 13 1,6 2 131,-9 11 0,0 3-12,0 3 1,1 3 16,-2 2 1,0 1-23,45-11 11,-6 4 12,-6 3-23,-11 3-11,-13 6 11,-15 4-46,-17 4 1,-11 1 320,-10 3-196,-5 14-12,-15 13-22,-10 24-23,-23 12-22,17-25 0,-2 1 0,-5 4 0,-2 1 0,-4 5 0,-1 1-17,-3 1 0,-2 2-167,5-6 1,-3 3 0,3-3 127,-4 5 0,1-2-17,-10 12 1,5-4-63,2 0 124,14-15 11,12-17 11,10-12-11,8-11-123,3-6 123,2-19 67,1-16 0,12-32-33,11-23-592,-5 35 0,3-2 614,3-6 0,2-2 6,3-5 0,1 0-1,1-2 1,1-2 24,-4 11 0,1-3 0,-3 4-53,1-5 1,-1 3 11,5-12 0,-5 5 0,-10 6-45,-7 16-11,-3 15-225,-2 12-1591,-1 10-223,0 8-61,1 11-3525,2 19 5636,3 22 0,-4-17 0,-2 3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5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16 120 14294,'-4'0'4863,"0"0"-3731,4 0-628,0 0-168,85-3-190,-39-4-118,10 2 0,1-1 17,-7-8-34,-7-2-11,-7 4 0,-11 2-224,-9 2-12,-9 2 12,-3 0-168,-11-3 190,-13 1-55,-10 2 190,-17 2 67,-3 4 156,-6 11 192,1 3 234,4 15-111,8-2 67,13 8-146,7-1-33,11 7-12,6 1-134,3 18-146,8-18-45,3 7-22,8-24 0,3-5-89,3-4-449,-1-5-683,2-5-5076,16-6-2354,-6-15 8651,10-7 0,-25 5 0,-6 1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15079,'2'-3'4829,"1"1"-4415,-3 2 180,0 0-561,41 17-33,-16-2-627,34 15-953,-23-7-2016,3-3-4293,6-3 7889,7 1 0,-23-10 0,-3-1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6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0 20826,'-51'31'116,"0"-1"0,4 0 0,9 2-94,14 20 113,4 2-135,7-2 11,6-6-11,4-6 0,3-9-34,3-9-134,6-10-135,5-6 113,10-6 33,4-14-78,4-7 213,-4-14 44,-4-2 12,-5-4-1,-7 5 23,-3 4 56,-4 7 135,-2 11 246,-2 6 78,-1 5 23,0 3 56,0 16-179,-6 13-124,-6 24-246,-7 13-101,-3 4-135,5-1-974,7-6-1054,5-10-2005,5-12-3955,11-19 8123,8-10 0,-4-11 0,2-1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6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34 14731,'0'-8'4762,"0"2"-4056,0 6 448,0 0-527,-7 77 91,4-41-68,-5 62-46,7-65-133,1-1-112,0-4-1,0-4-156,3-6-79,2-6-89,6-6 66,6-4 192,9-15 100,9-8-134,6-15-56,3-4-113,-5 4-44,-2 2-45,-4 4-45,-3 4-705,-2 1-707,-4 3-1277,-3 0-2543,3-2-3654,-1 2 8931,5 3 0,-13 8 0,-2 6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7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81 12557,'1'0'6040,"0"0"-3632,-1 0-2049,30-13-179,-15 8-147,21-12-33,-24 10 34,-4 1-34,-4-1-67,-2 2-57,-2-3-100,0 2 101,-9 2-1,-7 1 124,-12 4 68,-7 16 190,-2 7-101,-3 17 212,2 4-78,6-1 57,7-3 22,9-7 212,8-3 12,4-2-45,4 0-56,0 3-134,8 0-203,3-2-111,10-3-45,2-8-45,3-7-100,4-6-460,2-5-381,0-1-381,1-9-706,-1-4-1434,-1-12-4583,-3-4 8090,-1-6 0,-14 16 0,-2 1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7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23728,'1'56'343,"0"0"1,-4 0 0,-1-2-299,-8 34-491,-8-2-2,-1-5-1233,0-13-895,4-12-1593,4-16-2647,6-15 6816,3-13 0,4-7 0,0-5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7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20882,'17'43'1906,"-2"5"-1537,-15 15-167,0 4-202,-3 1 0,-3-1-773,-2-6-1032,0-2-1310,4-3-1176,3-2 4291,5-3 0,-3-24 0,2-8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8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28 19459,'-36'37'639,"-1"1"0,-21 33-382,47-28-167,6-2-90,2-12-67,3-10 55,0-8-100,6-7 112,6-10 0,11-14-324,6-17-68,3-13 156,-4-3 124,-3 5 112,-7 7-11,-5 11 11,-4 10 0,-1 9 56,-1 7 0,1 3 146,-3 1 313,3 4 214,-2 8-46,2 7-178,-3 8-259,2 3-246,-2-1-22,0 1-1099,3-3-1647,5-2-884,11-5 3652,12-8 0,-14-5 0,1-4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8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201 223 16098,'3'-14'4045,"-1"3"-3843,-2 11-124,-19 64-33,-2-1-34,2 0 0,-2 5-209,3-12 1,1 0 214,1 2 0,0-2 95,-8 40-139,6-23 27,8-31-68,5-22 68,4-33 280,10-29 46,11-38-136,-4 26 1,3-2-159,2-6 1,2 0 297,-1 1 1,0 0-118,1 5 0,-1 1-121,-1 6 0,1 2 132,21-31-146,-2 17-78,-3 21 0,-7 16-56,-10 15 56,-7 7 1031,-7 7-941,-3 10 184,-3 13-84,-5 17-89,-15 13-101,-12 8-101,-13-1-437,-2-4-459,4-12-303,10-10-548,7-15-1974,11-12-4200,7-7 8022,4-6 0,3 1 0,0-2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9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6 12669,'3'-3'6443,"-1"1"-5076,-2 2-414,0 0-349,3 68-357,-12-23-247,4 6 0,-2 1-34,-16 11-1007,0-4-1850,7-8-3339,6-9 6230,9-17 0,2-10 0,1-11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9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19280,'-17'54'874,"1"-1"0,1-2 0,2-5-5626,5 2 5480,3-2 1173,4-5-1553,2-7 713,8-7-1027,3-11-12,13-7 23,5-6 3358,6-10-3403,-1-9-459,0-12-751,-5-11-1715,0-9-2812,0-8 5737,-2-3 0,-11 24 0,-7 9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29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25431,'58'49'472,"-5"-9"-652,-22-21-6444,1-4 4473,3-3-799,3-6 2950,6 0 0,-20-5 0,-2 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0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549 6 16703,'0'-3'3171,"0"0"-2723,-6 67 34,1-9 39,-1 17 0,0 4-28,1 10-342,2-32 1,0-3-40,2-2-112,1-15 0,0-17-45,0-9 45,0-7 45,0-1 134,0-2-67,-3-9 23,-8-4-57,-6-6-56,-9 4-22,-6 7 12,-3 5 167,-5 5 202,-5 14 213,-4 7 33,-4 15-224,0 5 1,5-1-124,8-2-168,11-3-33,10-1-79,9-1-79,6-1-436,4-2-662,16-8-4470,43-8-1098,6-12 6745,-14-8 0,-3-2 0,-3 0 0,-10-6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0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35 172 19302,'54'-22'601,"-1"1"1,-4 0 0,-5 3-546,0 1-34,-12 4 124,-12 4-12,-11 1-134,-8-1-179,-14-3 33,-8 1-33,-15 4-146,-5 3 246,-2 7 79,2 12 146,2 8 471,6 14 223,5 1 124,8-3-136,5-2-155,8 0-247,4 1-34,3 8-11,7 4 45,5 4-157,12-1-191,6-3-78,3-13-22,4-9-393,2-14-392,6-5-493,3-19-885,3-9-1646,2-21-3867,-3-10 7698,-1-7 0,-24 27 0,-5 5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4 19224,'0'-2'4717,"0"1"-4145,0 1-214,-2 90-156,-5-25-169,2 5 1,-2 5-240,-1-25 1,-2-2 205,0 3 0,-1 0 0,-1-1 0,-1 0-280,-13 45-807,-2-9-1165,4-12-1947,4-17-2737,9-15 6936,5-22 0,6-11 0,0-9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0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20289,'7'28'2487,"-1"10"-2397,-6 19-90,-7 3-1070,2 0-1014,-3-7-2320,4-12-5427,14-14 9812,13-13 1,-8-9-1,7-5 1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0 23516,'-53'41'679,"0"-1"1,3 0 0,7 0-265,5 18-135,6-3-213,10-13-67,11-7-4319,6-8 3882,5-2 288,10-1-1655,10-7-459,17-6-1502,13-10-2622,8-16 6387,4-9 0,-27 5 0,-8 2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1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81 170 13600,'0'-3'4167,"0"1"-1701,0 2-1750,-31 53-233,20-29-360,-22 41-123,29-47-45,3-6-56,1-6-89,1-4-102,9-2-22,7-10 225,11-7-23,4-15-191,3-10 247,-2-4-369,-2-4 358,-4 2 44,-7 8 23,-6 9 0,-4 13 0,-6 10 34,-2 6 302,-2 2 403,0 8 57,0 7-169,0 11-77,0 8-58,0 3-200,0 5-169,0 0-112,0 0 0,0-4-22,0-4-90,0-4-593,0-8-696,0-6-918,3-9-1962,3-3-1747,7-12 6017,6-11 0,-6 8 0,-3-7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1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25 17610,'0'-13'5872,"0"1"-4695,0 12-427,0 0-312,-3 78-237,-3-27-173,2 6 0,-1 2-28,-5 8-1345,0 13-1310,2-25-2141,2 4-3742,0-28 8538,-1-9 0,2-9 0,0-7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1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22620,'85'-43'-5290,"-11"11"36,-37 29 5254,2 3 0,-18 0 0,-2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32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9 14484,'12'-4'4953,"-2"0"-4068,-10 4 314,0 0-695,-55 71-89,34-30-225,-11 7 1,2 1 56,20-5-1,4-6-123,5-9-112,1-7-11,7-9 0,4-7 0,12-3 0,6-18-78,7-12-381,3-20 168,-2-5 223,-6 2 68,-11 11 12,-7 10 32,-6 11 91,-2 10 234,-3 4 113,1 4 0,-3 2 224,1 13-79,-1 6-223,0 14-146,0 2-146,0-1-101,0 0 0,0 0-11,0 0-437,0 2-392,0-5-1132,0-2-2319,0-3 4280,-7 1 0,5-12 0,-5-3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58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0 250 14495,'0'-12'2791,"0"2"-1458,0 10 1155,0 0-5765,63-23 4218,9 13-504,0-3 0,10 0-166,2 10 1,4 2-67,-18 1 0,3-1 1,2 1-12,7 0 0,3 0 1,1 0-602,5 0 1,2 0-1,0 0 463,-18 0 0,-1 1 0,2-1 0,0-1 87,3 0 0,0 0 0,0 0 0,2-1-305,3 0 1,1 0-1,1 0 1,1-2 214,3 0 0,1-1 0,0 0 0,0-1-45,1 0 1,0-1-1,1 0 1,-2 0-4,-3-1 1,0 1 0,-1-1-1,-1 0 6,-7 1 0,-1 0 1,-1 0-1,-2 0 0,12-1 0,-2 1 1,-4 1 4,21 0 1,-7 1 609,-17 2 1,-7 1-644,-15 2 1,-5 0 311,21 0-1080,-31 0 1646,-22 0-3404,-20 0-379,-29 0 2922,-30-3 0,21 3 0,-6-3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7:58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23056,'63'0'1038,"0"-1"1,7 5-1,3 1-646,7 2 0,5 1-243,-19-1 1,2 1 0,2-2-1634,10 1 1,2-1 0,2 0 1595,8-1 0,3-1 0,2-1-431,-17-1 0,2 1 1,0-2-1,1 1 380,5 0 1,0-1 0,1 0 0,1 1-62,4-1 0,0 0 0,1 1 0,0-1-53,-1 0 0,0 0 1,0 0-1,-1 1 53,-4-1 0,-1-1 0,-1 1 0,-2 1 0,-7-2 0,-1 1 0,-2 0 0,-2 1-23,13 0 0,-4 1 1,-2 1-432,22 1 0,-6 2-73,-16 2 0,-4 2-157,-13-1 1,-3 0-1513,31 11-991,-34-3-6644,-28-3 10362,-48 1 1,11-7-1,-21-1 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03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394 498 15885,'-67'-7'1628,"-1"-1"1,6 2-1,5 0 188,-12 2-662,23 0-886,22-1 69,43-4 861,46-4-1430,0 3 0,9-1 441,-8 2 0,4 1 0,4-2-1075,17-1 1,4-1 0,3 1 974,-14 2 0,2 0 0,1 1 1,2 0 30,8-1 0,1 0 0,1 0 0,1 0-127,-16 2 0,1 1 1,1 0-1,0 0 1,0 0-3,1 0 0,0 0 0,0 1 1,0-1-1,-1 0-341,-2 1 0,0-1 0,-1 1 0,-1-1 1,0 1 323,13-2 0,-1 1 1,-1 0-1,-4-1-14,-9 1 1,-2 0-1,-3 0 1,-1-1-405,11 0 0,-3 0 0,-5-1 48,18-1 1,-7-1 8,-17 0 1,-4 1-581,-15 0 1,-4-1-315,26-9-3905,-25-1 5679,-23 6 0,-13 4 0,-13 7 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17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6 17622,'0'-3'6510,"0"0"-3148,0 3-3049,-27 79-257,17-35-2182,-7 9 1,1 2 2125,7-2-493,1 0 187,3-3-1487,2 1-1299,2-1-1614,1 1-4505,-3 2 9211,-4 0 0,2-24 0,-1-5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17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25 253 22115,'-9'-4'4493,"2"0"-4493,7 4-11,0 0-1121,-9-11-1489,10-3-651,9-22-3519,23-12 6791,22-15 0,-21 24 0,-3 6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17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1713 156 16479,'-79'-40'1344,"0"0"1,11 12 0,-1 7-1065,-10 3 0,1 10-500,9 13 0,-1 11 571,-1 3 0,-4 7 1,3 2-802,-11 10 1,1 5 501,11-4 0,-2 3 1,7 0 126,0 8 0,7 1 5,3 3 0,3 2-111,4 2 0,4 4 39,5 5 1,4 2-509,4 6 1,5 3 541,5 6 0,6 2-343,4 4 0,4 2 236,2 3 1,5 1 139,8-1 0,5-1-34,0-1 1,6-2-90,7-4 0,6-2 51,3-4 0,3-3-68,5-5 0,4-4-11,5-6 0,5-6-28,3-8 0,4-8 215,6-8 1,3-9-199,5-6 0,4-7-17,6-10 0,2-9-410,7-8 0,0-7 380,-27 3 0,0-3 0,-1-4 22,3-4 1,-1-3 0,-2-2-1,0-1 1,-1-2-1,-2-1 4,-2-1 1,-2-2-1,-3-1 4,20-20 0,-6-2 0,-9 1 0,-7-2 11,-10 3 1,-6-3 21,-9 0 1,-6-1 185,-7-2 1,-6-3-130,-3-2 0,-5-2-12,-12-6 0,-8-1-33,-3-5 0,-7 1-147,-12-1 1,-8 2 157,-5 2 0,-5 4-45,0 9 0,-8 6-50,7 21 1,-5 4-1,2 6 39,-5 2 0,-1 7 283,-16-2 0,3 11-597,-17 26-627,4 17 207,47-6 1,1 5-646,-2 7 1,2 4-1586,1 4 0,2 3 2964,0 8 0,4-3 0,-5 9 0,13-6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39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866 14 18832,'1'-8'3922,"1"2"-2847,-2 6-492,-50 74-79,2-1-1639,-1 0 0,-4 6 1135,7-9 0,0 0 84,-4 5 0,0 3-84,-1 2 0,1 1-51,2-1 1,2 0-197,2-2 1,1-2-455,6-6 1,3-3-286,5-8 1,3-3-2982,-11 35-3361,17-23 7328,11-22 0,7-22 0,2-13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40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26642,'37'64'1008,"3"10"-963,-21-28 0,0 1-45,0 1 0,-1-2-45,17 37-369,-6-5-707,-1-8-481,-4-5-998,-3-5-2901,-3-13 5501,-1-12 0,-8-18 0,0-8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40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24423,'5'69'209,"-1"1"0,-3 1 1,-3 0-210,-5-5 0,-5 1-1153,-2 4 1,-3 1 412,-1 0 1,-1 0-796,1-3 0,1-2-1552,4-4 0,2-2 3087,3-7 0,2-5 0,-1 9 0,6-21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40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0 164 24513,'30'-29'-4124,"9"-5"-1736,16 7 5860,7-8 0,-25 14 0,-9 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40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22597,'56'-38'74,"0"-1"1,-6 5 0,-6 9-41,-15 20 11,-5 5-12,-7 6 169,-8 12-124,-6 15 1,-7 19-46,-13 13 46,-7 8 156,-11 5-101,1-2 382,1-2 234,2-6-290,5-4-1,2-8-44,7-5-202,4-5 55,7-7-211,3-4 66,3-4-89,10-5 0,2-3 190,12-5-471,-1-9-504,4-3-392,3-6-627,4-10-1177,9-11-2140,4-14 5087,3-12 0,-21 20 0,-8 3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41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20 19639,'0'-10'4336,"0"1"-3316,0 9-191,0 0-370,1 68-291,-1-12-129,1 2 1,-1 4-40,-1 35-493,-6 1-262,2-44 0,0 0-254,-3-2 1,1 1-85,0 0 1,0 1-4746,-3 45 5838,2-14 0,4-38 0,1-17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41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1 167 25791,'38'-43'246,"1"0"0,-3 3 1,0 10-169,16 23-78,-3 3-123,-3 4-583,2 0-90,5 2-1075,6 2-1995,2 5-3652,-12 10 7518,-16 13 0,-18-13 0,-10 2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52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16 245 16411,'-9'-6'4505,"2"1"-3541,7 5 212,0 0-987,99-64 170,-52 46 0,6 0-409,10-8 1,8-5 0,0 7 335,26 5 0,0 9-111,-26 3 1,2 2-1,1 2-870,6 0 1,2 1 0,2 0 854,7 1 1,3 1-1,1 0-29,-17 0 1,1-1 0,1 1 0,1 1-461,5 0 1,2 1 0,0 0 0,0 0 342,1 1 0,0 0 0,1 0 0,-1 1 11,-2 1 0,0 1 1,-1 0-1,-1 1-25,-6 0 0,-1 0 0,-2 1 0,-2 1 15,14 1 0,-2 2 1,-3-1-156,-13 0 1,-2 0 0,-4 1 93,13 3 1,-7-1 131,-16-2 1,-6-2-938,13 6 1684,-30-8-2122,-18 0 263,-13 1-6011,-17 7 7398,-10 2 1,5-6 0,2-3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55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0 20737,'-67'17'866,"-1"-1"1,4 1-1,7 5-451,-7 27 45,6 8 21,8 3-66,10 2 44,12-2-22,12-3-201,9 0 189,5-3-156,6 3-179,5-1 134,9-1-213,11-4-22,7-10 0,12-15-628,6-13-437,7-14-739,2-19-897,3-13-2520,-6-15 5232,-4 2 0,-26 18 0,-8 11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55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9 17633,'0'-5'4023,"0"1"-3351,-13 101-336,5-32-1104,-1 6 1,1 2 1047,3 13 235,3-12 708,4-15-920,8-20 369,5-18-292,11-12-9,2-17 77,5-17-269,4-21-45,4-17-44,2-7-68,-2 2 963,-3 7-1500,-4 8-594,-6 10-516,-1 12-1210,-1 8-2117,6 11-1771,9 6 6723,9 5 0,-20 1 0,-4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56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500 14 23056,'-51'-6'963,"0"-1"1,-43 10-437,40 21-190,2 20-46,3 9-45,6 8 101,4 5-167,10 2 21,7 3 57,12 0-179,5-1 10,6-5-89,11-8-56,8-11 34,15-13-527,6-14-426,8-10-325,6-9-616,7-14-1165,2-9-2768,4-15 5849,-3-1 0,-28 16 0,-9 8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8:56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110 209 21622,'0'-95'3350,"0"20"-2723,0 51 1,0 15-191,0 4-22,0 7-415,0 20 146,-4 18-3393,-10 33 3281,-6 18 11,7-40 0,0 1 11,1-2 0,1 0-34,-4 37 0,8-9-22,16-40 34,14-10-23,19-51 68,13-17-68,4-24 34,-1-9-2359,-5 3 2303,-7 6-673,-8 9 2034,-2 9-2784,-9 10-908,-3 12-1255,-6 12-3496,-5 7 7093,-3 11 0,-6-5 0,-1 5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11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91 21667,'-12'80'246,"0"0"1,1-1-1,2-3-190,4-14 0,2-2 11,-1 5 1,0 0-57,1 3 1,0 1 10,-2 1 0,-1 0-487,0-1 1,-1 0 475,-1-3 1,1-1-12,-1-6 0,0-3 249,-5 40-238,5-29 325,5-27-56,1-23 78,2-17 80,-1-28-371,-1-31 50,1 9 1,0-7-182,-1-14 1,1-4 96,4-12 1,3-2-535,2-6 1,4 1 500,3 1 0,4 1 28,2 5 0,3 3-28,1 7 0,1 3 6,-1 11 0,1 3-23,-2 10 0,1 5 17,20-15-56,16 25 45,-15 21 0,14 22 872,-25 11-861,-10 17 56,-11 14 101,-9 10 1025,-16 11-1160,-10-18 0,-5 0-246,-20 25-343,11-29 1,-1-4-51,-8 4-346,5-10-550,10-11-1008,8-9-1177,7-4-4549,8-9 8247,3-1 0,3-5 0,0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1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1 19964,'-42'64'466,"0"1"1,3-6 0,10-7 49,21-6-203,4-12-313,3-15-67,1-10 67,2-7-11,10-9 22,4-10 23,12-12-12,-2-10-22,0-1 78,-8 4-66,-7 9 44,-4 9-12,-6 9 46,0 6-68,2 4 125,4 14 54,4 11-44,4 19-11,2 8-45,1 3-68,1-3-33,0-6-22,3-9-696,1-13-760,4-11-1335,4-10-1377,8-23-3519,6-15 7709,5-27 0,-21 24 0,-5 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1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22608,'0'67'373,"0"1"1,0 2-1,-2 0-311,-5-6 0,-2 0-1315,-2 7 0,-2 1 1130,-7 1 0,-2-1-404,2-4 0,-1-2-293,2-7 0,1-4-2228,-9 33-1787,14-31 4835,8-28 0,5-17 0,1-12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11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23807,'2'79'310,"0"1"0,-2-1 0,-3-3-310,-3-14 0,-2-3-1344,-2 4 1,-2 0 362,0 1 1,0-1-1552,1-6 0,2-1 2532,-2 41 0,5-45 0,6-19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12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147 225 24491,'52'-34'67,"1"0"0,-2 0 0,-9 4-235,-20 10 168,-4-4 11,-15 10 12,-3 0 10,-13 3-10,-9 4 100,-18 4 56,-8 23 34,-4 12 157,-3 26 22,6 11-78,7 3-23,10 0 34,11-4-179,11-7-102,6-5-44,13-8-11,9-7-134,14-8-763,13-10-806,6-11-1468,7-8-3945,2-17 7127,-1 1 0,-26-2 0,-8 7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3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19 8815,'0'-9'5759,"0"2"-4302,0 7 3260,0 0-3899,-5-3-392,0 8-23,-9 14-223,-3 21-124,-8 24 89,-3 10-89,2 0 0,4-5 157,5-7-22,4-6 89,5-7-56,5-11-79,1-12 293,6-9-35,9-7 56,9-2-55,11-3-124,8-3-22,6 0-124,7-4-123,4-5 90,3-5-101,1-5 0,-5-1-90,-4 4-458,-10 1-1907,-2 6-44,-13 3-2487,4-2 4986,-1-2 0,-13 1 0,3-1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36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15 17487,'0'-8'5536,"0"2"-5099,0 6-169,0 0 80,-62 63 44,28-12-764,-8 1 0,1 4 574,6 21 0,7-1 336,7-4-66,6 0-248,5-1 33,5-1 12,4-7-202,3-8 56,10-10 620,5-12-743,11-10 45,1-7-45,6-9-34,1-4-380,5-10-2175,29-37 1,-13-1 156,-18 8 1,-3-2-7400,10-17 9627,-12 7 1,-17 23 0,-9 10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47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0 23180,'-24'48'1143,"-3"6"-595,-2 9-346,-2 7 22,-3 0 0,1 3-179,0 1 45,-1 2-67,1 2-12,4-5 11,5-10 1,8-16-23,8-17 134,5-12 157,3-11 336,10-3-111,9-4-45,14 0 21,12-12-234,7-5-111,7-15-147,2-5 0,0-3 0,-2 1 0,-6 3 0,-9 6 0,-12 10-1021,-10 6-749,-5 3-830,3-2-7231,18-14 8756,-8 11 1,1-5-1,-20 19 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4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0 822 23258,'8'-55'1356,"5"-11"-1614,13-13 550,0-12-102,0-5-61,-14 47 0,0 0 118,11-43-35,-1 10 68,-3 18 125,-1 18-203,-5 17 62,-4 14-219,-1 9 11,0 3 91,4 3 292,5 15-92,6 13-213,1 27 12,-1 16-23,-4 13-100,-7 4-46,-5-1-122,-5-6-572,-2-5-348,-6-9-492,-4-3-763,-7-6-616,-5-5-1355,-2-5-2219,-4-10 6510,-2-8 0,12-16 0,2-7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48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10339,'0'0'0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4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10339,'0'0'0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4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409 137 22479,'-47'76'210,"0"1"0,10-13 0,0 2 0,5-5-98,7-6 1,2-1 43,-8 18 1,2-3-78,-6 14-23,8-17-45,10-22 334,5-19-333,7-14 236,2-25-170,2-23 68,16-33-124,-4 21 0,2-2-449,8-6 1,1-2 549,2-1 0,0 0-44,0 0 0,1 1-55,-2 5 0,0 3 21,0 4 0,0 3-45,19-29 11,-1 21-11,-4 18-11,-2 15 11,-3 12-56,-5 5 1093,-3 13-1037,-9 11 278,-6 22-323,-5 11-55,-14 6-13,-6 1 90,-12-7-21,-3-6 44,1-11 22,0-11 124,4-6 314,1-10 200,8-5 58,4-3-80,7-1-313,1-2-168,5 1-111,-1 9-46,10 2 0,8 11 0,12 2 0,7 5 0,0-1 0,-1 3 0,-3-5-270,2 5-548,-12-12-336,3-1-202,-13-14-739,-1-4-1087,-3-1-2622,0-1 5804,-4-4 0,0 2 0,-3-2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49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3 12188,'-10'-1'6062,"1"-1"-5155,9 2 561,0 0-953,-18 0 191,14 0 45,-14 0-191,18 0 2454,0 0-3002,1 0 21,9 0-22,4 0 12,10 2-46,2 3 12,2 1-325,0 1-247,3-2-548,-1-3-573,3-1-1153,1-1-2824,3-3 5681,2-2 0,-15 0 0,-6 2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5 798 14294,'-3'0'5838,"1"0"-3710,2 0-1848,5-70 1,6 22-180,-4-5 0,3-5 61,9 2 1,3 1-51,12-33-147,-10 30 1,2 3 303,12-18 1,-1 12 235,-5 13-281,-4 11 45,-11 15-12,-2 10-167,-5 9 34,2 3 458,5 6-291,6 15 34,6 16-56,1 24-79,0 13-32,-6 11-102,-8 6-23,-7-2-33,-5-7-297,-3-31 0,-2-1-633,-6 18-526,-1 10-775,-10-35-1891,-2-9-5291,-6-6 9413,-4-7 0,13-9 0,1-4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0 267 26787,'17'-51'751,"0"0"0,23-36-460,15 63-200,9 3-91,4 6 0,1 4 0,-6 7 0,-5 1 0,-12 3-360,-6 0-872,-8 7-348,-5 6-930,-8 12-2017,-8 9 4527,-7 9 0,-4-19 0,0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2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65 19661,'-61'1'2342,"11"1"-1725,38-2-270,5 0-134,2 0-135,4 0-291,1 0 213,4-2 123,9-3-55,11-4 44,8-3-90,4-1-11,-2 2 45,0 3-33,-5 3-23,-3 3 0,-2 2-23,-4 0 12,-1 0 0,-3 0 11,-2 0 33,0 9-33,-1 5 56,-1 11 12,-1 6-57,-3 1 56,-4 0-67,-1-1 22,-3-3 46,0-1-68,0 1 0,-4 2 0,-4 2-12,-3-2 12,-5-2-22,1-6 22,-1-4-11,-1-2 44,1-3 12,-4-2 0,0-4-45,-4-2 90,-3-2-68,1 0 236,-8 0-157,11 0 89,-4-1-66,12 4-113,-1 2 101,-2 5 11,1 2-67,2 3 45,-1 11-79,9 0 57,-2 11-35,7 1 169,1 1 34,1 1-101,3-7 89,9-5 112,10-10 124,13-6 11,8-6 0,2-3-124,0-3-168,-3-2-122,-7-1-12,-4 0-56,-3 0-493,-3-4-796,4-8-425,1-8-864,-1-10-1477,-2-3-3565,-8 1 7620,-5 4 0,-8 14 0,-2 4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17 18373,'0'-9'4583,"0"2"-3934,0 7 203,0 0-415,0 34-101,0 1-146,0 39-111,0-3 33,0 12-112,-3 2-68,-3-2-324,-3-6-459,-3-12-773,2-11-1323,1-12-2813,4-11 5760,2-9 0,2-12 0,1-4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2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24267,'85'-26'246,"-9"6"-571,-40 18-773,0 0-818,0-1-1435,0-2-2083,2-1 5434,1-3 0,-16 4 0,-6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73 22698,'28'-32'1165,"-1"8"-1020,-1 13-66,1 8-67,-2 1 10,2 2-22,-2 10 22,-2 2-10,-4 11 21,-4 1 1,-6 1-34,-4 4 0,-2 3-123,-3 7-24,-1 4-65,-7 3-68,-2-4 112,-5-4 0,2-10 145,3-10 23,4-9 0,1-5 67,1-4-44,-5 0 268,-11 0-179,2 0 56,-10 0-22,8 0-102,-2 0 57,4 0-22,2 0 0,2 1 301,-3 9-178,6 3-12,-6 7-44,9 4 22,-1 2-56,2 10 0,0 5 46,3 4-35,2-1-22,0-5-1,2 8-55,5-16-45,3 4 11,7-18-33,5-4 22,2-3-123,4-6-270,0-1-1612,16-7 100,-13-6-840,12-7-1883,-18-8-2756,0-4 7384,-4-2 0,-8 13 0,-3 4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3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25319,'-1'59'931,"-2"9"-898,-1 11-33,-3 7-123,3 0-628,-3-4-706,5-8-817,-1-10-2074,0-10-4604,3-9 8952,-2-9 0,1-17 0,0-7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3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26015,'86'-41'-976,"-5"7"-682,-58 34-863,3 0-2331,-12 7 4852,-5 4 0,-5-2 0,-2 1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6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40 272 15291,'-4'7'6073,"0"-2"-4873,4-5-248,0 0-516,21-8-177,3-12 43,22-14-268,-1-14-23,2 1 67,-4 3-33,-5 11 33,-10 8 79,-9 10 157,-8 8 146,-7 4-46,-1 14 113,-3 14-191,-1 25-180,-13 18-32,-7 15-393,-15 5 269,15-42 0,-1-1-73,0 1 0,-1-1-247,-1 0 1,-1-1-645,-20 40-716,3-10-740,10-17-7411,12-22 9291,10-16 0,7-14 1,3-5-1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56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862 98 20199,'-53'-27'803,"0"0"0,1 2 0,2 8-366,-18 15-67,-7 14-191,0 10 0,-1 19 135,6 12 11,5 6-22,10 3-147,7 1-32,8 3-24,7 7 1,7 6-981,11 10 970,8 4-34,8 3 67,17-3 46,12-7-80,24-9-33,11-13-56,13-13 0,9-17-22,9-15 22,-44-14 0,0-6 5,4-10 1,1-5 5,1-4 0,0-5 0,1-9 1,-1-8 4,13-24 1,-5-6 17,-20 17 0,-4-2-23,5-16 0,-9 0 45,-15-24 291,-14 10-67,-30 7-168,-13 9-62,-13 27 1,-8 3-85,14 11 1,-3 3-158,-15-6 1,0 5-220,-20 4-901,7 12-1143,6 10-2219,5 22-5158,4 13 8770,3 27 1,24-25 0,8-1-1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02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86 14473,'-3'-3'5009,"1"1"-4270,2 2 528,0 0-786,-3 11 125,2 10-293,-3 20-100,4 9 56,-6 9-191,-5 3 12,-8 2-90,-5 4 11,-1-2-11,-1-5 11,3-8-11,6-15 0,5-13-89,7-14 89,2-11 45,3-25 167,11-19 170,8-31-80,15-16-123,-14 42 1,2 1 122,19-43-207,-12 39 0,1 2-5,16-15-34,11-4 56,-20 42-78,-3 11 22,-9 9 68,-4 5-91,-2 8 79,4 19-101,-6 1 45,-1 12-44,-11-10 44,-3-5 100,-2-1-122,-9-3 67,-3-4 11,-22-5 89,8-5 46,-4-2 145,16-3-33,7 0-102,4 0 1,0 0-45,3 0 78,-1 0-256,1 6-35,0 18 0,2 18 0,6 23 0,2 9 0,4 2 0,2-3 0,2-9-158,2-12-1108,0-14-594,-3-15-1379,2-11-2890,-2-11 6129,3-14 0,-8 8 0,-2-8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3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96 151 23784,'63'-41'78,"-1"0"1,-5 6 0,-3 9-1264,16 19 1185,-12 18 356,-14 12-277,-13 15 150,-15 11-139,-9 8-79,-22 9 101,-17 9-481,5-33 0,-5-1 386,-4 1 0,-3-1 11,-1-1 0,-1-2-28,2-4 0,-1-1 199,-4 0 1,1-3-32,-12 6 235,3-5-33,38-21 0,8-7-34,4-1 498,1 1-722,6 0 194,12 2-194,42-1-112,-1-1-168,31-4-370,-25-10-795,-3-6-707,-6-12-2117,-4-7-5356,1-5 9513,1-1 0,-24 18 0,-5 7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4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921 63 18272,'-59'-17'1277,"0"-1"0,1 4 1,4 3-751,-29 8-624,-1 21 366,0 15 55,3 23-190,41-20 1,2 4-334,1 2 1,2 1 371,1 4 1,2 2-129,3 1 0,4 2 19,3 0 1,2 1 75,5 3 0,2 1-73,5 1 1,3 2 61,0 0 0,4 0-101,7 0 0,5-2-17,1-4 0,5-3-11,8-4 0,6-4 0,5-6 0,4-6-23,4-5 1,3-6-12,6-5 1,1-6 16,2-2 0,1-5-6,1-10 1,0-6 33,0-1 1,-2-6-12,-1-7 0,-1-6 33,-1-3 1,-3-4-23,-1-2 1,-3-1 49,-3-4 1,-4-1 5,-4-1 0,-3-1-45,-7 2 1,-3-2 50,-6 2 0,-3 0-164,0-47 147,-10-1-56,-18-1-101,5 48 1,-3 2-327,-26-40-134,-2 13-1120,3 26-1113,4 23-7037,5 15 9778,7 32 1,10-16 0,5 16-1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20 23336,'-20'50'228,"0"0"0,1-2 0,1-3-60,-6 22-134,1-7 11,3-13-45,4-11 22,5-15-56,5-10 12,3-7 22,2-12-11,3-13 33,11-17-22,7-17 0,14-7 0,5-1-11,5 2 11,0 6-34,0 11 12,-7 14-12,-8 15 34,-9 8 112,-6 16 0,-3 12 124,-5 14-80,-3 14 57,-26 30-213,-4-18-168,-23 18-224,5-32-392,2-6-135,6-11-482,13-9-504,10-10-5714,12-6 4089,16-11 3530,12-8 0,-7 3 0,0-1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5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8 114 10832,'2'-3'7261,"-1"1"-6208,-1 2-22,0 0-740,0 5-67,-2 7 112,-1 9-100,0 6-102,0 1 68,3-3-124,7-4 34,7-6 123,10-6-179,7-5 56,2-4-11,-1-7-11,-3-5 10,-3-10-9,-5-5-24,-6-5 45,-7-2-112,-5-1-168,-3 3-292,-3 6-537,-6 5-437,-5 7-1255,-4 7-1973,4 3 4662,6 3 0,5 1 0,3-2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5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22 156 10518,'9'-1'6745,"-2"-1"-5546,-7 2 471,0 0-1177,18 57-78,-16-19-79,8 49-56,-23-36 67,-3-4-168,1-10 67,3-11-43,6-11 54,2-8 12,2-5-258,2-2 34,0-15 45,2-11-23,9-21 303,8-13-57,13-4-10,7-3 11,4 3-303,1 7 45,-2 8-56,-5 13-168,-7 15 157,-8 10-34,-3 9 45,-3 10 134,-2 9-44,-3 13 134,-4 6 90,-5 3-180,-4 0 91,-9-4-225,-6-2-113,-10-4-391,-2-5-684,3-2-616,4-7-5187,10-6 1254,13-5 5737,15-3 0,-6-1 0,5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5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87 12154,'4'-10'7204,"0"3"-6105,-4 7 21,0 0-941,2-4 90,-7 14-101,-1 6-33,-9 16 44,1 6-157,5-1 46,4-1-68,3-4 45,2-4-45,9-7 22,6-6 79,11-8 146,6-3-158,1-10 146,0-9 1,-4-12-12,-7-9-112,-8-7-56,-7-3-56,-5 1-45,-2 2-291,-4 9-370,-2 9-1266,-5 11-3238,-2 8 5210,4 4 0,4 2 0,2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6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16983,'3'-10'6577,"-1"3"-5467,-2 7 492,0 0-1098,73-38-157,-44 27-122,56-28-214,-62 38 45,0 1-56,-1 0-22,0 5-202,-1 4-236,-2 5-89,-2 0 34,-2-2-124,1-3 68,-5-5-270,2 0-347,-6-4-201,-1 1-650,-2-1-1928,-2 1-3361,-1 3 7328,-1 5 0,0-4 0,0 1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6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21544,'10'31'739,"-2"11"-694,-19 21-1,-3 4-10,-9-5 22,3-12-22,3-14 56,8-14 22,2-12 325,6-7 11,0-9-224,1-10 68,0-13-46,0-9-67,4-6-67,3 2-101,4 2-22,1 7-213,-3 12-728,-2 11-718,-1 6-1266,1 4-4168,2 0 7104,0 12 0,-3-9 0,-3 10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17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126 116 21600,'-4'69'235,"0"1"0,-1-5 0,-3-5-22,-10 14-89,-4-8-68,0-10 101,4-12 257,7-17-145,4-13-101,3-9-56,3-14-112,0-15 202,1-21-191,5-21 101,10-11 68,8-5-265,12 2 264,3 7 0,7 9-156,5 12 44,4 11-56,4 13 23,-5 11-34,-2 9-79,-7 8 12,-5 15-23,-10 8-44,-7 16 275,-10 5-298,-7 4 101,-8 3 56,-11-3 34,-24 6 22,0-22 235,-15-2 190,17-23 58,1-4 66,7-3-68,4 0-43,10 0-114,7 0-189,4 0-102,3 4 191,0 11-78,3 11-34,8 13-133,8 4-35,12 5 0,4-4 0,2-3 0,-3-7-640,-2-7-816,-6-6-964,-3-9-1872,-3-5-5539,-2-4 9610,-7-1 1,-5-1 0,-5 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58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0 359 23213,'66'-11'788,"0"-1"0,3-2 0,0-2-558,-1-1 0,0-2-729,3-2 1,1-1 660,0 1 1,-2 0-40,-3 1 1,-1 0-1660,-4 2 0,-2 1 1581,-5 1 0,-3 1 33,43-9 589,-17 3-667,-17 7-168,-8 4-561,-25 6 341,-4 0-1203,-20 4-1390,-4-1-3832,-18 6 6813,-15 13 0,8-8 0,-2 7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58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20737,'-3'55'95,"0"-1"0,-2 43-5755,5-53 5100,0-3 534,0-7-3313,1-7-2166,1-8 5505,4-9 0,-4-5 0,3-5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59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8 11033,'6'-4'7004,"-2"0"-6041,-4 82-504,0-29-330,0 7 0,0 2-129,0 7-5783,0-5 4315,0-2-866,-5-5-6103,-4-2 8652,-12 0 0,11-23 0,-3-4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59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5 231 17398,'-3'-6'5131,"1"1"-4100,2 5 426,0 0-661,39 0-393,2 2 68,39 0-337,-8 1-67,4-2-67,-1-1 0,0 0-649,0-6-416,1-8-1008,6-11-1019,9-14 413,-43 17 1,-1-1 2678,2-2 0,-5 1 0,9-5 0,-16 8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5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36 18194,'-7'-4'4616,"1"0"-4258,6 4-145,0 0-224,-5-4 11,13 1 0,3-3 0,14 1 11,4 2-11,-6-1-414,-2 2-741,-7 1-951,-6 1-2073,-2 0-3295,-1 0 7474,2 0 0,-3 0 0,0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59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23355,'-1'82'437,"-1"1"0,0-5 0,-1-6-392,-5 17-45,-3-2-202,2-5-627,-1-12-38,5-9-1205,1-17-1548,3-13-3495,1-16 7135,3-9 0,-2-6 0,3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00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 16916,'0'-3'6308,"0"0"-5209,0 3-103,10 76-457,-6-22-394,2 5 1,-1 4 100,-4 19-246,-1 0-11,-5 0-605,-2-7-717,-4-5-976,1-11-1803,3-10-3967,3-6 8079,3-8 0,1-16 0,0-5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01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49 181 10675,'-8'-1'5725,"2"-1"-4683,6 2 1021,0 0-1223,-12-3 34,9 0-202,-10-1-67,13 2 23,-1 0-348,0 0 100,0 0 47,0 0-159,0 1 113,1 0-157,-1 0-56,1 1 112,0-3-213,0 2 113,8-2 324,14-1-347,20-3 179,21-2-45,13-1-156,10 1-199,4-1 64,-1 0 56,-3-2-56,-4-1 56,-4-2-3378,-7 2 3322,-6 0-331,-11 4 376,-12 2-23,-13 3-22,-13 3 155,-6 0-178,-5 1 3214,2 0-3191,1 0 507,4 6-474,1 6-10,2 8-23,-2 5 0,-2 4-68,-3 3 57,-3 5-45,-2 3 0,-2-1 23,-1 1-57,0-1 68,0-4-147,-5 4 147,2-15-46,-6 2 68,-1-14-78,-5 2 44,-8 2 1,-6-1 22,-7 0-34,-7-3 0,-4-4 45,-4 0 0,-3-7-45,-5 3 68,-4-1-23,-1 1 0,2 3 22,5-1-44,10 1 33,8-2-11,10 1 0,5 1-11,1 3 11,-3 6 0,-3 8 33,-1 7-44,3 8 11,7 6 0,6 5 90,8 3-34,2 2 0,6-2 0,11-3-12,9-6 192,16-8-90,8-6-1,6-9 203,1-4-259,3-8 12,-2-4-67,3-3 33,24-4-67,-19-8-34,19-3-190,-29-8-650,0-1-156,-1-5-3049,22-28 706,-14 5 56,-21 14 1,0 0 3316,17-20 0,-24 24 0,-7 9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02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40 117 19605,'-30'-20'1356,"20"-2"-964,55 5 101,14-2-168,7 2-269,0 4 89,-9 7-77,-9 3-46,-10 3 45,-14 0 24,-7 9 368,-10 6 67,-4 18-223,-6 11 123,-13 10-213,-6 6-146,-12 0 134,1 0-133,0-2-24,2-1 91,0 1-34,3 2 123,3-4-23,4-4-88,8-9 77,7-11-33,3-6 101,3-6 145,5 0-168,6-1 158,21 6-393,-1-8 134,14 0-134,-7-10-101,19-4-437,-13-2-268,9-2-517,-23-7-626,-4-6-1458,2-15-3450,7-8 6857,6-10 0,-16 20 0,-3 4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25487,'-16'54'1323,"3"13"-1155,10 15-168,-3 14-577,-2-28 0,0-1-1743,-3 29 314,4-39 1,1-3-7093,4-3 9098,2-13 0,0-20 0,0-8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0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1 232 26563,'47'-46'329,"0"1"0,-3 2 0,-2 10-195,7 19-112,3 3-22,-2-1-280,-1 4-728,-6 0-572,-4 4-953,-8 0-2050,-6 2-5248,-9 1 9672,-6 13 1,-7-9-1,-3 10 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26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12669,'0'3'3238,"0"-1"-89,0-2-2174,65 41-4128,-10-27 3533,2 8 1,4-1 718,38-17-207,-46-3 1,2-1-523,4 0 0,1 0 22,2 0 0,1 0-556,4 0 0,2 0 427,1 0 0,1 0-45,3 0 1,1 0-146,-2 0 0,1 0 100,0 0 1,0-1-73,-1-2 0,0-2 0,0-1 0,0-2-275,2-2 1,0 0 178,-4-2 1,-1 0-6,-2 1 0,-1 1 11,-5 1 0,-1 0 1146,-2 2 1,-1 1-1175,-2 1 0,0 1 11,-2 2 1,0 0-73,39-2 197,-15 2-601,-20 1 614,-22 0-1175,-15-1 432,-14-4-2089,-5-7-7131,-44-14 9549,-4 11 0,-4-4 0,15 19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29:27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585 2246 19302,'-31'30'1132,"6"-5"-796,25-29-22,-4-15-258,-1-16 112,-7-30-3492,-3-18 3380,6 34 0,-1-2 50,0-3 0,-1-1-241,-1-2 1,0 0 190,-2 0 0,0 0 0,0-2 0,-2 0-34,-1-1 1,-1 1 5,-1-2 0,0 0-28,-2 1 0,-1-1-208,1 3 1,-2 1 223,1 3 1,0 2-12,2 2 1,0 1-17,-16-42-11,8 5-23,5 4 45,6 11 0,6 10 0,3 17 3036,5 17-3025,2 12 382,1 8-393,0 4 637,0 2-413,0 1-34,0-1 24,0-1-102,0 0 212,0-1-133,0 0-68,0 0 157,0 2-269,0 0 34,0 1-11,4-2-1,3 0 270,13-10 100,17-9 57,26-12-504,-19 11 1,5-1 149,9-1 0,3 1 96,10-3 0,2 1-68,5 2 1,2 2-102,-1 2 1,5 2 108,-8 6 0,5 1 0,-4 1-92,13 0 1,-1 2-347,-13 2 0,3 1 0,-5 1 296,7 1 0,-4 2 0,0 0 0,1 0-6,-2 0 0,-1 0 0,-3 1 1,-1 0-12,-4 1 1,-1 2-393,-4 0 1,-1 2 408,-4-1 0,-2 1-30,-3 0 0,-2-1 30,38 5 0,-12-2 0,-16 0 425,-14-2-448,-16-1 1075,-11-3-1052,-10 0 1065,-5-1-1031,-3 0 755,-1-1-755,0 3 167,-6 11-178,-7 21-12,-13 32 56,8-18 0,0 3-56,-3 12 1,1 2-862,0 8 1,1 2 849,1 2 0,2 1 17,2 0 0,3 1-385,2-3 1,1 0 367,2-3 0,2 0 0,1-5 0,2-1-17,-1-4 0,0-2-191,1-5 1,1-1-34,-2-4 0,-1 1-706,-7 20 0,-2 0 275,3-19 0,-2-1 328,-4 17 1,0-3-2156,-2 8-215,7-19-2699,7-24 5504,11-18 0,-6-10 0,6-4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24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21 24435,'0'-18'1423,"-4"15"-1222,-7 34 46,-9 26-68,-9 25-62,13-33 1,-1 0-522,-1 3 1,0 1 409,0 1 0,1 0 78,-1-2 0,1-1 73,-10 44-34,2-10 422,10-20-500,5-13 321,6-16-175,3-13-79,1-7 201,3-3 413,11-2-726,11-1 0,16-4 0,11-3 0,13-3 0,9-7 0,8-6 0,3-10 0,-1-1 0,-5 1 0,-11 3 0,-14 7 0,-15 4 0,-13 5 0,-10 3-853,-8-1-1500,-3 2-1972,1-5-5289,4-8 9614,6-8 0,-5 6 0,-1 3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25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1785 278 17577,'-72'-59'1030,"1"1"1,0 4 0,-1 10-779,14 23 1,-1 6 189,-8 4 1,-2 4-113,-6 0 1,-2 5-896,-3 10 0,-1 5 722,-1 3 0,1 5-343,2 10 1,2 6 314,2 3 0,4 5-84,3 3 0,4 4 89,5 1 0,5 4-50,5 1 0,5 2-67,7 1 0,7 3 67,6 2 0,6 2-51,6 4 1,5 1 22,5 5 0,5 1-6,6 3 1,4 1-40,4-1 0,3 0 6,7-1 0,4-2 11,0-4 0,5-3-11,3-3 0,5-4 5,2-5 0,4-6-84,7-6 1,5-8 100,5-9 1,4-7-24,8-6 1,3-9-6,6-10 1,2-10 27,4-5 0,2-11-13,-7-9 1,3-8-1,-5 0-456,-20 7 0,-5 0 1,3-3 481,15-12 0,2-3 0,-9 0 133,-3-4 0,-8-1 111,-4 1 1,-4-2-258,-7 3 0,-4-2 90,-8 4 0,-4-1-28,-9 5 0,-4-4-12,-5-19 1,-7-2-62,-6 18 0,-5 0-17,-3-20 1,-4 1-12,-5 19 0,-3 4-45,-4-2 0,-2 2-39,-2 0 0,-2 2-51,-2 3 1,-3 2-68,0 6 0,-2 3-66,-40-22-270,-3 22-314,1 21-392,6 12 295,7 26-1696,8 15-1030,5 31 761,27-24 0,2 4 2914,-3 7 0,3-1 0,-4 10 0,5-8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26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731 1 23012,'-41'86'484,"0"1"1,13-26-1,1 0 1,0 1-194,-8 28 0,1 2-209,9-28 1,1 0-1,0 1-738,1 0 0,0-1 1,0 0 666,-11 30 0,1-1 6,3-4 0,1 0-34,1-7 0,0-1-90,4-6 1,0-2-180,1-7 1,2-4-236,4-8 0,0-3-605,-9 29-2034,12-26-1776,7-25-3221,9-14 8157,17-19 0,-11 2 0,10-4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0:2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198 165 22227,'0'68'291,"0"0"1,-5-2-1,-3-3-56,-13 30 79,-15-2-180,-5-10-78,-1-4-44,18-37-24,5-9-55,17-41 67,4-26 67,15-32-50,-5 19 0,3-4-140,8-3 1,2-2 262,-1-2 0,1 1-28,-1 5 0,1 1 5,-4 6 1,-1 1 50,17-26 12,-3 17-12,-4 20-68,-2 14-44,2 13-33,-2 6-1,2 8-22,-1 10 414,-3 13-347,-5 31-22,-10-10 45,-5 13 11,-10-24-68,-4-8 46,-2-10 190,-2-9 123,5-7 89,3-4 46,2-1 526,2 0-1018,-1 0-35,1 11 0,4 10 0,12 16 0,11 9 0,16 4 0,9-2 0,7-5 0,-1-6-248,-6-10-1768,-12-7-1559,-12-9-6162,-12 0 9737,-8 3 0,-6-5 0,-2 1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44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0 265 22507,'25'-32'773,"8"-5"-694,16-8-57,1-2-22,-7 7 45,-11 9-11,-12 12 33,-10 9 246,-6 7 24,-3 3 290,-1 0-436,0 13 77,0 13-189,-1 23-23,-6 12-56,-8 12-11,-7 2-12,-5 0-470,2-6-336,3-11-649,7-17-1122,7-18-2028,6-13-2543,11-14 7171,12-18 0,-7 11 0,3-9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44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742 119 19796,'-67'-22'702,"1"1"0,1 4 0,4 10-321,-15 35-89,-5 21-108,43-17 1,1 2-51,2 4 1,2 2 10,4 2 1,2 1 84,2 4 0,3 1-634,3 5 0,2 1 527,3 3 1,3 0 66,3 2 1,2 1-245,2-3 1,4 0 109,8-2 0,7-2-56,25 38 16,-7-52 1,6-6 5,5-7 1,4-5-18,3-8 1,1-4-6,2-3 0,0-4 0,-2-8 0,-1-4-67,42-16 67,-13-23 45,-15-13 78,-11-13 107,-30 31 0,-3-2-124,-4-4 1,-2-1-23,-3-5 0,-3 0-12,-3-2 1,-3 0-67,0-2 0,-2 0-12,-5 1 0,-3 0-5,1 4 0,-5 0-269,-11-7 0,-3 4-337,-16-12-761,-15 11-1031,13 49-1792,-5 36 4201,-6 19 0,23-10 0,2 2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4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22 8243,'0'-3'4773,"0"1"-1097,0 2-3150,-3-6-201,2 3-325,-3-4 56,4 6-89,7 1 33,7 0 0,10 0-23,7 0 12,0 0-45,1 4 22,-5 4 68,-3 8-34,-5 5 101,-8 5 100,-5 5 226,-5 5-58,-9 4 91,-7 6-113,-13 5-179,-10 9 90,-6 4 212,-3 2 57,1-9 45,-3 3-180,16-25 0,3 0-213,19-23 22,6-5-77,4-5-34,1-1 44,1 2 90,15-2 303,12 6 45,19-4-259,9 1-10,3-1-191,-5-3-79,-5 1 68,-5-1-90,-4 0-22,1-1-213,-2-7-572,-4-3-357,-2-10-798,-4-8-1410,2-6-1222,1-8-2184,-1-2 6767,0 1 0,-15 19 0,-4 7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1:47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649 36 14865,'-59'-10'1132,"-1"0"0,5 1 0,6 2-684,-3 7-34,1 14-123,2 9 1,-2 20-23,2 14-45,0 8 123,4 7-112,7 2 12,14 4 0,10 4-957,10 10 889,15 5 68,7 2-191,-3-51 0,3-1 11,26 37-67,6-14 243,10-20-231,5-20 21,11-16 46,7-27 21,7-17-72,-46 6 0,-1-4-64,0-3 1,-2-3 181,31-36 67,-11-1 56,-14 1-68,-9 4 124,-11 1-45,-10 2-123,-8-2-33,-6 2-102,-12-2 12,-7 2-68,-14 6-22,-7 4 335,-5 11-851,-2 9-468,-1 8-596,-2 10-1994,-1 7-4000,-1 4 7694,-2 13 0,22-7 0,6 6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0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23 11616,'6'-6'4762,"-1"1"-3350,-5 5 1916,0 0-2734,10-5-90,-8 4-11,7-4 112,-9 5-45,0 6-145,-1 10-57,-10 20-33,-7 21-112,-15 19-23,-3 10-712,0-4 578,6-5 22,9-11-78,8-5 34,8-3-34,4-1 0,9-2-11,6-4-12,14-8 23,6-7 0,9-7 579,7-8-590,8-6 11,8-8 0,4-3 0,4-4 11,-6 0 11,14-4-22,-28 2 0,7-3 0,-30 3 11,-6 1 46,-5 1 10,-5 0-55,-3-1 32,-4-1-32,-3 0 55,0-4-34,-2 0 57,4-8 100,1-6-55,1-13 10,4-12 57,-3-12-34,-2-13 17,-5 11 0,-2-3-101,0 11 0,-1 1-343,-2-18 1,-2 2 325,-4-20 22,-6 15-33,1 21-22,3 18-34,4 16-123,2 10-56,2 4-906,-1 2-630,-4 0-1904,-8 9-1793,-11 15 5412,-8 17 0,13-12 0,3-1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1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25252,'12'-13'1883,"11"0"-1356,25 5-5885,14-2 5649,8 0 870,1 1-1105,-5 3 801,-5 0-835,-6 4 0,-8 0-22,-9 0 2614,-11 1-3813,-10 0 23,-6 1-1748,-5 0-2726,1 1 5650,0 8 0,-3-5 0,0 4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2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17431,'2'-2'5681,"-1"1"-4336,81 55-449,-22-15-887,4 2 0,4 3 237,-22-16 1,-2-1-46,3 1 1,-1 0-146,-1-2 0,0 0 67,40 25-111,-11-8 120,-9-4-199,-13-5-650,-9-6-504,-9-2-1098,-8-8-1424,-8-7-2189,-7-6 5932,-6-4 0,-4-1 0,-1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2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964 1 21454,'-65'45'705,"-1"-1"1,1 1 0,-1 3 0,0 0 0,4 2-508,10-2 0,4 2 0,0-1-465,-1 2 0,1 0 0,1 0 351,-15 20 0,6 0 108,11-10 1,6-1-205,11-7 1,6-1-451,1 29-1376,13-15-1635,12-13-4113,6-15 7586,3-10 0,-4-15 0,-3-7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3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22025,'10'3'1827,"-1"15"-953,-3 30-258,-4 23-167,1 16-80,-3 12-240,0-46 0,0 1-45,-2 1 0,0 0-34,0-1 1,-1-1-35,-1-1 1,1-1-17,-4 38 11,4-14-11,2-15-257,0-14-505,1-14-527,-2-12-1098,2-10-1556,0-6-4663,0-17 8606,0-10 0,0 6 0,0-3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3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16109,'0'-6'6286,"0"1"-5065,0 5 819,0 0-1256,36-3-213,-3 4-156,37 4-235,-11 6-91,5 3-44,-2-2-45,-5-3-291,-5-5-695,-3-2-561,-1-2-1019,8-7-2510,7-12-4755,9-14 9619,7-7 0,-34 15 1,-9 8-1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3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 18686,'-10'-6'4740,"2"1"-3709,8 5 975,0 0-1603,32 66-44,-1-22-292,-1 6 0,2 1-67,23 6 11,-2-3-11,1-8-359,-4-8-772,-3-5-494,-2-11-750,-3-4-1031,-2-9-1412,-1-6-987,-3-16 5805,-1-12 0,-16 7 0,-5-3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4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879 5 17442,'0'-5'6903,"-73"45"-5895,10 15-1695,-2-5 1,-3 5 955,14-1 0,3 2-141,-1 2 1,2 0-90,3-1 1,3 0-24,5-4 1,3 0 197,5-4 1,3-1-226,-17 37-135,10-9-246,5-8-460,6-11-177,3-9-1627,8-16-2229,6-14-4539,4-11 9698,14-9 0,-8 1 0,7-3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17935,'60'-9'724,"0"-1"1,-1 6 0,-1 6-389,38 21-213,-48-4 1,-1 4-29,0 1 0,-2 2-16,34 29-23,-11-1-22,-15-4 11,-14 0-34,-16 1 45,-10 4 134,-15 10-11,-22 9 135,-17 7-275,12-40 0,-3-1 6,-1 0 0,0-1 22,-29 31-33,10-6-12,7-8 124,8-2 55,3-1 192,4-3 33,5-5-157,7-9-23,7-8-212,6-10 10,4-3-21,2-3-12,13-2-22,38-1 11,5-6 45,32-14-34,-16-4 22,-5-7-10,-11 2-1,-16 6 80,-16 5-35,-12 3 224,-8 3 146,-4 2 156,-3 1-345,-16 0-159,-14 5 12,-24 9-90,-9 8 0,-6 11-22,6 2 0,8 3 0,8 1-23,9 4 1,4 2 10,6 1 12,9 1 11,7 1-34,8 2-22,7-1 45,17 0-11,32 11 22,4-13 0,26 12 45,-15-15-45,4 5 22,0-1 0,-5 5 23,-11-5 0,4 14 67,-25-15 45,0 8 201,-24-16 213,-7 1-144,-22 4-170,-19 8 46,-29 2-253,27-25 0,-2-2 17,0 0 1,-3-2-35,-15 3 1,1-3-282,-24 7 97,34-16 0,3-3-768,-3-5-548,8-6-1010,13 0-2386,14-10-4968,16-13 9823,27-15 1,-14 10 0,12 3-1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227 108 12008,'0'-7'5962,"0"1"-4742,0 6 394,0 0-919,-1-8-57,1 6-66,-4 1 100,0 21-224,-7 18-78,-8 20-123,-8 14-57,-5 6-327,-2 6 193,3-2-33,6-3-1,6-8-11,7-8 23,7-13 0,3-11 33,2-9-22,0-7-1,0-3 57,3-5 193,4-1-205,7-3 12,5-1-22,7-2 10,5-4-10,6-1-23,8-3-11,3 0-11,3 1-23,0 2 23,14 2-23,-20 1-11,4 0 0,-26-2-11,-7-3 11,-8 2 0,-2-3-12,-3 1 12,0-1 45,2-1-11,1-10 55,5-7-89,0-14 79,0-8 89,-2-9-123,-2-9 39,-4 9 0,0-2-73,0-31 22,-1 26 1,-1-1-511,-1-22 533,0 0-102,0 9 79,-5 7 12,0 13-45,-5 11 0,0 9 0,2 9 0,-1 3 0,5 8 369,-3 1-839,1 3-172,-4 2-915,-8 1-1491,-6 2-2610,-11 10 5658,-3 11 0,15-6 0,5 4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7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81 17062,'-1'-2'4806,"-1"1"-2071,2 1-2209,44-1-89,-16 1-56,35-2-101,-27 2-112,-3 0-112,-3 2-11,-1-2-45,1 1-33,-1-1-606,1 0-504,-1-1-941,-2-6-1659,1-4-4997,-1-7 8740,0-2 0,-10 8 0,-6 3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24647,'4'30'1580,"0"12"-1288,-8 21-158,-2 15-44,-7 7-79,-1 8-920,-1 4 898,0 1-34,2-1-403,2-10-415,2-11-435,4-18-1278,3-14-1862,2-17-3558,0-7 7996,0-11 0,0-3 0,0-5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7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24524,'97'-7'-45,"-3"1"-795,-30 3-1910,19-3-2662,15-4 4713,-46 6 0,-3 0 1,12-2-1,-18 4 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48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33 510 17129,'-3'-5'3708,"0"2"-3483,3 3 481,0 0 123,-1 60-448,-2-6-202,1-1 0,-1 3 359,-4 31 45,2-6-213,1-8-169,3-16-55,1-17 22,7-21 314,14-16 291,22-38-112,28-30-459,-23 12 0,1-5-685,6-7 0,2-3 539,2-3 0,0-1-45,-3 5 0,-1 0-11,-5 7 0,-1 2 0,-7 8 0,0 3-56,-5 7 0,-1 2-414,28-24-696,-7 18-705,-5 11-1401,-9 13 3272,-6 12 0,-18 4 0,-6 6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56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25521,'0'72'340,"0"0"1,0 1 0,0-4 0,-1 0 0,0-3-185,-2 12 1,-1-3-813,-1-2 0,-1 0 684,-1-5 0,0-1-28,-2-7 0,0-2-81,1-6 0,0-4-1006,-7 29-410,5-22-2133,3-20-3575,4-19 7205,2-8 0,1-8 0,0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2:56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1 186 26104,'64'-47'608,"-1"0"1,-1 6 0,-2 9-362,36 18-135,1 9-11,0 5-706,-6 6 561,-9 2-964,-13 6-664,-14-1-1241,-11-1-2685,-8 3 5598,-8 4 0,-13-7 0,-5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00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607 33 15751,'-31'-15'2117,"2"3"-1724,13 9-24,-6 1-21,-4 1-1,-10 1 113,-4 0 21,-7 0 12,0 3-112,0 1-112,5 3-78,4 1 77,2 4-144,6 5-102,0 9 12,3 12 33,3 8 11,5 7-78,7 1 34,6 2 44,5 0-55,9 5-23,9 4 0,12 0-23,8-6 23,4-6-22,-1-14-1,4-9 12,-2-13-22,2-8 21,10-6 35,-13-12 10,7-8 35,-17-14 10,13-33-78,-8 11 67,6-21-67,-16 24 23,-8 2 134,-7 3 67,-6 4-33,-4-2 44,-1 2-45,-11-15-100,-1 17-79,-12-7-11,1 22-11,-3 6 11,0 3-168,0 7-459,2 3-371,3 4-671,0 1-2052,3 0 3721,-10 29 0,17-21 0,-6 22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02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1 598 21331,'21'-26'549,"10"-11"-505,14-24-10,8-12-5672,4-8 5649,-2 2 68,-6 6 1565,-7 11-1308,-10 15 916,-10 14-770,-8 17-34,-8 8-101,-1 7 3493,-1 13-3268,5 12-292,3 20 0,3 13-112,2 5-3470,1 5 3369,-1-5-67,1-1 0,-3-11-504,-3-9-717,-2-13-1256,-3-12-1736,-3-9-1897,-2-5 6110,-12-1 0,7 0 0,-8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02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25051,'56'-1'250,"0"1"0,-4-2 1,-3 2-251,14 4-11,-3-1-763,2 2-918,-5-3-1356,-1-2-3025,-5 0 6073,-8 0 0,-19 0 0,-10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04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9 14428,'-5'-4'5905,"2"0"-4784,3 4 459,0 0-762,-13 28-11,9 10-225,-9 42-122,13 12-629,0-37 0,0 1 247,0 6 0,0 0 6,1 3 0,-1 0-11,1-1 0,-1 0-56,0-1 0,1-1-17,0-4 0,-2-2-12,-3-2 1,-2-2-835,-5 40-174,-10-14-4063,3-19 1767,5-16-2982,3-15 6298,7-14 0,1-8 0,2-5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0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0 181 27628,'38'-53'1043,"9"7"-1043,17 28 0,14 4 0,3 5 0,0 2 0,-8 0 0,-14 1 0,-14-1 0,-17 3 0,-11 0 0,-11 3-573,-3-1-1589,-2 1-1603,0 1-3967,1-2 7732,-1 5 0,-1-2 0,0 1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07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451 6 14843,'-7'-3'4594,"-60"0"-3798,26 3-236,-51 10-168,38 6-33,6 17-91,7 14-100,6 15 45,7 15-67,8 11-23,8 8-45,7 0-54,10-1 20,16-3-488,19-8 444,-10-45 0,6-3 0,6-6 0,4-6 0,6-6 0,1-6 0,4-2 0,1-5 56,-4-9 0,-1-6 415,38-14 220,-23-18 37,-23-10-224,-18-6-44,-15-8-298,-8 8 1,-4-3-73,-8-37-312,2 31 1,-4 2 232,-19-22-11,-7 10-257,-2 13-91,1 17-3115,5 13 2578,0 17-631,5 9-6350,-20 35 7866,11 11 0,1-1 0,19-6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10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 23224,'-79'40'1446,"10"19"-1884,40 33 527,15-38 1,2 3-73,1 0 0,1 1 5,1 0 0,1 0-11,2-2 1,-1 0-12,1-3 0,-1 0-62,0-2 1,-1-2-566,-5 41-629,-1-15-861,4-16-1209,3-20-2433,3-18 5786,3-11 1,1-8-1,0-2 1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10.3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25364,'74'-29'1659,"3"5"-7062,2 24 5527,3 0 516,-27 0 1,1 0-641,24 3-695,17 4-504,-40 5 163,-3 5-2045,-3 7-2634,2 2 5715,-1 10 0,-23-16 0,-6-1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11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692 47 10339,'-7'3'5456,"1"-1"-4380,6-2 538,0 0-875,-36 0 146,9 0-33,-36 2-247,12 6-179,-10 6 157,-4 9-90,0 3-281,4 4 24,6 2-80,7 7 1,4 5-67,8 6 90,5 5-102,11 1 79,9-1-68,6 0 57,7 1-101,11-1-23,8 3-11,19-3-11,8-6-11,12-7 11,8-13 23,6-12-3404,1-9 3392,-6-7 45,-8-6 11,-9-12-67,-4-13 79,-3-21-35,-1-11 1,-2-13-129,-7-3 117,-9-5 23,-11 2-33,-7-1-12,-7 2 67,-9 9-22,-9 7-56,-11 16 3312,-7 10-3424,-1 13-269,0 11-606,1 8-794,0 8-6477,-8 35 8310,20-3 1,-2 7 0,23-20-1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12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9 18933,'0'-5'4135,"0"2"-3721,0 3 550,0 0-595,-3 86-89,-3-19-540,2 5 1,-1 4 293,-1-21 0,-1-2-1,0 2 1,0-1-34,-1 0 0,0-1-639,-8 43-1030,0-7-1356,1-12-3004,2-8 6029,5-13 0,2-24 0,5-12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12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0 206 24905,'67'-49'381,"-1"-1"0,-4 5 0,-3 11-370,10 21-11,-1 4-324,-3 6-820,-4 0-951,-6 3-1222,-5 0-3786,-5 3 7103,-8 3 0,-17-2 0,-7 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12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2527 450 15303,'-50'-61'1561,"1"0"0,-3 5 0,-3 5-1158,4 18 1,-3 5-622,-7 1 1,-3 2 598,-6 2 0,-3 4-971,-4 1 1,-2 3 835,-4 3 0,-1 3-134,-5 2 0,-1 3-44,-1 4 0,-1 5-24,-2 6 1,2 6-23,-1 5 1,3 6-1,2 8 1,3 5-12,4 4 0,3 4-11,5 2 0,4 4 17,7 0 0,3 2 5,6 0 1,4 2 22,8 0 0,5 2 22,4 1 0,5 2 51,7 3 0,5 1 10,4 5 1,4 0 5,1 2 1,5 1-34,9 0 0,6 1-23,4-1 0,6-2 6,12-2 0,9-2-78,7-1 0,7-5-627,8-3 1,6-6 654,8-3 0,5-6-34,-25-20 0,2-2 0,1-3-116,2-3 0,2-2 0,1-4 112,1-2 0,0-3 1,1-1 3,2-2 0,1-1 0,-1-3-30,1-5 0,-1-3 0,1-2 7,1-1 1,-1-2-1,0-3 4,-2-3 1,0-4-1,-3-1 19,-3-1 0,-2-1 0,-2-2 17,24-13 0,-3-7 99,-23 2 0,-2-6 0,-5 0-77,4-11 0,-7-3 2,-11 7 0,-3-6 0,-8 2 4,-10-14 0,-8-1-28,-1-8 0,-8-1 11,-10-2 0,-13-2-36,-9 6 1,-10-4-1,-3 6-3,6 20 0,-4 5 0,-4-1-16,-15-14 0,-8 0 1,0 12-120,-13 7 1,-3 15-181,-2 9 1,-1 8 138,4 4 0,-2 12-1345,19 18 1,-2 10 0,5 1-1988,-4 4 1,5 7 3283,-16 27 0,13 2 0,23-5 0,11-8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25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1671 40 14775,'-71'-11'1255,"0"1"0,0 1 1,1 2-887,7 4 1,-1 4-1364,-6 6 1,-1 4 1122,-6 5 0,-1 5 11,-5 12 0,1 6-23,-3 7 1,2 5-57,2 4 1,3 3 151,6 2 0,4 1-84,10-1 0,5 1-173,8 0 0,6 3 229,7 0 0,5 3-62,4 5 0,4 2 51,5 5 0,4 2-23,2 6 1,3 2-119,6 3 1,4-1 55,8 2 1,6-1-191,6-2 1,6-3 117,10-4 0,5-4 61,5-7 1,4-4-57,4-6 1,5-6 27,2-5 0,4-6-28,4-6 1,3-6-1,5-3 1,2-6 16,9-7 0,3-6 122,-25-3 0,1-2 0,3-5-135,7-6 0,2-5 0,7-8-15,-10-3 0,7-6 0,4-4 1,-2-1-1,-5 0-561,4-3 1,-5 0 0,0-3 0,3-3 551,0-2 0,4-3 1,0-2-1,-3 0 0,-9 1 16,9-10 1,-10 2 0,-5-2 13,-12 7 1,-4-1-1,-7-1 7,6-16 0,-13-3-17,-15 6 1,-12-3 10,-9 0 1,-14-5-30,-14-2 0,-13-5 0,-1 2-171,5 13 1,-3 3 0,-4-2 166,-2 2 0,-5-3 0,-3 0 0,1 7-19,-7-2 1,-1 6-1,-2 2 19,-3 3 0,-1 3 0,-3 3 39,2 5 0,-1 4 1,-5 4-156,-19 2 0,-5 6 0,5 4-237,-7 0 0,2 6-51,17 6 1,-1 3 0,7 4-572,10 6 0,6 5-874,4 5 1,3 4-2024,3 8 1,4 5 3871,-1 7 0,5 0 0,-5 7 0,8-3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30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59 264 23280,'-43'-82'493,"28"8"-336,49 35 0,29 7-89,10 10-46,3 11-22,-9 7 34,-14 13 55,-16 8-44,-16 19 134,-12 16-67,-19 19-56,-18 15-331,7-39 0,-2-1 275,-6-1 0,0-1 0,-24 37 23,5-18-12,12-13 457,10-16 115,7-8-337,7-7-10,7-3-225,1 0 146,10 12 261,10-4-418,12 5 67,14-12-67,9-8-426,7-4-717,8-11-1199,2-16-2574,-18-8 1,-2-6 3650,19-24 0,-4-2 0,-41 36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3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871 27 17790,'-67'-7'1591,"1"-1"0,2 1 1,1 3-1396,5 7 0,2 6-300,3 4 1,2 5 198,1 6 0,2 7-1771,3 6 0,3 6 1743,3 4 0,3 4 0,4 5 1,4 4 153,5 7 0,4 2-204,7 6 0,3 2 22,2 5 0,5 2 6,7 2 0,6 0-23,2-2 0,6-1 107,6-5 0,7-3-79,5-7 1,4-6-23,2-8 0,5-7 0,2-7 0,3-7 11,2-9 0,3-7-39,3-4 0,1-7-73,4-8 1,3-10 46,-5-6-1,4-7 1,-5 0 37,8-8 1,-4-3-90,18-16 1,-8-3 144,-38 15 1,-7-2-46,-4-2 1,-5-2-7,-4-5 1,-5-2 1305,-3-3 1,-3-3-1273,-2-4 1,-3-1 122,-4-2 1,-3-1-118,-5 1 0,-4 0 11,-4-1 1,-4 2-18,-8 3 0,-5 3 66,-1 1 1,-5 3-190,-4 3 0,-4 4-286,-3 8 1,-2 4-348,1 4 0,-2 5-454,3 10 1,1 5-3727,-32-1 4938,22 37 1,30-15-1,14 17 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30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 18093,'4'-5'5512,"0"2"-4447,-4 3 78,0 0-930,9 17-202,-6 8 56,6 23-67,-9 7-381,0 5-303,0 5-1131,-4 1-1344,-1 2-4214,-5 0 7373,-2 2 0,6-32 0,0-7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31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42 20109,'-5'1'3597,"2"1"-3541,3-2-291,0 0-1188,-1 0-1591,0 0-4516,0-9 7530,1-4 0,0 1 0,0 1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3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734 303 21017,'-57'19'149,"0"0"1,2 3-1,6 4-3,-8 41-1254,24-24 0,0 4 1287,-3 7 0,-1 2 6,-1 7 0,1 2-23,-1 5 1,3 1-12,3 0 1,2 0-7,5 2 1,2 0-6,4 0 0,4 2-193,4 1 0,4 2 132,1 3 0,2 1 44,5 5 0,4 0-251,4 1 1,3 1 211,4 0 0,4-2-56,4-4 0,4-5-303,2-10 1,4-5 268,0-10 1,5-7 287,2-13 0,3-8-282,47 3-22,2-21 44,-2-34-22,-7-20 56,-45 9 0,-4-7 5,-2-8 1,-4-4 81,0-8 0,-3-4-54,-2-9 1,-3-4-57,0-5 1,-1-7 74,-8 1 1,-2-7 0,-1 2-53,-2 18 0,-1 3 0,-1-3-299,-2 3 1,-2-4-1,0 1 1,-4 5 271,-3-2 1,-2 4 0,-2 2-15,-2-2 0,-1 2 0,-2 1-75,-3 3 1,-1 2 0,-1 1 76,-8-24 0,-2 5-40,4 11 1,-1 5-79,4 17 0,0 5-283,-14-17-3268,-9 55-2948,6 57 6600,9 4 0,4 3 0,0 19 0,1 3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4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8804,'-7'0'-348,"1"0"953,6 0 157,0 0-134,-4 0-68,4 3 56,-4 4-246,4 5 134,5 3 11,3 0 102,7 2-158,6-2 34,4 1-89,6-4-191,3-1 33,2-2 269,0-1-324,1-1-57,1 0 91,1 1-80,4-1 46,5 0-180,7-1 56,5-4 12,7 0-68,4-2 78,3 0-33,3 0 12,-1-2 21,-4 1 12,-5-1-45,-5 1 22,-3 1 46,36 0-91,-20 0-137,-22 1 1,0-1 204,24 1-45,-1 0 57,-5-1 77,-2 2-123,-1 0 34,-18 0 0,1 0-101,29 0 50,-27-2 1,-1 1 5,22 0 89,-3 1 1,1-1-135,-5 3 56,-3-1 0,-4 1-33,-2 2 190,30-2-146,-15 0-33,-22-1 0,1 0-33,30 0-12,3 1 11,0 0 0,-2-1 308,-3 2-224,-22-1 1,0 0 128,31 4-536,-30-2 1,-1 0 389,25 4-44,-5 1-17,-4 0 140,-6 0-3121,-5 0 3143,-1-1-113,-2 1 170,33 2-112,-18-1-74,-24-5 0,1-1 62,31 1 23,6-5-12,5 0 512,5-2-635,-51 0 0,4 0 56,24 0 0,2 0-265,-19 0 0,1 1 231,20 0 1,-2 1-23,-23 0 0,-3 0 0,2 1 0,0 0 11,-1-1 0,1 1 6,0 0 0,1 1-17,1-1 0,-1 1 0,1 1 0,-1 1 0,-2-2 0,1 2 5,18 4 1,1 1-1,-19-3 1,-1 1-6,15 3 0,-1 0 0,25 9 0,-1 0 0,2 0 34,0 0 2869,5-3-2886,-21-6 0,2-1 50,-15-3 0,1 0-618,24 2 1,0-1 617,-21-3 0,-3-1-44,3 0 0,0 0-1,-1-1 1,0 0 49,0-1 1,0 0-62,0 0 1,-1-1 16,-2 0 0,0-1-12,-3 0 1,1 1 22,19 0 1,0 0-40,-20 0 0,0 0 11,17 1 0,-3 0-80,-21-1 1,-2 1 90,-1 1 0,1-1 0,-2 1 1,1 0 38,1 1 1,0 0-51,-2 0 1,4 0 32,29 2 1,2-1-28,-20-1 0,0-1 7,24 0 1,-1 1 31,-24-2 0,-2-1-28,1 0 0,1 0-6,1 1 1,0 0 10,0 0 1,0-1-34,-1 1 0,2-1 17,23 0 0,0 0 11,-23-1 0,0-1-28,18 2 0,-2-1 16,-26-1 1,-4 0 93,0 1 1,-1 1-43,47-1-68,-1 2 0,3 1 39,-24-2 0,3-1-17,-15 1 1,-1-1 310,21 0 0,-1-1-316,-19-1 0,-2 0 16,2-3 1,2-2-51,3 0 0,2-2 17,3-3 0,1 0 0,3-1 0,0 1 39,0-1 1,0-1-35,-1 3 1,3-1 9,-9 2 0,3-1 0,-3 1 24,9 0 0,0 1-416,-12 1 1,2 0-1,-5 2 377,2 2 0,-4 1 0,2 0 0,-1 1 88,-1 1 0,0 0-88,-1 0 0,-1 0 0,1 0 0,-1 0-6,-2 0 1,3 0-1257,28-1 1,1 0 1255,-21 0 1,-1 0 5,23-1 0,-3 1 74,-26 0 1,-4 1-53,0 0 1,-1 0-23,-1 0 0,0 0 0,-3 0 0,0 0 33,-3 0 1,-2 0-1117,43 0 1083,-9 1 213,-8 3-118,-25-1 0,0 1 29,24 5-29,-24-5 0,0 1-73,20 5 90,6-3-32,0 3-69,2-6 146,0 0-112,-21-3 0,-1 0 44,31-3-55,-30 0 0,-1-1-12,21-6 46,-2-1-57,-2-1 2378,-3 6-2266,-2-1 56,25 3-145,-25 2-25,17-2 13,-31 3 3310,1-1-3187,1 1 151,3 0-252,-3 0 46,-1 0-23,-6 0-78,14 6 11,-17 1 45,9 6-45,-16 0 0,-2 1 0,1 1 45,-5-2-101,-7 0-628,-8-3-22,-9-4-739,-5-2-931,-4-4-2778,-3 0 5154,-19-1 0,13 0 0,-13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0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9 22540,'0'11'1424,"-3"18"-1189,-8 35-100,-8 20-5706,-7 8 5649,-2 1-66,2-12 1397,4-12-1398,6-17 837,7-19-848,5-15-34,3-12-33,1-5 3358,0-6-3291,2-14 135,8-19-90,7-22-23,8-13 124,1-7 33,-2 1 56,-5 1-33,-5 8-90,-3 12 0,-3 16-45,-4 17-10,-1 14-24,-3 8-33,0 3-79,0 0 57,3 8 22,5 10 79,6 17-34,6 13 11,5 31-56,-5-19 0,-1 13-12,-8-34 12,-3-6-11,0-8-56,3 0 33,-3-13 0,1-2 34,-5-9-11,-3-1 11,2 0 33,0 0 125,8-11 66,5-6-168,9-19 358,17-26-178,-13 11 77,7-11 69,-24 26-136,-3 8-78,-5 6-90,0 7-22,-3 5-22,0 6-68,-1 3-4212,0 1 727,1 0-2699,3 0 6218,4 3 0,-3-2 0,1 3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9 16255,'0'-5'5053,"0"2"-4022,0 3 381,0 0-796,-36 11-145,10 11-124,-33 20 34,18 14-190,2 8-34,5 3-34,3-1-45,6-4-33,2-6-34,7-2-11,3-5 0,7-1-33,2-3 22,4-4-45,0-6 22,8-9-33,3-10 0,8-8-23,5-5-22,0-2 67,3-7 0,-1-8 22,1-9-78,-3-7 34,-1-2 67,-6-1 0,-4 3 23,-5 3-1,-5 4-22,0 2-45,-3 2 12,-3-1 21,-3 3 12,-3 2 0,-1 4 23,2 4 33,2 3 146,2 3 67,3 1 45,0 0 997,1 0-1255,10 0-12,6 0-44,12 0 0,4-3-112,-2-2-605,-1-4-403,-6-3-471,-3-3-1356,-1-4-2577,-2-3 5524,2 0 0,-9 8 0,-2 4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1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353 2 22653,'3'-2'2274,"-1"16"-1680,-5 26-5772,-9 23 5480,-10 18-22,-9 11 332,13-43 0,-1 1-578,-1 1 0,1 0-1,-1-1 1,1 0-34,0-2 0,1 0 0,-17 41-23,5-8 935,5-11-1147,6-8-381,6-12-292,4-12 2555,5-11-4011,1-11-879,3-9-2562,10-9 5805,9-17 0,-6 10 0,4-8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15 15090,'0'-8'4773,"0"2"-3855,0 6 225,0 0-896,-9 28-113,0 3-44,-8 28-79,1-4-22,0-2-34,1-6-638,2-11-1289,3-15-2824,5-9 4796,3-9 0,2-3 0,0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2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20770,'35'25'67,"-2"-5"-44,-18-23 10,5-5 23,1-4-22,0-3 0,-1 1 0,-6 4-34,-2 3 22,-5 5 23,-2 0 145,-3 2 449,-1 5-124,-1 9-279,0 13 10,0 8-156,0 8-56,-6-1-34,-1 1-45,-7-3-325,3-3-672,2-7-538,5-10-717,1-8-1490,3-8-1670,2-3 5457,5-9 0,-4 5 0,4-5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2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 13835,'0'-3'2969,"0"1"-1445,0 2-986,-17 71-79,13-43 34,-13 56-134,17-64 33,0-1 0,3-3-101,2 0-78,6-2-157,2-4-11,3-5-34,3-2 68,2-8 21,3-9-66,2-6 22,-3-7-56,-6 6-11,-4 2-572,-6 6-1052,-2 0-2399,-2-1-3899,1 0 7933,1 0 0,-2 7 0,1 2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3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 15034,'-3'-2'5971,"0"1"-5007,3 1-45,0 0-370,-2-1-179,4 0-157,4 0-67,8 1-90,5 0-45,1 0 0,-1 0-11,-4 0-460,-1 0-615,-5 0-886,-2 0-1658,-3 0-3698,-1 0 7317,-2 0 0,-1 0 0,0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3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12456,'0'0'0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3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12456,'0'0'0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3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0 323 16031,'5'0'4213,"-2"0"-3608,-3 0-213,0 0-257,0 12-1,0-9-3302,4-1 3526,4-20-2019,5-16 1874,5-6-33,2-4-113,0-1 123,0 4-66,-1 3 2496,-2 8-2464,-3 7 2692,-3 9-2534,-3 6 22,-2 5-112,-2 2 34,1 1 100,0 0-44,5 10 56,-1 9 56,-1 19 89,-2 11-134,-4 9-56,-2 3-145,0-1 32,0 16-200,0-22 21,-2 11-33,-1-28-22,-3-4-528,2-9-390,-1-6-103,3-9-4592,-6-5-495,3-2 6130,-5-2 0,5 0 0,2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4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26 17834,'-2'-6'5256,"1"1"-4528,1 5 23,0 0-381,10-3 89,5 0-156,14-1-68,4 1-89,2 2-90,-3 1-45,-5 0-11,-5 0-381,-6 0-549,-5 0-773,-4 0-875,-5 0-1466,0 0-4159,-2 0 8203,-8 0 0,7 0 0,-7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29 9733,'4'-11'5020,"0"2"-3698,-4 9 1155,0 0-1256,1-4-112,-1 4-55,2-4-292,-2 4 0,0 10-79,0 8-190,0 18-146,-2 13-78,-5 7-202,-3 4-67,-7-3-280,2-8-1479,0-10-2207,7-13-5861,3-8 9827,3-6 0,2-5 0,0-2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7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49 136 11190,'0'-9'5323,"0"2"-4158,0 7 1076,0 0-650,0-7-1053,0 6-135,0-5 46,0 6 346,0 0-694,0 5 89,0 13-44,-7 16-23,-1 20-33,-6 10-34,4 4-45,3-3 34,5-2-45,2-2 0,2-2 0,8 0 0,7-2-22,8-8-46,7-5 35,2-10-1,5-7-11,1-7 12,2-9-1,1-4-33,0-6 22,-2-1 45,-2-5 11,0-7 68,-3-11-46,-2-8 12,-5-6 123,-5-4 0,-4-6 67,-3-5 45,-4-8-3414,-3-8 3358,-6-5-89,-2-4-46,-1 23 1,-2 1-56,-6-23-12,-3-12 23,-7 45 11,-1 13-2324,1 10 2189,1 9 1753,0 7-4990,-10 3-516,4 15-2375,-10 9 6207,4 21 0,11-17 0,3-2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8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0 223 16972,'0'-2'4874,"0"1"-2868,0 1-1647,3-6 89,9 0-45,11-7-11,17-1-100,8-4-124,5-3-101,-3 3-22,-4 1-45,-7 6 0,-3 2-168,-6 0-617,-1 1-784,-1-3-1501,0-2-3496,4-3 6566,-1 1 0,-12 5 0,-5 5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23560,'-4'-1'1703,"0"-1"-1164,6 2-102,8 0-57,6 0-100,8 0-89,1 0-67,1 0-57,-1 0-34,-2 0-33,0 0 0,-4 0-11,-2 0-370,-5 0-381,-4 0-157,-3 0-515,-4 0-717,1 0-1177,-2 0-3194,0 5 6522,-5 6 0,4-3 0,-4 2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8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8 131 18854,'-4'-11'5098,"0"2"-4380,4 9-1,0 0-257,3-2-136,8 0-144,5-2-35,7 1-78,-1 0-44,-3 1-12,1-1-11,-4 0-45,1 1-1636,3-2-190,-6-1-1143,5-8-3036,-6-4 6050,2-6 0,-7 9 0,-1 3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19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3 16569,'-3'-1'5131,"1"0"-4122,2 1 1142,0 0-1254,-7 58-169,3-7-857,-2 1 1,-1 4 464,-1 34-100,-3 5-152,5-45 0,0 0-51,0 2 1,0-1-12,-1 2 1,0-1-23,0-2 0,0 0 133,-6 42-839,2-13-526,5-16-516,3-16-1592,3-19-1769,0-13-2589,4-10 7698,7-5 0,-4 0 0,3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21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548 193 7994,'3'-5'3339,"0"1"-1780,-3 4 379,0 0-987,2-10-278,-1 8 213,1-9-258,-2 11 1861,0-2-2008,0 1-99,0 1 10,0-3-135,0 1-55,-5-3 78,-4-2-145,-9 0 44,-3-2-33,-6 0-57,0 1 68,-6 0-67,-1 3 67,-5 1-45,-2 3-56,0 1 44,2 1 1,3 6-90,4 3 79,3 6-90,1 3 45,2 1-90,2 3 34,4 0-34,5 4 45,6 0 22,5 8 46,3 1-12,2 5-23,9-1-10,5-5 10,8-3 1,5-6-11,-1-4 66,24 8-55,-9-10-34,17 4 34,-11-13-1,19-5-33,-15-4 0,11-2 0,-25 0 0,-6-6 0,-3-2 34,-5-7-23,1-3 67,-2-3-44,0-4-23,-2-1 12,-4-1 66,-1-14-44,-6 11 11,-4-14 34,-3 15-1,-3-4-44,-1 1 45,-15-16-90,1 11 22,-11-10 0,6 16-22,3 4 12,1 7-12,3 3 33,1 6-10,1 4-23,-1 0 22,1 4-156,-7-2-180,5 2-336,-5 0-179,6 2-292,-1 1-391,-1 0-841,-3 4-6813,-15 31 9166,6 1 0,1 4 0,14-16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28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417 0 15165,'-84'16'1076,"8"5"1676,35 20-2640,0 7-56,3 9 34,3 7-79,4 7 56,7 1-67,3 0 1359,7-5-1359,6-7 823,5-8-845,3-5 3178,0-6-3190,9-5 26,5-4-26,12-7 12,2-4 10,1-9 1,-2-4-34,-1-5-22,-7-2-34,-2-1-44,-4 0 55,1-7-11,2-7-11,0-12-11,0-14 167,-8 9 12,-1-6 12,-7 16 134,-12-6 11,1 7 67,-10-2-23,4 8-22,2 5-44,3-1 55,4 5-55,4 1 33,3 1-33,1 2 234,0 1-201,3 0 180,13 0-90,8-3-113,17-1-111,2-3-56,2 0-23,-3-1-246,9-3-617,-17 3-471,4-3-727,-20 7-1300,-3 1-3160,-1 2 6510,-1 1 0,-6 0 0,-3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48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52 142 9700,'-11'0'5435,"3"0"-3923,8 0 2925,0 0-3261,-12 0-111,8 0-179,-10 0-237,13 0-44,0 0-212,1 0 245,20 0 180,23 0-347,39 0-225,-29 0 1,4-2-388,6-1 1,2-2 163,3-1 0,0-1-23,0-1 0,0 0 0,1 1 0,-1 2 0,-2 1 0,1 1 0,-1 1 0,-1 1 0,-2 1 0,-2 0-1592,-2 3 0,-1 0 1592,-7 1 0,-2 1 0,35 8-242,-20-2-1069,-16-5-527,-12-3-929,-11-15-1772,-6-14 4539,-7-13 0,-7 10 0,-2 7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49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11 175 11549,'-6'0'4908,"1"0"-3855,5 0 3227,0 0-3002,25-42-113,5 23-67,30-34-358,4 35-91,14 1-1125,14 5 778,-38 7 0,2 1-61,7 2 0,3 0-140,5 1 1,1 1-102,5 1 0,0 1 0,0 2 0,0 2 0,-4 2 0,-2 1 0,-4 3 0,-2 2 0,-6-1 0,-2 2 0,-5-3 0,-3 1 56,37 10-56,-14-4 0,-18-4-830,-13-4-683,-14-2-660,-8-2-1794,-6-1-3361,-6-2 7539,-3 3 1,-3-5-1,-1 3 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59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716 18 20602,'-59'-5'676,"-1"0"0,2 0 1,3 3-173,-23 12-1326,1 10 1001,3 18 101,6 16-253,9 13 109,10 15-103,28-36 1,4 2-23,3 4 0,4 1-22,3 2 0,2 1 11,2-1 0,2 1-28,3-2 0,4-1 17,20 43-91,21-13 35,28-21 56,17-25-23,-37-24 0,1-7 34,4-9 0,1-7-1385,4-5 0,-2-7 1385,-1-5 0,-2-7 67,-4-4 1,-4-4 17,-8 0 0,-5-3 195,-8 0 0,-5-3-51,-7 0 1,-5-1-112,-4-2 0,-5-1 136,-4 1 1,-7-2-149,-22-19 1,-8 2-46,7 23 1,-4 2-62,-18-11 0,-3 9-56,-23 13-280,12 17-525,8 12-1111,14 17 1501,13 11-7170,14 15 7641,11 12 0,6-23 0,0-2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5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19661,'3'-6'5143,"-1"1"-4471,81-23-436,-24 13-208,6-3 0,4 1-28,17 8-56,2 4-751,-7 5-269,-15 7-1478,-13 7-2219,-25 13-5058,-13 15 9753,-17 12 1,1-22-1,-5-2 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5:00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27527,'16'3'359,"10"0"-359,26 1-437,6-1-785,1-2-850,-2-1-1817,-5 0-5758,-2 1 9647,-11 13 0,-15-9 0,-11 8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53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962 67 8120,'12'-13'5748,"-3"3"-2969,-9 10 2902,0 0-4919,-42-28-180,-9 21-347,2 0 1,-5 5-361,0 14 1,1 8 264,-7 8 0,0 5-28,-1 4 0,0 2-499,3 2 0,1 2 555,5 0 0,2 1 0,7-2 1,4-1 144,-22 33 34,20-12 12,19-10 11,11-6-123,8-3 10,17-3 395,13-2-630,26-5-2247,20-9 2236,16-7-11,10-10-143,-48-5 1,0-2-250,45-9-516,-10-4-548,-10-12-919,-12-4-1402,-4-2-4861,-2 2 8638,2 5 0,-27 11 0,-6 5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54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20849,'15'78'2487,"4"14"-4998,-8-33 0,2 1 2702,1 1 0,5 0 863,13 12 1,6-5-899,-8-23 1,4-4 323,13 3 0,3-10-256,34-16-101,12-44-62,-44 8 1,-1-6-40,0-9 1,-2-4-12,-2 0 0,-4-1-11,28-27-347,-19 9-729,-18 14-974,-17 13 807,-9 13-8588,-22 9 9218,-17 24 1,10-12-1,-7 12 1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5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1040 34 20020,'-59'-10'1053,"0"0"0,-1 0 1,3 6-304,-37 21-1477,44-6 1,-1 4 871,-1 7 1,0 3-23,0 3 0,1 2-1476,0 5 0,1 4 1510,1 3 0,3 2 44,2 4 1,4 3 336,5 0 1,6 3-511,7-1 0,5 2 101,4-2 0,7 0 73,18 45-1,24-39 1,13-5-174,-6-15 0,6-5 291,28 6 0,5-8-319,-14-17 0,1-7 1627,2-1 1,0-6-1802,1-8 0,-2-4-598,-3-1 0,-2-3 49,-2-5 0,-2-3-555,-7 3 1,-3 0-4300,36-16 5577,-26 6 0,-28 13 0,-17 5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3:55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2807 339 18462,'-65'-15'643,"-1"0"0,0 0 0,0 2 1,-1 0-1,2 3-335,-18 3 0,1 4-1800,-6-2 1,-2 1 1642,0-1 1,0 1 21,-2-1 1,1 1-1036,0 1 0,1 0 968,-1 0 1,0 2 83,-1 5 1,0 5 387,0 6 1,0 7-538,30-3 0,0 3 1,-2 7 22,-1 6 0,-2 6 1,0 4-1,4-3-339,0 3 0,3-1 1,1 4 281,-14 14 0,0 4 1,12-1-8,12 5 0,14 2 0,11 4 0,9 2 0,4 7 0,10 2 394,13 8 0,9 0-357,-3-29 1,3 1-1,5-1 480,8 1 0,5-1 0,4-2-510,5-2 1,5-2-1,3-3-318,5-4 0,4-3 0,4-4 296,3-5 0,3-4 0,3-4-62,3-4 1,2-5 0,1-3 72,3-3 1,1-4-1,0-3 34,0-2 0,0-3 0,-1-2-30,0-3 0,0-3 0,-2-3-541,-3-3 1,-1-1 0,-1-5 573,-4-2 1,-2-3 0,-1-3-1,-5-2 1,-1-4 0,-3-2-161,23-20 1,-5-4 221,-7-4 1,-6-5 129,-9-4 1,-6-4-204,-5-2 1,-6-3 66,-7-2 1,-6-1-51,-8-3 1,-5-1-7,-4-2 1,-6 0 22,-9-3 0,-7-2-45,-4-3 0,-10-3-9,-2 29 1,-8-4 0,-3 0 0,1 5-52,-4-4 1,-1 5 0,-5-2 13,-13-14 1,-5-1-1,0 12-88,-6 10 0,1 13-219,5 13 0,0 8 378,8 8 0,0 8-866,2 10 1,0 9-583,1 9 1,1 7-1520,-4 13 1,2 7 2930,-5 12 0,5-1 0,-9 14 0,12-8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0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631 3 10552,'4'-1'7754,"0"0"-6690,-4 1 908,0 0-1479,-8 0-258,-9 7 202,-17 8-67,-18 13-336,-13 10 123,-8 3-45,-1-2-12,6-3-32,8-9-1,8-3 202,8-6 78,9-4 1,9-3 21,10-5-111,6-3-146,7-2-34,1-1-78,2 0 0,0 1 67,0 2 34,12 5 180,9 6 122,18 9-33,9 7-90,7 7-56,3 1-101,3 5 34,1-1-11,4 2-29,-21-11 1,0 1-51,24 16-22,-28-16 0,-3-1-11,11 7-12,-6-1 12,-8-9-34,-4-6 0,-12-8-146,-6-7-426,-7-5-1456,-3-2-403,-2-2-1379,-7-10-2946,-6-5 6756,-10-10 0,9 9 0,-1 4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0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24 14227,'-2'-11'5804,"1"3"-4830,1 8 842,0 0-965,-6-3-88,5 2 301,7 0-358,18 5-79,22 2-66,17 2-158,14-2-123,10-2-134,9-2-599,-46-2 0,1 0 464,47 0-11,-3 0-104,-14 2 93,-11 1-449,-17 3-548,-13 1-404,-7 0-918,-4 1-1380,7 3-2710,6 1 6420,7 3 0,-19-6 0,-7-3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1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12 19549,'-10'-11'1311,"-3"12"-1053,-11 21-112,-3 20 10,-1 18 24,2 11-180,9 6 112,8 2 22,5-2-100,8-3 78,8-2 0,10-7-90,12-1 180,6-8 10,5-6-99,5-12 89,2-12-169,0-14 113,-3-7 190,-5-14 67,-7-12 57,-5-16-191,-6-14-56,-7-8-34,-6-7-134,-7-3-1,-4-1-44,-2 2-504,-1-14-235,-5 26-437,-5-4-506,-8 38-1903,-7 10-4617,-8 19 8202,-11 21 0,20-11 0,0 8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1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3 167 15583,'-2'0'5535,"1"0"-2869,1 0-2340,80-56-259,-34 33-62,7-11 1,2 4-6,-3 17-336,-6 7-415,-6 3-638,-5 2-1009,-3 1-1737,-1 0-2263,-3 0 6398,1 0 0,-14 0 0,-1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2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23414,'-8'63'646,"1"0"0,0-2 0,0-2-478,-7 38-168,8-47 0,0 0-6,0 0 1,0 1-107,-6 47-684,0-4-581,-1-11-1335,-2-11-1538,0-14-4143,1-17 8437,1-19 0,7-11 1,2-11-1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2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1 181 21185,'39'-46'250,"-1"0"0,-2 5 1,-2 10-263,7 20-716,-6 7-1065,-9 3-1815,-8 6-3316,-10 7 6924,-3 10 0,-5-7 0,0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22384,'22'-6'3025,"12"-4"-2151,20-6-146,12-2-313,7-1-202,1 1-168,-7 2-34,-8 5-11,-16 6-291,-13 2-415,-10 3-426,-10 0-582,-5 0-594,-4 0-1771,-2 0-4470,-18 5 8549,-11 9 0,6-6 0,-1 4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2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6 15448,'-4'-3'5221,"0"1"-4761,4 2 246,0 0-381,-63 60 11,38-20-129,-12 4 1,2 2 117,20 10 89,6-7 23,5 0-22,3-4 10,7-2-10,7-3-101,11-3-146,10-9-101,8-10 45,8-9-89,11-11-23,9-19-213,9-14-698,1-17-322,-3-2-571,-10-3-1468,-13 3-4470,-8-5 7742,-3-4 0,-21 27 0,-3 5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3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0 24860,'-16'64'104,"1"0"1,1-4 0,2-5-486,-2 15-6725,3-6 4810,2-7-554,-3-8-5341,-4-5 8406,-8-7 0,10-16 0,0-6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3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24614,'83'-37'676,"0"0"0,-2 2 0,-4 8-548,-24 18 1,-1 5-620,-1-2 1,0 1 558,38 1 187,-14 0-267,-14 4-156,-15-1-649,-12 1-103,-13 0-940,-9 0-1120,-7 0-1827,-3 9 4939,-15 9 0,9-5 0,-9 2 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3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15184,'-30'48'-23,"0"1"1,1-3 0,4-3 1906,5 6-3060,0-7 239,8-10-3018,4-14-921,6-9 4876,2-7 0,0-2 0,0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22216,'47'8'1524,"-6"9"-1020,-14 25-280,-5 6-179,-5-4-45,-4-2-650,-5-8-1087,-1-8-1389,0-5-2050,5-10 5176,7-4 0,-8-5 0,1-2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3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12 16535,'0'-7'5289,"0"3"-4595,0 4 696,0 0-1177,1 40-213,0-9-202,0 38-683,-1-21-1356,-7 5-1513,-5 0-3798,-8 5 7552,-7 2 0,12-26 0,0-5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22171,'-5'61'785,"-1"5"-696,-2-1-55,-2 20-4644,0-30 3579,1 1-474,5-39-3280,1-9 4785,3-9 0,-1 0 0,1-1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4:04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54 16131,'3'-11'4886,"0"3"-4169,-3 8-202,0 0-44,69-17 11,-37 13-168,55-9 78,-56 25-134,-3 8-79,-5 12-3280,-5 7 3213,-4 5 79,-8 6-113,-2 2 314,-4 2 281,-12 0-68,-11-2-78,-21 2-1,-18-3-246,-10-3-134,-5-5-146,3-11 0,13-10-348,10-9-414,13-8-313,6-4 2965,4-1-4982,1-2-2712,1-4 5804,-3-1 0,13 1 0,2 2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5:17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2711 465 12536,'-95'-33'1070,"1"1"0,28 11 1,-1 1-1,1 2-1902,-26 0 0,-2 2 1089,23 6 1,-1-1 0,0 2-124,-3 1 1,-1 0 0,0 2 115,-1 0 0,0 2 0,0 1-706,3-1 1,0 2 0,2 3 697,4 4 1,2 3 0,0 3-41,-26 7 0,2 7 140,8 8 1,4 8 10,4 4 0,4 6-79,4 2 1,4 5-85,5 5 1,4 4-57,4 3 1,4 4-23,4 2 0,5 7-8,8 0 1,2 7 0,3-3-76,9-16 1,2-2 0,1 3-374,-4 24 1,1 4 0,8-4 362,11-21 0,6-3 0,3-1-4,3 3 0,3 0 0,7-2 0,8 1 0,7-2 1,6-2 2,7-2 1,6-2 0,6-5 3,7 0 0,6-5 1,11-4-8,-8-15 1,9-3 0,5-2-1,1-2 1,-6-3-16,2 0 0,-4-3 0,1-3 0,5-1-131,0-1 0,5-2 1,2-2-1,-3-1 1,-9-3 126,15-2 0,-9-3 0,-2-5 126,-9-5 0,-3-4 0,-2-3-122,-9 0 0,-3-2 0,-2-6 39,23-20 1,-5-10-35,-7-7 1,-6-8 9,-25 17 0,-3-3 0,-2-2 11,-1-2 0,-4-3 0,1-6-4,-3-5 1,0-7-1,-2-2 1,-3 4-5,0-6 1,-4 3 0,-2-5-19,-2 3 0,0-5 0,-3 0 0,-6 5 22,-4-2 0,-6 3 1,-6 1-23,-7-3 0,-6 0 0,-5 1 11,-3-1 0,-6 1 1,-4 1-24,-9 0 1,-5 1 0,-5 3 11,-2 2 0,-5 3 0,-8 2-51,-4 7 1,-9 1 0,-3 4-1,4 4-206,-3 3 1,2 6-1,-5 2 27,6 6 0,-5 1 1,1 5-1,5 6-487,7 9 0,5 6 0,1 5-927,-32 11 0,2 10-3272,0 5 1,2 9 4859,24 1 1,0 6-1,6-3 1,5-4-1,6-1 1,3 2-1,0 0 1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1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42 134 21936,'-11'31'1479,"2"10"-1188,9 20-89,0 9-113,0 5 1,-2-2-90,-2-6 45,-1-14-34,1-14 1,0-16 10,3-12 45,0-7 90,1-13 78,0-14-168,1-24-33,6-21 78,3-15 0,9-7 11,0 1-11,3 9-101,1 12 12,1 14-23,0 18-90,-1 14-3302,0 13 3392,0 5 11,-1 8 1,0 7-12,-4 8 100,-6 9-88,-6 4-12,-4 3 3459,-20 17-3560,0-16-291,-19 9-280,6-20-650,0-2-897,4-3-2062,4-2-3876,7-3 8157,6-5 0,5-3 0,4-5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1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13544,'4'-2'7215,"0"1"-5938,-4 1-156,42-1-449,-21 2-459,34 2-213,-33 1-123,-1 1-952,-3-1-864,-1-2-862,-2-1-2802,1 0 5603,-1-5 0,-6 3 0,-2-3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1.5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4 15101,'1'-2'5770,"0"1"-3125,-1 1-2365,-8 55-236,1-21-44,-8 45-246,4-36-1289,1-4-1311,2-6-1513,5-9-2453,1-7 6812,2-10 0,0-3 0,0-4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1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1 189 18059,'58'-34'1210,"-8"4"-1109,-30 20-57,-5-1-44,-4 2 0,-3-2-44,-4 0-270,-2-3 146,-1 0 101,-1 0 56,-3 1-34,-4 4 45,-4 3 403,-6 4 270,0 6-158,-2 9 258,0 9-168,1 7 11,5 3 57,3-2-136,5-1-156,3-3-246,2-3-56,7-2-57,1-3-22,9-1-493,1-4-908,2-5-1109,2-3-2140,3-6-1692,3-8 6342,2-4 0,-13 3 0,-3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2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64 19493,'-21'53'1423,"4"-8"-1087,17-30 12,0-3-12,2-1-79,4-3 1,4 1-11,4-3-3337,2-1 3303,1-3 0,1-5 112,2-8-56,-1-6-146,0-7-55,-3-3 32,-4 2 3304,-3 2-3371,-6 4-33,-1 2-11,-2 2-123,-6 0-181,-2 1-133,-7 4-639,-3 4-683,0 3-1099,-3 9-2072,1 6 4941,2 7 0,7-6 0,4-4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2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 12904,'4'-4'4650,"-2"1"-3977,-2 3 649,0 0-773,7 8-258,-6 6-212,6 9 55,-7 4 57,0-2 89,-1-1-78,0-5-12,0-6-111,0-5-1,0-4-33,1-3 67,0-11-67,0-4-12,0-13-10,1-1 21,2-2-32,0 4-1,0 5 0,-2 6-11,1 6-34,-1 5-78,2 4 112,-1 0 12,2 6 32,1 2-21,0 7-12,1 2 34,0 0 44,0 0 180,0-3 102,2-1-35,-1-4-157,2-2-146,-1-4 12,8-1-45,-4-2-381,6-2-336,-5-3-538,2-2-683,1-3-6074,12-5 8012,-4 5 0,-3 0 0,-10 7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3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1 23000,'-31'4'1289,"4"5"-1110,16 11 0,2 1-22,-1 4-90,1 0-22,2 1 34,3 0-57,2-1 0,2 1-33,6 5 11,0-10-11,6 2 0,-1-13 0,-1-4-34,-2-2 0,-1-3-246,-3-1-101,-1 0 190,-2-3-246,-1-6-180,0-4 90,0-4 280,0 2 214,0 0 44,0 4 0,-1 2 134,-1 2 248,1 2 99,-1 2-22,2 1 12,0 1 33,6 0-112,2-1 56,9-1-32,0-1-136,2 0-90,12-3-190,-6 0 0,10 0-347,-8 1-684,-3 2-919,-3 0-1826,-6 1-6006,-5 2 9782,-3 0 0,-4 1 0,-2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3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9 16131,'-3'-4'6118,"1"1"-4739,2 3-281,39-2-213,-14 6-302,32 3-225,-27 9-179,-3 1-179,-5 2-67,-4-2-840,-3-1-684,-3-1-1570,-2-1-2575,0-1 5736,-2-1 0,-4-6 0,0-2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3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1 23112,'-26'42'913,"-1"1"1,-21 33-713,19-32-156,3-4-34,2-4-11,6-4-224,2-7-1031,6-4-1524,5-5-2431,3-7-2712,4-3 7922,8-5 0,-5-1 0,5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4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7 13330,'0'-4'5412,"0"1"-3429,0 3-1377,-29 33 10,17-14-146,-22 25-122,27-24-34,2-4-191,4-1-11,0-1 56,1-2 22,5-1-66,3-4-68,7-3-45,2-3-11,2-5-45,-1-4-22,0-6-56,-4-3 11,-2-1-56,-3 1 112,-4 0-191,0 0 57,-3-1-90,-1 2 21,-1 0-43,0 4 67,0 4 134,0 4 45,0 3-67,0 1 123,0 2 168,0 3 33,0 4 35,0 3 44,2 2 112,2 0 23,2 0-124,2 1-22,1-2-56,1 0-78,1-2-91,1-2 1,0-1-45,-2-2-33,0-2-797,-2-1-380,-1-3-381,0 0-1446,-1 0-2106,0 0 5143,0-3 0,-3 2 0,-1-1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4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7 10092,'2'-3'4964,"0"0"-2186,-2 3-2362,0 39-92,-1-17-21,-1 32-12,-3-28 46,-1-3-1,0-4 67,2-5 11,2-4-10,0-6-113,2-3-145,0-1-1,0-7-100,3-2-45,3-8 23,4-1-23,2 2 0,1 3 22,0 3-22,-1 2 56,0 2 134,-2 4 68,-1 0 22,-2 2-55,-2 0 32,0 0-89,-3 5-112,-1 2-56,-1 7-134,0 1-438,0-1-839,0-3-853,0-4-2632,0-3 4896,0-1 0,0-3 0,0 1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5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22 13745,'0'-7'5793,"0"1"-4919,0 6 851,0 0-1198,-33 30-45,21-13-146,-25 23-168,30-19-56,2-2-101,1-1 0,2-1-11,1-4-67,1-3 67,5-6 11,3-2 12,6-3 22,4-9 11,2-4-56,0-8-224,0-5 168,-2 1-168,-1-1-101,-4 3 280,-2 4 11,-4 6 34,-3 5 12,-2 5 21,-2 3 214,0 1 100,0 2 101,0 5 56,0 6-100,0 5-24,0 3-43,-3 0-79,0 0-124,-1-2-100,1 1-34,0-2-146,1-1-728,0-2-829,2-5-1367,0-1-3328,0-2 6398,0 1 0,0-3 0,0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5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10 109 15347,'-6'0'6353,"2"0"-4291,4 0 303,0 0-1570,52-11-179,-19 9-11,46-9-235,-28 11-212,4 0-158,3 0 0,1 0 0,1-4 0,0-3 0,-1-5 0,-4-3 0,-5 2 0,-9 0-673,-11 3-795,-10 4-661,-9 3-1423,-7 2-5401,-2 1 8953,-14 1 0,9-1 0,-8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6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15997,'-4'5'7675,"49"-2"-6644,-4-3-44,49 2-338,-18 5-324,3 3-224,-3 5-56,-8-3-45,-10-2-594,-10-5-683,-8-2-1502,-7-3-2891,-5 0 5670,-5-1 0,-8 1 0,-5-1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8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2 10036,'-5'-1'4784,"2"0"-4010,3 1 593,0 0-942,-10 2-111,6 7 157,-9 7-124,8 8-123,-1 4 0,1 1-145,-1-1-34,0-2-34,3-5 11,-1-3-22,3-7-33,0-6-12,1-2 11,0-3 34,0-6 56,1-5-56,5-9 90,2-6-90,3-3 0,0 2 22,-1 2 12,-3 7-12,-2 7-22,-2 5-89,-2 4-23,0 2 44,2 2 46,2 5 11,3 6-45,1 4 22,1 2-33,-1-2 45,1-1 22,-1-2 11,5 2-11,-5-6 0,3 2 0,-4-9 0,-3-2 89,1-1 483,3-7-381,0-4-79,5-8-79,-3-1-33,2 0-45,-2 3-504,1 3-537,-1 4-1660,0 5-3036,1 2 5782,1 8 0,-6-4 0,-1 3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49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12 11739,'0'-2'3384,"0"-1"-3227,0 3-291,0-6 134,0 7 45,-2 2 257,-1 13-78,-4 7 190,0 3-77,-1 1-35,0 1-33,3-3-146,2-2-123,3-6 0,0-4-11,0-6 11,0-4 0,0-1 0,0-2 168,0-6 135,3-4-124,2-9 34,3-3 34,0 0-113,-2 0-100,0 4 55,-2 4 12,-3 4-34,2 6-67,-3 2-201,1 2 156,1 5 45,3 3 0,1 7 0,1 2 0,1 2 22,1 0-3380,1 0 3380,1-1 23,3-1-11,0-3 89,1-2 11,1-3 68,-1-3 112,0-3 3369,1-2-3201,-1-2 201,1-8-167,0-4-180,-2-8-56,-1-2-123,-3 0-90,-3 2-67,-2 4-34,-3 5-526,0 3-2711,-2 3-898,0 4-4245,0 0 8414,-2 2 0,2 0 0,-2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41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1281 68 16423,'-75'-21'4493,"0"2"-3888,12 9-56,-9 3 23,-6 1-68,-4 3-123,1 2-180,1 1-178,-2 7 66,0 9-66,-1 15-1,6 15 203,9 13-5830,8 8 5650,11 6-56,8 1 1306,7 3-1306,6 4-34,4 8 56,5 8-11,11-44 0,2 0 11,1 0 0,1 0-11,1-1 0,2 1 0,3 16 0,3-1 12,12 29 16,-3-38 0,4-3-1254,26 7 1282,11-10 112,10-10-112,8-10-56,7-7 1734,2-10-1790,2-8 65,-23-10 1,0-3-10,31-11 0,-33 3 0,-1-3 0,16-18 11,-8-5-11,-26 7 0,0-2 22,18-22-16,-23 17 0,-1-1 5,11-24 22,-3 0-10,-5-3 44,-6 4-33,-6 1 3283,-7 0-2903,-7-36-268,-7 18-217,-4 25 1,-4 2 92,-8-26 46,-9 4-57,-7 5 34,-3 6-2377,-4 10 2522,-2 8-69,-1 7-43,-18-2-78,13 16 0,-8-2 98,21 18-311,4 4 3134,1 2-3615,1 2-427,-1 3-694,-1 9-4930,-12 31-908,10 0 7653,-8 23 0,23-37 0,4-5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4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8758,'0'0'0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5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47 166 19583,'-26'1'1882,"6"0"-1411,20-1-102,0 0 338,3-1 32,6-3-291,7-2 12,11-4-1,8-2-146,10-2-21,7 0-34,6 1-23,3 1-33,0 1-23,-3 1-22,-4 1-90,-6 3 79,-6 1 22,-5 3-33,-3 1-35,-4 1 1,-2 0 11,-3 0-11,-1 1-3359,-1 0 3370,0 1-11,-1-1-34,-1 1-11,-1-1 12,-4 1 10,1-2-33,-2 0 3403,-2 0-3381,0 0-33,-2 0 10,0 0-10,0 0-12,1 0 12,0 0-34,1 0 35,-1 0-35,1 0 0,-1 0 0,1 0 0,8 0 0,-6 0 0,5 0 0,-10 0 0,-2 0 0,-4 0 0,0-1-1345,-3-6-505,0-1-1511,-7-5-2578,-6 3 5939,-9 4 0,8 3 0,1 3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6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20636,'5'2'1658,"-1"3"-1310,-3 13-102,0 6-111,-1 6-46,0 5-66,0 1 10,0 3-33,0-2 12,0-2-35,0-6-167,0-5-965,0-7-1220,0-6-1065,2-5-1199,2-4 4639,4-2 0,-3 0 0,0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6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22529,'7'34'1816,"-1"3"-1502,-3-1-135,-2 3-22,0 1-124,-1-2-22,0-2-22,0-2 11,0-6-235,0-6-639,0-4-481,0-5-192,0-3-100,0 0-953,0 0-1982,-4 1 4582,-2 0 0,1-6 0,-1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7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22518,'0'-4'2297,"4"1"-1625,6 3-100,7 0 22,10 0-280,5 0 0,8 0-68,6 0-44,5 0 22,4 0 11,0 0-123,1 0 45,-2 0-56,-3 0-45,-3 0 1,-5 1-57,-4 1 0,-3 2-3392,-2-2 3392,-1 1 0,-2-3 0,-1 0 0,-5 0 0,-2 0 0,-6-1 0,-3 0 3392,-2 0-3392,-6 0 0,0 1 0,-3 0 0,-2 0-2343,-1 0 237,2 0-1491,0 0-2488,0 0 6085,1 0 0,-2 0 0,1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7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0 12792,'-8'0'6219,"1"0"-5065,7 0 953,0 0-1155,-3 0-257,3 0 493,-3 0-605,12 0-90,2 0-113,9 0-133,0 0-68,1 0-78,3 0-45,0 0-56,1 0 0,-1 0-45,-4 0-448,-4 0-425,-6 0-2691,-4 0-10,-4 0-4863,-1 4 8482,-5 4 0,3-2 0,-4 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7.8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32 14563,'-7'-2'6499,"2"1"-5368,5 1 999,0 0-1335,10-1-100,7 1-202,13-1-79,5-1-167,0-2-102,-4 0-55,-5 0-78,-4 2 21,-3 1-33,-3 1-89,-2 0-606,-4 0-2308,0 0 224,-6-1-2252,0 0 5031,-3-2 0,-1 0 0,1 1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8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0 23594,'-1'76'1602,"-1"-4"-1153,-1-23-46,-2 4-44,0 0-180,-2 0-45,2-2-44,-2-4-4275,2-4 4197,-1-6 847,1-5-1284,0-9-730,2-5-1074,1-6-1492,1-3-2341,0-2 6910,1 0 0,0-3 0,0 1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29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351 49 10226,'2'-7'5603,"0"2"-4785,-2 5 628,0 0-785,-16-1 90,4 1-1,-15 5-67,7 1-201,0 7 134,-3-1-190,2 1-134,-2 2 66,2 1-145,-1 2-22,-1 3-57,1 1-67,0 1 79,2 0-101,2 2 22,2 0-34,3 1 46,4 2-34,5-2 90,1 1-57,3-2 12,3-1 55,2-1-44,5-3 22,4-1 90,3-3 145,9 2-257,-5-9 34,10 1 0,-6-8 190,22-3-124,-8-6-89,14-2-45,-18-5 34,-2-1-67,-5 0 44,-5-2 79,-3 0 0,3-11-124,-7 6 102,3-15-112,-10 14 33,-2-7 0,-5 9-34,-2 0 34,0-4-33,-3-4-1,-2-3-11,-5-5-11,-2 2 45,1 2-23,0 7 23,2 7 22,-2 4-22,0 7-11,-4 2-34,-4 3-3437,-3 3 3336,-5 0-549,1 0-1972,-5 5 571,10-2-368,-1 4-1761,13 0 4180,-10 18 0,12-15 0,-6 12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1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80 10619,'2'-2'6286,"-1"-1"-2589,-1 3-2879,-10-3-235,-2 2-438,-11-3 214,1 10-157,1 3-79,0 8 23,4 3 22,1 5-22,1 1-46,4 2-32,2 1 21,4 0 46,3 2-35,1 0-21,6 1-57,7-1 45,8-3-3403,8-4 3348,4-7-341,3-4 329,0-6-2156,-1-3 2224,-4-3-46,-3-1 12,3-10 2267,-9-3-2222,4-12 350,-10-3-306,4-19 3337,-7 10-3404,1-13 78,-9 18 45,-2 2-89,-2 0-12,-1 0 1,-5 2-35,-3 1-10,-6 4-23,-1 2-11,-1 3-33,-7 4-23,8 7 11,-3 3-78,6 4-57,0 4-133,0 0-461,1 4 147,5-5-180,0 1-257,4-2-460,0 2-997,1 3-1401,1 4-2745,0 2 6667,1 3 0,0-7 0,0-1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1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13 21465,'0'-7'2006,"0"1"-1603,0 6 191,0 0-359,0 4 79,0 5-90,0 10-56,0 8-67,0 5 23,-1 5-3449,-1 2 3437,-3 5-34,1 2-44,-1 2-23,0 1-11,1-1 23,-1-2-23,0-3 0,0-3 3380,0-5-3458,1-3-90,0-5-34,2-4-134,0-6-168,1-6-572,0-5-728,1-4-470,0-2-7557,2-12 9773,0-1 0,1-1 0,-1 5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2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22944,'29'-18'2174,"0"3"-1647,-3 11-146,0 3-101,-5-1-135,-1 2-111,-1 0-23,0 0-11,1 0-101,-1 0-369,-3 2-382,-2-1-537,-7 2-740,-1-1-1524,-4 2-4941,0 1 8594,-2 5 0,0-4 0,0 1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2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24300,'-7'1'1759,"4"2"-1299,11-2-102,5 2-145,9-2-33,2 1-158,2-1-22,1 1 0,-3-2-202,-3 0-806,-3 0-505,-4 0-1456,-1 0-2712,-3 0 5681,-3 6 0,-3-5 0,-3 4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3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77 11246,'0'-3'5793,"0"1"-2118,0 2-3036,-8-5-124,1 3-145,-9-4-44,1 6-58,-2 0-10,-2 0-12,0 5-3436,0 3 3324,3 5-10,1 4-24,0 3-21,2 3-34,0 1-45,2 3 56,3-3 3336,4 1-3392,2-1 0,2 0 0,4-1 23,4-1-23,6-2-12,7-4-22,1-5 68,4-4-22,0-5-3337,2-4 3381,-2-6 89,0-5 35,9-21-91,-9 6-66,2-9 178,-13 12-66,-5 2 3335,-4 0-3358,-2-10-101,-3 7 45,-1-9-22,-5 12-23,-2 0 11,-5 4-10,-2 3-24,1 4 1,-1 4-22,-2 5-382,1 1-2285,-11 6-852,6 5-3418,-4 7 6970,8 6 0,9-10 0,1-1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4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200 692 18474,'-5'-93'2184,"5"4"-2304,5 28 668,4-3 55,0 0-188,-1-24-258,-4 25-3165,-1-13 3210,-3 38-68,-1 11 0,-1 10 166,-1 9-300,0 5 0,1 2-11,0 1 3391,-1 1-3402,-5 6 22,-6 5 0,-7 8-11,-4 3-45,-18 10 45,14-11-1,-9 3-66,22-14 67,4-4-12,5-2-21,5-3-80,0-1-21,2 1 122,0 0 12,7 2 0,5 2 11,10 0 0,5 2 0,6-1 34,2 0-34,1-2 0,-2 0 0,-3-2 0,-5-2-12,-6 0-10,-8-1 22,-5 0 0,-5 0 90,-1-5 89,0-7-34,-1-9 180,1-21-134,-1 11-57,-4-5-134,0 19-11,-1 6-168,1 4-527,2 5-639,1 0-6050,1 2 448,7 5 6947,5 5 0,-3-3 0,2 3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5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131 621 14014,'-8'1'4336,"2"0"-3664,6-1 751,0 0-784,-1-18-179,7-5-80,3-24-200,7-5-57,2-8-34,-2-5 1,-3-2 44,-5 1 35,-4 6-102,-3 6 90,-1 15-45,0 12-33,-3 13-68,1 9-22,0 2-12,1 3-549,1 0 539,-2 0 33,-1 5-101,-3 0-34,-4 7 46,-3 1-23,-3 2 101,-6 2 11,-2-1 11,-2-1 11,2-1 23,3-4 22,5-4 90,6-3 33,6-3-10,2 0 11,2 0-214,0 3 23,2 0 90,8 4-68,6 0-10,12 2-1,5-3 34,6 1-12,5-3 1,1 0-34,-2 0 0,-3 1 0,-7-1 11,-4 0 11,-8-2-44,-6-1 22,-5-1 0,-6 0 157,-3-1 235,-1-7-224,0-5 22,0-11 57,-5-2 22,-2-3 123,-16-10-302,6 12-46,-6-4-44,10 18-44,3 5-561,2 5-650,4 1-1087,0 2-1961,2 5-3372,-3 6 7675,0 9 0,2-6 0,0-1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7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0 17151,'-31'69'415,"6"-5"-315,16-25-44,3 1 112,1-3 1,2-6-146,1-7-23,1-9-56,1-8 33,0-4-78,0-3 101,0-3 56,0-6 45,0-7-45,3-7-45,0-5 34,3-2-11,1-3-34,0-2 33,-1 1-33,-2 1 56,0 4 247,-1 7 257,-1 6 68,-1 7-393,0 5-179,-1 3-56,2 12 22,1 4 101,3 15-44,1 3-68,0 2 11,1-3 102,0-3 88,1-6 124,-1-5 203,1-5 32,-1-5-44,-2-4-57,0-1 169,2-6-269,0-8-314,3-9-11,1-9-45,0-1-123,-2 1-2365,3-1 45,-1 9-2297,5-1-2229,1 13 6969,4 4 0,-9 3 0,-3 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8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11 13106,'0'-5'5816,"0"0"-4864,0 5 303,0 0-840,-30 0 89,15 8-280,-23 5-34,24 10-21,2 3-91,1 2-44,3 5 11,3 3-1,2 5 1,3 0 22,8-2-44,4-5-1,7-7-11,2-10-11,-4-6-11,-1-7-45,-5-3-190,-3-1-57,-3-4-11,-2-4 168,-2-5-167,0-4 257,-1 1 56,-1 0 0,-3 3 45,-3 0-23,-3 0 23,1 1-45,1 2 134,2 2 202,2 3 45,2 3-22,2 1 874,0 1-673,7 0-157,5 0-56,9 0-144,2-1-170,2-2-22,-2-1-11,-4-3-516,-4-1-683,-2-2-1019,-2-5-1805,1-2-5808,2-2 9737,3 5 0,-8 5 0,-1 7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9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19302,'0'3'2085,"0"3"-1760,0 15-34,0 1-112,0 3 23,0 2-102,0 2 36,0-1-47,0-1-89,0-4-11,0-9-90,0-6 22,0-6 1,0-3 78,0-10 168,4-7-78,3-15 89,5-4 90,0-2-202,-1 4 101,-4 5-11,-2 6 11,-2 8 34,0 5-79,-2 6-78,-1 3-213,0 2 168,2 7 67,1 5-22,1 8 34,2 16-57,-1-10 0,1 10 12,-1-17-12,0-3 34,-1-6-22,2-4-12,-3-4-10,1-1 32,0-1 57,1-2 11,1-2-67,1-4-23,2-3-22,-1-1-190,1 0-583,-2-1-550,2 1-929,-2-1-1333,4 0-3284,0 1 6869,4 1 0,-7 5 0,-1 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6:39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15 12199,'0'-6'8280,"0"2"-7249,0 4-202,0 0-156,-12-5-181,4 9-178,-11 0-79,6 12 124,1 7-146,-1 4-11,3 2-79,2-1-11,1 0-45,4-3 0,1 1 12,2-2-1,0 1-78,2 0 22,4 0-22,3-3-11,5-1 11,0-6-22,-1-1-1,1-5 23,-2-2-33,-1-3-46,-2-3-10,-2 0-102,0-1-122,1-8 257,-3 1 56,0-8 0,-4 2 11,-1 0 34,0-1-45,-1 3 0,-3-1 11,-3-1 11,0 4 12,-4-4 11,5 7 22,0 0 191,3 4 100,2 1 1435,1 1-1423,3 0-135,5 0-134,7 0-11,3 0-57,2 0-10,0 0-23,-2 0 0,-1 0-45,-1 0-381,-1-5-526,-1-3-281,0-7-750,-1-3-1412,-2-1-3844,-5 6 7239,-2 5 0,-4 5 0,0 3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8:26.0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28 17745,'0'-24'3171,"0"20"-2207,0 37-269,0 32 55,0 29-1754,-1-35 1,-2 3 1227,-1 11 1,-1 3 99,-2 8 1,-1 2-446,-3 7 0,-2 1 311,2 4 1,-1 0-84,-1-2 0,1-1-102,2-5 1,1-1 22,2-6 0,1-1-28,2-7 0,1-2-11,2-6 0,0-2-241,0-6 0,1-2-532,1 41-583,4-17-1222,3-18-2643,6-15 5232,1-16 0,-5-16 0,-3-8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4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15157,'0'-4'5199,"0"1"-2611,0 3-2106,6 32-124,-1-3-145,4 30-100,-2-12-68,0 2-1,-4-5-44,0-4-269,-2-5-627,0-6-964,-1-7-1165,0-8-1828,2-6 4853,-1-5 0,1-2 0,0-1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4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 21521,'40'-20'963,"-4"5"-816,-13 15 10,0 5-45,-1 3 33,-2 6-44,-1 4 67,-3 2-45,-1 4 0,-1 5 1,-3 2-35,-3 6 23,-4-1 45,-1-1 213,-3-2 11,-1-1-45,-6-3 56,-4 1 23,-8-1-224,-4-1-46,-2-3-66,0-5-35,2-3-32,2-4-12,3-5-258,2-4-212,1-2-315,5-2-649,1 0-1054,5 0-2543,2-5-3866,2-3 8897,9-6 0,-6 5 0,6 1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5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23896,'39'20'852,"-4"-2"-841,-16-11-11,1-2-380,-1-3-506,-1-2-302,-4 0-817,-1 0-1390,-4-5-2678,-1-3 6073,-2-4 0,-3 5 0,-1 1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5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4 17039,'0'-2'5177,"0"0"-3272,0 2-1547,0 53-156,0-19-124,0 44-78,-2-31-134,0-1-796,-3-3-1121,1-2-1904,-1-5-4885,2-3 8840,0-1 0,1-15 0,2-4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5.7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4 20479,'-65'-3'2275,"11"7"-1737,36 6-90,2 8-202,3 3 68,2 3-168,5 0-90,3 3-23,2-1-10,6 1-23,5-1 33,7-4 1,8-5-34,5-6 34,2-6-34,1-7 11,-2-9 22,-3-7-10,-6-6 22,-6-2 22,-5-3 34,-6 0 11,-3 0 0,-5 2-68,-5 6 1,-8 3-45,-6 9-45,-1 3-403,-1 4-3418,-7 12-1142,10 0 5008,-3 9 0,17-10 0,3-1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6.2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6 14865,'-2'-3'5211,"1"1"-2667,1 2-1951,-4 0-66,3 7 22,-2 6-325,3 11-190,0 4-34,0 3-448,0 2-718,0 2-1019,0-3-1692,0-1-3619,-1-8 7496,-2-5 0,2-10 0,-1-5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6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24311,'62'-17'1883,"-2"3"-1458,-21 8-145,5 0-201,2 2-46,0-1-33,-3 0-67,-7-1-560,-6 0-460,-8 1-594,-6 0-806,-7 3-1805,-4 0-4134,-4 2 8426,-1 3 0,0-3 0,0 4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6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224 1 21969,'-33'39'151,"-1"1"1,-22 30-152,38-35-224,2-3-370,1-4-482,2-4-560,1-3-1322,2-3-2533,2-5 5491,2-4 0,4-5 0,1-3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6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 14922,'0'-4'6274,"0"1"-4470,0 3-1109,3 13-291,4 2-169,5 14-67,3-1-123,0 2-45,0-2-34,-1-3-672,-2-4-583,-2-6-952,0-5-2229,2-5-3945,2-4 8415,4-6 0,-8 4 0,0-5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7.2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23258,'21'0'1199,"-1"0"-1177,-5 0-22,-1 0-639,0 0-492,0-2-1110,1-3-1602,-1-5-5589,-2-3 9432,-2-2 0,-5 7 0,-2 1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7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15269,'2'-7'5995,"0"2"-4954,-2 5-200,0 0-292,0 43-280,0-15-78,1 36-158,0-28-33,2-3-180,-1-3-749,0-7-774,1-2-1727,-1-5-3852,0 0 7282,-1 0 0,0-7 0,-1-2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7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37 22014,'-56'20'1670,"9"-1"-1323,34 0 1,2 0-136,3 1-44,2-1-22,4 0-79,1-1-44,1 1-23,6 0 0,4 1-56,9-4 22,3-2 23,4-5-34,-1-5 34,2-2-23,-1-9-22,-1-6 23,0-10 66,-5-5-22,-2-3 1,-6 0 10,-5 0 90,-4 3 0,-4 3-45,-7 3 23,-2 3-90,-9 4-146,-2 4-201,-4 6-606,0 2-851,1 3-694,2 0-1581,7 3-3708,5 0 7787,6 4 0,2-3 0,2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8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84 22238,'-53'23'1300,"10"1"-1087,34-2-23,3 4-32,3 0-158,2 0 33,1-3-44,1-2 11,5-3-11,4-4-12,5-3-33,4-4 45,1-3-12,2-3 1,-1-4 22,-1-4 11,-1-7 0,-4-5 12,-3-4 10,-3-3-10,-5-4-23,-2-1 23,-2-4 10,0 1-33,-4 1 0,-1 3 23,-6 8-23,-1 7-34,-3 8-1355,-9 7-696,4 13-2711,-4 8 4796,13 8 0,6-11 0,2-3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7:58.7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5 17174,'2'-3'5950,"-1"1"-4068,-1 2-1221,5 46-291,-4-14-224,3 39-135,-4-27-22,-2-2-113,-1-3-347,-2-1-122,1-2-169,1 1-370,1-3-1647,1-4-3283,0-5 6062,0-6 0,1-10 0,-1-3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8:27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6 14148,'-1'-3'5446,"0"1"-2129,1 2-2746,-3 67 102,0-13-455,-1 5 0,-1 3-1157,-6 38 1056,4-44 1,-1 1-62,-1 3 0,0 1-34,0 1 1,1 0-23,0-1 0,1 0-28,1-4 0,2-1 139,1-3 0,1-2-178,-1 43-22,3-10-35,1-13-637,2-12-517,1-17-1456,4-12-4213,0-15 6947,6-7 0,-7-7 0,0-1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8:27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14 14865,'0'-8'4897,"0"2"-3429,0 6-337,0 64-167,-6-1-600,2 1 0,-1 5-599,-2-4 1,-1 1 424,-1 9 1,0 2-468,0 5 1,0 1 348,-1 2 1,1 0-73,0-3 0,0-1 0,1-2 0,1-2-51,1-6 1,1-1-101,2-6 0,0-2-412,2-9 1,0-2-1298,1 29-2398,0-25-5573,2-24 9507,2-18 1,-1-9-1,0-4 1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8:29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0 19908,'5'53'1008,"0"0"1,0 6-1,0 1-823,0 6 0,0 1-1667,-2 10 1,-1 2 1503,0 6 1,-2 1 16,-2 3 1,-1 0-40,0 1 0,-1 0-12,-1-2 1,0 0 5,0-4 1,1-2-320,1-6 0,1-2-219,1-7 1,-1-4-432,2-10 1,1-3-1816,7 26-3227,6-26 6141,8-21 0,-8-17 0,-2-8 1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35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10 111 13274,'0'8'6006,"0"-3"-4583,0-5 1535,0 0-2442,-4-2-169,3 1-67,-3-4 34,7 5 111,13-3-88,12 3-113,22-3 23,12-1-35,15-2-66,9-6-144,13 0 76,-49 5 1,-1 0 5,2 2 0,0 0 73,45-3-290,-9 1 178,-2 0 22,-11 1-67,-2-1 11,-11 3 12,-7 0-12,-11 3-22,-12-2-1027,-6 3-128,-12-2-918,-4 1-1737,-8 1-5643,-8-2 9464,-9 4 0,5-2 0,-3 1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3.9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4 13947,'2'-2'5804,"-1"1"-2409,-1 1-2913,-13 128-5840,-3-30 5406,7-31 1,-1 9-1,0-5-14,-3 6 0,0-4 441,0 2 1,2-1-471,0-4 1,1-1 10,0-4 1,0-2-17,1-3 0,-1-2-22,0-7 0,1-1 757,-9 39-1653,2-21-909,4-21-1366,6-22-3586,3-14 6779,3-16 0,0-2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5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0 20249,'-33'63'-310,"0"-1"0,4-5 0,7-6-1990,19-4-3101,11-7 5403,6-6 1,-3-16 0,2-6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5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11 14193,'2'-6'5648,"0"2"-4898,-2 4 628,0 0-818,0 63-122,-9-1-321,2-3 1,-1 4-272,-4-10 1,-1-2 153,-2 2 0,-1 0-11,2-1 0,-1-1-376,0-1 0,1-1-1696,-10 46-2612,6-10-4381,8-12 9076,6-16 0,4-27 0,0-14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6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0 381 21096,'2'49'100,"5"-4"-122,5-6 22,10-9 34,7-8 190,9-11-68,6-6-32,3-8 21,3-12 90,-3-10 90,1-14-78,-7-7 56,-4-4-102,-8-8-55,-8 0 89,-6-1 0,-9 2 113,-3 9-45,-3 5-1,-4 9 90,-12 10-246,-9 9-79,-14 9-67,-7 5-56,-6 13 33,-2 7-447,2 15-449,7 6-784,10 3-706,11 0-2409,13 0-2622,7-5 7440,18 1 0,-10-20 0,10-3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6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20637,'-7'68'250,"0"-1"0,0-3 0,-1-4-194,-11 21-33,1-5 925,3-11-993,5-18 306,6-15-406,2-19 129,2-7-18,0-6 577,12-12-431,6-12-101,15-16 23,4-7-12,4 0 57,-5 6-35,2 8 102,-8 9 44,-4 11 102,-7 6 67,-4 6 21,2 7-21,1 10-180,-2 12-78,-3 12-101,-6 4 0,-5 6-751,-6-3-1153,-8-1-1749,-3-11-4191,2-13 7844,6-11 0,7-10 0,0-1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6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22406,'7'18'1894,"1"10"-1726,-3 18-168,0 9-67,-4 5-1345,-1 0-1613,0-9-2589,-1-9 5614,0-16 0,0-13 0,1-9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7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0 166 16670,'6'-12'4426,"-2"3"-3889,-4 9-111,83-56-191,-42 37-146,12-12 1,0 3-11,-16 21-23,-5 5 0,-10 1-44,-4 1-12,-9 0 89,-3 12-89,-5 7-101,-1 18-213,-13 10 146,-4 7 168,-14 4 45,-1-1 156,2-4 114,3-9 166,7-5 57,6-11-33,6-6-113,5-9-12,1-8 136,2-2 694,0-3-739,6 0-90,3 0-191,7 0-145,5 0 0,2-5 11,1-2-56,0-3-471,-4 0-448,-1 0-493,-6 4-963,1-3-1961,-1-3-5495,5-3 9675,3-7 0,-8 11 0,-2 0 1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7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0 165 21469,'59'-40'571,"0"0"0,-5 4 1,-7 8-87,-12 17-193,-4 6-111,-4 2-69,-4 1-56,-7 2-11,-3 0 13,-8 0-2,-2 8-3313,-3 7 3335,-4 15-78,-9 8 56,-7 9-45,-6-1 68,0 2 268,2-2 45,3-3-33,1-4 3324,5-3-3436,4-9-79,5-4-68,3-8-100,1-3 0,2-2 0,0-3-33,2 1-79,5-1-403,4-2-561,6 0-717,3-3-1277,2-1-2455,6-1 5525,2-4 0,-11 2 0,-4-2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7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10 13924,'0'-5'6645,"0"0"-5894,0 5-225,0 0-44,-23 59 56,7-19-348,-18 48-111,18-34-46,3-3 12,7-6-45,2-5-22,3-6-12,1-10-67,0-9 79,9-9 22,3-6 101,10-18-45,3-10 0,2-21-45,-1-6 0,2 0 0,-4-1-11,0 6 0,-3 4 23,-1 10-23,-4 11 45,-5 11 33,-1 7 12,-4 4 78,3 3 145,2 1 125,1 12 32,0 11 0,-2 18-211,-4 12-102,-3 10-90,-1 1-45,-2-2-22,3-7-348,2-10-2374,14-11-236,-2-18-1961,11-6-3843,-8-23 8762,2-9 0,-11 5 0,-1-2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8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25521,'0'57'407,"0"1"0,-1-2 1,-2 0-364,-4 38-880,-3 3 579,-2-3-651,3-4-840,0-14-1882,5-12-2296,1-15 5926,3-16 0,0-15 0,0-9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8.3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91 23426,'70'-25'-1506,"0"0"1,-7 1 0,-7 8-4243,-9 19 5748,-15 6 0,-16-4 0,-8 4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48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156 219 20199,'56'-18'717,"-1"0"0,37-18-347,-67 22-180,-7-6-33,-7 1-67,-4-2 34,-6 0-102,-1 1 68,-6 3-68,-8 8-11,-11 3 482,-12 6 101,-7 12 123,-4 12 0,-6 20-168,5 14-33,3 9-136,8 1-167,9-1-78,11-5-46,9-8-43,6-8-46,6-8-35,8-9-166,7-7-561,9-6-459,4-8-852,2-4-1277,-2-4-2712,-1-3 6062,-7-7 0,-8 5 0,-8-4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52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721 81 13846,'0'-9'4292,"0"2"-3262,0 7 2018,0 0-1995,-19-29-212,-10 22-371,-26-21-313,-16 40-56,-12 10-101,37-4 0,0 2 22,-2 3 1,2 2 44,-38 26-67,17 0 0,18-2-11,23-3-1,13 1-44,10 5 79,10 3-34,13 2 22,17-5 22,13 0-10,10-5-1,0-1 1,0 0-23,-6 1 33,-11 4 113,-9 0 246,-14 2 68,-9-1 458,-8 25-626,-18-13 33,-13 19-280,-24-14-1,-15 2-22,30-36 1,0-1-23,-35 27-291,9-14-1637,4-18-77,26-14-1569,7-23-5144,20-17 8718,20-21 0,-10 16 0,10 2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52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0 24099,'8'72'511,"0"0"1,-1 0 0,-1-3-378,-5-11 1,-2-1-113,-2 3 0,0 2 0,-1 1 1,-2 1-732,-3-1 1,-2 1 461,0 1 0,-1 0-280,-1-1 1,-1-1-673,0-2 0,0-2-1238,2-5 0,0-2-7394,-6 30 9608,8-27 0,8-28 0,2-17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53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1 209 25981,'51'-29'134,"1"0"1,34-18-314,-62 47-1222,0 0-1255,0-3-2106,4-9-4684,-1-9 9446,1-11 0,-12 13 0,-5 2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39:53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21 17711,'4'-11'5771,"-1"2"-4426,-3 9-258,13 77-1228,-10 1 365,-2-2 0,-4 6-140,-5-10 0,-6-2-56,-4 3 0,-3 0-28,1-5 0,0-1-230,2-6 0,-1-3-398,4-8 1,0-2-1343,-8 32-2131,2-16-5121,7-12 9222,-1-10 0,8-21 0,2-6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3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208 17 16053,'0'-9'4616,"0"2"-4353,-10 50 1,-2 26-5577,1 8 5391,-3 8 1,1 4 38,6-31 1,1-2 195,0 2 0,-1 0-302,-1 2 1,-1 1 275,-1 1 0,0-1-506,-1 0 1,-1-1-320,1-1 0,1-1-398,1-5 1,1-2-2124,-4 40-1804,5-20 4863,4-16 0,2-28 0,1-11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4.2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18070,'0'-8'3653,"0"2"-2745,0 6-124,0 0 34,73-19-325,-24 10-365,6-4 1,2 0 95,13 5-134,-2 0-68,-3 2-3414,-6 3 1320,35 3-786,-37 12-2385,21 11 5243,-52 17 0,-13-16 0,-8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5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11 15336,'0'-6'4673,"0"2"-4136,0 4 270,0 0-213,0 89-169,0-5-133,0-3 0,0 6-492,0-17 0,0-2 357,-2 0 0,1-1-34,0-4 0,0-1-78,-3-6 0,1-1-34,1 41 0,-2-19-11,4-13 136,-2-19-584,2-11-538,-1-16-538,0-5-806,0-9-1245,-2-1-2728,-5-3 6303,-5 0 0,4 0 0,0 0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5.7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68 13387,'-9'-6'5501,"2"2"-4257,7 4-348,0 0-280,7-26-168,1 20-112,9-20-167,1 26-12,8 0-11,3 0-90,7 3-34,3 4-22,-3 5-67,0 2-572,-8 1-930,-2 1-884,-5 1-1794,0 7-4022,3-2 8269,5 3 0,-12-12 0,-2-2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6.5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88 23045,'94'5'3014,"-14"-2"-2779,-17-3 1,2-3-29,-13-1 0,-1-2-56,1 0 1,-1-2-288,0-1 1,-1 0 303,47-5-67,-6 2-90,-5 4 23,-10 1 117,-10 2-196,-14 2-807,-13 1-503,-17 2-843,-11 0-2094,-6 11-5539,-21 11 9683,-12 17 1,6-14 0,-3-1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6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0 22877,'-34'82'627,"-1"-1"1,3-3-1,7-3-532,14-21 1,4-3-57,1 2 0,1-2-39,-2 44-22,4-11-628,3-12-862,0-13-5384,10-10 1405,10-18 5705,18-13 1,-15-12 0,0-6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7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12 21734,'0'-12'1625,"0"27"-1446,0 63-2970,-2-28 0,0 3 2796,-1 2 1,0 2-6,-1 2 0,-1 0 195,0-4 1,0-1-1933,-5 44-413,1-11-3060,-4-11 5210,-3-9 0,6-30 0,0-11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7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17 13061,'-4'-6'5536,"1"2"-3889,3 4 504,0 0-1165,91-6-212,-28 13-366,8-5 1,4 2-393,-23 4 0,-2 2 219,6-1 1,1-1-91,3-1 1,0-2-68,3 0 1,0-2-18,-1 0 1,0-1-12,-1-1 1,-1 0-29,-4 0 1,-1-1 45,-4 1 0,-1-2-35,39 1-21,-18 0-12,-12 0-56,-16 0-448,-11 0-572,-13 0-739,-6 0-1435,-4 0-4414,-2 0 7664,-1 3 0,-2-2 0,-3 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9.3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24 14764,'-4'0'5110,"1"0"-2432,3 0-7711,51 0 5403,-10 0 1274,44 0-1465,-22 0-112,-2 0-44,-4 0-1,-1 0 838,-8 0-1387,-5 0-1154,-6 2-997,-5-2-3473,2 1 6151,-3-12 0,-12 8 0,-4-9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9.5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 22540,'-11'74'433,"-1"1"1,0 0-1,1 1-343,4-7 0,0 0-907,-1 6 0,-1 1 850,1 3 1,-2 0-34,-1-2 0,0-1-225,-1-5 1,1-2-421,0-9 1,2-3-1538,-3 35-2524,7-30-1500,6-30 6206,12-17 0,-8-15 0,8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09.7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24 15818,'0'-13'4751,"0"3"-4213,0 10 403,0 0-235,0 77-247,0 0-888,0-2 1,0 7 501,-1-9 0,-1 1-29,-3 6 1,-1 2-45,-1 0 0,-1 0 0,-4-1 0,-1-1-224,3-7 0,-1-2-689,1-7 0,0-4-773,3-8 0,0-3-7972,0 30 9658,3-23 0,4-27 0,0-14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36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413 1 21017,'-52'29'358,"0"1"1,3-1-1,8 0-5603,5 16 5436,0 3-35,2 5 1533,3-2-1666,7 0 89,3-4-90,6-3 849,3-7-871,6-4-34,2-3 23,4-5 3392,1-3-3460,7-4 46,5-4-23,8-3 56,3-4-23,-1-2 57,-3-3-23,-4 0-11,-6-2-22,0 0 22,-3 0-34,2 0 34,1-10-33,1-3 44,-1-12-11,-1-3 11,-4-2 11,-2 3 1,-2-7-1,-1 14 45,0-4-33,0 15 89,0 1 0,-1 4 225,1 2 1153,-2 1-1389,12 1 0,5 0 1,11 0-91,1 0 23,2 0-45,-1 0-22,-3 0-741,0 0-4556,-7 0 1375,3 0 3944,17 0 0,-23 0 0,15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37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301 0 24076,'-8'52'384,"1"0"1,0 1 0,-3-3-195,-19 28-55,-2 4-91,-3-2-20,-2-2-24,3-5-91,2-6-290,5-8-481,6-8-796,5-9-673,7-9-2230,4-9-4111,2-6 8672,2-7 0,0-5 0,0-3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37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22372,'36'59'1412,"-7"-1"-1199,-23-13-5705,-2 2 5683,0 2 1229,2-4-1342,0-3 782,1-6-939,-2-4-515,0-7-795,0-7 2988,0-2-4636,0-5-1792,-2-2 4829,-2-1 0,-1-5 0,0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37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14619,'0'-8'5927,"0"1"-4784,0 7 493,0 0-1154,41-20-90,-19 15-179,35-15-168,-31 24 33,1 3-78,-2 7-22,-3 2-438,-4-1-761,-2-3-471,-4-2-728,-1-2-1356,-3 0-1771,-2 0 5547,-4 4 0,0-7 0,-2 2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0:37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0 391 16591,'0'-10'5042,"0"2"-4100,0 8-158,39-86-6030,-15 48 5397,2-14 0,3 2 1360,1 17-1511,-1 8 893,0 1-893,0 2-483,-3 4-1085,-2 5 2147,-5 5-6506,-7 4 5927,-5 15 0,-6-9 0,-1 9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1:25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555 13 16871,'-6'-7'4729,"0"2"-4225,6 5-516,0 0 91,-1 17-12,11 5-56,-1 17 0,11 4-11,-4 2 0,0 6 23,-3 4-12,-2-1-22,-1-2-79,-3-9-22,-2-10 112,-3-12 0,-1-8 157,-1-5 247,-8-4-102,-18 2-10,-20-1-113,-21-2-101,-11 0 57,-1-3-113,4-7 12,4-5 246,-5-20 157,25 5-90,-1-7-302,33 14-45,9 0-11,6-1-79,16-6 79,20-6 0,27-3 11,24-5 0,10 9-67,-4 5-90,10 15 157,-37 5-45,1 14-22,-37 5 67,-12 12 89,-6 12 35,-50 51-124,-6-12-331,5-18 1,-4-2 358,5-15 0,0-4-28,3-1 0,2-2 0,-27 17 45,19-16 0,21-16 156,13-11 35,8-6 21,3-13 24,0-15 458,16-23-627,8-21-112,9 17 0,5 0-17,-10 12 0,2 2 0,11-9 1,-1 5-85,13 0-460,-7 12-627,-7 12-3215,12 10-651,-14 7-3696,8 21 8750,-21 13 0,-12-7 0,-5 1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1:41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11 18462,'0'-3'5625,"0"0"-3305,0 3-2096,-9-3-124,6 3 35,-7-2-12,7 16-78,-1 8 11,-3 17-56,-1 4-112,-3 6-672,0-3-460,-3 0-1098,4-8-1591,1-4-3339,4-6 7272,3-4 0,1-11 0,1-4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1:41.7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24659,'2'-4'-3507,"-1"-5"-1446,-1-1-4045,3-8 7935,4-4 0,-3 9 0,3 2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1:42.3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868 146 19919,'-65'-14'463,"0"-1"0,4 1 0,5 6-295,-8 21 314,-2 9-213,-3 20 191,3 11-113,1 9-101,5 10-530,4 8 429,29-37 1,2 3-57,2 0 1,1 1-34,2 2 1,4 1-7,2 3 1,3 2-23,4 1 0,3 3-17,0 3 0,3 2-229,5 0 0,3 0 223,2-2 1,4-3 5,4-3 1,5-3-12,28 32 44,8-23-22,7-24 11,10-21 135,9-28-79,-38-4 1,2-6 56,3-10 0,-1-6-18,3-9 1,-3-6-1423,0-5 1,-3-4 1382,-2-4 1,-4-2-17,-5 0 0,-3-5-196,-10 8 1,-2-4 0,-4 3 166,0-10 1,-3 1-153,1-22 0,-6 3 125,-9 31 0,-7 1 11,-16-16 0,-8 4-62,6 23 1,-5 5-152,-16-10 0,-5 12-432,-29 17-862,-3 26-1716,4 39 326,39-7 1,3 8 2868,0 13 0,3 2 0,-5 12 0,9-9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05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40 13016,'2'-2'4034,"-1"-1"-739,-1 3-2836,5-6-22,-4 5-11,4-6-90,-5 7 1177,0 0-1323,0 3-67,0 5-22,0 12-23,-8 12-44,-2 13 23,-9 5-24,-1 1-33,2 0 0,0-3 0,4-3-22,1-1-12,3-1 57,4-4-23,1-2 11,4-3 34,-1-5-45,2 0 11,0-6 45,0 0 22,0-6-55,0-3 100,0-3-22,0-5-57,0-2 57,0-2 314,0-1-214,2-1-55,8 0 34,8 0-35,10-2-44,4-2-11,0-1-90,1-1 45,0 4-12,0-2-22,4 3 1,1-2-12,0-1 0,-3-1 22,-5 2-11,-5-1 0,-4 2-11,-3 1 23,-2 0-34,-2 1 11,0 0 0,-1 0 0,0 0 11,-1 2 11,-1 1-22,-2 2 23,0 0-35,-2 0 12,-1-3 0,-2 2-11,-1-1 11,-1 0 23,-1-1-1,-1-1 124,0-1-146,0-8 11,0-6-34,0-13 35,0-7-12,0-5 33,0-24-33,0 11 0,0-16 0,0 17-22,0 5 55,0 4-33,0 8 0,0 2 12,0 2-12,0-1 0,0 0-12,0 5 1,0 2 11,0 7 0,0 2 23,0 6-12,0 1-11,0 1 0,0 2 0,0 1 11,0 3-1311,0 1-45,-2 0-1052,-3 0-2713,-5 0-4526,-6 9 9636,-6 5 0,9-2 0,0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06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18272,'12'-2'2521,"2"1"-1938,-1 1 44,9 0 124,5 0-236,6 0-168,2 0-123,0 0 46,-1 0-69,-4 0-100,0 0 45,-2 0-101,0 0 11,-1-1 89,0 1-145,-1-2 45,-2 2 11,-2-1-45,-1 1 79,-4 0-68,1 0 45,-2 0-33,-2 0 0,-1 1-34,-3-1 0,-1 2 0,-2-2 11,-1 1 22,-2-1 12,0 0 45,-2 0-79,0 0-3288,-2 0 0,1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07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217 5 9386,'0'-3'5356,"0"1"-1501,0 2-2779,-6 0-180,4 0-179,-4 0-56,5 0-44,1 0-13,-2 0-189,1 0-102,0 0-21,-1 0-45,-1 8-1,-1 9-33,-3 13-23,-2 11-11,0 4-89,-1 3 33,1 0-33,2-1-33,-1 0 66,2-1-78,1-3 11,-2 0 22,2-4-67,0 1 34,0-1-23,2 1-22,1 0 23,0 2 22,-3 20-23,0-16 12,-2 11-1,-1-22 1,0-2-34,0-1 33,0-3-33,1-3 12,1-4 10,2-4 0,1-4-33,2-3 11,-1-3-11,2-2 0,0-3 22,0 0-11,0-3-22,0 1-1,-1 0-1971,1 0 560,-3 0-1021,1-1-1769,-3-7-2980,2-4 7204,0-5 0,2 4 0,1 4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08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0 18597,'-5'0'2341,"2"0"-1803,2 0 628,1 0-550,3 2-56,7 2 34,7 0-90,9-1-45,1-2-111,1-1-34,-2 0-112,-1 0-23,-4 0-45,-2 0-44,-2 0-1,-1 0-55,0 0-12,-1 0-33,-6 0 11,0 0-56,-6 0-437,-1 0-527,0 0-783,0 0-1380,-1 0-4929,0 1 8112,-1 6 0,0-4 0,0 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10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12 9229,'9'-7'5244,"-2"2"-4224,-7 5 6521,0 0-7451,0 2-1,-2 6 12,-1 5-56,-4 7 33,1 4-78,-3 1 23,4 2-1,-3 4 12,2 2-34,-2 2 44,1-1-21,1-4-23,0-2 0,0-6-23,2-1 23,-1 0 0,2 0 23,-1 3-46,0 0 46,1 3-23,-2-1 0,4-1-34,-2-3 34,2-2 0,-1-2 34,1-4-12,1-3-22,0-5 67,0-2 34,0-2 78,0-1-123,0 2 35,0-2 65,0 0 35,2-1-12,4 0 56,2 1-56,2 0 34,0 2-22,1-1-46,2 1 13,3 1-24,4 1-78,2 0 67,5 1-11,-1 0-33,-3-1 33,-2 0-45,-3-4 34,-2 1-34,2-2-45,-1 0 46,0 0-35,-1 0 1,-1 0 11,-3 0-23,-1 0-11,-2 0 12,0 0-12,-3 0-11,0 0 0,-2 0 0,-2 0 33,3 0-33,-4 0-1198,1 0-57,-1 0-1199,-1 0-1120,2 0 1090,-1 0 0,0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12.0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18328,'-2'0'1501,"-1"0"-1041,3 0 515,-1 0-751,1 6-34,0 5 56,0 9-66,0 5-1,0 3 22,0 2-9,0 3 32,0 2-34,0 1-33,0-1 11,0-2-23,0-3-55,0-1 78,0 0-78,0-1 33,0 2 79,0 2-191,0 1 90,0 0-34,0-3-33,0-4-12,0-2-11,0-1 12,0-3-12,0 2 11,0-2-22,0 0 0,0-1 0,0-3 23,0-1-23,0-5 45,-1 5-34,-1-9 22,1 5-10,0-7-23,1 0 67,0 0-56,0 1 12,0-2 21,0 3-32,0-2 100,0 6-79,0-4 90,0 4-89,0-5 11,0-1-45,0-2 11,0 0-7238,0-1 2050,0-5 5177,0-4 0,0 1 0,0 1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12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23583,'8'0'1221,"3"0"-896,2 0-23,2 0-99,1 1-46,1 1-45,0 0 22,1 0-56,-1 0 34,-1-1-11,-1-1-22,-1 0 10,-2 0-78,-2 0 12,0 0-1,-1 0-22,-1 0 11,1 1 23,-2 0-23,2 3-22,-2-2-11,1 3-158,-2-3-111,0 2-258,-1-3-280,-2 0-538,-2-1-672,0 1-1289,-1 2-4695,-1 4 8023,-7 5 0,5-5 0,-5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14.1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5 15000,'0'-3'2700,"0"1"202,0 2-2644,0 10-45,-1 4-56,-3 11 33,-3 7-66,-5 3-46,1 5 56,-1 3-78,0 1-22,3 1 78,0-5-45,4-3 12,0-6-57,2-4 0,2-6 23,0-3-22,1 0 77,0-1 35,0 2-22,0 0 77,0-2 0,0-2 135,0 0-202,0-7 90,0 1 67,2-7 23,1 1 67,3-2-101,2 2-45,1-2 44,2 0-88,3-1 56,5 0-24,5 0-66,5 0 44,1 0 68,1 0-124,-2 0 68,-3 0-146,-4 0 67,-4 0-33,-2 0-56,-3 0 56,-1 0-68,-1 0-11,-1 0-11,-1 0 23,-3 0 21,-1 0-44,-2 0-22,-1 0 22,0 0-729,-2 0-77,1-1-539,-1-1-739,0-3-953,0-3-2374,1-5 5411,2-6 0,-2 8 0,1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14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5 11964,'0'-2'5602,"0"0"45,0 2-5176,0 8-113,-2 6-201,1 10 56,-3 8-34,3 4-67,0 5 56,1 2-22,0-1-68,0 2 102,-1-3-80,1-1 24,-2-2-12,1-1-78,-2 1 44,0-1-66,0 0-1,-1-2 45,0-1-45,-1 0 0,0-1 56,0 0-44,1-5-12,0-2-11,1-5 22,-1-2-22,1-5 0,2-1 0,0-5 12,0-1-1,0-1-11,-1-3-56,2 2-34,-1-3-111,1 1-114,0-2-77,-1 0-246,1 0-360,-3 3-257,1-2-3171,-1 2-201,2-3-1626,0 0 6253,1-7 0,0 4 0,0-4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15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9 14607,'-5'-3'5413,"1"-1"-4337,4 4 1859,0 0-2475,7-1-80,4 1-111,7-1-11,4 1-11,1 2-202,3 1 22,3 0-67,-1 1 45,0-2-23,-2-1-22,-3 0-33,-3-1-327,-4 0-558,-4 0-695,-1 0-1110,-2 0-2880,0 0 5603,0-2 0,-4 2 0,-1-2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25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5 19986,'0'-2'1871,"0"-1"-1311,0 14-33,0 7-135,0 18-246,-3 10-56,-6 13 10,-6 6-100,-6 6 68,-2 3-68,1-2 22,1-3-56,3-6 57,1-8-23,3-7 89,0-6-44,3-4 112,1 2 0,4 0-101,2 2 101,2-3 101,2 10-45,0-18-68,0 5-10,0-19-12,3-5-45,2-3 68,3-5-33,4-1 43,3-3-32,3 0 133,12-3-145,-6-2-56,9-3 101,-10-3-112,4 0 33,0 0-11,3 2-67,0 1 56,14 2-56,-11 1-11,10 3-22,-16 1 33,-3 1 56,-3 0-56,-3 0 33,-2 0-33,-3 0 0,-1 0-11,3 0 11,-5 0 0,1 0 22,-6 0 12,0 0-34,-2 0 11,0 0-33,0 0 22,-1 0 45,0 0-34,-1 0 67,0 0-55,-1-4 77,0-7-55,0-9 45,0-10-22,0-8-46,0-6 56,0-1-78,0-2 34,0 1 22,0 1-45,0 2 45,0 2-45,0 2 12,-1 2-34,0 2 11,-2 0 0,-1-2 11,1 2 11,0-2-11,0 3 1,1 8 10,1 3-33,-1 6 11,1 5 33,-1 4-10,1 5-23,1 2-8908,0 1 5356,-1-2-1412,-2 2 4964,-6-3 0,4 3 0,-2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26.2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54 12456,'-5'3'4057,"1"-1"-3038,4-2 819,0 0-1155,-2 0 1188,11 0-1220,3 0 77,14-3-45,5-2-156,3-4-101,2-1-191,1 1 11,0 0-43,0 4-103,-2 1 80,-1 2-113,-2 0-11,-4 1 11,-1 1-33,-4 0-34,-4 0 0,-4 0 0,-3 0 22,-4 0-22,-2 0-179,-2 0-393,-1 0-515,-1 0-560,0 0-874,1 0-1759,1 0-1962,0 0 6242,1 5 0,-2-4 0,-1 3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27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29 9173,'-3'-11'4819,"0"3"-3766,3 8 807,0 0-998,-2 0 606,1 0-930,-2 0-157,3 0 1949,-1 0-1926,5 0-56,1 0-80,5 0-44,1 0-33,1 0-34,0 0 45,-1 0-23,1 0 0,1 0 12,-1 0-102,2 0-10,-3 0-79,2 0 11,-2 0 11,0 0-22,-2 0 11,0 0 12,-4 0-23,-1 0-45,-3 0-9770,0 0 683,-1-2 9132,-2-1 0,2 1 0,-2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27.6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10 13880,'3'-5'4392,"-1"1"-3597,-2 4 998,0 0-1031,4 34-56,-3-7 493,3 56-886,-6-30-66,-1 21-11,-1-18-24,-1 2-44,1 3-33,-1 3-34,0-2-79,-1-1 0,0-6-22,1-4 12,0-8 32,3-3-44,-1-6 34,2-6-34,-1-5-11,1-6 0,0-5-34,1-5-22,-1-3-113,1-3-5680,0 0 3316,0-7-1119,0-7-1603,3-10 5266,4-6 0,-3 12 0,2 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28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5 12042,'1'-2'4482,"0"-1"101,-1 3-3990,0 6 35,0 3-224,0 10 32,0 7-100,0 6-89,0 3 10,0 5-99,0 1 10,-2 4 67,-2 5-123,-3-1 56,-1 4-67,0-5-79,1 0 23,1-4-23,1-4-10,0-4 55,2-4-67,-1-2 89,1-2-33,-1-1-56,1 1 0,-1-3-22,2 0 22,-2-5 22,2-3 1,1-4-1,-1 1-33,2-8 11,-1 1-224,1-6-4258,0-1 975,0-8-3182,0-4 6689,4-9 0,-3 9 0,3 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29.8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43 9543,'-7'-2'5031,"2"-1"-3530,5 3 1099,0 0-1591,-6-1-169,5 1-257,-5-1-158,6 1 46,0 0-370,0-2 111,2 0 12,8-2-44,8 0-79,10 0 67,6-1-33,0-1-68,0 2 34,-5 1-23,-5 2-33,-6 1 56,-2 0-90,-5 0 11,0 0 1,2 7 21,-3 0-44,0 6 0,-4-3 23,-2 0-1,-3 0-22,2 1 0,-2 2 79,0 6-79,-1 3 0,0-2-34,0-4 12,-2-9 22,-1-2 0,-1-1 11,0-1-11,0 2 22,-1-1-22,-1 2-33,-4 0-23,-3 2-23,-2-3-66,1 3 44,0-3 0,4 0 79,-1-2-90,-5 0 100,-1 0 1,-6 2 22,4-3-33,1 3 44,2-3-22,1 2 0,2-1 0,1 0 0,2 0 0,-4 2-11,6 1 22,-3 1 23,7-1 67,0-1-90,1 2 67,0-1-55,0 2 10,0 1 46,2 2-34,0 8 22,1-4-45,0 4 57,0-9 10,0-1-55,2-3 134,1 2-45,2-3 46,4 4-169,-2-5 56,4 5-34,-3-6 0,1 3 135,1-1-112,5-1 0,-2-1-34,3-1-11,-4 1 0,0-1 11,-1-1-33,-1 0 22,-1-1-23,-2 0-66,0 0-438,-2 0-986,8-5 90,-5 0-258,5-5-918,-6 4-1200,-3 2-1500,-1 3 5299,-1 0 0,-1 1 0,-1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0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16 12826,'-7'-9'4896,"1"2"-4133,6 7-91,0 0 348,-5 0-684,4 0 56,-4 1-45,5 5-33,0 3-68,0 7-22,0 1-22,0 2-112,0 0-57,0-2 34,0 1-67,0-4 23,0-1-12,0-5-11,0-2-190,0-4-8673,0 0 3294,-4-2 5569,-2 0 0,0 0 0,1 0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1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17 9901,'-2'0'5502,"0"0"-1266,2 0-3250,-2 1-191,1 0-11,-1 2 46,2 2-225,0 0-112,0 2-56,6-2-56,3 2-56,7-2-101,2-1-11,1 0 0,5-3 0,3 0 67,6-1-90,5 0 12,4-5-1,4-1-122,-2-4 22,-4 1 56,-3 1-45,-4 2-34,-4 1 23,-4 0 34,0 1 33,-4 1-56,2 1 100,7 0-133,-8 1-34,4 1-12,-12 0 46,-1 0 10,-2 1-89,1 2 56,-3 1-32,3 1-24,-1 2 0,-2-2 0,0 0 0,-3-2 0,0-2 0,0 1 0,-2-1 0,0 0 0,-1-1 0,-1 0 0,1 0 0,-1 0 0,-1 1 0,1-1 0,-2 1-2533,1-1 112,-1 2-2330,-5 3-5080,-5 4 9473,-7 6 1,5-6 0,2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6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17 10170,'5'-10'6578,"-1"3"-5222,-4 7 4313,0 0-5411,-2 8 112,0 9-224,-4 13 55,-2 8-122,-3 5 10,-2 2-33,1 3-33,1 1-23,1-1 0,-1 0 0,2-4 0,1-3 22,1-4-11,0-1 56,-1-5-44,1-3 10,1-7-33,2-6 34,1-5 44,3-4 1,-1-4-1,0 0 79,1-2 113,-1 1-181,1 1 113,0 0-1,4 2-55,2-1 11,5 3-56,4-4-34,4 2 34,6-3-12,4 0 12,4-1 12,0 0-69,-1 0 24,-3 0-24,-2 0-21,-4 0 78,-2 0-101,-3 0 56,-2 0 0,-3 0-45,-2 0 11,-1 0-22,-1 0-22,1 0 22,-1 0 11,0 0-11,0 0 34,-2 0-34,2 0-12,-5 0-279,0 0-191,-3 0-6666,-1 0 862,0-5 6286,0 0 0,0-1 0,0 3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7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36 12692,'-3'-3'5300,"1"1"-2779,2 2-1860,-2 0 45,2 0 851,-2 0-1109,9 3-201,2 0 22,5 3-67,2-2-1,-2-1 23,1-1-67,0 1 33,0-1-78,1-1-100,-1 0-1,2-1-11,-3 0 0,-1 0 11,-4 0-11,0 0-123,-3 0-314,-1 0-549,0 0-516,0 0-559,0-3-752,2-3-1568,-2-4-2622,-1-3 7003,-1 0 0,-2 5 0,0 3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7.6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10 12087,'4'-5'5042,"-1"1"-3809,-3 4 570,0 0-1164,4 37-179,-3-13-3102,3 34 3146,-4-19-111,0 4-91,-1 3-156,-3 2-23,-2-1 0,-2-3-56,1-3-11,1-6-11,2-4 3370,0-5-3359,-1-1-56,1-3 11,0-1 34,0-3-23,2-3-11,0-3-11,2-4-33,0-2 33,0-4-4550,0-1 1895,0-8-785,0-3-918,4-9 4358,1 0 0,0 8 0,-1 2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8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19695,'2'22'1423,"-1"2"-1065,-1 5 46,0 3-80,-2 4-32,-3 3-124,-2 2 79,-2 1-57,0 0-67,0-3-11,2-1-56,1-7 12,1-1-12,1-5-23,-1 0-10,1-1-23,-2 1 0,1 1-12,0 0 24,-1 5-12,4-10-34,-1 0 23,3-14-135,0-4-459,0-2-5289,0-1 1592,6-9 4302,4-2 0,-2 0 0,1 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9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3 18810,'-6'-1'2151,"1"0"-1680,5 1 626,0 0-1097,2 0 11,4 0 1,3 0 33,4 0-45,-1 0 0,1 0 11,0 0-11,0 0 23,0 0-23,-1 0 0,-2 0 22,0 2-22,-3 0 0,0 4 23,-4-1-35,0 1 12,0 0 0,-1 1 34,0 1-12,-1 1-22,0 3 0,-1-1 23,0 1 10,0 0-33,0-2 0,0 0 0,0-3-11,0 1 11,0-2-11,0 3 22,-2-3-11,0 3 23,-4-5-23,1 2 33,-2-1-33,-2-1 0,1 1 0,-4-1-45,1 3 45,-2-2 0,2 0-11,-2 0-11,2-1 22,1-2 0,1 0 0,-1-2 11,1 2-11,-2 1 22,0 0-10,2 2 10,1 0-22,2 0 0,1-2 11,2 2-11,-2-2 11,3 1-11,-1 0 0,0 0 0,1 2 0,-1 1 12,1-1-46,0 1 34,2 0 0,0 1 11,0 3-44,0 2-1,0-1 34,0-2 11,2-3 12,2-1 44,2-3-56,0 3 23,0-2-34,1-2 44,-3 2-10,3-2-12,-2 0 1,1 0-12,0-1 11,2 0-33,0 0 11,1-1 0,0 2 11,5-2-11,-4 1 0,3-1 0,-5 0-33,-2 0-202,0 0-225,0 0-268,1 0-270,-2 0-458,0 0-886,-2-1-1098,-2 1 3440,0-1 0,-1 1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39.9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 10237,'-4'-2'4034,"1"1"2353,3 1-6129,0 2-34,0 3-78,0 3-45,0 3-45,0 1-45,0 0 0,0-2-22,0-1 11,0-3-45,0-2-201,0-2-326,0 0-4526,0-1 2341,0 2-1108,0-2 3865,0 3 0,0-3 0,0 0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0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0 18597,'-2'8'1938,"0"-2"-1445,2-4 426,0-2-494,0 2-65,0-1-36,0 2 12,0-1-112,0-1 34,0 1 0,0 1-11,0-1 10,3 3-55,1-3 22,5 2 11,2-3-78,1 1 23,1-1-23,1 1-57,0 1 24,1-1-57,0 2 45,3 0 33,1-2-33,3 0 0,1-2-44,-1 0-12,-1 0 11,-1 0-67,-2 0 56,0 0 45,-2 0-12,-1 0 23,-3 0-10,0 0-69,-4 0 57,2 0-79,-3 0 0,1 0 112,-1 0-100,2 0 66,-2 0 1,2 0-45,-2 1 33,1 1-67,-2 1 23,0 0 33,1-1-56,-3 0 45,2-2-22,-2 1-12,1-1-22,-3 0 0,1 0 0,-2 0-8684,0 0 1368,-4 2 7316,-7 7 0,5-5 0,-4 5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7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24502,'19'0'1535,"6"0"-6826,13 2 5414,4 2-11,1 3 1297,-2 0-1420,13 1-336,-15-4-449,7-1 468,-23-3-1734,-6 0-470,-9 0-2947,-4 0 6327,-15 2 0,8-1 0,-8 1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7.5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0 14316,'-6'0'4718,"1"0"-4091,5 0 101,0 0-470,-18 48-45,11-22-146,-11 36 34,16-35 34,2-4-113,1-2 57,5-5-68,4 0 45,8-4-56,2 0 22,3-1 23,4 1 224,5 4-101,2 3 78,1 2 34,-2 1-44,-5-1 100,-4-1-11,-8-1 168,-4-2 224,-8-1-134,-1 3-91,-15 4-233,-12 6-136,-19 5-22,-9-1-101,-2-4-45,8-6-134,10-9-606,13-6-873,9-5-1580,9-2-3306,11-8 6544,14-5 0,-8 2 0,7-1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8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88 23605,'-25'54'41,"0"0"0,1-2 0,3-4-41,3 11 0,1-8 45,2-10-22,8-21 33,2-8 22,5-26-44,0-14 10,4-23 35,9-13 67,7-4-79,9 1 68,0 9-1,-1 9-112,-4 14-22,-1 10 0,-3 12 23,-1 8-1,-3 4 1,-1 1 33,-5 6 78,-3 4-112,-4 12 90,-2 6-112,-3 10-123,-17 22-381,4-17-90,-13 8-392,15-30-594,3-8-605,7-7-2980,1-4 5165,2-2 0,0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8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13 14764,'0'-7'4180,"0"2"-3878,0 5 125,0 0-69,-20 39-67,14-19-56,-15 31-11,20-31-156,1 0 10,6-2 46,6-2-113,7-2-11,7-4 0,1-5 11,0-2-11,-6-3 45,-3 0 325,-7-4 313,-3-5-370,-4-7 147,-2-7-56,-2-4-292,-5 2 44,-5 1-156,-7 4 0,-3 2-168,-4 5-604,2 4-372,1 4-536,5 3-1996,2 5-2722,6 6 6398,2 6 0,4-5 0,2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8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48 129 13409,'1'-3'4470,"0"1"-8707,-1 2 4360,5 66 1318,-4-29-1116,0 55-56,-6-48 857,-3-4-1070,-1-9 0,3-7 89,1-8 3420,1-8-3117,1-3 325,-1-4-616,-1-10 33,2-12-89,-1-19 113,3-17 43,5-10-21,5 0 32,4 4-122,5 9-79,-1 11-44,1 11-23,2 12 0,1 9-12,1 7 12,-1 4 23,-3 4 66,-6 5 225,-5 7 67,-4 5-347,-7 8-34,-10 4-358,-7 4-1088,-8 0-1008,3-7-2554,8-6 5008,8-8 0,6-9 0,4-3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9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12 186 12199,'1'-2'5400,"0"0"-4145,-1 2-1131,6 51 44,-4-21 145,4 43 136,-8-36 77,-2-4-313,0-8 45,-1-9 145,2-7-44,0-5 212,1-3-291,0-6-258,1-9 46,0-12 212,1-15 168,3-5-100,6-5-147,6 0-44,7 0-100,3 2-46,1 7 0,1 8-11,-3 8 0,-4 12 0,-3 6-11,-2 6 11,-3 2 22,0 7 1,-2 4 33,-4 12-23,-2 2 57,-3 5-90,-3 1-90,-8 4-112,-5 1-470,-10 1-538,0-1-1333,-2-5-3351,5-4 5894,6-7 0,7-9 0,6-5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9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23314,'0'70'-560,"-3"-8"-1334,0-32-2700,-2-1 3178,2-3 1,1-12 0,2-4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49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136 174 9631,'72'-61'852,"-14"9"2016,-55 35-2454,-1 1 1500,-2 4-1556,-4 3 815,-7 5-758,-6 1 3358,-9 7-3280,-2 11 134,0 10 247,-1 14-291,3 8 190,-1 4-190,3 2-168,4-4-191,4-5-101,7-8-123,5-10 0,3-5-414,1-9-3341,0-3-1197,0-6-4879,0-1 9470,0-2 0,0 0 1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0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8 9700,'-5'-2'4885,"1"1"-3540,4 1 470,0 0-1053,-5-2-101,3 2-201,-6-2-91,1 2-77,-4 5-24,-5 7 12,-4 12-21,-5 9-192,-3 7 0,-2 3-33,2-2-68,4-2-67,5-9-583,5-3-234,4-8-315,4-4-1310,2-7-3374,2-3 5917,2-4 0,0-1 0,0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3.0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435 14 12277,'5'-7'4605,"-1"0"-3843,-4 7 2308,0 0-2688,-7 7-69,-6 7-111,-12 12 33,-9 9-78,-7 6-146,-7 5 79,2 0-90,1 2 44,6-1-66,7-4 22,6-5 0,6-8-11,6-8 33,4-6 1,2-4-23,1-3-79,1-1-10,-1-3-270,1 1-134,2-4-235,0 2-494,3-2-783,0-1-356,1 0 1,0-1-1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3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11560,'0'-2'4359,"0"0"-2858,0 2-963,2 0 437,3 0 56,4 0-326,4 0-166,4 4 21,2 2-34,1 7-100,0 1-45,3 4-78,-2-1-191,2 2 56,-1 1-90,0 1-67,-2 0 101,-2 3-112,-2-2 23,-2-2-23,-1-2-56,-3-5-191,-2-4-458,-4-1-427,-1 0-639,-2 5-8060,-5 13 9087,-4-4 0,2 1 0,-1-14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4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17 9868,'3'-10'5121,"0"3"-3911,-3 7 2096,0 0-2601,0 7 405,2 12-741,-2 3-66,1 7-292,-1-4 45,0-1-56,0-2-90,0-3-111,0-5-415,0-4-348,0-1-571,0-2-1726,0-1-3148,0-1 6409,-7 0 0,5-2 0,-5-1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4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31 21969,'20'0'1771,"5"1"-1390,7-1 11,4 1-146,2-1-66,3 0 144,0 0-212,2 0-11,3-2 102,-1 1-125,3-4 90,-3 2-123,0-2 11,-6 0 11,-5 3-33,-6 0 33,-4 0 0,-3 2-33,-3-1-34,0 1 0,-1 0 33,0 0 34,-1 0-67,-2 0 79,1 0-68,-7 0-11,0 0 0,-6 0 34,-1 0-90,0 0-437,0 0-684,1 0-940,0 0-1626,2 0-5165,-2 0 8908,1-2 0,-1 2 0,-1-3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5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35 10384,'-10'0'5971,"2"0"-4570,8 0 4247,0 0-5212,7 0-99,5 0-46,11 0 68,6 0-236,4 0-56,2 0 56,-2 0-100,-1 0 10,-3 0-33,-3-1 0,-2 1 11,-5-2-11,-2 1-179,-5-2-168,-3 1-426,-3 1-370,-4-1-504,-1-1-885,-1-1-2264,0-2-3215,-4 1 8011,-7 1 0,5 3 0,-4 1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5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10 12266,'-11'-5'4224,"2"1"-3440,9 4 796,0 0-1076,-5 24-212,-1-6 111,-6 32-167,5-22 77,-1 7-55,4-15 34,2-1 21,-1 2 23,1 0 0,1 1-45,0-3-43,0-5-80,1-3-56,0-5 22,0 0 45,0 0 112,4 0 23,2 0-22,7-1-46,2-1-78,4-2 11,3-1-67,2-1-56,4 0 0,-1 0-56,-1 0 12,-1 0 10,-1 0-11,0-3-22,-1-3 0,0-3-280,0-3-416,-2 0-323,-1 1-539,-1-2-5266,9-11-257,-7 4 7092,6-6 0,-17 15 0,-2 4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6.2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33 23404,'-3'-2'1143,"0"0"-908,3 2 280,0 0-55,7 0-169,4 0-78,10 0-56,2 0-124,-1 0-10,-2 0-12,0 0 0,-3 0 45,0 0-56,-1 0 0,1 0-257,-1-2-281,-3 0-101,-3-1-134,-4 1-348,-3 1-537,-1-1-1278,-2 0-1814,0-3-2321,0 1 7071,-4 1 0,3 2 0,-3-1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6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0 12949,'-7'0'4941,"1"0"-4212,6 0-303,0 0 302,-18 11-403,10-4 22,-13 10-100,14-3 112,1 1-57,1 3-78,-1 1 56,0 2-78,1-1 22,-2-1-45,2-3-145,0 0 56,0-2-68,2 0 1,1-4 66,1 0 1,1-1 44,0-1 68,0 2-12,0-1 191,0 2-280,0-3 11,0 1-90,0-4 34,1-1-56,3 1 12,5-1 100,4-1-11,2-2 22,2 0 45,-1-1-78,0 0 44,4 0-111,-4 0-46,3 0 12,-5 0 11,-1 0 45,2-2-23,6-3-246,-4-3-426,3-3-425,-8 0-606,-4 0-1221,-3 1-2656,-3 5 5558,-1 0 0,-1 5 0,0 0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7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13465,'0'-7'4829,"0"0"-4078,0 7 1153,0 0-1511,0 2-91,0 6-190,0 7-56,0 4-56,0 2-11,0-3-67,0-4-381,0-6-460,0-3-908,0-4-4571,0-1 2230,2-7 4168,1 2 0,-1-3 0,0 4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3:57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10 12132,'-10'-3'4526,"2"1"-3574,8 2 3665,0 0-3687,2 0-336,5 2 0,6 1-191,6 4-33,6-1 44,4 1-111,6-1 56,8-4-68,3 0-190,7-2 78,1 0-78,0 0 33,-3 0 1,-3-2-12,-4 0 68,-3-2-23,-1 0-135,-3 1 124,-1 0-112,-3-1 56,-3 1 0,-4-2-57,-2 1 80,-5 1-102,-2 2 12,-4 0-57,1 1 23,-5 0-11,1 0-157,-7 0-448,-1 0-3776,-1 0 750,-1 1-3328,-2 1 6970,-7 5 0,5-4 0,-5 2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0.1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5 17577,'0'-2'4549,"0"-1"-1804,0 3-2509,-8 79-12,0-24-152,0 4 1,1 2-62,-6 12 68,1-5-79,2-8-67,0-9-247,2-11-470,3-13-505,1-9-761,2-9-1626,1-6-3091,1-4 6767,0-8 0,0 4 0,0-3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0.5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63 16423,'-6'0'4504,"1"0"-3820,5 0-247,0 0-437,41 42 11,-17-31 11,34 31-11,-25-44 34,1-10-11,5-9 11,-1-9-45,-5-2 0,-8 6 11,-8 6 22,-8 11 259,-6 4 179,-2 4-12,-1 1-134,0 13 314,0 8-247,0 21-34,-1 9 34,-5 11-145,-2 2 33,-6 1-134,1-5-112,0-7-68,0-4-448,2-8-773,0-3-930,3-7-2050,3-12-4976,3-8 9211,10-8 0,-6-3 0,7 0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0.9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5 614 17162,'-3'10'4169,"1"-3"-3699,2-7 146,0 0-357,0-6-35,0-13 22,5-18-201,5-23 56,7-11-34,3-11-45,1 1 113,-2 9-135,0 8 33,-3 14 113,-2 12 11,-4 11 101,-4 13-34,-1 7-56,-2 5 235,4 3 191,3 9-202,7 10 157,2 16-157,0 13-33,-2 9-157,-5 8-157,-3 3 55,-3-4-88,-2-7-24,-2-11-234,-1-9-483,-1-10-257,0-4-515,0-5-1513,-7-1-2096,-8 1 5110,-12 0 0,11-8 0,-1-2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0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12736,'0'0'0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1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12736,'0'0'0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1.8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6 16176,'0'-3'4673,"0"1"-2634,0 2-1512,0 37-113,0-11-44,-2 34-146,-2-19-112,-3 3 23,-3 2-113,0 1 12,-2-1-34,1-6 11,0-6-33,3-9 22,3-11 0,2-5 0,2-7-224,1-1 134,0-13 56,2-6 23,4-17 11,4-6 0,3-7 45,1-1-11,0-4-46,0 4 12,0 6 0,-1 7-67,-1 12 67,-4 5 0,-2 10 0,-3 3-11,-1 5 11,2 1 101,1 0-101,4 9 257,6 22-145,-6 4-44,2 20-1,-8-10-67,-1-1 0,0 0 0,-1-5-23,1-2 23,1 2 0,-1-14-22,-1-2 0,3-14-34,-2-7 33,5-1 23,1-2 146,4-9 145,2-6 11,1-12-43,10-19-259,-5 7 33,5-15 46,-5 12-68,0 0-11,0 2 22,-1 7 1,-5 6-46,-1 8-133,-6 7-562,0 6-212,-4 2-773,1 4-1143,-3 0-3575,0 1 6421,-1 10 0,0-8 0,0 8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2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10 16748,'1'-5'4930,"0"0"-3764,-1 5 716,0 0-1065,5 37-323,-4-5-113,2 35-146,-10-14-201,-5 2-1,-5-2-33,0-1-448,0-2-45,1-5-291,0-5-393,2-5-907,3-7-1266,1-5-3485,0-5 6835,2-3 0,1-7 0,3-3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42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13252,'4'0'5098,"-1"0"-3003,-3 0-1658,5-2 79,1 1-12,5-1-11,1 6-190,2-1 11,2 4-124,2-2-179,-2-1 146,0 1-157,-4-4 11,-2 2 0,-3-3 57,-5 0-68,0 1 56,-2-1-56,0 2 168,0-2-157,0 1 34,-2-1-90,-7 0-34,-5 0 68,-7 0-34,0 0 45,4-2 23,-4 0-1,8-1 180,-1 1-34,6 2 280,2 0-11,2 0-213,2 0-33,2 0-191,9 0 0,4 0-482,12 0-728,3 0-1322,0 0-2847,-6 0 5379,-9 1 0,-8-1 0,-5 1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2.2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4 24771,'-30'86'459,"4"-6"-358,15-23-90,3-3-11,3-8 56,2-9-11,2-12-34,1-9-11,0-9-280,0-5-135,0-4-122,0-12 267,4-10 203,1-17 11,4-7 56,-3-2 0,-1 1-33,-3 7 10,-2 7 1,0 12 22,0 9 134,0 9 80,0 3 435,0 2-458,0 6-180,0-1 67,6 5 101,4-5-145,6-1 78,5-3-45,3-7-33,4-3-68,0-7 1,-3 1 33,-3 2 44,-5 2-32,-3 3 44,-1 1-56,-2 2-23,-2 2 23,-4 1 34,-1 1 717,-1 10-505,0 6 57,0 14-191,-2 10-67,-5 5-90,-3 5-67,-4-3-549,-3-3-2454,-1 10-1053,5-18-5663,0 7 9773,7-21 0,1-10 1,2-4-1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2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109 176 21969,'70'-43'437,"-8"4"-415,-35 19 12,-7 3-34,-7 4 22,-8 4-10,-3 1-12,-2 1 44,-7-1-44,-4 2 0,-11 3 35,-3 1-46,-2 5 22,-3 10 134,-2 9 471,-2 12 124,0 4 78,4 3-169,5-1-233,9 0-36,7-2-133,4 1-12,5-2-22,1 0-213,6-7 45,4-5-45,6-8-68,4-8-189,4-5-561,6-6-415,3-12-862,4-6-2095,0-12-5641,0-1 9803,0 1 1,-17 15 0,-4 5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3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418 1 25566,'-17'77'101,"2"-4"-78,8-16 22,2-4-90,2-6 22,2-8-369,1-9-56,0-10-101,0-8 279,0-5 259,-2-5 22,-2-2 102,-6 0 100,-6 0 112,-7 0 190,-6-1-202,-3 0-54,0 1-24,-2 0-112,2 5 180,1 3-1,-1 9-100,5 5 123,2 2-123,7 2-1,6 0 34,5 1-123,4 1 79,2 2-124,1 2-45,5-1-44,3-3 0,6-4-79,1-7-403,2-5-606,1-7-3025,16-8-492,-4-11-4247,16-11 8874,-9-9 0,-16 13 0,-4 4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3.3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4 20949,'0'-2'3844,"0"0"-3575,0 2-269,-11 61-11,4-28-538,-7 49-863,9-47-818,2-5-2611,3-5 4841,0-6 0,0-9 0,0-3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3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47 23829,'-62'55'762,"11"-3"-515,43-18-146,3-1-34,2-1-67,2-5-45,4-5 23,6-10-1,5-5-22,8-10-167,3-14-1,3-12 45,1-13 67,-1-3 79,-3 0-12,-5 4 68,-4 6-23,-5 8 179,-2 8 57,-5 8 279,-2 6 35,-1 4 223,-1 6 224,1 8-369,-1 11-191,1 10-346,-1 6-102,0 3 0,0 3 0,0 0 0,0-2 0,2-5-337,2-8-874,3-10-593,2-11-1299,1-6 3103,5-13 0,-8 7 0,3-8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8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1 22395,'-24'7'740,"1"12"-662,7 29 23,0 12 0,-1 5-79,2 1 12,3-2-23,1-5-22,3-5 0,0-5 11,2-9 0,2-8 0,1-10 0,2-11-23,0-6-78,1-4 23,1-13 78,8-12 56,6-19-22,8-14-12,1-3 23,-4-1-12,-5 5-21,-6 6 10,-5-6 0,-3 21 12,-1-1-34,0 24 11,0 7-11,0 3-67,0 2 67,0 3 0,5 7 0,2 12 101,12 39-79,-5-7-22,6 24-11,-9-25 11,1-7-90,-1-8 79,0-11 0,-1-8-11,0-9-3370,-1-5 3425,1-4 23,3-13 247,17-33-12,-7-5 113,8-24-169,-14 16-34,-4 2-178,2-11-46,-5 25 3169,1-3-4199,-7 30-987,2 9-3181,-1 4 5221,3 14 0,-4-8 0,0 8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8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11 602 21028,'-6'50'1244,"1"-10"-773,5-40-225,0-7-78,0-10-123,4-16-11,4-16 10,6-12-21,3-10-23,2-7 123,0-1-45,0-1 57,-1 10 22,1 12-12,-5 16 102,-3 15-146,-4 13-67,1 9 279,0 6 135,7 13-56,3 11 68,4 20-258,0 12 111,-2 8-156,-5 7-90,-4-1-44,-3-1 10,-2-6-66,-2-8-23,-3-8-672,0-8-483,-1-10-660,0-7-1188,0-6-3742,-3-2 6801,-5-5 0,3-4 0,-3-2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8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61 17543,'-4'-2'4437,"1"0"-3786,3 2 323,0 0-895,39-9-79,-14 4 0,32-8-516,-22 5-974,-1 0-1009,2 1-3293,-3 3 5792,0 1 0,-16 3 0,-3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9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 0 21398,'-60'6'616,"12"2"-560,37 8 67,3 1 101,0 3-77,4 1-47,2 3-77,2 2-12,5 2-11,3 2 78,6-2-78,2 0 202,-2-1 156,-4-3 90,-4-2 191,-3 1-34,-2-2 34,-6 2-11,-6-1-281,-7 2-146,-4-3-189,-1 0-12,2-6-605,2-2-505,2-6-940,5-3-1278,5-2-4347,3-4 7675,8-5 0,-3 4 0,3-4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4:59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195 153 15403,'0'-4'6387,"0"0"-4022,0 4-1817,-36 20-167,20-2-56,-28 19-123,31-8-112,2 1 11,5-1-101,3 0 0,2-2-11,3-3-12,5-1 23,5-3-11,4-3 33,5-6-10,2-5-12,4-3 0,1-9-12,3-9 35,-1-10-12,-1-9 112,-3-5-78,-5-2 101,-6 1-46,-8-1-32,-3 1 55,-7 0-67,-20-12-56,0 18-247,-20-5-381,7 26-716,-4 6-1759,-2 5 3103,-31 25 0,42-17 0,-18 17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06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494 7 20389,'-88'-4'1759,"10"2"-1198,41 7-79,3 5-4465,2 8 4241,0 6 994,-18 25-1084,13-11 33,-11 18-100,24-19 112,5 21-146,10-13 12,4 13 3514,10-20-3458,4-4 77,5-3 69,3-5-135,1-4 55,0-3-133,2-2-46,2-2-11,1-4-67,6-1-358,-8-5-427,5-2-616,-7-2-705,1-1-1256,3-7 3418,12-10 0,-18 6 0,6-5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07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1 24367,'-16'35'818,"-3"9"-661,1 8-90,-1 7-45,0 1-22,2-3-459,1-1-695,2-4-964,3-7-1590,4-9-4651,4-12 8359,9-11 0,-5-8 0,5-5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07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4 714 18698,'-2'-8'2767,"1"2"-2756,2-46 1,8 12 44,6-50-45,12 21 22,4-6-10,2-2-12,-1 3 303,-3 7 190,-4 11-11,-7 13-112,-4 14-168,-5 13-68,-4 8-145,1 5 34,0 2 112,4 4-102,4 7 35,2 8 67,3 14-79,-3 10 202,-1 12-67,-2 5-180,-5 5-11,-1-1-11,-5-5-840,-1 10-404,-1-21-527,-5 4-1478,-4-21-3272,-8-5 6521,-5-3 0,9-10 0,2-4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07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1 114 23840,'51'-22'90,"0"-1"0,38-13-258,-43 28-740,-4 2-1008,-1 3-2230,1 0-3507,-1 0 7653,0-2 0,-19 3 0,-4-1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08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334 100 22518,'-75'-19'1749,"8"5"-1447,35 26-67,-1 8 23,4 16-79,2 8-56,5 5 112,7 4-133,7-1-12,5-1 33,11-3-112,6-2 101,11-5-90,6-6-10,1-8 10,1-9-11,-2-9-11,0-9 56,0-17-56,-1-12 90,-3-20-23,-5-9 0,-7-5 112,-8-6-167,-3 2 44,-11 1 22,-6 7-78,-10 9-78,-9 12-538,-5 13-528,-6 13-1321,-3 7-2958,-5 19 5423,-3 10 0,23-5 0,5 2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14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12 813 18462,'-6'1'3014,"1"0"-2857,5-1 34,0 0-68,21-58-67,0 11-45,-2-3 0,1-4-612,13-29 746,-1-7 29,-17 42 0,1 0 9,12-45-49,-1 9 90,-5 17 235,-7 21-134,-5 18-67,-7 15 90,-1 8-124,-1 4 729,5 9-370,5 11-154,5 16-26,1 15-179,-1 9-67,-4 3-90,-4 2 0,-2-2-33,1 1-34,-3-4-90,-1 17-548,-2-23-505,-7 8-997,-5-28-2140,-10-5-4942,-6-4 9222,-4-2 0,13-11 0,4-2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14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25723,'76'-46'23,"-8"10"-1054,-30 33-863,-2 2-1310,-1 1-4080,0 0 7284,1-3 0,-16 2 0,-3-2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15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98 24031,'-10'64'1221,"0"0"-1075,5-6-135,0-2 23,1-6-34,2-8-146,0-9-112,2-11-156,0-12-483,0-5 662,1-31-202,4-3 146,0-29 213,2 4 78,-3-4 0,-2 3 11,-2 2 0,0 8 68,-2 10 257,0 11 44,-1 11-212,1 7-145,2 5-1,0 1-22,4 0 45,6 0-34,8 0 0,5 0 34,0 0-45,-1-2 101,-2-1 68,-1-1 43,-2-2 57,-1 1-123,-1-1-79,0-2 11,0 3-44,-2 1 112,1 3 89,-4 8 67,-1 4-99,-6 12-80,-2 8-45,-1 4-78,-4 7-45,-3 1-1311,-9 19-537,3-18-1749,-1 8-4672,9-27 8314,4-10 0,1-7 0,0-6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15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88 111 14003,'0'-6'5871,"0"2"-5300,0 4 292,0 0-527,-37 56-11,26-24-67,-26 44-68,34-41-145,3-6 79,7-4-68,3-5-56,10-5 78,3-7-44,2-2 123,2-6 11,0-11-34,-3-5 68,0-13-68,-4-6-55,-5-4 10,-3 0-10,-7-2-12,-2 2 34,-3 3-101,-7 5 22,-3 4-22,-9 6-403,-1 5-426,-1 4-505,2 6-1030,2 2 2364,2 7 0,8-2 0,1 4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16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 21835,'0'25'336,"-4"9"-235,-5 23-1,-5 4-10,-3 0-68,0-2 46,0-8 156,4-11-123,3-13 168,5-12 168,2-9 146,2-6-23,1-12-291,3-9-101,5-16-45,6-5-112,5-2 34,2 3-45,-1 3-482,-1 6-851,2 5-1256,-1 6-3046,1 11 5635,-1 4 0,-9 6 0,-4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16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261 212 19112,'68'-46'157,"-10"5"-157,-42 23 22,-3-1-11,-4 1 157,-4-1-10,-3 2 234,-4 3 246,-7 4 46,-7 4 100,-13 3 1,-5 2-248,-8 3 114,-2 6-147,-4 4-56,4 9 89,5 2-54,6 6-13,6 4-44,3 5-67,6 3 89,6 2-247,5 2-89,5-2-56,1-2-56,11-6-381,7-8-818,14-10-773,7-7-1389,3-6-2286,1-1 5647,-4 1 0,-17-1 0,-6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23.4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85 176 21420,'-14'76'784,"0"3"-604,10 6-1326,-3 2 1214,-2-1 24,1-6 87,-1-12 11,2-15 45,1-18 287,3-14-343,1-13 12,2-5 67,-1-17 380,1-13-638,0-27 0,4-20-42,11-17 59,-5 41 0,2-1 27,5 0 1,0 1 11,1 1 0,0 1 79,17-39-40,-12 41 0,0 2-95,11-12-22,6 5 22,-10 38 11,0 14 45,1 18-11,-1 12-1,-4 13 214,-4 18 67,-11-18 34,-7 10 22,-15-24-45,-7 0 328,-11-3-597,-5-1-22,-3-2-123,-18 10-415,11-8-214,-12 7-457,23-15-910,8-4-1175,12-8-4762,7-3 8011,14-3 0,-5 0 0,5 0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23.8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154 142 17487,'0'-4'4337,"0"1"-3912,0 3-99,-48 28-136,27-3-22,-36 25-22,42-14-45,7-1-57,3-3 35,5-4 10,9-6-33,4-5-44,11-9-24,4-3-21,3-17-135,1-8-34,-1-16 68,-1-8 55,-5-6 57,-3-5 0,-3 0 44,-5 4 68,-6 8 335,-4 13 146,-3 15-10,-1 7-91,0 7-201,0 13 22,0 9 13,-1 16-114,-1 9-89,1 1-56,0 0-23,1-5-22,2-6 0,4-4-235,4-9-808,4-7-738,-1-8-371,2-5-1568,1-8-3597,1-9 7317,1-10 0,-7 8 0,-3 1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24.0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 21678,'27'91'1737,"-6"-1"-1502,-22-17-134,-5 2-101,-6-6-56,-3-7-706,0-13-605,3-13-1065,6-13-2733,3-12 5165,3-6 0,1-5 0,-1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24.2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23639,'14'86'1557,"-2"3"-1322,-20-5-156,-3 4-79,-10 0-146,1-8-1086,2-13-1256,6-14-2980,6-16 5468,10-10 0,-2-15 0,3-4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24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0 25174,'-41'68'885,"7"-5"-717,26-22-44,3-3-124,4-8 78,2-7-78,7-7-34,4-7 23,8-6-78,3-4-68,0-10 67,0-7 90,-2-8 0,-5-3 0,-2 1 23,-4 1-23,-3 3 11,-3 6 0,-1 5 135,-2 8 22,0 2 470,-1 3-133,0 10-13,1 3-234,1 12-68,1 1-44,0 2-111,2-1-35,1 0 0,2 1-293,0-1-233,1 1-371,1-2-155,-3-2-730,-1-1-1972,-4-2-5927,-1 3 9681,-3 7 0,1-14 0,-1 0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49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1 108 10496,'1'-14'4627,"1"3"-3495,-2 11 1781,0 0-2599,4 0 112,9 0 391,12-2-312,18-2-102,15-3-44,14-4-113,10-1-478,0-1 277,-1 5 34,-5-1 78,-4 5-3316,-2 0 3305,1 1 55,-2 0-164,2 2 220,4-1-66,5 2 111,17 0-28,-42 3 1,2 1-185,6 0 0,3 1-51,2 2 0,2 0 0,-1 1 0,0 0-5,-3-1 0,3 1 78,28 4 0,0 0-391,-24-4 1,0 1 317,25 4 0,-2 0-39,-30-4 0,-4 1 50,1-1 1,-1 2-7,0-1 1,-1 1-5,-1-1 0,3 1 21,23 3 1,1 1-18,-21-2 1,0 0-18,18 4 1,-2 0 0,-24-2 0,-3 0 5,-1 4 1,0 0-23,0 1 1,0 2-7,-3 2 1,-1 1 10,-1 2 1,-1 0 1272,-3 1 1,1 3-1246,16 13 1,0 1-34,-15-11 1,0 0-179,13 10 1,-1-1 166,22 15 0,-2-2 45,-4-2-11,-3-2-23,-4 1 56,-1-1 778,-3 3-789,-19-15 0,0 0-45,20 23-17,-22-23 1,-2-1 16,11 17 604,0-1-570,-3 2-34,-1 1 34,-2 2-45,-2-3 56,-3-1-12,15 26-32,-14-16 16,-16-22 0,0 1-28,6 21 318,-4 0-318,-1 1 0,-3-3 16,-6-16 1,1 0-17,9 19 0,9 23 23,-9-35 515,-1 1-538,1-2 57,1 2-35,-2 2-11,2 6 28,-12-15 1,0 1-494,11 26 459,-12-26 1,0 0 39,7 16-57,1-2 23,2 0 0,4 0-11,3 0 45,1 4-34,-9-19 0,0 2 34,13 26-170,-14-25 1,0-1 203,7 17-68,0 0 45,2-1-23,1-1 1,3 1 440,0 1-468,-9-19 0,1 0 27,16 22-28,-15-24 1,0-2-6,13 11 80,3 1-57,0-2-1,3 3-22,1 1 34,0 0-34,1 0 33,-13-18 1,2 1-41,21 20 24,-20-22 0,1-1-6,17 14 79,1-5-79,-1 0 45,-2-4-11,0-2 167,26 8-178,-18-14 44,22 5-10,-26-17-24,1-4 25,-1-3-69,-2-3 0,-2-2 0,-2-1 0,-5-4 0,16 3 347,-16-4-347,10 0 0,-18-1 0,-1-3 0,-1 0 0,0-2 0,-5 0 0,-3 0 0,-5 0 0,-8 0 0,0 0 0,-5 0 0,-1 0 0,1 0 0,-1 0 0,1 0 0,4 0 0,6 0 0,-4 0 0,4 0 0,-7 0 0,-5 2 0,-2-2 0,-2 3 0,-5-3 0,-1 1-2119,-2-1-682,-5 0-3317,-15 5 6118,-21 10 0,14-6 0,-3 5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5:57.0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4835 17588,'-27'3'1289,"11"-1"-113,43-16-313,27-15-499,-10 1 0,6-3-1024,11-10 0,4-3 794,10-7 1,3-1-12,-22 13 1,1 0-1,1 0-41,3-2 0,1 1 1,0-1 6,3-1 1,1 0 0,0 0-404,4-2 0,1-1 0,1 0 340,2-1 0,1 0 0,1-1 52,2-1 1,1-1-1,1 1-519,0 0 0,0 0 0,0 1 526,0 0 1,0 0 0,0 1-30,-1 1 0,0 1 0,0 0-26,-2-1 0,0 1 0,1-1-1,-1 1 1,0-1 0,0 1 0,0-1 0,1 1 0,-1-1-23,1 1 1,0-1-1,1 1-3,0-1 0,1 2 0,0-1-4,-2 1 0,1 0 0,-1-1 3,-2 2 1,-1 0 0,5-3 7,-4 3 0,4-4 0,0 1 1,-4 1-9,2-1 1,-5 2 0,4-1-2,-6 3 1,3-2 0,-1 1 0,-6 3-3,-4 3 0,-6 2 0,0 1-76,25-14 0,-2 0 76,-6 6 0,-1-1 26,-14 9 0,1 0 1,-4 1 25,7-3 0,-2 1-52,10-6 0,-4 3 23,10-7 1328,-19 8-1273,-11 8 1887,-14 8-1920,-4 3 78,-4 4 259,20-12-359,-10 7 1200,12-8-1189,-19 12-22,-4 2 21,-1 1 79,6 1-56,5-4 67,10-3 45,6-4-134,4-5 78,27-15-78,-17 7 78,21-13-3482,-18 7 3392,3-2-401,4-4 379,-4-1-198,-5 4 226,-22 14 0,-1 0-28,21-13 12,18-11-12,-28 19 0,-1 3 11,-5 1-34,-9 6-122,0 1 134,-18 11 2994,2 3-3039,-11 6 572,1 3-516,2-3 324,0 2-324,-1-1-3392,0 0 3392,1-2 56,1-2-78,13-11 22,-4 5 67,9-10-56,-3 2 56,2-3 3415,2-1-3471,-3 0 34,-1 3-45,-4 2 22,0 3-67,7-4 45,-6 5 12,8-2-12,-8 4 0,1 1-12,-2 1 1,-4 1-11,8-2 22,-10 4-11,8-3 22,-10 5-22,0 1 11,-1-1 0,1 1-12,-3 0 24,2 1-12,-5 1 22,2-1-22,-5 2 0,1-1 0,0 0 11,0 1-11,0-2 11,0-1 12,9-2-46,-9 4-212,5-1-617,-14 4-1008,0 0-2263,-9 0 4123,-32 19 0,22-14 0,-19 14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03.5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5113 9700,'-8'0'2409,"2"0"-818,6 0 2252,0 0-2980,0-4-235,0 2-180,0-4-22,0 1 571,12-16-549,7-1-101,17-17-11,6 6-112,6-3-78,4 1 56,5-2-157,5-5-3224,7-4 3269,5-5-34,6-3-132,-38 26 1,0-1 120,0 0 0,1 1-34,0 0 0,-1-1 12,41-27 33,-2 0-12,0-3 1,-1 0-34,-39 29 1,-1-1 32,1 1 1,0 1-11,38-30 33,1 0 11,-2 2 12,-1-3 0,-2 2 10,-3-2 24,0-3-57,-19 16 1,0-2-229,-12 11 1,1 0 176,13-11 1,0 1 0,-16 14 0,-1 3 61,41-29 79,-3 2-78,0 5 2852,-4 2-2864,-6 3 34,-3-2-90,-3 2 28,-18 11 1,1 0 27,23-20-39,-23 18 0,-1-1 17,22-17 33,1-4 12,3 3 55,-4 1-100,0-1 79,-1 3-29,-17 12 0,1-2-39,26-20-34,-25 19 1,0 0 11,19-18-1,-3-2-22,3-4 34,-3 1-34,0 2 1,-2 9-1,-6 11 11,21-8-33,-19 18 346,14-11-347,-22 17 24,-1-3-1,4-1 11,4-3-22,0-1 0,25-15 0,-20 12-453,16-10 453,-23 17 508,-2 3-531,2 1 12,16-7 11,-18 9-2951,10-4 2928,-24 11 63,-2 3-40,3-4 331,1 1-331,1-2 0,3 0-11,0 1 3392,0 1-3381,1 2 11,18-4 0,-14 5-11,13-2 0,-20 5-11,1-1 0,2-4 11,1-3 34,2-3-12,21-20-11,-17 11-11,14-14-11,-25 15 11,-2 3 0,-6 1 22,-2 4-10,1-1 10,14-8-22,-7 9-34,10-5 34,-14 13 12,0 1-1,-1 2-11,-2 2 0,-2 1 11,14-3-22,-9 3 0,24-8 22,-24 8 11,7-3-11,-13 5-11,-2 0-11,0 0 11,-2 3-22,0-2 22,1 3 11,1 0-11,2 1-22,1 0-1,-1 1-22,1-1-44,-4 0-23,-1 2 112,-2 0-11,-1 0 22,1-1-11,-3-1 0,1 1-11,-3 0-1,-1 0 12,1 1 0,-4-2 12,3-1 10,5-4-22,-3 1-11,6-1 11,-8 2-11,1 3 11,-2-4 11,0 4 0,-3 0-11,-2 2 0,-4 3-22,-2 0 10,-2 1-10,-1 0 22,-1-2 11,0 2-11,0-1-201,-1 1-2399,0 0-358,-4 0-6873,-14 0 9575,-18 2 0,11-1 0,-4 1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13.2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0 469 14439,'0'-10'1099,"0"3"-494,0 7 896,0 0-1445,3-37 78,13 17 259,13-34 89,24 26-191,16-5-22,16 2-570,-38 14 1,3 1 591,3 0 0,3 1-95,5 0 0,3 0-279,3-1 0,2 1 189,4 1 1,3 1-34,-1-1 0,1 1-29,1 1 1,1 1 95,-1 2 0,1 1 17,0 0 0,1 2-504,3 1 1,1 1 469,0 2 0,2 0 56,4 0 1,1 1-51,2 1 0,0 0-23,4 0 1,0 0-35,2 0 1,1 0-6,0 0 1,0 0 10,1 0 1,-1 0-40,-4 1 0,2 2 9,-14 4 1,5 2 0,-6 1-16,9 3 1,-1 2 3,-17 0 1,2 1-1,-6 2-37,-3 3 0,-6 2-47,-4-2 1,-1 2 158,-4 1 0,-2 0-84,-4 0 0,0 0 95,38 26-11,-7 4-100,-5 1 21,-26-13 1,-3 2 11,20 26 39,-25-24 0,-3 1-73,7 22 56,-5 5-33,-1 4-34,0 2 895,-1 4-895,-8-27 0,1 1 34,12 29 109,-13-31 1,-2-2-133,8 19 57,-5 2-68,-4 4 89,-3 5-33,-4 6-11,-3 1-28,-5-30 0,0 0-6,6 29 0,-4-34 1,2-1-12,8 16 11,6 2 0,4-4 942,4-3-948,-5-24 1,2 0-6,17 17-11,15 14 22,-22-29-11,-4-2 218,-4-3-218,-1-1 23,0-3-23,2-1 22,2-2-11,3-3-11,4 0 11,1-1 1,4 2-1,0 1 11,4 2 12,3 0 387,5-1-421,2-3 0,1-3 23,-2-4-12,2-2 11,0-3 23,1 0-45,-1-4 11,-2-3 12,-5-1-23,-3-1 45,16 3-45,-20-1 11,8 0 11,-25-3 12,-7-3 11,-4-2 11,-5-1-56,-2-1 56,-3 0 33,1 0-10,20 1-57,-3 2 112,20-1-89,-5 1-11,4-3-12,1 0-11,0 0-11,-6 0 0,-6 0 0,-5 0 0,-2 0 12,4 1 10,19 4-11,-16 3 90,18 4-67,-29-2-1,1-2-33,-10-3 0,-4 0 0,-2-1-134,-4 1-404,-2-1-381,-3-2-571,-1 1-594,-1-2-1793,-4 6-4728,-14 3 8605,-11 5 0,6-6 0,2-1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23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2608 15392,'8'-23'1849,"-2"6"-1524,-6 17-57,1 0 136,1 0 22,-1 0-23,0 0 460,-1-1-773,1 0 190,0 0-135,1 1 12,-1 0 45,0 0-157,-1-3 55,0 2-100,0-5 34,0 2 0,0 1-23,0-1-11,0 3 0,2-1 12,0 0 10,2 1-22,-1-1 0,-2 2 90,0 0-90,1 0 0,-1 0 33,2-1-22,2-2 57,1-5 44,6-3-45,2-8 56,5-2-56,1-2-33,5-4 67,1 1-45,7-6 56,6-3-45,7-8-22,6-4 55,4-3 46,3 0-101,-1 2 44,0 1-33,-1 2 24,3-2 65,7-2-411,5-5 383,-32 24 1,1 0-79,1-1 1,1 0-18,-1 1 0,-1-1 34,39-26 45,-11 7-11,-4 5-1,-5 3-44,-14 13 0,0-1-45,24-17 11,-22 17 0,-1 1 34,19-12-22,1 0 44,2-2-39,-21 13 0,0-1-278,23-14 250,-25 17 0,-1 1 0,11-2 33,2 3 287,-3 2-275,6 0 33,-2 0-22,25-8-11,-23 9-45,15-4 90,-28 11-56,-1-1-1,0 1 91,2-1 179,1-2-225,4-3 28,2-2 85,28-17-146,-20 11 11,17-11 11,-28 16-56,-5 4 56,-4 4-22,-2 0 22,-1 0 45,24-11-33,-13 7-12,17-7-22,-20 12-1,1 1-44,1 0 0,3 0 0,-2 1 56,28-10 0,-18 5-44,24-10 56,-27 10-68,1 1 0,-6 2 33,-4 6-33,-4-1 45,-1 4-23,-3 0 12,25-7-34,-15 5 11,16-7 34,-20 6-34,-1 1 0,-6 1 1,-3 3-1,-7 1-11,0 1 0,-1 1 22,19-3 1,-11 3-12,13-6 11,-15 2-22,-3-1-11,-1 0 11,-4 1 34,12-1-34,-10 2 11,13-1-11,-12 3 0,4-3 0,1 3-11,5-1 11,1 1 0,5 2 11,0-1 0,4 2 11,19 0-22,-16 0-11,16 0 11,-22 0 23,4 0-12,0 0-11,2 0 0,-5 0-34,16 3 34,-15-1 0,12 2-33,-15-3 44,-1 1-11,-1-2 0,-2 0 33,0 0-33,-1 0 0,6 0 191,28 0-180,-15 1 45,19 1-11,-26 2-34,-1-2 0,-4 3 0,3-2 1,-1 2 55,26 4-56,-21-3 11,16 5-22,-27-4 0,-1 3 0,1-3 23,2-1-23,3-2 11,2-1-11,-2 0 56,16 1-67,-19-1 11,7 0 0,-24-1-23,-7-1 46,-1 0-23,-3-1 22,0 0-22,-1 0 0,-3 0 0,0 0-11,-7 0 11,1 0 0,-3 0 0,1 0 0,0 0 0,2 0 0,2 0-11,5 0 22,-4 0 0,2 0-11,-8 0-11,0 0 0,-1 0 0,1 0 11,1 0 11,3 0 0,-4 0-11,1 0 11,-4 0-56,1 0 45,-1 0 0,1 0 23,-1 0-23,3 0 0,-1 0 0,3 0 0,-4 0-11,2 0-1,-5 0 12,0 0 0,1 0 12,-2 0-1,2 0 11,0 0-44,2 0 11,4 0 33,-2 0-11,2 0-11,-4 0 56,-1 0-45,-2 0 34,0 0-45,0 0 23,1 0-46,-1 0-178,3 0-91,-2 0-144,2 0-2063,-3 0-415,1 0-4078,-11 3 6992,-16 2 0,11-1 0,-9 1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28.1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85 22328,'-41'3'1983,"7"-1"-1680,34-2-146,0 0-45,8 0 212,12-4 114,16-4-270,15-5 101,6-1-79,3 1-145,-6 4 78,-2 5-67,-3 2 34,0 2 33,0 0-101,3 0 1,-1 0-23,0 0 0,-6 0 22,-5-1 1,-6-1-12,-5-1-11,-5 0 0,-4 1-11,-4 0-12,-4 0 23,-3 0 0,-3 0-649,-2 0-80,-2 1-2465,-1 1-884,-7 0-3777,-8 5 7855,-11 8 0,8-5 0,1 3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28.4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9 16311,'-2'-4'4672,"1"0"-4201,1 4 235,0 0-348,-4 0-223,3 2-34,-3 6 112,4 9-213,0 9 56,-1 6-56,-1 2-112,-1 1-281,-2-2-503,1-2-897,-1-5-1692,3-8-2184,1-6 5669,1-7 0,0-4 0,0-1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28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14 14484,'2'-8'5457,"-1"3"-4471,-1 5 560,0 0-1007,0 39-248,1-13 0,-1 34-213,1-25-44,-1 0-34,0-6-146,0-3-358,0-5-493,0-3-605,0-1-1547,-2-2-4146,-7 0 7295,-6-1 0,3-7 0,2-2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29.1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62 15291,'-8'0'5020,"2"0"-4168,6 0 918,0 0-1143,9 0-55,7 0 33,15 0-56,7 0-236,6 0 2,3 0-170,1-2-21,2 0 189,3-3-290,2 0 66,2-3-89,-2 0 11,-7 0 12,-8 0-23,-10 4 0,-8-1 0,-7 3-213,-4 0-381,-4 0-325,-3 2-481,-2-1-91,0 1-8340,-2 0 8832,-7 1 0,5-1 0,-6 1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29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20378,'-4'21'1882,"2"1"-1590,4 0-101,1-2-191,-1-1 33,-1-6-89,0-3-325,0-3-482,-1-1-638,1 2-1782,-1 3-2006,-6 4 5289,-4 2 0,2-6 0,0-4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0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62 15919,'-4'-1'5121,"1"1"-3654,3 0-604,-2 0-370,9 0 202,1 0-102,11 0-21,3 0-45,3 0-225,3 0 45,2 0-111,2 0-135,1 0 213,3 0-169,2-2 57,2-1 67,4-3-191,-1-2 45,1-1-100,-4-1 21,-5 3 46,-5 1-90,-4 2 34,-3 2-1,-3 1 12,-2 0-45,-3 1 0,-1-1 0,-3 1 0,-3 0 0,-4 0-157,-2 0-4739,-1 0 1602,-13 0-2600,-6 7 5894,-16 3 0,15-1 0,1 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0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 21510,'-9'0'2779,"0"6"-2208,0 6-67,-3 10-223,-5 5-169,0 3 78,-1-1-167,3 0 33,0-2-56,2 0 0,0-2-23,1-2-425,3-4-538,2-4-471,3-5-762,2-2-1422,2-4-1995,0-2 5636,0 0 0,0-2 0,0 0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0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22687,'16'-7'2744,"0"3"-2071,-3 9-270,2 3-11,2 5-33,0 0-258,-1 2 78,1 2-55,-1 1-124,0 0 100,-1-1-100,-4-2 12,0-1-12,-3-3-12,-2-4-301,0-2-326,-4-3-436,0-1-472,1-1-761,-1 0-1602,2 0-3901,4-6 7811,2-7 0,-3 5 0,-1-3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0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0 23583,'-34'72'403,"5"-8"-392,17-26-11,-2-2-45,1 1-571,-2-3-919,0-3-549,2-3-885,2-4-1894,3-7 4863,4-5 0,2-7 0,2-3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1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22911,'11'3'2431,"-1"4"-1859,1 5-91,1 4-268,0 0-56,3 1-112,0 0-12,1 0-33,-1-2 0,1 0-100,-2-3-315,-1-1-437,0-1-469,-1-4-697,-2-1-1097,3-3-2240,0-2 5355,4-1 0,-7 0 0,-2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1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0 10293,'4'0'6321,"-1"0"-1750,-3 0-3652,-3 0-303,-4 0-134,-6 4-135,-5 4-22,-5 6 12,0 8-91,-1 2-78,4 3-11,3 0-34,3-3-89,6-4-34,4-1 11,2-2-22,2 2-1,2 1-32,8 0 44,6 0 33,9-3 34,2-3-11,3-6-56,-1-3 45,-1-3-34,-2-8-11,-5-4 45,-3-9-45,-4-6 90,-3-4-45,-3-4 11,-4-1 0,-1 2-56,-2 4 0,-1 6-79,0 7-290,-3 1 223,0 6-168,-4 0-66,0 4-215,-4 2-9,-1 1-1593,-9 6 337,5 6-1176,-7 8-2612,6 8 5648,0 2 0,8-10 0,2-5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2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13958,'9'0'6174,"-2"0"-5042,-7 0 302,0 0-672,3 2-214,-1 5-189,2 4-179,0 4-102,-1 2-11,1 1-67,-2-1-157,0 0-661,-1 1-605,-1 0-750,0 1-1794,0-1-2308,-1-2 6275,-2 0 0,1-9 0,-1-1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2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92 14428,'-1'-3'6275,"0"0"-2745,1 3-2477,4-2-179,8 0-247,8-4-100,11 2-146,4-2-67,3 1-180,0 1-22,-1 1-45,-2 0-11,-2 0-11,-1 0-22,-2-1-23,-4-1-12,-2 0-111,-7 0-426,-2 1-325,-4-1-257,-2 1-516,-2-1-684,-1 2-1513,-4 1-2430,0 1 6274,-2 0 0,0 1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3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1 311 22136,'6'-53'639,"1"1"0,11-39-213,10 47-162,0 11-107,-4 12 1,-2 10-1,-2 7-10,0 3 133,-1 9 126,3 7-47,-3 12-79,-1 7-89,-5 7-158,-3 2 90,-5 1-123,-3-1-291,-2-5-583,0-3-1053,-1-4-1412,-1-4-3754,-3 2 7093,-2-1 0,3-11 0,0-3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3.6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22417,'-2'2'4561,"0"0"-4281,2-2-1490,3 0-986,0 0-1199,5 0-4606,-3 5 8001,0 10 0,-4-6 0,-1 5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45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508 16 9420,'1'-2'5961,"0"1"123,-1 1-5289,-57-12-323,23 17-69,-51-3-45,36 24-134,-1 5-123,1 3 56,3 4-22,7 2 78,5 0-79,7-2 45,7-2-56,8-5 1,6-4 88,5-2 35,3 0-46,6-3-32,6-1-113,6-4 23,6-3 10,6-4-44,8-3-45,7-3 0,4-2-56,2-2-370,14-12-235,-22 4-527,6-9-426,-31 9-1086,-6 2-2409,-6 4 5109,-5 2 0,-2 0 0,-1 1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45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14 21017,'-8'-8'426,"2"3"-79,6 11-78,0 6-101,0 9 22,1 7-67,1 4-32,3 3 54,2-1 12,3-4 22,2-6 34,3-6-22,3-7 21,3-6 80,4-2 246,1-6-68,1-5-100,0-5-169,-3-7-133,-3 1-68,-1-4-90,-2-3-750,2-1-729,-1 1-986,-2 4-2688,-2 10 5243,-6 5 0,-4 6 0,-3 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46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361 14 21510,'-83'-12'2095,"6"11"-1523,38 24-169,-1 8 90,2 5-79,7 1-32,8 1-180,7 1-79,8 3-34,4 2 102,3-2-124,9-3 56,5-6-11,9-6-33,5-5 21,-1-4-88,1-4-12,0-6-23,0-4-324,2-3-448,0-7-460,-2-5-605,-1-7-919,-3-2-2566,-1-2 5345,-3 5 0,-9 7 0,-3 4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54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13 256 17196,'-5'0'2645,"1"0"-1817,4 0-110,-1 0 1209,0 0-1927,0-4 280,4-3 34,7-7-11,5-4-158,5-3-44,1-1 45,0 0-90,1-2-34,1 1-22,1-1 0,-1 2 34,-3 2-34,-3 6 0,-6 4 0,-3 4 0,-6 3-56,0 1-3221,-2 2 0,0 0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55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41 12512,'0'-7'3877,"0"1"-3104,0 6 270,0 0-382,-34 4-11,18-3-45,-29 4-90,25-4-224,-2 1-55,-4 2-91,1-1-33,0 2 34,6-1-90,4 0 90,4-2-34,3 0-56,1-1 100,3 0-55,0-1 34,2 0 44,1 0-78,-1 0 11,1 1-56,0 0-112,0 0-67,1 0 101,0 4 11,2 0 22,3 4-46,3 1 59,5 4-24,1 1 22,2 3-22,2 2 0,1 2 11,-2-2 0,0 1-11,-2-4 0,-2-1 0,-2-4-33,-1-2 22,-3-3-1,0-2-22,-3-1-44,-1-3 78,-3 0 33,0-1 80,0-5 55,0-2-90,0-7-78,0-4 112,0-2-100,0-1 55,0-2 11,0-4-78,0-3 79,0-1 21,-1 1-44,1 4 101,0 5-11,0 8-34,0 4-67,0 4-45,0 3-1928,0 1-402,-2 1-3172,-1 6 5502,-1 4 0,1-2 0,0 0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57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352 42 11852,'0'-9'5400,"0"1"-4100,0 8 381,0 0-1110,-32-11-44,11 9 122,-28-9-133,18 13-247,-1 9-56,-2 7 56,1 12-56,2 7-79,4 4-44,4 3 66,6 0-55,6-1-22,4-1 0,4-1-46,2-2-10,34 19-1,-9-25 90,32 8 11,-15-32-100,6-6 33,1-2-34,-1-6-22,-3-3 56,-3-9-45,-4-5 68,-4-5-46,-3-1 1,-6-4 89,-4 0-22,-6 0 44,-4 2 551,-5-5-517,-3 10-34,-4-6-33,-4 8-78,-6-2-23,-8 1-22,-4-2 0,-3 3-146,0 2 11,2 4-616,-3 1 325,10 5-156,-4 3-80,11 6-392,0 2-615,-2 1-1424,-3 10-3204,-5 7 6308,-4 14 0,10-14 0,3 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4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25 17162,'-61'17'4292,"13"-4"-3441,40-11-144,6-2 211,1 0-402,6 0-2138,33 0 2328,2 0-569,32 0 334,-4 0-147,7-8 46,4 0-350,0-7-20,-6 3 0,-8 4 0,-7 4 0,-8 3 0,-8 1 0,-3 0 0,1 0 2877,-13 0-4097,0 0 229,-18 0-1171,-5 0-1633,-6 0-4273,-13 1 8068,-12 6 0,8-4 0,-1 4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4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22272,'-8'31'885,"1"5"-885,3 6 0,0 3-336,-2-2-1009,2-7-1299,1-7-2107,1-11-1468,2-8 6219,8-8 0,-6-3 0,6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4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10608,'4'-4'7485,"-1"0"-6679,-3 4-189,0 0-46,11-3 79,-7 4-213,10 4-224,-12 8-213,0 9-650,-1 3-1255,-1 2-1658,0 0-3160,-1-1 6723,-5-2 0,4-11 0,-3-4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5.2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32 13521,'-10'-3'4313,"2"1"-3360,8 2 750,0 0 516,9-1-852,10 1-348,14-1-301,10 3-248,8 0-223,3 0 78,4-1-90,0-1-167,0-1 21,-7-4-78,-7-1-11,-9 0-56,-9 0-728,-6 3-505,-7 1-571,-5 1-1456,-2 0-2063,-4 1 5379,0 6 0,-2-5 0,0 5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5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17666,'-3'0'4270,"1"0"-3778,2 0-436,-2 27-56,2-8-11,-2 22-470,0-14-528,0-2-1097,-4-2-2242,-2-1-3562,-5-4 7910,-3 0 0,5-9 0,3-3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5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10 133 15818,'-5'-5'6017,"1"1"-4672,4 4-359,0 0 179,47-8-269,-13 2-336,39-6-44,-27 2-191,-5 2-191,-5 0 12,10-2-146,-14 1-45,8-1-706,-14 2-346,-3 3-663,0-2-851,-3 2-2442,-1 0 5053,1-1 0,-10 3 0,-1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6.0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6 16288,'0'-3'5950,"0"0"-9190,0 3 3643,0 12 1152,-2 8-1477,-8 21-1341,-6 11 1263,-7 8 0,-3 2-314,2-1-593,0-4-763,3-6-907,2-7 521,4-9-5698,6-8 7754,4-10 0,4-9 0,1-5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6.2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23773,'48'21'1334,"-6"-2"-1290,-24-5-44,-1-1-168,-3-1-705,-4-1-561,-1-3-1513,-2 0-2175,1-4 5122,2-2 0,-5-2 0,1 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6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8 11852,'2'-4'6566,"0"0"-5043,-2 4 1133,0 0-1861,-12 53-324,1-20-213,-12 46-180,5-33-78,0-2-392,1-4-258,2-3-661,0-5-762,0-1-1658,2-6-4628,3-3 8359,3-8 0,4-7 0,2-3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6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23952,'55'-1'1693,"-8"6"-1480,-33 18-168,0 4 55,-3 2-100,-1 1-404,-3-3-324,-3-3-493,-1-1-493,-2-4-1121,-1 1-3440,0-1 6275,-2 4 0,1-11 0,-1-1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7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22866,'29'18'1591,"-5"4"-1445,-17 6-146,-3 2-90,-2 0-448,-2 1-470,0-3-763,0-1-1108,0-3-2186,0-2 5065,0-3 0,-1-8 0,1-4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6:37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0 101 26082,'12'-2'1983,"10"-3"-1434,20 0-492,12-1-57,7-2 0,3 1 0,3 0 0,7-2 0,9 0 0,6-3 0,-4 0 0,-11 4 0,-16 1-91,-21 5-1051,-15 1-169,-12 1-841,-7 1-2666,-10 8-5013,-8 9 9540,-14 12 1,12-11 0,-1-1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7:16.6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3038 414 11369,'-73'-58'2477,"4"6"-1716,22 22 2,-7-1-326,-8 0-124,-13-3 169,-11 0-501,36 17 0,-2 0 226,-5 1 1,-3 1-147,-5 0 1,-2 2-557,-4 1 1,-3 1 505,-4 3 0,-1 1 73,-4 2 1,0 1-306,-1 1 0,0 3 361,1 0 0,0 3 33,5 3 1,1 4-152,5 3 1,2 5-18,3 6 1,1 6 16,2 5 1,1 4-1,-1 8 1,0 3-23,-2 5 0,2 3 39,-1 2 0,2 2-28,1-1 0,2 1 79,5-5 0,2 0-90,6-6 0,3-1-236,7-3 0,4-1 180,-16 39 45,21-2 33,21-19 0,7 1-16,6-14 0,3 0 94,5 18 1,4 0-96,4-19 1,4-4 71,0 1 0,3-1-72,1-1 1,2-2 27,2 1 1,1-1-34,3 0 0,1-2 0,3 0 0,2-1 17,-1-2 0,5-1-17,23 9 0,4-2 108,-17-13 1,2-1-9,19 6 1,1-4-96,-19-14 1,-1-4 39,1-1 0,2-2-23,-1-4 1,4-3 21,29-3 0,1-5-39,-23-4 1,0-2-1,23-5 1,-3-3 22,-28-3 0,-4-2-17,1-2 0,-2-3 11,-2-1 1,0-3-23,-3-2 0,-1-3 17,-3-2 0,-2-1-40,-2-3 1,-1-1 33,-4-1 0,-1 0-11,-3 1 0,-1-3 17,10-17 0,-3-3-28,-11 17 0,-3-1 11,8-14 0,-2-1-6,-14 20 0,-4 0-27,15-46 402,-9-2-414,-9-4 22,-11 47 1,-1 0-6,0 0 0,-3-2-11,-3-23 0,-3-1-295,0 22 0,-2 0 317,-3-14 0,-5 4 17,-21-7 991,-9 17-1047,-14 14-11,-8 13 67,-8 11-45,0 9-34,22 7 1,0 3-123,-24 5-226,-17 6 103,41 4-382,6 2-347,7-1-516,7-1-1132,10-5 91,8-1 2610,6-3 0,6-4 0,1 1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7:46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9291 9465,'-5'0'4661,"1"0"-3484,4 0 1781,0 0-2353,-4 1-213,2-1-145,-3 1 21,5-1-100,0-3 426,9-10 213,11-13-449,16-19 1,14-17-23,8-15-475,-24 33 0,0-1 363,1-5 0,1 0-84,1-1 0,0-1 62,1-2 0,-1-2-23,2-2 1,0 0-24,2-4 1,2-2 11,4-5 0,3-1-1059,6-5 0,3-1 913,-17 23 1,1 0 0,1-1 36,3-2 1,0 0 0,1 0-423,0 0 1,1-1 0,0 0 422,1-1 0,0 0 0,1-1-53,1-1 1,0-1-1,0 1 11,2-3 1,0 0 0,-1 0-23,-1 1 0,0-1 1,2-3 5,-6 3 1,2-5 0,0 0 0,-4 4 23,-1-1 1,-3 3-1,1-3-23,8-15 1,0-3 0,-5 6 30,-4-2 0,-5 4 5,-1-2 0,0-1-429,0 1 0,-1-1 407,-1 0 0,1-1 115,0 4 0,3-3-91,-2 9 0,3-4 0,-1 3-36,7-11 1,1 2 12,-6 10 1,2-2 0,-3 4 360,6-6 1,-2 4-375,1-2 1,0 1 44,0 1 1,1 1 202,0 0 1,0 1-254,0 2 0,0 1 0,-1 1 0,0 0 0,-1 1 0,1-2 0,-3 5 0,4-3 0,-3 2 17,9-10 0,-1-1-50,-5 11 1,2-3 0,-2 4 32,5-7 0,-2 4 0,1-1 0,1-1-12,-3 1 1,0-1 17,-1 1 0,-1 1-6,-2 2 0,-1 2 0,-1 3 0,1 2-1108,-2 2 1,2 2 1107,-3 3 0,3 0 12,16-14 0,1 0-18,-15 17 1,0 2 131,14-12 0,-1 2-98,-17 20 0,0 2-28,1-1 0,1 1-17,2 0 0,0 1 6,0 0 0,2 0-28,19-11 0,0 1 11,-14 10 0,-1 0 28,15-6 0,0 1 0,22-7 0,-5 5 33,-6 5-78,-6 2 45,-4 2 0,-1 1 12,2 0-12,3 2-1184,5-1 1184,4 1 22,2-1 808,-22 3 0,0 0-830,28-12 28,-32 9 0,-1-1-28,14-15 39,-23 6 0,0-2-39,22-24 33,-25 18 1,-1-1 45,13-24 55,-4 2 648,-3 3-682,-2 8 57,-2 6-44,0 8 157,-3 5-147,24-4-100,-15 9 10,17-4 3163,-20 10-3118,-4 2 359,-2 1-437,2-2 157,-2 0-124,25-24 34,-14 8-44,17-21 33,-19 16 0,-4 1-34,-4 5 45,-3 3-67,-6 4 124,6-6-91,-12 13 34,-1-1-67,-14 17-22,-6 3 11,-2 3-79,-2 2 90,0-1-22,1 1 44,-1-2 12,2 0-12,-3-1 12,3 1-23,-2-2-22,1 1-12,0 1-223,-2-1-79,1 2-135,-1-1-178,0-1-2197,-36-4 449,2 4-2231,-42 7 4617,-1 17 0,32-7 0,1 6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2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26 16905,'-6'-1'1065,"0"1"-617,6-2 3226,0 2-3562,6 0 56,-2 0-67,6 0-34,-3 0 125,2 0-36,0 0 68,5 0-33,1 0-90,1 0-1,0 0-66,-3 0-12,0 0 68,-3 0-68,-2 0 57,-2 0-79,2 0 33,0 0-21,1 0 32,2 0-21,-3 0 44,3 0-11,0-1 0,-1-1 1,1 0-46,-2 0-22,-2 2 11,-1-1 11,-1 0 0,-1 0-11,0 1 0,-2 0-11,1 0 0,-1 0-35,-1 0-77,2 0-415,-1 0-381,1 0-402,-1 0-551,-1 0-1377,-1-1-1749,0-3 4998,0 1 0,0 0 0,0 2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3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18 8815,'0'-9'4089,"0"1"-3136,0 8 1994,0 0-2510,-3 5-157,2 6-123,-3 7-90,3 4-45,-1 0-11,0-3-22,1-1 11,0-6-213,1-1-436,0-5-102,0-1-380,0-2-640,0-2-347,0-1 0,0 0 1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3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8400,'0'0'0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3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8400,'0'0'0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4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6641,'-3'4'1535,"1"0"-1322,2-4-650,0 0-112,5 0-784,0 0 1333,5 0 0,-5 0 0,-1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6.3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4 16737,'0'-2'3070,"0"1"-2633,0 10-34,-1 5-179,0 12-78,-3 2-123,0 1-23,0-1 0,0-6-68,2-4-335,0-5-561,1-5-851,-2-2-1424,0 0-2419,-2 0 5658,-2-2 0,4-1 0,-1-1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6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18 11257,'2'-7'6757,"-1"3"-5469,-1 4 1390,0 0-2431,3-2 202,1 1 200,6-1-268,5 1 23,2 1-57,5 0-168,-2 0-33,2 0-90,-3 2-11,2 0 11,-3 2-12,-1 0 24,0 0-68,-1-2 11,-1 1-11,-2-1-67,-1 1-281,-4-1-414,0-1-851,-3 0-538,-3 0-2107,2-1-3575,-2 0 7833,0 0 0,-2 0 0,0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7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6 11784,'-2'-2'6757,"1"0"-3620,1 2-2117,0-1-191,6 1-235,2 2-146,7 1-134,1 2-113,0 2-55,1-2-113,-2 1-10,-2-2-23,-3-3 0,-3 1-79,-2-2-369,-3 1-359,0-1-694,-1 1-841,1-1-1412,1 1-1500,0-1 5254,3 0 0,-4 0 0,0 0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7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4 11952,'0'-2'6914,"0"0"-4169,0 2-1972,0 22-313,-1 0-136,-2 23-144,-3-3-124,-2 2-56,-1-2 0,0-1-68,1-5-301,0-3-517,1-5-638,0-5-1063,0-6-2848,-1-4 5435,1-4 0,2-5 0,2-2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57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4 14978,'0'-2'5613,"0"1"-3248,0 1-1693,14 57-101,-11-18-223,11 50-248,-14-33-100,-3-3-123,-4-5-829,-2-6-964,-3-6-1143,2-5-4012,-2-4 7071,3-6 0,3-9 0,2-5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07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0 20703,'1'3'1501,"-4"7"-1029,-6 12-13,-7 6-45,-3 4-190,-3 0-56,-1 1-10,-1 0-91,0 1 34,-1-1-90,2 1 11,1-4-22,2-3 34,5-5-34,1-4 0,5-3-23,2-4 12,1-1-90,4-3-123,-1-3-213,1-2-392,1-1-9002,1-1 8364,3-8 0,-2 7 0,2-7 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07.9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22687,'14'10'1288,"0"1"-1019,-1 5-34,-1 1-78,0 3-78,0 0-46,0 0-33,-3-2 0,0-1-369,-2-4-517,-3-3-705,0-4-549,-2-2-1838,-1-1-1826,0 4 5804,-1 2 0,0-2 0,0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08.3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10 15347,'-5'-5'6096,"1"1"-5066,4 4 1189,0 0-1368,10 0-77,8 0-225,17 1-78,10 0 22,6 1-281,3 0-133,-1 1 22,-4 0-57,-4 1-10,-5-1 11,-1-1-23,-4-1-11,-2-1-11,-6 0-201,-5 0-270,-7 0-369,-3 0-291,-7 0-629,-1 0-1557,-2 0-3036,-1 0 6353,0 6 0,-1-5 0,0 5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22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5 18854,'-38'0'1782,"7"0"-635,31 0 29,0 0-429,6 0-310,5 0 5,8 0-94,5-2 375,3 2-454,3-2-45,2 2 11,1 0-89,-1 0-1,-1 0 1,-3 0-79,-4 0-22,-4 0 33,-5 0-78,-2 1 0,-4-1 34,-1 1-34,0-1-34,-1 1-369,-1 0-414,-2 0-450,-1 0-840,-2 0-5019,0-1-706,-2 4 7832,-9 1 0,7-1 0,-6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23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7 15471,'0'-4'5467,"0"1"-3921,0 3-1086,-19 31-191,8-6-56,-17 29-56,13-16-90,0-1-56,2-2-22,0-4 11,2-3-22,1-6-314,4-7-516,1-5-358,4-6-740,0-2-1165,1-2-302,2-6-797,5-6 4214,3-8 0,-2 6 0,-1 3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23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13947,'0'-2'5681,"0"0"-3508,0 2-1186,3 12-360,2 6-179,3 16-100,-1 6-136,1 5-66,-2-1-146,1-1 0,-2-6-258,1-4-717,-1-7-638,-1-7-752,-1-7-2162,-2-6-4380,1-3 8907,-2-2 0,0-1 0,0 0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24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38 7022,'-8'0'4806,"2"0"-3629,6 0 1922,0 0-1967,-3 1 455,2 0-411,-2 0 515,3-1-1231,3 0 446,1 0-760,3 0-124,0 0 46,1 0-68,-1 0-23,0 0-290,0 0-696,-2 0-347,1 0-728,1 0-1872,1-5-2061,1-2 6017,-1-6 0,-4 5 0,-2 1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24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8 10742,'0'-4'5849,"0"0"-3294,0 4-1771,-2 24-190,-2-2-124,-2 23-144,-3-5-125,2 2-78,-1 2-33,1-3-90,1-4 0,1-6-22,2-8-370,2-6-427,0-6-380,1-4-593,-1-2-1155,0 1-1288,-1-1-314,-3 3 4549,1-2 0,1-3 0,1-1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25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95 1 19314,'0'79'1523,"-4"-4"-1377,-2-27-78,-5 0-68,-1-3-11,1-6-416,1-6-681,2-6-1111,1-4-1726,-1-4-3427,1-5 7372,2-4 0,1-5 0,3-3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33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54 8590,'-2'0'4180,"0"0"-1379,2 0-2453,-10 1-12,6-1 157,-8 1-112,8-1 100,0 0 114,2 0-203,-1 0 78,1 0-10,1 0-68,0 0 123,0 0-112,-1 0-55,0 0 11,0 0-191,1 0 1445,1 0-1467,4-1 111,4 1 1,7-1-45,5 1-11,3 0-90,2 0-56,1-1 34,2-1-68,1-2 0,-1 0-22,0-1 34,-6 1-34,-3 1 0,-5 0-11,-3 1 11,-2 1 22,-1-1-22,-1 1 11,0 0-11,0-1 0,2 1-11,0-2 34,1 0-35,0 0 24,-2 0-1,-2 0-11,-2 2 0,-1-1 0,-1 2 0,-1 0 0,-1 3 33,0 3-21,0 3-24,0 3 12,0-1-56,0-2 56,0 0-44,0-1 44,0-2-23,0 2 1,0-3 11,0 1-12,-1-2-10,0-1 10,-1 0 12,-2 0 11,-2 2 0,-1 3-34,-3 0 12,0 1-56,0 1-12,-1-1 79,0-2-34,1 1 11,-2-2 34,4-1 0,-2-2 0,4-2-22,-4 2 0,0-2 22,-2 2 0,-1 0-12,-1-2 24,0 0-24,0-1 12,-6 0-11,4 0 11,-4 0 0,6 0 23,2 0-12,-1 0-22,4 0-1,0 0 12,3 0-11,1 0-11,3 0-34,1 0 22,0 1 0,0 4 34,-1 1 0,0 5 34,-1 2 22,-1 10-11,1-5 22,-1 5-67,3-10 23,-1-2-12,2-4-11,0-1 45,0 0 33,0 0-22,1 0 0,2 0 78,2 0-89,3 0 11,-1 0-22,3 1 44,0-2-11,2 0 79,1-1 56,1-2 22,-2 1-56,1-3 0,-2 1-44,2-1-46,-1 0-22,1 0-34,-1 0 12,1 0-23,-1 0-22,1-2-168,-3-1-304,2-2-222,-3 1-472,1-1-705,1-1-371,1 0-1735,2-2-1458,0 1 5446,-2 3 0,-5 0 0,-3 4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48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11 11896,'-3'0'6667,"1"0"-2532,2 0-3799,-7 2-22,5-1-79,-5 0-101,7-1 304,5 0-24,6 0 34,8 0-101,6 0-55,2 0 78,1-1-124,0-2-156,-2-1-12,-3 1-67,-1 0 12,-1 2 33,0 1-45,0 0-11,-2 0 0,-1 0-67,-5 0-202,-2 0-269,-3 0-235,-3 0-348,-2 0-246,-2 0-4470,0 4-1547,-8 1 7384,-4 5 0,2-4 0,-2 1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48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0 20300,'-11'23'1109,"1"-1"-963,4-1-113,0-1-33,3-3 0,0 1-313,2-4-461,0 1-660,1-2-1165,0-4-1088,0-3-1209,0-4 4896,2-2 0,-2 0 0,2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48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5 10237,'0'-2'6914,"0"0"-4998,0 2-851,0-1-427,1 5-189,0 3-80,3 7-133,0 4-12,-1 1-224,0 0-12,-1-2-178,0-4-460,0-1-437,-2-2-347,1 2-1289,-3 1-3148,-8 2 5871,-3 0 0,2-6 0,2-3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49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12356,'0'-2'7305,"0"1"-4661,0 1-2251,0-1 402,3 1-246,4 0-112,6 3-56,6 1-146,3 2-44,2-3-169,1-2-22,1-1-22,-2 0-381,-1 0-606,-4 0-571,1 0-1086,-2-4-2747,4-6 5413,1-4 0,-9 4 0,-3 2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49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6 14260,'-4'-1'6791,"1"0"-4483,3 1-1804,9 0-56,0 1-56,9-1-89,-1 1-113,2-1-33,-1 0-79,1 0-22,-2 0-22,-1 0-34,-1-1-56,-2 0-336,-4 0-336,-3 1-449,-3 0-795,-1 0-1053,-1 0 1344,0-1 0,-1 0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49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0 23236,'-13'45'1378,"-5"25"-1322,8-20-45,-5 19-11,3-22-549,-2-4-392,2-3-684,1-7-706,4-10-862,4-12-796,2-7-1434,6-14 5423,6-9 0,-3 4 0,2-2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49.9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10 15941,'4'-6'6118,"-1"2"-5031,-3 49-269,0-8-146,-7 45-201,-4-16-203,-7 4-268,-2 2-179,0-4-840,3-5-1346,1-7-3226,3-8 5591,4-6 0,3-19 0,3-8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59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0 18496,'-4'0'1300,"1"0"-1065,1 0-45,0 0 12,-2 3-90,-1 3 78,-2 5-111,-1 3 55,0 1 12,1-1-67,-1-1 78,2 1-12,-1-2-100,1 1 22,0-3-67,2 1 56,1-1-22,1 3-34,0 3 56,0 3-45,1 5 11,0-1-44,1 0 11,0 1 11,0-8-34,0-2 23,0-7 0,2-3-45,3 3 22,2-3 23,3 2-11,0-3 33,2-1-22,0-1 11,2-1 0,1 0-12,0 0 1,0-2 11,-1-2 56,2-3-45,-1-1 34,5-6-45,-7 5 0,4-6 0,-8 6 45,0-2-34,0 0 0,0 0 157,-2-2 124,2-5-169,-3 4 11,1-5-78,-2 6 11,-2 1-21,0-2 77,-1 2-67,-1-3 11,0-5-33,-1 3-34,0-1 45,0 7-45,0 2 45,0 2-45,0 2-101,0 2-101,0-1-179,0 1-1132,-1-2 740,0 1-392,-1-2-527,-2 4-1087,-2 1-2700,-1 1 5479,-4 0 0,5 0 0,0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9:59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13162,'0'-6'5468,"0"1"-4537,0 5 839,0 0-1121,10 0-21,0 0-202,10 0 22,-1 0-90,2 0-167,4 0-45,-1 0-124,-1-1 12,-3-1-34,0-1 0,-2 1 0,-1-2-359,-1 0-436,-1-2-696,-2 1-750,-2 1-1703,-4 1-3014,-3 2 6958,-2 3 0,-2-2 0,0 2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00.0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17958,'4'9'1053,"1"0"-918,-3 2-23,1-2-68,-1 2-10,-1-2-34,-1 0-90,0-2-212,0-2-437,0-2-505,0 0-975,0-1-2230,0 1 4449,0 1 0,0-1 0,0 0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00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20983,'3'0'527,"1"0"-393,-2 0 57,1 0-79,-2 0 11,1 0-22,-1 0-12,0 0-33,0 0-22,-1 0 180,2 0-125,-1 0 404,0 0-426,0 0-22,0 0 11,0 0 90,2 0 178,2 0 35,4 1 67,2 0-112,3 1-102,0 0-44,4 0 23,1 1-113,2-1 57,2-1-23,1 0-67,2-1 45,-2 0-34,1 0 0,-2 0 22,-2 0-55,-3 0-12,-3 0-11,-3 0 0,-3-1 33,0 0-21,-3-1 10,1-1-11,-1 2 34,1-1-23,-2 2 46,3 0-24,-2 0-44,1 0 0,0 0 23,-1 0-1,-1 0-22,0 0 0,-2 0 0,-1 0-11,1 0 11,-1 0 0,0 0 0,0 0 0,-1 0 0,1 0-4460,-2 0-447,-3 0 4907,-6 3 0,3-3 0,-2 3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08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44 12557,'-10'6'2454,"1"-2"-1826,9-3 1668,-2-1-1914,1 0 3416,1 0-3518,5-2-78,3-1-101,6-3 56,1-2-23,0 0-89,2-1-45,-1 2 0,-1 1 0,0 3 0,-3 1-11,-1 1 11,-3 1 0,-2 0 0,0 0-11,-2 0 22,0 0-34,-1 0 23,-1 0-44,1 0 44,0 1 0,-1 0-45,0 2 34,-1-2-12,0 3-10,2-1 33,-2 1-79,2 1 79,-1-1-67,0 1 33,0 1 23,-2 0-45,0 3 45,0-1-11,0 0 22,0 1 0,0-2 0,0-1 0,-1 0 22,-1-1-22,-1 0 11,-1 0-22,-2-1 11,1 1 0,0-2-22,1 0 22,-3-2-12,1-1 24,-3 0-36,2 1 24,-2 1-11,-1 1 0,1 2 11,0 0-11,-2 0 33,3-1 1,-1 0-11,4 0-12,0-1 100,-1 2-88,-1 0 44,-1 1 0,1 0-34,1-2 56,1 0-66,3-1-12,0-1 11,1 1-11,1-1 33,0 1-10,0 0 55,0 0-11,0 0-11,0 2 157,6 3-56,-2-2 56,5 3-124,-4-4 46,0 0 22,1-2 11,-1 0 11,2 2 124,3 0-225,-1-2-67,1 2 45,-4-3-56,1 0 0,-1 0-11,1 0 22,-1-1-22,2-1-78,-3 0-471,3 0 33,-2 0-381,-1 0-280,-2 0-526,-2 0-5502,0 0 7216,0 0 0,0 0 0,0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24.1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 11493,'-1'-2'7093,"0"0"-2970,1 2-3720,-2 0 180,2-1 78,1 1-134,7 0-46,6 0-77,4 0-57,4 0-22,3 0-56,5 0 67,3 0-134,2 0-123,-2 0 33,-4 0-23,-5 0-55,-6-1 22,-3 0-23,-4 0-66,-1 0 22,-3 1-23,-2 0-280,-2 0-235,-2 0-7171,-1 0 1355,-8 0 6365,-4 4 0,2-3 0,0 3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24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14 14283,'-4'-8'5222,"1"2"-4707,3 6 269,0 0-414,-15 22 11,6-6-68,-12 20 79,10-12-168,1 1-32,0-2-80,1-1-3460,2-2 3371,2-5-23,1-3-34,1-4 1,2-4-327,0-1-8872,1-2 6128,4-4 3168,2-4-64,5-4 0,-5 4 0,0 1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24.9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11403,'0'-4'6219,"0"1"-3396,0 3-2296,0-2-90,0 7 347,0 3-257,0 12-269,0 6-124,1 2-44,0 1-79,1 1 23,0-2-1,0 2-21,1-3 44,1-2-56,0-3 0,2-3-112,0-4-258,0-4-213,-1-3-190,-1-3-280,-1-3-527,0-1-1031,1-1-683,2-2-1849,1-5 5143,3-3 0,-5 2 0,0 1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25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6 21185,'0'-5'1367,"0"10"-683,1 9-124,-1 13-101,1 5-134,-1 5-134,0 2-1,-1 0-67,-2 0-33,-1-1-1,-1-1 46,0-2-79,1-3-34,3-3-22,-2-3 0,3-2 23,0-3-12,0-1-11,0-3-168,0-4-101,0-4-112,0-3-314,2-3-201,-1-1-493,2-1-594,-1-1-785,5-7-1714,2-5 4482,3-7 0,-5 7 0,-2 2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25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63 15314,'-2'-6'5367,"1"1"-4516,1 5 1200,0 0-1289,12-6-247,-1 5-33,12-4-78,-4 5-91,2 0-100,1 0-146,1 0 1,1 0-68,-2 0 0,0 0-348,-2 0-358,-3 0-425,-2-2-943,-2-3-1701,0-3-4439,-5-2 8214,-2 2 0,-4 3 0,-2 4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27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20546,'0'9'336,"0"2"-325,0 4 34,0 0-45,0 0 23,0-2-23,0 0 0,0-2 0,0-2 0,0-2-258,0-2-448,0-2-414,0-2-751,0 0-494,0 1-1243,0 0-448,0 3 4056,1 1 0,-1-2 0,1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2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83 23560,'-9'-9'1367,"15"0"-1053,46 1 0,11-1-78,11-1-169,6-2 22,-1 0-89,-8 5-44,-17 2 44,-17 3 11,-17 2 45,-11 3 201,-6 8 12,-12 8-90,-9 14-89,-16 8-68,-11 5 57,-7 0-68,-1 1 56,-1-4-33,2 0-23,3-5 11,8-3 46,10-5-12,10-7 45,7-3-67,7-3-12,4-1 45,1 0-33,8-2 111,6 0 35,11-3 44,7-2 78,22-4-235,-8-6-56,16-10-11,-14-7-156,2-9-4054,0-3 2899,-3-2-908,-5 0-7612,7-12 9140,-15 13 0,-5 2 0,-16 17 1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2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1 163 25599,'66'-65'1480,"-3"10"-1278,-21 38-113,0 3-89,-2 7 0,-2 3-549,-1 4-526,-5 0-831,-2 0-951,-6 5-2655,-7 5 5512,-8 9 0,-5-7 0,-4-1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2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0 113 27662,'41'2'985,"0"-2"-961,-6-5-24,0-3 0,-5-3-315,-3-2-895,-1-2-650,-2-1-1412,0-2-3159,-3 3 6431,-3 7 0,-8 3 0,-4 5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5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394 7 18070,'-63'-4'2095,"5"1"-1579,29 5-57,-1 5-134,0 6 112,0 7-146,3 3 12,1 1 11,3 2-90,2 2-45,2 2 23,3 1-68,5-4-22,5-2 79,2-6-57,4-3 46,0-2-35,0 0-33,6 1-22,4 1-12,5-1-55,3 1 10,0-3-33,0-1 12,0-4-12,-2-2-68,-1-4-256,-2 0-215,-2-2-278,0 0-2713,5-9-795,-2-2-4594,4-8 8919,-4 0 0,-7 8 0,-1 3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6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0 22328,'-8'87'964,"-2"-2"-763,-1-16-66,-3 6-23,-3 1 33,-2 3-44,0-5-45,0-5-22,4-13-34,4-14-34,5-15 23,2-14-56,4-7 67,0-6 44,3-13 125,7-9-135,10-19 10,8-6-21,3-3 33,-1 7 33,-4 8 46,-3 10 44,-4 9 79,-2 9 100,-4 4-21,-1 4 66,-1 8-145,-2 6-1,1 10-66,-5 7-169,-1 4 56,-4 4-78,0 3-44,0 2-371,-5 1-549,-2 2-459,-7-2-504,0-1-4748,1-5 1913,1-4-3081,1-7 7843,2-3 0,4-14 0,1-2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7.9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16 24916,'-37'-8'1188,"8"1"-997,29 7-1,0 0-100,2 0-1,7 1-66,6 4 21,8 1-44,2 3 0,1-2-481,-2-2-349,-1-2-638,-4-1-537,-3-1-1065,-5-1-2858,-3 3 5928,-3 4 0,-3-3 0,-2 2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8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28 26171,'-8'0'930,"1"0"-795,7 0 44,1 0-33,4 1-113,4 1-21,4 1 10,2-1-22,0 0-314,1-1-336,0 0-268,1-1-393,1 0-886,3-3-1556,1-3-4147,3-3 7900,-1-2 0,-9 4 0,-4 4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38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269 6 24659,'-6'-6'1333,"3"10"-1030,11 12-124,2 12 22,3 6 12,-2 7-67,-5 5 112,-2 4 11,-3 2-56,-6 3-45,-6-1-68,-7-2 1,-7-3-22,-4-6-79,0-6-56,-1-7-370,3-7-571,3-6-404,1-6-941,1-6-1770,3-3-4516,-1-2 8628,5 0 0,6 0 0,2 0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53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58 24916,'90'-2'1558,"-4"1"-1278,-22 0-258,-2-5 124,-5 1-113,-9-5-21,-7 2-24,-9 3-44,-6-1-436,-8 3-316,-5 1-558,-5 0-472,-4 1-1333,-2-2-3339,-1 3 6510,-3-3 0,2 3 0,-2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53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0 20681,'-45'68'1019,"7"-7"-895,24-29-57,-1 0 56,0 1-112,-2-1 23,1-1-34,1-4-56,1-4-347,2-6-326,6-6-570,2-6-1155,3-2-1042,1-3-370,4-7 3866,3-2 0,-2 1 0,2-1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54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16793,'1'-6'5087,"0"2"-4359,-1 4 975,0 0-1143,19 45-100,-10-20-270,17 38-44,-16-33-134,-2-1-12,0-2-281,-3-5-750,0-2-1244,-2-6-2072,-2-1 4347,-1-4 0,0-4 0,0-1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54.4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0 25028,'0'81'897,"0"-2"-796,-3-16-101,-3 3-224,-6-1-516,-2-3-840,-1-4-919,0-4-4033,2-5 6532,1-5 0,6-20 0,1-7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54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0 121 26183,'84'-35'705,"-7"5"-694,-30 19-22,-3 1-470,-6 1-618,-4 0-537,-3 3-1109,-3 0-2398,-4 3 5143,-2 2 0,-10 1 0,-4 0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0:55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1474 262 16726,'-65'-31'1288,"0"0"1,-2 1-1,2 4-1014,7 8 1,0 3-372,-4 1 0,-2 3 377,-5 3 0,-1 3-798,-2 1 0,0 4 865,-1 8 0,0 5-168,1 2 0,1 6-20,5 7 1,3 5-9,6 2 0,5 4-78,8 3 0,7 4-6,8 5 0,7 4 17,6 5 0,8 3 95,4 8 0,7 3 51,5 4 0,6 0-57,2 3 1,5-1-73,3-1 0,4-2-609,2-6 0,2-1 552,1-6 1,4-4 22,3-7 1,4-4-116,3-6 1,3-6 64,4-6 0,3-6 11,3-6 0,3-6-12,2-3 1,2-5-6,3-7 1,1-5 41,1-5 1,0-5-38,2-7 1,-1-5 5,-1-6 1,-2-4-72,-1-5 0,-2-3 139,-3-3 0,-1-2 16,-4-2 0,-2-3-28,-4 1 1,-2-2 16,-5-1 1,-4-1-46,-6 0 0,-4-1 56,-6 1 1,-6-2-676,-5 1 1,-7 0 641,-7 2 0,-7 0-17,-6 1 0,-11 1-148,-36-21 1,-12 5-61,7 18 0,-6 5-57,3 7 0,-6 2 0,0 7-309,-19 5 0,0 10-65,-2 3 1,0 9-701,6 8 0,1 12 1305,19 10 0,0 8 0,8-3 0,12-8 0,5 1 0,-6 17 0,-1 1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1:02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28 16367,'-71'-8'3731,"13"2"-8349,37 1 5548,8 2 1409,5 0-1958,5 2 1184,2 0-590,1 0-56,8 1-247,10 6 3359,17 0-3381,17 3-258,12-4-55,11-2-337,4-2 0,-3-1 0,-7 0 0,-11 0 0,-12 0 0,-11 2 0,-10-1 0,-8 1 0,-6 0-875,-5-1-4582,0 0-1770,0-2 7227,0-2 0,-3 1 0,0-1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51:04.0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24 25623,'-39'-13'-2488,"8"2"-874,31 17-6469,3 9 9552,0 11 0,0-9 0,0 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11.5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2108 162 18877,'-79'-23'657,"-1"0"0,0 1 1,3 3-473,20 9 0,2 1-1098,-11-1 1,-1 0 1074,-3 0 1,-2 2-1423,-3 1 0,1 3 1338,-3-1 1,1 4-29,-1 4 1,0 4 584,3 3 0,-2 6-430,12 4 0,-1 5 1,4 1 23,-7 5 1,3 6-347,3 5 0,-2 8 1,8-3 172,11 1 0,6 1-39,-11 19 0,6 4 117,19-13 0,5-1-134,1 5 0,3 2 118,4 4 0,3 1 22,2 5 0,3 1-129,1 2 0,2 1 56,4 6 0,2 1-50,2 0 0,6 4 39,6-4 0,6 6 1,1-5-127,-5-21 1,1-3-1,4 2 85,7 16 0,5 3 0,1-10-15,6-6 0,4-10 1126,2-6 0,4-6-1165,2-9 0,3-7 39,0-5 0,2-7 0,2-6 0,1-4-28,0-1 0,1-5 78,0-10 1,3-8-51,-3-6 0,4-6 0,-4-3-6,11-12 0,-3-6-20,-9 3 0,2-4 0,-6-2 3,1-13 0,-6-3 23,2-6 0,-2-3-17,-2-4 1,-1-1 35,-17 25 0,0 0 0,-1 0-8,15-26 0,-3-5 19,-13 13 0,0-4 0,-5 3-549,-1-9 0,-4 0 519,-7 15 0,-1-3 0,-6 5 0,-8-5 0,-8 4 78,-6-2 1,-5 1-68,-6-3 0,-7 3 317,-10 1 0,-7 4-295,-4 2 1,-10 6-23,-5 17 0,-10 6 1,1 4 3,-11 0 1,-2 7-50,10 7 1,-6 2 0,8 6-40,0 11 0,6 6-258,7-3 1,4 5-552,-33 20-934,21 8-2773,17 10-1215,7 14 5659,2 16 1,21-33 0,2-3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17.1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604 22 12815,'0'-5'5412,"0"1"-4393,0 4 1715,0 0-2319,-70-13-22,29 21-349,-9-5 1,-1 4 168,-6 31-11,-2 14-1,0 4 135,4 4-145,6-1 56,11-5-46,10-3-178,9-2-12,6 1 0,7 5 56,0 0 12,4 0-35,1-6 12,2-3-56,9-5 0,5-5 0,9-6-33,3-5 33,4-9-11,2-4 33,2-7-22,20-2-56,-12-7 22,12-8-89,-20-7 90,-7-4 33,-8 1 56,-9-10-56,-6 7 0,-2-10-12,-5 6-10,-5-3 22,-4-3 22,-6 2-22,1 1 45,-1 6-3381,1 5 3392,0 6 224,1 6 415,1 3-258,6 4-123,3 1-79,3 1 0,2 0 3516,4 0-3359,11 0-134,10 0 11,13 0-269,6 0 44,2 0-44,1-7-403,-3-5-572,0-4-896,-5-3-2096,0 8-5864,-9 3 9689,-5 9 1,-14 0-1,-4 3 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5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4 23380,'-29'-4'684,"7"7"-188,22 9-373,9 7-253,28 10 130,4-8 78,26 4-55,-12-15 112,5-5-101,-8-2 0,2-3-12,30-10-11,-26 5 0,-2-2 12,13-11 130,-19 3-142,-17 7-11,-16 3 11,-10 2 400,-4 3-7,-3-1-191,0 6-34,0 19 112,0 22-67,-2 30-179,-8 18-280,4-40 0,-2 1 274,-3 1 0,-2 1-28,0 1 1,0 0 27,-1 2 1,-1 0-35,1-1 1,-1-1-6,0 0 0,0-2-99,1-3 0,0-2 20,-10 35-504,6-18-649,4-22-1222,8-17-7377,2-5 9420,15-6 0,-9-4 1,9-6-1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6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98 14641,'-11'0'5894,"1"0"-5109,10 0 470,0 0-516,10-7-414,10 3-90,12-5-101,9 3-111,3-1-23,2 1-583,4-2-1187,7 2-1289,7-2-2768,9-2 5827,0-2 0,-30 4 0,-10 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6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29 14529,'0'-4'4549,"0"1"-3506,0 3-651,-2 10-112,-5 8-33,-4 13-124,-4 2-34,-3 0 113,4-7-124,-1-6 12,5-9-23,4-3 23,4-6 67,2-1 156,0-1-302,0-6 146,0-5-34,2-8-99,6-8-13,4 0 0,4-1-22,2 2-113,-2 4-705,4 3-684,0 5-1501,4 4-2140,3 6 5154,5 2 0,-13 2 0,-3 0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7.2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286 13 14708,'-6'-7'4718,"2"1"-4191,4 6-113,0 0-33,-78 87 90,44-43-309,-14 13 1,2 0 307,20-13-123,8-3 68,5-8 56,6-3-202,3-5 44,2-4 13,2-2-58,5-5 46,5 0-124,7-1-55,9-3-23,3-3-112,5-2 0,4-3 0,6-1-303,4-1-772,4 0-1088,3 0-1321,3-1-4080,2-4 7564,4-2 0,-28 2 0,-5 1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7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24580,'-15'0'1412,"5"0"-1065,23 0-78,6 0-157,13 0-45,3 0-67,2 0 23,-3 0-46,-6 0-234,-7 0-617,-3 0-616,-4 0-1457,1 7-3025,-4 6 5972,2 12 0,-7-10 0,-1 0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7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17 15090,'-3'-9'3955,"0"2"-3720,3 7 438,0 0-505,-4 7 324,2 14-122,-7 14-213,0 18 79,-4 5-147,-7 3 34,-2-1 68,-2-9-113,1-7 1,5-15 122,3-12 124,7-9 437,4-7-22,2-1-57,1 0-190,1-8-246,-2-9-68,1-11-89,1-7-79,-2-3 12,2 3-23,7 2-191,3 7-571,7 6-695,1 6-885,3 7-1512,4 3-5345,5 4 9199,4 13 0,-15-10 0,-3 9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8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625 322 10608,'0'-5'5994,"0"1"-4851,0 4 908,0 0-1099,-85-10-78,30 15-381,-6-6 0,-2 5 269,-7 20-56,6 7-359,5 4-44,7 3-57,8 3-78,11 3-56,10 11 0,13 8-45,4 14 68,10 4-67,15 3-23,12-6-205,21-10 305,13-14-77,14-16 66,13-19-315,-40-13 0,1-4 259,3-9 1,1-6 55,0-1 1,-2-5 44,-1-8 0,-2-6 51,-6-1 0,-3-3-45,-6-2 0,-4-3 162,17-44-45,-19-8-257,-21 44 0,-4-2 0,0-1 0,-6-3-45,-15-20 0,-7 0 0,6 22 0,-2 2 0,-13-12 0,-5 7-180,-17 7-234,4 17-471,3 15-426,5 10-1143,3 3-7377,-8 50 8432,20-5 0,-1 11 0,21-22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9.3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124 414 14271,'-15'-10'6331,"3"1"-5345,12 9 292,0 0-875,-44-78-123,34 38-1774,-14-10 0,6-1 1639,33 8-100,9 5 101,17 3 78,4 8-33,-3 8 133,-5 10 80,-10 5 2987,-3 8-2505,5 36-404,-8 5-101,1 39-157,-15-5-123,-6 9-101,-1 1-235,-11 1-1166,-2-6-2107,-11-2-6323,3-1 9672,9-3 1,5-31 0,7-14-1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29.4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17 22484,'-11'7'3396,"3"-2"-3396,8-5-8460,0 0 8460,-13-12 0,10 8 0,-11-8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42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483 20 13969,'0'-7'6566,"0"2"-5479,0 5 739,0 0-1198,-61-8-169,26 16-55,-52 0-113,42 19 56,0 6-100,3 4-12,3 6 1,2 5 32,6-1-77,4 0-68,9-7 11,8-4-66,6-3 78,3-2-34,3 0 56,8-2 22,3 3-145,9-4 56,1 0-56,0-4-1,0-4-44,-1-3 0,-2-6-33,-1-4-12,0-3-649,6-3-113,-7-1-415,6-1-660,-8-6-931,5-4-2072,1-8-3104,5-3 7989,0 1 0,-11 8 0,-4 5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43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8 16400,'0'-4'4819,"0"1"-2982,0 3-1568,-3 9 11,1 9-112,-3 16-123,1 9 22,0 4-56,-2 1 34,4-4 45,0-5 11,2-8 34,0-10-1,0-8 23,0-7 89,1-4 23,4-2 78,5-6 113,6-9-258,4-11-79,2-7-45,1-3-55,-1 1-23,-1 1-23,0 2-425,-2 4-404,-3 7-761,-4 8-740,-5 7-2309,-4 4-4537,-2 13 9199,-6 9 0,4-5 0,-4 2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43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325 10 14764,'0'-3'5693,"0"1"-3038,0 2-2061,-33-4-67,15 4-124,-29 3-156,23 10-79,-7 15 134,-2 9-123,-1 9-21,1 2-91,7 0 0,5-1-33,7-2 11,6-3 33,5-3 0,3-3 68,2-2-12,7-2-22,6-2-11,7-5-101,4-6 0,2-6-56,3-7-33,3-4-527,4-11-841,-2-3-1009,-4-9-7365,0 0 9118,-12 6 0,-5 5 0,-9 8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44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113 665 21241,'4'-59'530,"1"-1"1,0 4-1,0 5-149,4-11 67,1-26-414,-4 24 44,-1-17-44,-3 33-23,0 10 90,0 9-45,-1 12 22,0 9-78,0 5 191,-1 3 11,0 4-101,-1 3-90,-6 9 11,-4 3 45,-7 0-44,0-3 33,1-4 0,1-4 0,-1-1 45,2-4-1,-2-1 46,4-1 22,3-1-34,4 0-22,3 1-112,2-1-11,1 1-45,0 1-33,0 0 89,4 3 0,7 3 0,9 3 22,10 2-22,5 0 11,6-3-22,4 0-23,4-6 23,20-1 11,-22-3 11,10 0 12,-30-6 134,-11 3 79,-8-4 245,-7 0-66,-5-2-247,-9-5 101,-8-4-168,-8-2 67,-3 0-67,2 1-79,1 1-22,3 3 0,1 4-460,-4 4-391,11 4-516,0 2-1132,12 5-1288,2 9-2185,1 10 5972,0 14 0,2-16 0,0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38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0 348 23180,'69'-47'522,"-1"0"1,-2 2 0,-3 6-5758,22 4 5616,6 2 619,1 7-866,0 4 603,-2 4-614,-4 4-100,-8 3 44,10 5 2834,-31 2-2901,1 3 939,-36 1-1208,-6 0 39,-6 0-1215,-2 0-975,-4 0-6858,-1 9 9278,-10 4 0,6-2 0,-7 0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38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330 12 13296,'-8'-6'6455,"2"0"-5369,6 6 461,0 0-1054,-28 13 213,-2 33-471,-16 5-112,6 29-67,11-14-45,-2 2-22,3-2-56,1-4-415,6-8-414,5-10-651,4-13-615,7-10-1748,2-11-2623,3-6 6533,2-8 0,-1 3 0,1-4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38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14686,'2'-6'5446,"0"2"-4752,-2 4 1009,0 0-862,27 14-45,-14 9-79,19 20-247,-23 9-189,-5 10-68,-2 2-146,-2 3-56,0-1-22,0-4-382,0 0-425,-1-6-717,1-7-1210,-1-9-1871,1-13-3575,0-9 8191,4-11 0,-3-3 0,3-4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39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12 16490,'1'-6'5569,"0"0"-5064,-1 6 458,0 0-493,0 36-167,0-3-68,0 34 23,0-8-90,-5 3-101,-3 5-33,-6 1-34,-3 3-101,-3-2-537,-3-2-1032,1-5-1154,0-7-2072,3-8 4896,2-11 0,8-17 0,3-7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39.5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62 15818,'4'-8'6129,"0"1"-5120,-4 7 358,0 0-875,53-18-200,-21 12-57,43-14-134,-37 19-90,-6 0 0,-6 1-11,-3 0-437,-4 0-773,-1 0-1031,-2 3-1826,-7 4-4696,-3 8 8763,-5 7 0,-1-9 0,0 0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41.2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23 22810,'-13'-3'1815,"2"2"-1378,11 0-90,0 0 505,0 1-762,8-3 78,6 1-79,13-1-10,9-1 21,8 2-21,3 0-57,0 2 23,-3 0-34,-3 0 34,-3 0-34,-3 0 0,-4 0 1,-4 0-1,-4 0-11,-5 0 0,-1 0 0,2 0 11,0 0-11,2 0 0,3 0 0,-7 0 0,2 0 0,-11 0 0,0 0 0,1 0 0,1 0 11,1 1-11,3-1 0,-5 1-11,1-1 22,-6 0-11,-2 0 23,0 0 67,-1 0-79,0 1 34,-1 2-12,0 4 113,0 9 33,-8 14-44,-6 15-12,-10 11-90,-6 6 1,1-2 0,1-5-23,4-3 0,0-2 23,2-2-23,2-5 67,4-8-44,4-8-1,4-8 35,3-7-57,2-3 0,2-5-11,-1-2-34,1-2-358,0 0-4426,0 0 1098,0 0-3708,0 0 7428,-3 0 0,4 0 0,-2 0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56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67 19090,'7'-32'2151,"-1"6"-1434,-6 21 23,1 3-393,-1 1 1356,0 1-1692,0 3 57,0 9-1,0 11 56,-4 15-56,-3 12-22,-7 5 11,-2 6-34,-4 1-22,0-1 34,-1-1-34,4-7 0,4-11 11,5-8-11,4-10 56,2-3-45,0-5 34,-1-2 78,0-1-100,2-1 55,-2-3 1,3-2-34,-1-4 34,1-2 201,0 0-34,3 0-67,4 0-22,5 0-34,6-1-33,4 1 167,24-1-166,-6 0-47,18 0-32,-15 0 44,-3 0 0,-3 0-34,-8 0 23,-5 0-45,-4 0-34,1 0-470,-9-1-516,1-1-649,-11-8-2007,4-6-3237,-4-8 6913,4-4 0,-3 11 0,-1 5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57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39 11481,'-6'-1'5401,"2"0"-4291,4 1 1019,0 0-1065,-6-7 67,5 6-111,-6-7-280,7 8 571,0-1-1143,2-1 146,7-1-56,6-2-68,6 1 45,4 2-44,-2 1-158,3 1 1,-3 0-12,0 0-44,-5 0-79,-3-1-459,-3 0-303,-4 0-482,-2 1-627,-3 0-403,-2 0-1748,-2 5-2455,-11 4 6578,-6 8 0,4-6 0,0-2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57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7 12647,'-7'7'6230,"2"-1"-5042,5-6 918,0 0-1187,8 6-169,1-2-77,9 7-214,0-5-112,0 2-21,4-3-147,-1 1 45,1-2-112,-2-1-56,-1-1 11,0-1-67,2-1 45,-2 0-45,2 0-22,-4 0 11,-4 0-57,-4-3-346,-5 1-304,1-3-458,-3 0-449,3-1-436,-2-1-1122,2-3-2162,-1-1 5345,-2-2 0,-1 6 0,-1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57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8 9839,'3'-4'5961,"-1"0"-3811,-2 4 181,0 0-1286,0 3-339,0 4 269,0 7-168,0 11 329,0 12-722,-5 13-88,-6 14-125,-7 10-55,-5 8-56,1 2-333,1 2 321,4-2-78,3-4 12,1-6-12,5-10-79,0-11-10,3-8-371,3-12-179,0-4-358,1-8-460,0-7-608,1-2-1891,0-8-3047,0-1 7003,0-3 0,0 0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3:59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 32 6921,'-8'0'1535,"2"0"-1109,6 0-11,0 0-247,-18-1 123,12 0-22,-15-2-101,18 1 90,-1 1 100,2-2 214,1 3 279,0-1 113,1 0 67,0 0 33,0-1 102,0 0-169,0 2-190,0-2-46,0 0-122,0 0-79,-1-1-33,0 1-146,0 1 1278,1 0-1055,-1 1-368,-2 13-1,-3 9-179,-5 24 0,-4 13-45,-3 9 23,-2 0-34,1-2 11,0-8-11,6-4 0,0-9 0,5-8-11,1-11 22,0-7 191,1-8 403,-3-1-314,3-5-101,-2 1-10,4-4 67,2 1 44,1-1 11,1 1-10,2 0-68,7 1 79,8 1-12,13-2-101,9-1 23,6-2-168,7 0 78,2 0-22,1-2-101,0-1 56,-5 0-56,-3 0-3392,-5 2 3358,-8-1-67,-4-1-2061,-6 3-46,-9-3-1713,1 3-4416,-4-1 8337,3 1 0,-6-1 0,-1 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11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1 125 19852,'79'7'1367,"-12"-1"-998,-43-2-21,-2-1-91,0 0 23,0 1-4195,0-2 4195,3 2 804,-1-3-860,3 1-22,4-2 55,-1 0-10,6 0-12,0 0 3348,4-4-3359,-1 0-23,3-5-66,-1 3 55,3-1-33,2 2 23,3-2-12,1 1-101,-1-2-22,-5 2 22,-1 0-56,-3 0 79,0 0 11,14-2-23,-14 1-22,10 1-11,-19 2 22,1 0-44,1-1 44,0 0-45,-1 1 34,10-1-56,-12 2 11,8-2-11,-13 3 23,-1-1-23,2 1 11,-1 0 0,1 0 12,3 2-23,2-1 56,13 1-34,-12 0-11,4 0 0,-17 0-11,-3 0 0,-1 0 12,-1 0-12,-4 0 0,1 0 11,-2 0 0,-1 0-11,0 0 0,0 0 0,0 0 0,1 0 0,-1 0 0,2 0 22,2 0-22,-3 0 23,2 0-23,-3 0 22,2 0-11,-1 0 1,3 0 21,0 0-10,4 0 112,11-4-46,-5 1 1,6-1 22,-7 3 22,1 1-55,2 0-68,-2 0 22,-1 0-33,-7 0 12,-3 0-35,-5 0 12,-4 0-381,-1 2-930,-12 4-1536,-12 3-4414,-18 2 7272,-5-4 0,16-2 0,10-4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3.2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49 17162,'-6'-2'4639,"0"-1"-3731,6 3 650,0 0-875,38-16-448,-10 10 101,34-12-33,-19 16-157,0 1-12,-4 1 79,-6 0-45,-5 0 56,-5 0-112,-4 2-56,0 2 22,-4 0-55,-2 1-12,1-2-11,-8 1-11,2-3-191,-7 0-2251,0-1-819,-1 1-3922,-6 6 7194,-6 5 0,3-3 0,-1 1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3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20289,'24'84'442,"-13"-31"1,-3-3-443,-8 4 34,0 13-34,0-37 33,0-8-33,0-8 101,0-7-90,0-4 236,0-3 111,1-15 236,2-8-101,3-21-67,2-7 111,1-3-133,-2 1-135,-3 7-34,-1 8-112,-2 10-22,-1 8-67,0 9-23,0 5-22,0 3-3317,0 3 807,3 3-2510,3 7 5031,3 9 0,-2-6 0,-2 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4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33 19673,'0'-20'1378,"0"8"-628,0 32-67,0 19-32,-4 24-214,-1 16-169,-4 9 24,-1 2-236,2-1-11,0-6-45,2-9-67,1-14-214,2-16-996,1-14-1154,1-13-2051,1-9 4482,0-5 0,0-3 0,0 0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4.6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23628,'52'-6'1165,"-3"6"-1031,-2 27-89,-11-7-45,10 4-459,-5-8-594,-10-5-572,9-2-1064,-12-4-2018,2 1-2755,-4 4 7462,-2 6 0,-11-7 0,-4 2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5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 22283,'-38'51'274,"0"0"1,-20 29-230,49-27-34,7-19-11,2-7-11,0-5 0,2-5-67,4-6-34,5-5-180,7-3-78,2-8 124,3-12 145,1-10-56,-2-12 157,-2-2 0,-7 3 34,-1 4-1,-5 7-33,-2 7 23,0 7-1,-4 6 0,2 5 1,-2 2-1,2 0 191,-1 6-45,4 8 34,0 9-34,1 10-146,1 2-22,-2 1 0,2-3-269,-3-5-919,2-6-1063,0-6-2534,1-7-2733,4-5 7518,1-3 0,-5-1 0,-1 0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5.4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 10193,'4'-7'4729,"-1"2"-3273,-3 5 796,0 0-1400,8 48-258,-6-18-68,5 37-190,-7-35-145,-1-7-124,1-9-67,-1-5-22,1-8-101,0-2 123,3-15 101,6-2-57,4-12-10,5 3-34,-3 7 0,-2 6 0,-3 6 11,0 4 34,0 2 78,-1 2-100,1 7 33,-4 6 33,0 7-78,-3 6 12,-1-1-23,-1 5-594,-1-5-1602,-1-2-4314,0-8 6510,0-8 0,1-6 0,0-3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5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1 16591,'-28'80'2174,"5"-12"-1659,14-46-223,4-7 55,1-7-179,3-5-168,1-2-22,0-1 22,2-7 179,9-7-101,4-9 68,9-5 291,-1 2-11,0 4-90,-2 6 11,-1 5-101,-1 6-66,1 3-45,-1 2-12,-4 1 191,0 9-90,-6 7 22,-3 24-246,-4-8-78,-3 9-920,-3-19-1030,1-7-2062,0-7-4380,2-6 8470,1-3 0,0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6.2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33 15392,'0'-6'5816,"0"0"-5223,0 6 674,0 0-898,-16 46-33,8-16-235,-11 38-34,15-30-67,2-2 0,2-6-11,1-7-23,6-5 34,4-8 0,8-4 23,1-4 55,0-5-55,0-10 44,-3-6-22,0-10-34,-4-2 34,-3-1-45,-4 2 23,-2 0-46,-3 0 12,-1 2-382,0 1-447,0 4-952,-3 6-2119,-3 6 3911,-7 8 0,6 2 0,-2 2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6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237 0 16411,'-79'7'1211,"17"0"-987,51 0-44,5 3-136,2 4 35,2 3-79,2 7 67,6 5-11,5 4 67,8 3 180,1 2 346,-2 0 24,-5-2 111,-7-2 23,-3-1-34,-4-3-101,-8-4-268,-2-3-180,-9-5-79,1-3-122,-1-5 10,3 0-33,-2-3-358,2-2-2477,-1 1-818,9-5-4089,0 2 7742,22-5 0,-10 2 0,9-1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7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5 13801,'0'-2'5905,"0"0"-4280,0 2-1200,-59 46-10,37-20-124,-43 35-77,55-33 88,6-3-179,3 2-33,1-2-68,0 2-22,2-5-67,6-2-707,6-8-817,10-5-504,7-5-1793,6-9-1401,1-6 5289,0-6 0,-18 6 0,-5 4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7.5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129 34 20714,'-64'44'975,"13"-5"-762,43-19-123,5-2-23,1 1 0,2 0-56,0-1 12,7-2-12,4-3 0,9-5-11,2-4 45,3-3-45,-2-2 11,2-9 34,-3-5 112,-3-12 45,-3-3 190,-6-3-146,-4 0-156,-4 3 22,-2 5-112,0 5-11,-4 7-437,-4 3-673,-3 6-750,0 2-1143,3 2-2264,4 0 5278,3 0 0,1 0 0,0 0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7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20188,'28'40'1165,"-5"0"-986,-23 2 135,-3 0-146,-3 0 45,-3-5 146,-1-7 11,1-9 111,3-9-44,2-6-112,2-4 79,2-2-147,0-5 12,0-7-79,2-9-66,6-6-35,4-2-78,7 0-11,2 3-67,2 1-650,2 4-694,1 5-763,-1 5-1030,0 4-3105,-1 3 6309,-2 2 0,-9 1 0,-5 1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8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 22 15795,'-9'-5'5861,"2"1"-4920,7 4 347,0 0-962,-25-6-214,19 5-12,-19-5-21,25 11-23,0 3-34,0 8-11,2 3 1,1 2 21,3 0 57,-1 0 67,-1 5 89,-3-2 0,-1 3 2,-6-1-92,-2-2 1,-7-2-123,-2-5-34,1-3 0,1-5-550,4-3-862,1-3-1568,2-1-2499,3-2 5479,2 1 0,2-1 0,1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38.6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80 15975,'-5'-8'5311,"1"1"-4717,4 7 470,0 0-627,-35-8-123,22 6 78,-28-3-145,28 15 44,1 7-112,-1 9-134,4 4 56,2 6-79,3 0-22,3 2 0,1-6-22,7-4 11,7-11-23,9-7 34,9-7 45,2-12 0,4-7 212,-5-12 12,-4-6-67,-8 0 67,-7 2-101,-7 0-67,-4 0-45,-7 0-56,-10 1-706,-12 4-594,-17 11-3821,-17 7 5121,-21 23 0,33-10 0,1 11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51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358 18 13611,'-8'-10'5165,"2"3"-4190,6 7-269,-65 66 89,30-23-2635,-9 7 0,0 1 2456,4 10-246,5-2 682,5-4-839,8-7-146,7 1 57,7-4-24,3 2-100,4-1 3427,2-8-3416,8-5 98,3-8-98,10-5 1,4-4-12,3-4 0,2-4-45,11-5-22,-11-3-34,5-5 11,-17-3-22,-5-5 0,-4-6-101,-2-24-123,-3 4 0,-1-17-90,-3 22 415,-1 5 11,0 9 145,0 8 281,0 5 538,0 4-639,0 1 840,0 1-840,2 1 78,7 0-189,5 0-113,9 0-79,1 0-22,2 0-179,1 0-673,-1 0-638,2 0-1032,0 0-6203,1 0 8725,1 0 0,-13 0 0,-3 0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4:51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32 19953,'-6'80'1109,"0"-5"-773,3-29-45,0-2-78,0-8-146,1-9-67,1-13 23,1-7-23,0-5-12,0-2 12,0-8 45,0-8 67,0-14-89,0-7-12,1-1 22,2 2 12,0 3-11,3 5-34,0 3 0,2 8-45,1 4-11,1 8 22,1 2 23,1 3 11,2 3 56,2 8 0,0 7 23,1 8-57,1 6-11,1-4-11,0 1 23,-1-7 66,0-4 259,4-5-180,-7-7 56,4-4 23,-5-14-68,1-5-45,1-11-33,-2 0-67,-3 0-23,-1 1-11,-1 2-437,-2 0-470,1 4-954,-1-1-2396,-1 4-4842,-2 2 9099,-2 7 0,-2 4 0,0 5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5:39.3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71 6932,'-4'-2'4426,"1"0"-3036,3 2 4526,0 0-4650,-38-25-168,26 16-11,-28-17-314,35 22-347,3 3-124,0 0-178,2 1-57,12 0 650,23 0-56,35 0-280,-15 4 0,6 2-984,15-1 1,5 2 882,12 3 1,4 2-87,-27-6 0,2 1 0,1-1-565,3 1 1,0-1 0,1 1 474,1-2 1,0 1 0,1 0-12,1 0 1,1 1 0,0 0-94,1 0 0,-1 0 0,2 0 0,0 1 0,2 0 0,-1 0 0,2 1 0,-1-1 0,1 1 0,-1-1 0,1-1 0,-1 0 0,0 0 0,0 0 0,0-1 0,-2-1 0,-1-1 0,-1 0 0,0-1 0,-1-1 0,-1-1 0,-3 1 0,0-1 0,-1-1 0,-4 1 0,-2-1 0,-1-1-115,26 1 1,-4 0 114,-12 0 0,-4 0 0,-11 0 0,-5 0 0,33 0 0,-15-1 0,-37 0 0,-6-3 0,-26 2 1573,-5-2-1573,-1 2 690,-2-2-2954,-10-1-7567,-26-6 8535,-4 5 0,2-2 1,16 8-1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5:41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8 13128,'0'-5'5749,"0"2"-3744,0 3-1545,1 49-90,-1-10-90,-4 48-56,-6-21-34,-6 4 57,-2-3-124,-1-7-22,3-11 22,3-13-78,4-14 11,5-11-33,2-7-1,2-4 34,0-10 45,3-12 33,5-19 1,3-14 33,4-6 33,-3 3 46,-3 4-124,-1 9 34,-3 8-123,2 12-34,-2 8 0,-1 10-135,1 3 12,0 4 11,3 4 90,3 11-12,5 10-146,1 13-55,1 6-11,-2-2 145,0-2 34,-1-7-45,7-7 67,-3-12 45,9-7 90,-2-21-79,5-9 34,-2-14 67,0-5-79,-5 2-22,3-5-78,-5 16-448,0-1-1076,-4 18-583,-4 3-2219,1 6-1691,-1 2 5236,0 2 0,-6-1 0,-2 1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5:42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 10 14204,'2'-6'6006,"0"2"-4997,-2 4-147,0 0-593,-27 13 34,5 8 33,-24 18-22,12 7-180,3 7-11,5 1-100,8 0 10,7 0-33,6-6 0,3-1-33,4-8 33,8-6-11,5-9-23,7-8 23,1-8-12,-4-4-44,-2-4-67,-3 0 134,-2-8-135,-1-4 46,-4-11 10,-3-4-257,-3-5 134,-1-2 124,0 1-12,0 2 68,-2 4 10,-1 2 12,-1 4 45,0 3 134,2 4 248,1 4 54,1 4-189,0 4-35,0 1 203,0 1-326,10 0-66,3 0-57,9 0-11,0 0-325,0 2-773,-3-1-740,2 1-515,-1-2-2521,2 0-2286,-1-2 7160,0-5 0,-11 3 0,-2-3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5:42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1881 183 15885,'-68'-36'1550,"1"0"0,-1 2 0,-4 6-1181,6 14 1,-6 6 0,2 1-2136,-20-2 0,-2 3 1975,9 3 0,-5 2 1,5 2 86,-12 6 1,4 4 165,7 2 0,2 4-378,9 4 0,4 3-34,9 3 1,3 3-12,6 2 0,4 3-28,4 4 1,3 4 16,4 1 0,4 2-28,4 3 0,5 3 11,5 1 0,4 1 246,4 3 1,5 1-241,1 1 0,6 0-12,6 1 1,4 1 55,4-1 1,6-1-6,7 0 0,7-2 50,4-2 1,4-3-57,8-2 1,5-3 16,4-5 0,10-4-15,5-10 0,9-4 1,-2-4-439,-15-5 1,-2-2 0,3-2 396,22 1 0,5-2 1,-6-4 32,7-3 1,-6-4 647,-3-5 1,-2-3-682,-9-3 0,-3-4 11,-7-5 1,-4-5 21,-9-2 1,-3-6 28,4-21 0,-7-5-45,-15 11 0,-5-2-23,3-19 1,-7-1 33,-14 14 1,-6 1-35,-2-2 1,-5-1 5,-6-2 0,-4 0-11,-5-1 0,-5 2 0,-7 1 0,-7 3-73,-3 4 1,-5 3 133,-1 4 0,-6 5-661,-21-2 1,-2 7-91,21 12 1,-1 3-342,-13 0 1,3 7-2668,-14 18-4470,2 25 8168,-5 23 0,37-17 0,4 0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0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17 239 10877,'1'-4'3394,"0"1"730,-1 3-3295,37 27-145,-27-5-214,28 26-145,-35-9-314,0 3-11,0 7 0,-1 2 11,-1 3 1,0 2 21,-1-5 34,0-4 90,0-11 12,0-11 100,0-12 22,-1-7-90,-3-5-122,-4-16-57,-5-12 1,-3-24 133,4-17 1,3-12 158,6-9-47,2 0-100,4 5-33,7 13-79,16-3-56,1 28-101,12-2 45,-7 25 34,3 6 22,-1 7 22,0 4 23,-13 5 156,-5 6 147,-13 5 78,-7 11-258,-9 10-45,-10 7-56,-9 1-123,-18 19-123,14-19-191,-11 12 0,17-19-459,1-1-560,4-1-1379,4-1-4056,9-1 6824,6-4 0,5-10 0,1-7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0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12904,'6'-8'5368,"-2"2"-4427,-4 6-224,0 0-291,6 59-169,-4-20-33,4 47 57,-10-41 66,1-10 79,-3-12-79,4-10 158,1-9 21,1-1 135,0-3-538,0-11 113,1-6 134,5-14-236,4-2 45,4-1-145,0 7-34,-2 5-79,-3 8-1019,-1 6-1322,1 3-2858,2 3 5278,5 1 0,-7 1 0,0 0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0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8 14922,'0'-4'5019,"0"1"-2957,0 3-1872,2 32-190,-1-4-157,1 33-1042,-7-13-1344,-1 4-3026,-4-3 5569,3-2 0,2-22 0,3-7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1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20367,'14'30'1065,"-2"6"-897,-12 8-124,0-2-21,0-9-23,0-13-90,0-8-22,0-8-426,0-3 415,0-9 123,4-4 22,2-8 12,5-1 22,-2 1-34,0 6 124,-2 4-34,0 3 23,1 2 89,0 2-79,0 0-55,0 3 44,-2-1-122,2 1 111,-3 0-34,1 5-77,-2 6-12,0 6-1120,-1 0-2410,1-6-5222,1-5 8752,5-5 0,-5-1 0,2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1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20 15011,'0'-10'4762,"0"1"-4314,0 9 460,0 0-605,-12 57-158,9-31-145,-10 45-45,13-53 1,5-7-68,4-7-157,6-5 258,3-12 11,0-5 0,-2-12 224,-4 2 33,-3 6 158,-4 5-147,-3 9-189,0 4 111,-1 4-179,1 0 69,-1 0 32,1 3-112,2 4-12,-1 4-884,2 2-494,1 4-1154,0 5-2710,1 6 5254,3 9 0,-6-15 0,3-2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07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1986 20658,'-1'-26'1289,"1"-10"-1076,3-16 78,4-19-78,3-22-196,-4 37 0,1-3-1382,1-8 0,-1-2 1365,1-8 0,-2-3 11,1-3 1,-2-2 141,-1 0 0,-1-1-137,-2 5 1,0 2 28,0 6 0,-2 3-40,0 8 1,-2 4 228,1 6 0,-2 3-256,-7-39-12,0 14 34,2 5 45,2 7-45,3 11 45,0 10 1355,4 13-1411,-1 14 616,1 6-605,0 7 409,0 1-353,2 0 471,21 0-11,18 0-46,38 3-218,-28-3 0,3 0-345,10 2 1,3-1 226,6-1 1,1 0-530,6 0 0,1 0 513,2 1 0,1 1-18,6-1 1,1 0-12,-25 1 1,1-1 0,1 1 14,6-1 1,1-1 0,2 0-604,8 1 1,1-1 0,1 1 535,5-1 1,1 0-1,1 0-15,1 0 1,0 0-1,1 0-613,-1 0 0,0 0 1,-1 0 601,-4 0 0,0 0 0,-2 0 11,-3 0 1,0 0-1,-2 0-58,-4 0 0,-1 0 0,-1 0 62,-3 0 0,-2 0 1,0 0-57,-4 0 1,-1 0 0,0 0 57,28 0 0,-1 1-28,-3 1 0,0-1-6,-4 1 1,-1 0-6,-3 0 0,-2-1 11,-5 0 0,-2-1 463,-5 1 1,-3-2-464,-6 1 0,-2 0 39,-5 0 0,-1 0 17,40 2 1945,-9 0-1979,-29 0 0,-1 2 12,27-1 5,-28 1 0,0 0 29,25 2 776,6 2-844,6 2 0,-1 1 1256,-4 0-1256,13 6 0,-32-5 0,5 3 565,-37-8-565,-8 0 79,-3-2-79,-4 0 0,-2-2 0,-3-2 0,-4-1 0,-2 0 0,-5 0 0,1 0 0,-3 0 0,1 0 0,1 0 0,1 0 0,-2 0 0,2 0 0,-3 0 0,3 0 0,-3 0 0,3 0 0,-2 0 0,1 0 0,-1 0 0,0 0 0,0 0 0,1 0 0,0 0 0,-1 0 0,0 0 0,1 0 0,5 0 0,1 0 0,8 0 0,6 0 0,12 0 0,14 0 0,17-2 0,11-3 0,2-5 0,-5 0 0,4-5 0,-29 6 0,1-1 0,-31 5 0,-4 3 0,-10 1 0,-1 1 0,-3 0 0,-8 14 0,-2 12 0,-10 27 0,-2 22 0,-2 18-335,11-39 0,1 3 335,-1 3 0,1 1 0,1 4 0,1 1 0,-1 2 0,0 0 0,1 2 0,0-1 0,0-2 0,0-1 0,0-1 0,0-2 0,2-5 0,0-2-50,-8 41 50,6-21 0,-1-26-337,8-19-738,-5-18-370,-1-8-1155,-11-5-2073,-17 0-5158,-18 0 9320,-20-1 1,30 0-1,5 0 1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7:48:07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98 19157,'-63'11'1815,"28"-3"-762,78-5 46,40 2-2139,-21-1 0,6 0 1326,14 0 0,5-1-89,-22-2 1,3 1 0,1-1-26,6 0 0,2-1 0,2 1-1,5-1 1,1 0 0,2 0-348,4 0 0,1 0 1,1 0 283,5 0 0,2-1 1,0 0-421,-24-1 1,1-1 0,0 0-1,1 0 379,2-2 0,0 1 1,0-1-1,1-1-3,2-1 1,1 0-1,-1-1 1,2 1-307,0-1 0,1 1 0,1-1 0,0 1 312,2 0 0,1 0 0,0 1 0,0 0-28,-1 2 0,0-1 0,0 2 0,0-1-3,-3 1 0,0 1 1,0 0-1,-2 0-39,-2 1 0,0 0 0,-2 1 0,0-1-101,19 1 1,-2 0 0,-1 0 100,-5 0 0,-1 0 0,-2 0 0,-4 1 0,-1-1 0,-2 1 0,-5-1 0,-2 0 0,4 0 0,20 1 0,4-1 0,-5 0 0,-24 1 0,-5-1 0,2-1 0,16 1 0,1 0 0,-7 0 332,-3 0 1,-7 0-333,-5 0 0,-1 0 0,-6 0 0,-1 0 0,-4 0 0,-1 0 1926,36 5-1926,-11 0 2114,-6 3-2114,-25-2 1775,-4-2-3075,-24-3-675,-9-1-2372,-3 0-5484,-24 0 9061,-36 0 1,23 0 0,-19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1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167 110 15381,'-6'0'5793,"2"0"-4998,4 0 494,0 0-1255,45-17-1,-17 4 23,34-13-11,-33 11-90,-8 3-44,-8 6 33,-7-1 56,-4 2 0,-6 1 0,-12 1 78,-10 2-11,-14 1-33,-5 7-12,-1 6 101,4 8 337,3 4-202,8 1 33,5 2 67,6 0-234,7 0 77,4 0-178,5-1 55,2 0-100,2-2 22,1-1-896,14-2-852,0-11-919,14-1-2274,-3-13-3979,1-10 8920,0-6 0,-12 4 0,-3 2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1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17823,'0'-10'2970,"0"1"-2365,0 9 67,0 0-504,53 13-168,-25-3-90,42 8-1221,-37-6-2924,0-3 4235,6 1 0,-19-6 0,-1 0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1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92 0 20031,'-22'59'762,"1"-4"-493,9-11-135,0-5 68,3-5-202,2-8-11,2-10-23,3-8-67,1-6-67,1-2 168,0-6 0,4-6 90,5-9 112,8-6-90,4-1 168,3 2-213,1 3 90,1 5 89,2 1-224,-1 7 225,-3 1 224,-5 6-169,-6 1 270,-3 2-90,-2 6-135,-1 4-22,-1 9-325,-1 2 123,-2 1-123,-2-2-90,0 1-1288,-1 3-885,0-9-2174,0 2-5394,2-13 9739,7-1 1,-5-3-1,5 0 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2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27 13600,'0'-5'4974,"0"1"-4716,0 4 100,0 0-167,-9 27-113,7-14 80,-6 20-158,8-23-12,3-6-44,6-1-179,5-7-146,6-6 258,1-8 55,0-4 68,-4 0 90,-3 6-79,-5 6 426,-4 6-22,-3 3 279,-1 1-212,1 0-78,0 3-57,3 4-257,0 4 22,-1 4-112,1 1-45,0-2-112,-1-1-751,0-5-1008,0-3-1613,2-3-1211,3-2 4740,3-7 0,-4 5 0,-2-6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2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21712,'0'20'997,"0"8"-818,0 11-55,0 7-113,-1 0-22,-2-2-236,0-4-1187,-1-9-852,1-5-1939,2-8-2363,-2-5 6588,3-7 0,-1-2 0,1-4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2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15056,'22'-36'-2127,"0"8"1,-12 27 0,-1 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3.0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14260,'-3'0'4258,"1"0"-3776,2 0-471,-7 35 45,5-22-56,-5 27-11,10-33-45,4-4-56,4-2 101,5-5-12,1-8 35,0-5-12,-1-4 22,-3 3 180,-6 7 347,-2 3-123,-3 5 10,0 2-178,-2 1-258,2 0 314,-1 0-135,2 6-111,1 4-1,2 6-67,3 5-11,4 0 11,5 1-819,2-2-996,4-3-2656,1-4 4471,-1-4 0,-11-5 0,-3-2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3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17 202 16983,'1'-4'2634,"0"1"-2332,-1 3-212,0 74 257,-1-31-196,-1 7 0,0 0-16,-1-5-135,-2-11 56,1-12 112,3-10-168,0-7 0,1-7-68,0-13 91,0-10-23,0-19 0,7-6 11,4-9-11,8-2 11,4 3-11,2 3 34,4 6-11,0 8-46,-1 9 23,-3 10-56,-6 11 45,-6 5 22,-4 6 22,-3 7 192,-3 6-79,-1 28-146,-7-4-124,-6 14-201,-5-17-985,-1-6-1660,3-7-1433,4-7 4403,6-4 0,2-6 0,2-1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3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3 13207,'2'-1'5143,"0"-1"-4571,-2 2-337,0 72-90,0-36 35,-4 54-146,-1-56 302,-5-7 302,0-6-111,0-6 22,1-5-146,2-4-246,3-4-23,1 0-134,2-2 0,1-6-11,2-5 11,7-8-11,4-4 11,8 0-750,-1 2-539,5 0-1669,2 2-2331,6-3 5289,2 5 0,-14 5 0,-4 6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4.1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0 18608,'-29'67'953,"7"-5"-584,29-45-234,3 0-124,5-13 112,2-3-101,-1-4 247,-2-8 11,-1-6-33,-6-8 0,-2-2-169,-4 3-78,-1 2-302,0 5-1099,-4 5-1827,-1 6-3651,-2 2 6879,4 4 0,1 0 0,2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4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8467,'0'0'0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4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8467,'0'0'0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4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18048,'-3'52'941,"-1"0"0,-4 37-482,-7-50 135,3-8-168,3-9 45,3-9 21,4-7-88,0-4 246,0-2-292,0 0-201,-1-1 191,-1-3-236,0-3-56,1-2 0,0 1-34,2 0-22,0 0 0,1 0-527,0 0-570,0 2-1257,0-2-2475,0 2 4829,0-1 0,0 4 0,0 2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5.6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118 125 21028,'-5'52'796,"0"-1"-539,-2-8-145,-1 1-78,0 0 11,-2-1-1,-2 0-32,-2-5 21,-1-6-22,1-9 259,4-11-136,4-5 34,4-6-22,1-16-101,1-11 33,6-22 225,6-10-102,7-3 181,6 1-125,0 4-134,3 4 79,2 8-135,13-8-67,-11 21 0,9-3-45,-15 22 45,-4 6 0,-4 4 157,-7 6-22,-5 10 55,-4 11-112,-12 12-33,-8 8-90,-11 0-459,-19 20 79,12-21-752,-7 8-907,19-27-2398,6-6-4840,7-8 9322,6-5 0,4-4 0,1-2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5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20557,'-12'85'1323,"3"-21"-987,-8-33-68,10-21 226,4-6-80,2-4 12,1 0 123,0-6-168,1-7-45,5-10-134,4-3-191,5 0-22,-1 6-23,-2 5-638,0 5-751,1 3-1401,2 4-3081,0-2 5905,5 0 0,-10 2 0,-1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6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21924,'-40'79'-1154,"7"-12"-2274,26-44-4707,2-5 8135,3-3 0,2-7 0,0-4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6.4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41 19796,'-28'86'1232,"7"-15"-929,23-49 346,8-4 215,5-1-607,9-8-44,1-4-34,0-6 157,0-12-78,1-9 56,-5-12-23,-2-4-235,-11 1 45,-3 3-101,-5 5-157,-4 5-448,-8 6-1255,-10 7-1580,-13 5-6391,-7 4 9784,-10 11 1,22-7-1,3 7 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7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99 110 15056,'0'-3'3653,"0"1"-3172,0 2-413,-2 61 100,-7-8-95,3 1 0,-1 3 72,-12 28 113,1-2-157,3-16-79,5-15 12,3-19-1,4-16 259,1-10-35,2-16 1,0-17-11,0-24-23,3-24 67,6-12-657,6-4 433,7 5 56,6 12-101,4 13 23,8 13-11,3 14-23,0 10-3159,-3 11 3182,-8 8 89,-9 3 774,-3 15 43,-12 3-335,-1 18-392,-23 5-45,-7 4-168,-19 5-79,-20 13-637,20-21-696,-4 4-617,32-30 1948,7-6-4827,6-7 762,10-1 4146,5-2 0,-2 1 0,0-1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8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0 210 18227,'95'-29'639,"-14"1"-583,-48 7-56,-7 1 0,-7 2 201,-9 2-201,-6 1-67,-3-1 33,-1 0 34,-3 2 23,-3 4 313,-4 5 370,-3 3 112,-2 2-179,-2 5-203,0 4-156,-2 12-44,1 8-112,1 10-124,1 8 0,2 1 11,5-1-11,2-4-56,5-10-281,1-7-369,3-10-381,5-8-560,8-4-638,8-8-1122,8-11-1467,4-12 4874,5-13 0,-18 16 0,-3 3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8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6 9778,'3'-3'4829,"-1"1"-1915,-2 2-2085,4 58 112,-3-24-257,-2 45-46,-4-44-43,-5-11-315,3-7 100,4-9 113,0-5-10,2-3 32,0 0-258,1-3-89,0-8-44,0-8-113,0-8-22,3-1-23,4-1-179,5 4-537,6 3-718,2 4-807,5 2-1893,8 1 4168,6 1 0,-15 7 0,-3 2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8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21824,'37'-1'-672,"-5"0"-1110,-16 1-2364,0 0-4639,0 0 8785,0 0 0,-7 0 0,-2 0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8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16378,'0'-5'5222,"0"1"-5211,0 4-11,0 0-303,31 0-940,-11 2-2197,27 5-4527,-20 4 7967,1 5 0,-14-7 0,-1-1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9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47 624 16714,'-8'0'5266,"2"0"-4706,6 0 91,0 0 88,-14-64-89,10 20-426,-4-6 0,1-2 179,7-16-235,0 0-168,3 4 12,3 9-12,4 9-336,5 11-426,1 7-762,0 8-740,-2 5-1332,0 5-1760,-4 5 5356,-4 5 0,-3 1 0,-3 1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9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25353,'13'13'-22,"4"-3"-1435,7-1-1680,6-1-4101,0 1 7238,2 4 0,-14-7 0,-5 2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19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20479,'-49'87'1221,"10"-13"-795,35-52 45,1-1-124,2-4-145,1-4-202,3-4-78,6-5-124,7-5-336,5-12-34,4-9 192,-4-10 312,0-1 68,-7 6 34,-3 6-34,-5 10 246,-4 6 68,-1 4 201,-1 1-156,0 7-34,0 5-224,0 9-101,0 0-34,1 1-627,3-2-515,6 2-561,9-2 269,9-3-3675,10-4-1356,4-7 6499,2-2 0,-20-4 0,-5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0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204 1 23325,'-73'11'1681,"10"5"-1379,47 8 69,-1 6-136,4 0-90,3 3-77,3-2-57,3 0-22,3-7-337,1-3-459,0-9-616,8-5-504,3-5-101,11-4-661,2-8-113,3-7 663,-4-8 570,0-3 851,-2-3 718,-1 1 415,-1 0 1625,-1 2 391,-4 5-212,-1 6-359,-3 4-381,-4 7-224,0 2 101,-3 3-360,0 1-222,1 5-315,0 5-280,-2 9-67,0 3-112,-2 3 0,0-1-246,0-3-673,0-5-852,0-9-1265,0-3 877,0-4 0,0 0 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0.3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 24244,'-7'57'295,"0"1"0,0-5 0,-2-4-295,-7 3-202,-2-2-851,3 1-1266,3-5-650,2-3-1760,6-6-3137,1-12 7866,3-11 0,0-9 0,0-5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0.4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15863,'1'-4'4806,"0"1"-3909,-1 3-897,0 26-179,0-10-740,0 21-975,0-18-2229,0-3-2566,1-6 6689,7-3 0,-5-5 0,4-1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0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5 14775,'0'-3'7317,"0"1"-6241,0 2-415,-12 60-268,4-24-136,-10 52-212,8-38-11,0 0-34,3-4-303,2-2-492,2-8-875,1-5-571,-2-9-840,2-5-1065,-3-7 302,4-5 1100,-1-3 2744,2-3 851,0-6 1883,0 0-325,0-7-414,0 3-617,4-3-639,0 1-604,6 2-135,2-1-1200,2 2-2105,3 2 3305,-2 2 0,-6 4 0,-3 1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1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8 12658,'0'-4'5883,"0"1"-3811,0 3-1489,-14 34-224,8-12-146,-11 29-34,13-24-101,1-4-44,2-5-34,1-5-45,0-7 23,0-3-102,0-3-66,2-1 67,5-8-12,2-3 91,4-6 21,-3 0 12,0 4-11,-2 1 22,-2 5-34,-2 2 34,0 4 157,-3 1 224,1 1 359,-1 0-91,1 4-201,-1 6-313,-1 6-124,0 4-22,0 0-90,0-1-526,0 0-304,0-3-660,0 1-2229,0-6-3206,2-2 7026,2-6 0,-2-2 0,2-1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1.6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22933,'9'11'1871,"-2"4"-1736,-7 7-68,-1 3-56,-1 0 0,-2-1 12,0-1-23,1-4 0,1-3-12,0-5 46,1-4-34,1-4 0,0-2-325,0-1 314,0-2-112,0-4-45,4-4 67,2-3 56,2 0 45,0 3 0,-2 2-33,0 4-113,-1 1-538,3 0-425,3-2 112,2 0-2073,1-1-416,-2 2-1780,2 1 5266,-2 0 0,-5 2 0,0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2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148 115 15123,'0'-3'3507,"0"1"-3271,0 2-236,8-28 112,-6 16-34,7-20-44,-9 24 55,0-1-10,0 2-23,-4-1 123,-3 4 381,-4 2 415,-6 2-79,-2 0-324,0 6 11,0 6-46,1 9-189,2 7 100,2 2-190,3-1-57,4-6-133,4-1-35,2-7-66,1-2 21,1-1-223,5-3-482,4-1-751,5-4-784,3-2-1535,-1-2-3104,4-10 6891,-2-3 0,-6 1 0,-5 1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2.3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12 13913,'0'-6'6947,"0"0"-5916,0 6-336,0 0-695,-3 0-124,1 5-974,-1-1-1042,2 4-2521,1-1-4168,0-2 8829,0-2 0,0-1 0,0-2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2.4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13252,'0'0'0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0:22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13252,'0'0'0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0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54 24468,'-6'-4'235,"0"1"-67,6 2-145,0-1 44,7-1 123,14-2-44,17-1-68,17-1 57,6 4-124,-2 0 23,-4 3-23,-2 0 46,-4-1-1,1 0-56,-5-3 22,-5 2-44,-6-2 33,-10 3-11,-3 0 0,-3 1 22,-1-1-22,0 0 0,-3 0 11,-4 1-33,-4 0 56,-3 0-34,-1 0 403,-2 0-269,1 7-78,-1 6 179,-5 13-145,-3 8-90,-7 8 101,-3 6-90,-2 4-11,-1 5 0,2 0 22,1 2-33,3-3 11,0-1 0,1-5 11,2-5 1,2-4-12,0-8 0,3-3 0,-2-3-23,1-4 23,-1 2 0,2-3-45,-1-4 23,2-3 22,0-4-11,2-1-12,0-1-10,0-4 33,1 1-56,-3 3 56,1 0-11,0 1-1,0-4-122,4-3 123,-3 0-101,3-1-56,0 1-280,0-1-35,1 0-245,-1 1-515,0-2-293,0 1-570,-1-1-1155,0 0-1501,-5-1 4762,0 0 0,2 0 0,0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1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20 9801,'-13'-7'6554,"2"1"-5646,11 6 224,0 0-348,-1-2-167,1 2 212,-1-4-90,3 4 45,7-1-111,3 1-281,8 0 34,-1 0-180,2 0-55,-1 0 156,2 0-212,1 0 10,0 0-44,0 0-67,-4 0 156,7 0-190,-10 0 56,5 0-45,-10 0-11,0 0 0,-1 0-190,-1 0-101,-1 0-427,-2 0-402,0 0-1222,2 0 695,-4 0-785,3 0-1444,-5 0-2500,0 0 6376,1 0 0,-2 0 0,0 0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1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10 12613,'1'-5'5333,"0"1"-4290,-1 4 570,0 0-1007,0 30-24,-1-6-212,-2 30 179,-2-12-179,-3 6-113,0 3 124,1 0-314,1 3 34,0-3-11,0-1-34,-1-2 34,3-2-68,-3-2 1,5-3 44,-5-1-33,2-3-34,0-2 0,0-5 11,3-3-45,0-4 34,2-2 0,0-4 11,0 0 1,0-5-12,-1-2-124,1-5-22,-1-3-3170,1-2 357,-1 0-1186,-1-1-1626,1-4 5771,0-2 0,1 1 0,0 1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2.2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15 11425,'-3'0'3194,"-1"0"44,4 0-2308,6 0-156,-1 0-80,8 0 247,-1 0-213,4 0 113,2 0-90,4 0-303,3 0 123,1 0-201,0 0-180,0 0 146,-4-3-313,-1 2 100,-2-3-123,-3 2 68,-2 1-46,-2-2-22,-2 3 0,-1-1-33,-2 1-349,-2 0-279,-2 0-515,0 0-751,-2 0-3710,4 0-548,-3 2 6185,1 5 0,-3-3 0,0 2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4.4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15 10485,'0'-4'6274,"0"1"-2744,0 3-2723,-1-4-46,0 3-346,0-2 448,1 3-751,3 0 257,7 0-279,8 0 134,8 0-101,5 1-21,3 1 200,3 0-212,6 1 100,4-1-112,5 1-22,0 0 45,0 2-56,-1-1-34,-5-2 79,-3 3-45,-7-5-45,-6 2 0,-3-2 100,-3 0-55,-2 0-45,-3 0 11,-3 0 1,-3 0-1,-3 0-11,-2-1 0,-3 1 45,-3-1-45,0 0 11,-2 0 34,2 0 22,-2 7-45,1 2-22,0 5 0,0 2 34,0 2-45,-1 0 11,0 4 0,0 2-12,0 1 12,-2-1-33,0-4 33,-2-4-45,1-6 34,0-3 11,-1-1 0,-3-2 22,-5 3-11,-4 1-11,-5 1 0,-2-1-112,-2 2 68,-1-4-1,-1 0 45,-3-4-34,-1 0-11,-2-1 23,-9 0 11,12 0 0,-3 0 11,14 0 0,3 0 0,-2 0 22,-10 0-22,6 0 0,-6 0-34,10 0 34,4 0 0,4 0 34,-1 0-34,4 0 0,-2 0-22,2 2 55,0 0-33,0 2 0,3 0 0,-1 2-22,0 4 22,-1 2 0,-2 6 0,0 3-11,-2 2-23,2 1 34,1-3 0,2 0 11,1-2 0,1 1-11,0-2 0,0 0 0,2-2 0,0-1 12,1-3-12,0-2 78,0 5-78,0-5 0,0 6 56,0-6-34,0 1 23,2-1-45,2-1 213,3 2-78,5 2-45,-1-2-57,2 0 102,0-4-57,0-3 68,5 1 179,3-3-146,1 0 56,2-2 12,-3 0-1,9 0-201,-9 0-34,9 0 90,-8 0-67,4 0-34,2 0 0,0 0 22,2 0-22,5 0 23,-9-1-57,3 0 45,-12-2-11,-2 1 0,3-2-213,-3 2 68,2-2-304,-3 2-156,-5 0-1277,-1 0-147,-3 2-1007,-1-6-4729,3-2 7765,1-6 0,-2 5 0,-1 1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7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29 10597,'1'-9'6386,"0"1"-5366,-1 8 638,0 0-1019,1-5-90,-1 4 11,1-5-246,-1 6 291,0 0-583,0 9 135,-2 4-124,-2 14-21,-5 7 56,0 5-57,-2 2-11,2 0 0,1-3 22,1-2-44,0-2 22,2 0 0,-2 1 0,1-1 11,0-1-11,0-4 0,2-5 45,0-4-56,0-1 11,0-1 0,0-5 11,2-1-11,1-3 0,1-3 134,0 0 68,0-1-135,0-3-45,0 2 79,0-3-56,0 2 134,0-1 34,0 0-112,0 2 168,3 0-67,1-1-57,3 0 270,4-1-214,-2-2-10,5 1-68,-5-1 179,3 0-178,-1 0 0,1 0 66,1 0-78,11 0-34,-6 0-55,8 0 66,-9 0 1,-1 0-34,-4-1 134,-1 1-190,-2-1 23,-1 1-23,-1-1 56,2 1-56,-4-1 0,4 1 45,-4 0-45,3 0 0,1 0-23,1 0 34,0 0-11,2 0 23,-2 0-46,0 0 35,-1 0-12,-2 0 0,1 0-23,-2 0-44,0 0 67,-1 0-90,-1 0-66,3 0 44,-2 0-34,0 0-358,-3 0-998,-2 0-2576,1 0-259,0 0-2991,2 0 7328,-1 0 0,-1 0 0,0 0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8.1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10 10316,'0'-3'4908,"0"1"-2219,0 2-1770,0-2-213,0 1 1042,0-1-1434,0 6 201,0 6-66,0 8-281,0 7 78,0 3-67,0 2-179,0 1 179,0 0-89,0-1-12,0 0 23,0-2-67,0-1-34,0-3 0,0 0 22,0 0-22,0-2 0,0 0 0,0-2 45,0 0-45,0-2 0,0 0 0,0-1 22,0-1-33,0 6 11,0-8-11,0 4 45,0-8-34,0-2 0,0-1-12,0 1-21,0 1 33,0-3 33,0 1-33,0-5 0,0 0-11,0 0-67,0-1-885,0 0 458,0 0-268,0 1-23,0 1-33,0 0-549,0 2 11,0-1-358,0 0-293,0 0-155,-1-3-1245,-2 0 3418,0-1 0,0 0 0,1 0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48.6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21308,'26'-1'2241,"0"-1"-1714,-1 2-23,-1 0-224,-2 0 135,-3 0-158,-2 0-144,-1 0 89,-1 0-191,-3 0 22,-1 0-33,-3 0 56,-1 0-89,0 0 33,-3 0-303,1 0-269,-3 0-660,-1 0-919,0 0-1289,-1 3-2880,0 0 6320,0 6 0,0-5 0,0 2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6:50.3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37 10092,'-4'1'6757,"1"0"-5435,3-1-874,-3 0 67,2 1 24,-2 0 3584,3 0-3619,1 1-246,7-2 89,4 4-78,9-4-90,4 1 79,3-1-134,2 0-12,2 0 56,0-1-124,-2-1-32,-2-2-12,-1-1 44,-4 0-55,0 0 11,-6 1 0,-1 1 56,-2 0-56,-1 1 0,1-2-11,-2 1 22,1-1-11,-5 2 0,0 0 0,-5 2 11,-1 0-44,-2 0 66,0 5-3458,0 2 3425,0 10 0,0 4-45,0 4-45,0 1-55,0-2 66,0-1-89,0-4 3526,0-3-3380,0-4 22,0-3 56,0-3-33,-1-2-23,-1 0 0,-4 1-236,-3 2 202,-3 3 34,-5 1 0,-2-1-22,-2 2 33,0-4-11,-8 4 22,8-6-22,-6 3 0,12-7 12,0 0 21,-7 1-33,5-1 0,-4 5-11,6-3 11,2 2 0,2-2 0,2-2 22,3-1-22,0-1 0,2 0 0,-2 1 34,0 0-23,1 1-11,1-2 11,2 1 57,1-1-46,0 1-22,1 0 0,-2 4-45,1 1 45,-2 5 0,1 3 0,0 2 45,-1 2-45,0 8-11,1-6 0,0 5 11,2-10 0,0-1 0,0-1 22,0-2-22,0-1 0,0-1 34,0 0 90,4 3-68,1-3-34,3 1 157,-1-4-179,1-1 56,0 1 0,0 0 90,5 1-12,-5-3 1,4 2 189,-4-5-189,1 1 22,1-2-56,0 2-67,1-1 44,0-1-22,0 1-56,-2-1 168,6 0-168,-5 0 0,5 0 56,-5 0-56,5 0 11,-4 0 23,6 0-1,-3 0-33,4-1 0,4-4 12,1 0-24,-3-1 12,-3 1 0,-7 4-33,-4 0-202,-3 1-449,-1 0-425,-1 0-6107,3-9-2615,2 0 9162,5-6 1,-5 7-1,-1 2 1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10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2123 10 14630,'0'-4'4886,"-58"0"-3453,9 3-3680,-4 1 0,-5-1 3121,-37 5-1251,42 0 1,-4 3 863,-32 11 1,-2 5-98,17-2 0,-2 2-304,9 0 0,-4 1 0,3 1 98,-14 9 1,4 1-79,-1 2 1,-3 6 8,9 3 1,-4 7 0,5-1 30,16-10 0,4 0 0,-1 3-322,-14 15 0,-1 5 0,7-1 209,2 10 1,9 0 22,6 0 0,8 2-45,8-1 1,8 1-12,7-3 0,5 1 16,2-2 1,7 4-17,8-9 0,7 3 0,0-4-6,4 12 1,5-3 394,2-11 0,4 2 1,3-6-435,9 2 0,3-6 45,3-2 0,2-3 0,2-5 0,2-4 1018,2-5 0,3-6-1035,2-5 1,7-9-7,3-12 1,8-7 0,-3-5-249,18-11 1,2-8 277,-8-1 1,5-5 0,-6-4 6,-18-3 1,-4-3 0,-1-2-4,1-2 1,0-2-1,-2-1-11,-5-1 0,-1 0 0,-2-2-34,-6 2 1,-2 0-1,-5-2 19,11-20 1,-9-2-9,-14 4 1,-8-1 183,-6 3 0,-12-4-150,-21 4 0,-13-4 1,-1 2-1,-7-15 0,-7 2-292,-4 9 1,-7-3 0,0 7 216,8 17 1,-1 4-1,0 3 19,-24-20 1,-1 5 10,3 9 1,-1 6 375,7 11 0,0 8-606,6 7 1,-1 9-1188,-12 12 0,2 12-28,19 5 0,3 7-2624,-11 13 0,4 9 4103,16 6 0,8 1 0,-6 10 0,6-7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27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1472 42 18586,'-99'0'2195,"1"7"-1589,21 6-13,-11 8-245,-9 3-4022,4-3 3898,5 1-67,6-4 564,0 5-710,-6 8-6,41-11 1,-1 2 22,-3 5 0,0 3-6,1 2 1,2 2-23,3 2 0,2 1 0,6-1 0,4 1 56,-17 32-56,15-3 0,14 0 11,8 6 0,8 3 12,2 5-23,9 0 0,8-3 56,14-4 3098,13-4-3143,-2-25 0,3-2 101,29 18-275,-22-25 0,1-5 197,25-1-23,-1-13 56,0-8-55,0-5-12,-3-13 33,-19-5 1,0-3 11,27-19-45,-26 10 0,-1-2 0,22-20-34,-3-5 12,-3-1 864,-9-1-842,-8 3 22,-11 1 23,-6 1-11,0-29 0,-12 15 33,1-23 22,-14 22 1,-5-2 67,-3-5-157,-6-4-3336,-8-2 3336,-8-2-173,-8 3 217,5 29 1,-1 2-22,-10-14 178,-13-6-167,21 45 56,1 9-90,1 8 3054,-4 3-3558,-6 2-1921,-28 24-623,14 0-3518,-17 28 6566,25-1 0,18-22 0,6-2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0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17442,'2'-9'6085,"0"1"-4405,-2 8-1074,0 0 189,14 16-649,-4 8 190,12 24-179,-9 10-146,-1 15 202,-4 7-157,-4 8-22,-2 7-814,-2-5 657,0-3-259,0-12-335,0-11-358,0-10-393,-1-13-1401,-2-7-1714,0-11-3708,-2-8 8486,1-8 0,2-5 0,1-2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1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19224,'0'-7'3642,"0"2"-3127,0 5 841,0 0-841,34 0-100,-12 9-347,28 6 66,-21 9-134,-3 4 0,-1-1-56,-4-1-22,-5-3-405,-1-5-413,-6-3-874,-1-4-281,-4-4-1165,-1-1-2072,-1-1 5288,-2 0 0,0-2 0,0-1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1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0 195 23975,'54'-78'1692,"-6"12"-1580,-23 49 56,-2 6-4408,-4 3 4240,0 3-1722,1 2 545,2-1-1356,6 3-1186,2 0-3576,2 8 7295,-3 7 0,-13-3 0,-4 0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2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8 16355,'0'-4'5737,"0"1"-4381,0 3-1076,-33 65-280,12-21 6,-3 6 0,-1 3 16,-3 16 45,0 2-44,1-2-23,3-5 78,2-7-156,4-11 78,3-7 0,3-12-90,3-9 79,5-9-23,2-5 34,2-3-145,0-14 89,7-11 0,7-23 56,11-14-23,5-12 113,0-2-90,-2 1 0,-4 9 78,-2 10-78,-6 10 34,-1 9 22,-3 6 179,1 6-157,-2 4 203,-2 6 44,-2 5-213,0 6 325,1 2 90,12 14-169,-3 4-201,8 17 56,-9 5-112,-5 4-45,-4 5-101,-3 0 45,-3 4-1065,-1 23-145,-6-19-975,-3 14-605,-9-26-2857,-4-6 5647,-3-1 0,10-17 0,2-4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2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75 24188,'78'-16'314,"-9"1"-348,-30 7 12,-4 2-472,-6 0-603,-5 4-741,-5-1-773,-2 2-3227,0-2 5838,1-3 0,-7 1 0,-2 1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2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289 1 24591,'-23'37'236,"-2"3"-192,-8-2 158,1 2-146,0-1 0,3 0-1325,3 2 1415,1 2 67,4 0 33,2 2-201,6-4 246,6-1-67,4-3-22,3-6 1874,4-4-1684,5-5-56,8-4-11,5-2-314,3-4 90,3-4-101,1-4 0,3-3-22,13-2-382,-12-4-627,6-3-1075,-16-4-1861,-2-2-5864,4 4 9252,11 2 1,-17 7-1,4 1 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3.6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5 16288,'0'-2'3933,"0"-1"-3664,0 3-134,-7 58-2108,0-9 1978,0 1 1,-2 4 128,-8 31 213,-2 2-33,-1-2 33,1-9 12,3-11-180,2-14-89,3-12 44,2-11 236,4-9 1548,1-8-1549,3-7 382,-2-3-482,3-1 235,-1 0-403,1-12-56,0-8-23,0-23 12,7-16 22,4-19-112,8-10-180,2-6 236,0 6-11,-3 12 33,-1 16-22,-3 19 0,-4 13 0,-1 14-45,-5 7-11,-2 4 0,1 2 236,-1 0-135,5 1-23,2 2-22,6 11 23,3 9-68,2 18 45,1 9-90,-1 10-167,3 26 111,-7-22 101,2 10-168,-5-33 202,-2-11-3437,1-5 3448,-2-7-67,1-5 67,-3-4 0,1-6 0,0 1 22,5-8 0,5-12 3382,5-14-3213,6-19 212,1-8-190,-1-4 22,-2 2-67,-2 5-112,-3 3-112,-2 7 56,-2 4-426,-3 10-325,-5 10-1254,-4 9-3239,-5 7 5244,-2 4 0,0 1 0,0 0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4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19 385 16961,'-8'1'3731,"2"0"-3372,6-1 167,0 75-179,0-38 191,-1 60 12,0-62-214,-1-7-101,2-8-202,-1-12 35,1-3 167,0-5-157,0 0 102,0-10-46,1-11-111,8-19 10,4-18-33,11-11 0,3-10 112,3-3-112,1 1 213,0 5 146,-4 12-147,-2 16 46,-5 14-112,-5 16-78,0 8 223,-2 8-123,3 2 123,1 12 23,2 8-225,-2 17 113,-2 11-157,-5 4 0,-5 8 33,-1 5-44,2 5-12,2 2-22,3 1-448,0-11-213,-5-4-572,-1-12-4974,-12 3-2152,-4-17 8359,-6-3 0,6-21 0,3-5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4.3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61 25768,'94'-33'616,"-11"6"-616,-42 26-22,-5 1-1973,11 0-840,-17 0-1187,6 0 4022,-16 1 0,-8 0 0,-4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4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8 15851,'-2'-4'5782,"0"0"-5087,2 4 403,0 0-516,-46 57-133,25-22 10,-34 49-11,39-38-21,4 0 54,4-2-167,0 0-34,2 1 56,2-3-280,2-5 90,2-6-12,5-8-122,6-7 88,7-5-100,4-6 0,1-2-33,1-2-34,-2-1-640,1-3-435,0-3-651,0-3-1154,1-1-1468,1 5 4415,-4 2 0,-8 3 0,-7 0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5.4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24 13308,'10'-6'4751,"-2"0"-4000,-8 6 369,0 0-448,19-5-100,-14 3 313,14-3-112,-19 5 662,0 0-1055,0 11-156,-4 10-145,-6 21-68,-6 13 67,-5 11-66,0 0 21,3-2 90,4-8-67,6-12 79,4-11 123,3-11 89,1-6 247,0-7-224,5-1 22,2-2-22,7-2-325,4 1 89,4 0-134,4-2 22,5-1 23,1-2-22,0 0-259,7-8-683,-10-1-481,5-8-1547,-11-4-3250,1-2 6197,2-1 0,-10 9 0,-4 5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7:45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1 454 24031,'0'77'1154,"0"-16"-1053,0-58-45,0-3-56,0-5 0,0-9 0,0-13 45,5-13-34,4-12 11,6-7-22,3-8 23,1-2-35,2 0 12,1 5 0,-2 13-33,-5 12 66,-5 16-33,-4 12 90,-3 7-56,-2 4 45,0 7 111,0 10-89,3 15 145,0 12-167,1 8 10,-3 5-21,-1 2-24,-1 0-44,0 2 0,2-5-11,2-3-78,3-10 89,2-13 0,2-14-34,2-8 112,4-16 158,4-13 44,7-15-56,3-18 191,1-4-158,6-31-212,-10 22-34,4-18-22,-13 31-415,-5 10-235,-4 12-2353,-5 13-1883,-10 21 4897,-12 21 0,7-8 0,-5 8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05.1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14777,'73'21'1680,"-1"1"1,6-1 0,1 0-1098,4-2 0,4-1-244,-20-7 1,3 1 0,2-2-1739,10 0 0,3-2 0,3 0 1623,-13-2 0,2-1 1,2 0-1,2-1-48,7 0 1,1-1-1,4 0 1,7 0-205,-17-1 0,6 1 0,5-1 1,1 0-1,1 0 0,-3 0 1,-5 0 36,-2 0 0,-3 0 1,-2 1-1,0-1 0,2 0 1,3 1 20,4 0 0,5 0 0,3 0 0,0 1 0,-2-1 0,-4 1 1,-6 1 33,2 0 1,-7 1 0,-2 0 0,0 0 0,4 1 19,-1 1 0,4 1 0,1 1 1,0-1-1,-2 1 0,-5-1-295,17 1 1,-6 1-1,0-1 1,3 0 261,-3 0 1,4 0-1,1 1 1,-3-2-1,-5-1-35,-4-1 1,-5-2 0,-1-1 0,1 1 19,2-1 1,1-1-1,0 0 1,-1 0 117,-1-1 1,-2-1-1,2 1 1,4 0-155,0 0 0,4 1 0,2 0 0,-2 0 0,-5 1 53,-2-1 0,-4 1 1,-1 0-1,3 0 118,16 2 0,4 0 0,-2 1 0,-9 1-160,-10 1 1,-7 1-1,-1 1-11,27 4 0,-4 2 11,-13 0 0,-4 1-39,-10-2 0,-4 0 385,-11-1 1,-5-2-437,26 9-120,-29-9-372,-21-6 201,-15-10-9461,-51-35 9593,-9 4 0,-2-9 1,13 23-1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06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108 2179 21566,'-10'-95'667,"6"45"0,3 0-399,5-1 1,1-1-62,0-7 1,1-1-152,0-8 0,0-1-452,-3-5 1,0-1 395,-1-4 0,-1 0 28,-2 0 0,-1 0 11,-4 3 0,-1 3-22,0 4 0,-2 4 5,-3 5 1,0 4-23,-11-39 310,3 20-366,5 15 56,4 17 0,6 11-67,2 9 67,2 10 806,1 3-806,0 3 0,0 1-56,0-2 56,0-2 0,3 1-90,0-1 112,5 5-22,0 0 0,6 1 56,6-1-56,8-1 101,9-2-34,8-3 314,8-2-291,4 0 206,-5 5 1,5 0-639,-5 0 0,2-2 532,27-2 1,5-2-1171,0-3 1,2-2 1005,-20 6 0,2-1 0,2-1 104,7 0 1,3 0 0,1 1-324,4 0 1,1 0-1,1 2 238,3 0 0,1 2 0,0 0 41,0 2 0,0 1 0,-1 1-75,0 2 0,-1 0 1,-1 1 47,-2 1 1,-1 0 0,-2 2-27,-6 1 1,-2 2 0,4 3 33,-7 2 0,5 2 0,-2 2 0,-4-1-385,2 2 0,-4 0 0,3 2 340,16 6 0,3 2 1,0-2 10,0-1 1,-1-1 0,-4-2-545,-16-3 0,-3-1 0,3-1 511,20 2 0,4-1 0,-5-2 5,11 0 1,-5-3-76,-30-3 1,0-2-1,1 1 81,1 0 0,1 0 1,0 0-154,2 0 1,0-2 0,0 1 141,2 1 0,-1-1 0,2 0-26,0 0 1,1 0 0,-1 1 6,-2-2 1,-1 1-1,-1 0 19,-2 1 0,-1 0 0,-2 0 0,25 2 0,-1 1 386,-23 0 1,2 1 0,-5 0-376,2 0 1,-2 1-12,7 2 0,-7 0 56,-8 0 1585,-20-2-1641,-13-4 1729,-9 0-1774,-5-3 1709,0 0-1664,3-1 963,-2-1-1019,1 1 56,-2-1 0,1 1-56,1-1 123,4 0-67,2 0 0,1 0 79,0 0-124,-4 0 45,-2 0 11,-7 0 34,-2 0 56,-3 0-101,0 8-45,-3 13-22,-6 23 67,-7 28 0,-6 24-17,10-38 0,-1 2 39,0 6 1,1 2-18,-1 2 1,0 1-405,0 4 0,1 0 410,1 0 0,1 0-39,2-1 0,1 0 28,1-3 0,1 0-134,2-5 0,1 0 16,-1-4 0,1-1-156,0-5 0,-1 0 16,1-5 0,-1 0-627,-2 41-699,-3-9 60,2-10 157,0-12 78,2-10-358,3-15-1154,1-17-1726,2-9 4527,7-34 0,-5 18 0,5-17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2.4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5 103 15952,'-2'-1'5244,"0"0"-2790,2 1-1725,41-25-517,-8 11 113,38-17-190,-23 19-68,-1 5 123,-4 2-167,-2 1-1,1 3 56,-4 0-22,-1 1-112,-6 0-257,-2 0-853,-5 0-660,-4 4-1278,-3 2-3361,-2 6 6465,-4 0 0,-4-4 0,-3-1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2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61 12300,'0'-2'3204,"0"-1"-2857,0 3-123,0 66-168,0-30 56,-3 50 45,-1-49 202,-1-11 201,0-8-22,3-10 269,1-5 392,0-3-68,1-10-290,0-10-203,6-15-178,3-8 156,5-2-280,0 1-66,-2 1 32,-2 8-268,-1 6 44,-2 11-78,-3 8-224,1 8-381,-2 1-942,1 1-570,0 0-1738,1 6-3540,1 9 7395,2 11 0,-4-9 0,0-1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4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90 59 19505,'-48'3'2733,"11"-3"-2060,34 2-124,2-2 414,1 0-459,5 0 34,11 0-179,11 0-236,13 0 157,6-3-123,5-3-56,2-4 33,5-2-111,-2 2 33,-2 0-56,-5 4 11,-8 2-67,-8 2 56,-10 2 0,-7 0 101,-8 0-101,-5 4 145,-2 6 147,-1 9-135,0 13 101,0 7-124,-5 10 0,-4 6 79,-5 2-190,-2 6 77,-1 2-100,1 1 56,2-1-78,-1-5 22,3-5 0,0-6 22,3-4-22,-1-7-302,0-3-527,-1-6-426,0-4-437,2-6-1378,-1-1-1434,1-4-3352,-2-1 7856,-1-3 0,6-5 0,1-2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4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12949,'0'-4'6309,"0"0"-2600,0 4-3104,63 0-191,-28 0 113,53 0-180,-41 0-179,2 0 45,-1 0-179,-1 0-34,-6 0-34,-7 0 0,-6 0-380,-8 0-527,-4 0-785,-5 0-895,-1 0-2747,-2-1 5368,1 1 0,-4-1 0,-2 1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5.0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131 20 15426,'3'-11'4538,"-1"3"-3877,-2 8 314,0 0-595,7 70 12,-5-28-268,2 9 0,-1 2 88,-7 7-55,-2 0-101,-4-2 0,-2-3-56,1-6-33,-4-4-483,0-4-683,-2-7-728,1-2-1883,2-7-2476,2-4 6286,2-1 0,4-10 0,2-1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5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 22316,'77'-32'707,"-11"6"-707,-45 23-56,0 1-617,-4 0-750,-2 1-986,-3 1-2028,-2 0-1703,-4 5 6140,-1 7 0,-4-5 0,-1 3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5.8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86 11201,'0'-4'5379,"0"1"-3519,0 3-1210,69-29-4464,-34 18 4172,52-20 770,-53 26-1083,-6 4 11,-5 0-56,-3 1 0,-4 0 67,-4 0 3325,-3 0-3358,-4 0 55,-2 2-21,-2 5 447,-1 7-212,-4 10-90,-7 5 55,-8 9-234,-4 1 22,-1-1-22,5-1-1,5-8 113,5-4 167,4-4 114,3-5-13,1-2-156,1-3-12,0-1-22,0 0-122,3-4 32,4 1-22,14-2 11,0-2-123,12-1 0,-6-2-1860,26-22-504,-10 2-2993,18-22 5357,-18 7 0,-18 14 0,-7 5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6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67 14798,'-2'-7'4740,"-1"1"-3922,3 6 179,0 0-594,19-22-279,-2 15 66,18-16-123,-6 22 12,0 1 55,2 2-134,-3 5 56,-2 5-56,-6 7 45,-6 3 0,-7 2-34,-4 5 79,-4 2 213,-9 4 89,-5 2-56,-9-1 112,-4 3-291,-2 0 56,-1 1-124,1 1-21,2-4 111,5-1 45,1 7-56,10-13-157,1 5 146,10-18-124,0-3 57,1-4 180,4 1-158,7-3 100,7-1 1,9-3-202,24-2-11,-10-2 0,14 0 101,-20-6-101,-1-1-213,-2-9-359,-2 0-604,-2-4-538,-2 1-1222,-3-4-3092,-3-2 6028,-2 0 0,-9 10 0,-3 4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6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8 13084,'0'-4'6274,"0"1"-3170,0 3-2230,0 27-134,0-2-393,0 28 12,-3-6-236,-2 3-101,-4 0 113,-1-1-102,1-2 1,1-1-34,1 1-627,0-5-225,0 0-694,2-9-706,0-3-1323,2-8-3529,2-4 7104,-2-3 0,3-9 0,0 0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7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61 13117,'-2'-5'6107,"0"0"-5367,2 5 145,0 0-706,29-20 45,-11 13-201,26-14 33,-20 19-112,2 1-179,1 1-57,4 0-727,4 0-1480,0 0-1636,-4 0 4135,-10 7 0,-10-6 0,-7 6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17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 21566,'53'-14'1289,"-3"3"-1043,-12 11-201,-3 4-79,-4 4 34,-5 5 0,-3 4 79,-7 1-68,-6 2 213,-6 6 246,-10 3-55,-12 8 78,-10 1-302,-10 1-12,-1 0 90,5-6-258,7-3 247,6-6-23,7-4-123,6-3 269,1-4-190,6-1-46,-1-1 113,2-1-213,0 0 213,16 3-213,6-6 55,21 1-100,3-7-100,25-17-349,-21 2-425,9-14-347,-33 7-1726,-7 3-2330,-6 6 5277,-7 6 0,-3 4 0,-3 2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45.5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86 15907,'-1'-4'3922,"0"1"-963,1 3-2881,-10 64 12,5-9-79,-2-1 0,0 4-304,-2 28 293,0-2 11,-1-2 45,-1-9-67,0-14 11,2-15-89,3-21 89,2-11-124,3-24 124,1-23 303,0-28-23,4-23 134,5-11-122,6 3-157,8 5-111,3 11-13,5 12 23,1 12-12,1 13 46,-2 12-80,-2 12 12,-1 9 0,1 5 627,-2 17-526,-1 11-12,-5 19 236,-7 42-23,-8-16 58,-14 25-125,-10-27 78,-16-2-189,-8-3-24,-2-6 12,0-11-33,-4 0-79,16-20-146,1-1-246,17-16-516,5-2-784,3-3-1042,3-2-2812,2-1 5546,26-23 0,-19 16 0,19-17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45.9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29 154 15325,'0'-11'4056,"0"2"-3473,0 9 515,0 0-728,-13 57-23,10-31-302,-9 43 22,17-48 22,7-4-10,10-5 78,11-7-101,6-2-12,7-3-10,2-6 22,0-4-56,-6-6 0,-11-2 11,-11-3 438,-9-2 89,-7-6-180,-3-5 46,-3-5-214,-8 2 23,-7 3-202,-10 5 34,-3 8-90,-4 5-224,0 9-672,2 3-874,2 4-2051,7 8-4213,7 3 8079,8 7 0,5-7 0,3-3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46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6 205 15930,'0'-3'4381,"0"1"-3484,0 2-561,4 78 11,-3-30-230,1 7 1,0 2 240,-2 1-222,0-5-114,0-9 146,0-13-123,0-11 145,0-11 303,0-7-179,-2-15-146,-1-12 112,-1-25 56,1-19 112,1-12-168,6-5 12,4 9-79,7 10-202,0 15 23,3 11-34,-1 9-11,4 7-45,1 7 67,3 6-11,1 8 0,-3 1-45,-1 3 23,-4 2-1,-5 3 23,-4 5 79,-5 7-68,-2 7-11,-12 8-90,-9 9-493,-13 8-414,-7 4-1435,2-2-1702,6-6-2701,10-10 6835,10-11 0,7-12 0,4-5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46.7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59 146 22428,'0'88'561,"1"-12"-538,8-47 100,4-5-5739,12-8 5627,3-6 1499,7-7-1465,3-16 414,1-9-269,-4-18 726,-9-6-591,-11-3-168,-8 1-78,-6 3 3548,-3 5-3627,-7 5 56,-6 11-56,-7 6-739,-7 10-696,-7 4-1310,-9 17-3440,-9 12 6185,-3 19 0,23-16 0,7-2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8:58.9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2183 12 14271,'-52'-3'1397,"-1"0"0,0-1 0,0 2-2993,-38 2 2201,-9 0-415,47 3 0,0 1-1212,-2 0 1,0 3 1183,-2 3 1,0 3-102,0 2 1,0 3 395,-3 3 0,0 2-367,-2 3 0,0 3 27,-4 2 1,0 2-113,-4 4 1,-2 2-269,-2 3 0,-1 1 442,-1 2 1,2 2-130,2-2 1,2 1 212,8-3 0,2 1 88,11-4 0,4 1-312,8-2 1,5 2 285,-14 46-174,30-40 1,4 2 27,3 5 0,4 1-11,1 1 0,4 1 942,9 1 1,5-1-994,2 2 1,6-2-68,9 2 1,4-2-23,4 3 0,2-1 0,5 2 0,2-2-28,1 0 0,5-1 22,-1-8 1,5 0 0,-1-4-117,12 5 0,1-4 94,-9-9 0,4-1 0,-2-7 0,9-6 0,-2-9 0,2-2 0,2-6 0,0-4 0,0-6 0,0-7 0,-1-5 0,-1-3 0,1-9 41,-8-8 0,3-7 0,-5-1-419,8-7 1,-2-4 377,-12 6 0,1-4 0,-6 1 11,-4-5 0,-6 0 87,-5 1 1,-5-2-94,-4 2 1,-5-2 27,-4 2 1,-3 0 100,-4-3 1,-4 0-130,-2-2 1,-2-1 67,-1-2 0,-4-4-70,-7-1 1,-5-5 0,-1 3 41,-4-10 0,-3 0-190,-2 11 0,-5-3 0,-1 7 167,-10 2 1,-5 7-23,-1 5 0,-4 6-95,0 6 0,-1 5-12,1 8 1,-1 4-477,-42-5 194,6 15-1135,7 9-3392,21 17 1,-1 5 5174,10-4 1,2 1-1,-38 24 1,40-18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00.3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690 0 23919,'46'70'986,"2"2"-661,2-4-180,3 7-664,3 2 654,-1-1-68,-1-4-101,-1-7 34,0-7 0,-2-6 191,1-4-146,-2-3 63,-4-8-108,-8-7 79,-12-9-79,-13-8 388,-7-2-320,-11-1 122,-20 6-190,-23 7 67,-31 3-67,30-10 0,-2-1-39,-5-2 0,-2-1-582,-1-2 1,1-1 569,-1-3 1,2-1 50,3-2 0,-1-2 22,-17 0 1,2-2-23,17-1 0,1-1-94,-15 0 1,1-1 149,-20-7-101,8 3 45,13-1 0,18 2 101,14-2-56,11-2-45,12-5 1068,5-10-1079,21-8-12,12-11 23,26-6 135,17-3-124,-30 27 0,4 0 140,29-9 1,5 0-426,-16 8 1,0 1 273,23-8 0,-1 2 0,-23 12 0,-4 2 0,-2 2 0,-1 2-295,-5 2 1,-1 2 327,35-3-10,-14 5-23,-17 6-45,-6 2 45,-24 8 0,-5 8 213,-16 17 704,-42 53-906,-3-3-13,3-20 1,-5 1-5,8-10 1,0 0-62,-2 2 0,2 0-85,2-1 1,2 1 112,2-4 0,1 0-51,3-3 1,0-1 89,-20 36 0,4-7-378,4-8 333,-1-7 45,2-6 0,2-10 45,3-12-23,6-9 46,5-14 122,5-4-179,2-8 101,0-16 541,0-16-631,2-27 101,5-17-100,4-15 10,7 22 1,4-2-110,1 16 1,2 0 58,6-18 0,2 1 11,1 22 1,2 3 5,1-2 0,1 1 0,0 2 0,0 2 0,20-41-11,-2 12-90,-5 10-325,-5 11-997,9-10 291,-14 23-492,8-6-897,-14 27-2522,1 7 5199,0 7 1,-9 4-1,-3 2 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01.1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6 15493,'0'-3'5569,"0"1"-3877,0 2-1042,0 56-90,0-12-145,0 49-214,0-22 57,2 0-124,2 5-100,0-1 134,0 0-157,-2-4-11,-1-3 0,-1-9-672,-1-6-706,-4-10-864,-1-9-1724,-3-8-2869,-1-12 6835,1-6 0,4-5 0,1-3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01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3 154 15336,'-1'-5'4975,"0"0"-4213,1 5 885,0 0-751,23-15-413,-2 9-91,23-12-146,-4 15-212,5-1-68,3 2-89,4-1-1009,4-2-650,7-5-1400,9-6-3339,5-5 6521,3 1 0,-34 7 0,-11 6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01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 24524,'-11'68'1155,"0"0"-965,2-15 146,2 1-157,0-1-56,2-3-111,0-6-12,2-7-12,1-6-503,-1-7-628,2-2-974,0-2-1716,1 2-5131,0 5 8964,0 2 0,0-11 0,0-3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02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 26474,'-22'29'-1726,"5"-4"-1030,17-22-1827,0-1-3989,3 2 8572,2-2 0,-1 0 0,0-1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02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829 95 19269,'-72'-24'1090,"0"0"1,13 4-1,3 4-473,-33 7 33,28 7-280,3 3 156,6 10-257,4 9-112,4 17 134,4 12-224,0 12 23,5 12-11,3 10 0,7 8-68,14-42 0,3 0-175,1 3 1,1 0 174,2 2 0,0 2 146,2-1 0,0 2-90,1 1 0,0 0 6,2 2 0,0 1 50,3-1 0,1 0-118,1 0 1,2-2 33,2-6 1,3-2-40,18 33 0,8-24 44,11-23-10,9-16-34,5-13 0,8-12 0,1-12-22,-1-11-3243,-2-13 3265,-4-5-617,-6-6 628,-22 10 0,-1-3-114,15-25 136,-22 22 1,-2 1 11,0-21 44,-11-1-21,-6-1 134,-7-8-2102,-3-6 1922,-10-11-22,3 45 0,-3-3 706,-10-27 1,-4 0-707,6 20 0,-1 2 0,-6-17 0,-2 5-34,-9-4-67,-1 20-1357,1 19 1177,1 17-76,0 10-1346,-12 11 2011,8 14-2437,-13 14-54,9 18 2183,7 5 0,1 0 0,3-5 0,-15 30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34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76 24042,'-5'-7'908,"0"0"-785,5 7 67,0-1-178,7 1 122,14 0 248,18-1-326,23-3 44,13-1-100,7-3 68,-1-1-91,-4 1 23,-8 0 0,-8 3 34,-10 3 11,-9 1-45,-9 1 0,-4 0 33,-7 0-66,-3-1 33,-4 0 0,-2-2 22,-3 1 45,-5 0-67,-2 1 0,-2 1 280,-1 0-224,0 7 258,0 11-68,-6 16-100,-6 18 112,-9 9-157,-3 10-68,-3 1 113,1 7-135,0 4-11,3 0 0,3 0 45,2-6-101,1-4 78,0-4-22,-7-1 0,0-3-324,-1-6-226,6-13-301,4-13-2018,8-14 606,3-10-1323,3-13-2364,1-10 5950,0-11 0,0 8 0,0 2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35.2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10 12658,'0'-5'5972,"0"1"-4985,0 4 1634,0 0-2183,-1 7 323,1 6-66,-1 13-236,1 9-100,0 8 22,0 4-303,0 3 56,-2 0-134,0 2 68,-1 1-80,1 2 12,-1 1 0,-1-3 0,-1 0 0,-2-6-168,-1-3-246,1-8-448,1-5-1,2-11-370,3-5-414,1-5-515,0-6-942,0-1 1722,0-3 0,0 0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35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 13801,'0'-8'4997,"0"2"-4167,0 6 962,0 0-1209,15-3-124,-4 1-55,13-3-135,-8 3 44,-2-1-156,0 1-78,-4 0-12,-2 1-67,-4 1-23,-1 0-828,-1 0-1480,0 0-3832,2 0 6163,1 0 0,-2 0 0,0 0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36.3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44 15179,'1'-4'6342,"0"1"-4392,-1 3-1311,42-7 100,-13 1-291,38-5-111,-24 5 133,4 2-190,-1 2 56,0 2-157,-1 0-134,-4 0 191,0 0-214,-5 0 102,-1 0-1,-3 0-101,-3 0 113,-4 0-135,-4 0 33,-5 0 12,-3 0-34,-4 0 0,-2 0-11,-1 0-11,-1 0-11,-2 0-359,0 0-6275,-2 0 1211,-7 0 5445,-7 0 0,3 0 0,-1 0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36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 8 13768,'0'-4'5288,"0"1"-4055,0 3-785,0 4 45,0 8-56,0 10 11,-1 9-291,-1 5 67,-1 1-67,-1 0-56,1 2 235,-2-1-168,1-1 22,-2 0 102,2-6-281,1-2 146,1-7-79,2-2-78,0-2 180,0-2-91,0-1 79,4-3 90,1-2-146,6-2 134,0 0 12,4-2-79,-1-2 304,10-2-203,-4-2 33,7 0-223,-5 0 134,2 0-11,0 0 67,12-4-257,-9 1 89,5-1-34,-13 0 0,-3 2-100,-2 0 22,-2 1 0,-4 1-90,-2 0 34,-4 0-5860,-1 0 2857,-6 0-2174,-4 0 5233,-8 0 0,6 0 0,2 0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37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21308,'54'0'2118,"-8"0"-7308,-26 0 5482,0 0 1173,1 0-1297,0 0 691,-2 0-814,-1 0-23,-5 0 57,-2 0 3234,-5 0-3369,0 0-784,-4 0-863,0 0-1569,3 0-4605,0 0 7877,4 0 0,-5 0 0,2 0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38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267 10 15056,'-42'31'790,"1"0"0,-30 27-2389,49-21 1924,2 5 855,2 1-811,0 2 297,5 0-308,2-2-212,5-3 44,2 0 1044,3-1-1234,1 0 201,6 0-122,3-2 100,8-1-45,0-4-55,2-4 111,0-3-145,0-8-12,1-3 124,5-6-134,0-3 44,4-3 67,0-1-134,3-6 112,-2-3-10,1-7-24,-4-4 191,-2-2-23,0-4-145,-2-3 56,14-23-56,-11 11-90,8-17 0,-16 17 179,-2-3-111,-4-2 33,-4-3 11,-2-4-77,-4 1-35,-1 4-11,-1 7 0,0 8 78,-1 5-67,-3 5 45,-4 4-56,-5 3 56,-2 3-112,0 1 56,-1 4-247,-4 2 34,-4 3-212,-7 2-102,-1 2-403,2 1-459,5 3-415,6-2-134,8 0-192,2 1-1567,1 2 3697,-1 6 0,4-5 0,1 0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09:50.5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0 21790,'1'56'482,"0"0"0,0-1 0,0-3-247,0 18 22,-1 10-1364,0 6 1107,-7 2-3544,-2 1 3387,-8-7-44,-2-7-133,2-9-2119,-1-10-2433,3-10 4886,1-8 0,6-18 0,3-7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04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2651 388 16591,'-59'-30'967,"0"0"0,0 1 1,3 5-206,-31-1-605,39 15 0,-2 1 162,-4-1 1,-1 2-57,-4 1 0,-2 0-202,-5 0 1,-1 0-1501,-4 0 1,0 0 1483,-4 0 0,-2 0-45,1-2 0,0 1-205,-1 1 0,1 0 249,-2 0 1,2 2-45,2 1 0,1 2 101,4 0 0,1 3-68,9 5 1,1 3 167,6 1 1,3 2-34,-38 31 34,6 8-193,42-21 0,0 3 13,0 4 1,2 3-23,-1 2 0,1 2 0,2 5 0,3 1 22,0 0 1,4 2-1,4 1 1,3 2-23,5-2 0,4 1 11,3 1 0,3 2 45,3 0 0,2 1-51,7 1 1,3 1-6,0-2 0,5 2 45,21 21 0,7-2 33,-8-22 1,3-1-40,16 16 0,6-6-22,-8-24 0,5-6 78,8-1 0,5-5-78,8-4 0,10-5-32,5-7 0,9-5 0,-3-2-302,-22-3 1,-2-3-1,2-2 317,23-1 0,4-2 0,-10-5 17,-1-6 0,-9-5-17,-9-4 0,-3-3 1031,-9-1 0,-2-4-1015,-6-2 1,-3-3-17,-3-2 0,-3-2 0,-2-1 0,-2-2 0,-4 1 0,-4-3 269,-3-19 0,-7-2-196,-7 15 0,-5-2-12,-3-19 1,-8-1-62,-8 13 0,-5 1 0,-3-8 0,-5-1-11,-5-5 0,-3-1 16,-3-3 1,-3 0-40,-2 2 1,-3 1 42,-1 4 0,-3 4-9,0 8 0,-7 6-404,-26 3 1,-6 11 140,18 12 0,-2 10-320,-24 7 0,-1 13-622,22 12 1,4 9-1379,-4 9 1,1 5 2582,-5 7 0,6 0 0,-10 7 0,13-7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12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2877 99 16748,'-65'-10'1206,"0"0"1,-2 1-1,1 0-1049,6 1 0,1 1-759,-10 1 0,-2 1 826,-6 1 0,-4 2-79,-6 0 1,-2 1-494,-7 0 0,-1 2 370,28 0 1,0 1-1,-1 1 8,-1 1 0,-2 0 0,1 2 3,-3 1 1,1 3 0,-1 0-27,0 3 1,1 1 0,0 1 171,4 1 0,0 2 0,3 2-50,-26 9 0,5 3-62,15-1 0,6 3 67,13-2 1,6 2-85,8 1 1,5 3 94,3 5 0,2 4-145,1 7 0,2 3 22,-1 8 1,2 4 16,3 4 0,3 2-39,6 0 0,3 1-664,2 2 0,7 0 810,9-2 0,11 4-16,6-3 1,7 5 0,3-4-42,-1-15 1,3-3-1,3 1-85,14 18 0,5 3 0,2-8 96,-8-20 1,2-5 0,2-3-83,3-2 1,3-2 0,0-3 7,2-5 0,1-2 0,1-4 7,3-5 1,1-3 0,1-4 11,1-3 0,1-3 0,1-4-45,2-6 0,1-3 0,1-4 0,1-2 0,0-3 0,5-6 0,-1-5 0,6-7 0,0-2 0,-5 1-250,3-2 0,-5 0 0,3-2 250,-8 1 0,3-3 0,-1-1 0,-9 3-28,19-12 0,-11 0 45,-10 4 0,-5-1-17,-11 5 0,-4-2 269,2-14 1,-4-2-304,-14 12 0,-2-1 45,5-15 1,-3-1-12,7-30 23,-10-3 77,-12 3-111,-13-2 11,-12 45 0,-6-1-79,-3-4 1,-4-1-869,-9-6 1,-4 0 862,-3-5 0,-4-1 11,-2-1 0,-4-1 85,2 9 0,-3-1 0,1 3-102,-6-3 1,0 2-57,-11-10 1,2 7-293,-3 11 1033,21 24-1973,14 15-492,11 11-4259,6 19 6909,-4 13 0,9-7 0,-3 1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29.7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12532,'0'8'2790,"0"-2"184,79-2-1495,18 2-1068,-35-3 0,9 1 0,0 0-643,5 0 1,2 1 0,2 1 492,14 0 1,4 1 0,2 1-417,-17-1 1,0 0 0,3 1 0,0 0 311,8 2 0,2 0 0,2 1 0,0 1-279,-16-2 0,1 1 0,1 0 0,1 0 1,-1 0 132,4 0 0,0 0 0,1 0 0,0 0 1,1-1 120,1 1 0,0 1 0,1-2 1,-1 1-1,0-1-296,-1-2 0,0 1 0,-1-2 1,0 0-1,0 0 204,-1-1 0,0 0 1,0 0-1,-1-1 1,-1 0-130,-3-1 1,0-1-1,0 0 1,-2 0-1,0-1 92,17 1 0,-1-1 0,-2 0 0,0-1 11,-7 1 0,0-1 0,-2 0 0,-2 0 6,19 1 1,-3-1 0,-3 0-96,-11 0 1,-3 0-1,-3 0 415,22 1 0,-6 0-593,-19 1 1,-1-1-533,7 0 1,-2-1 89,-23-2 1,0-3-203,11-2 1,-3-4-1894,23-17-2207,-12-7-2221,-19 2 7218,-22 5 0,-19 13 0,-13 5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31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2464 20009,'-7'-59'504,"1"-1"0,0 1 0,1 0-1194,0 8 0,0 0 886,1-4 0,-1-1-135,-2-6 1,-1-1-1,-1-3 1,-1-2-1,-2-5 1,0-2-40,0-6 1,0-1-436,1-5 0,1-2 413,2-3 0,1-1-84,3 1 0,1 1 11,1 7 1,1 2 44,1 10 0,2 5 273,1 13 0,1 5-189,3-17-45,3 27-22,-4 17 686,1 8-753,-3 3 1143,2 2-1065,-1 3 54,-1 4 226,-1 1-235,-1 1 213,1 0-168,3 0-57,5-3 371,13-5-225,14-6 246,21-5 226,23-4-478,-30 11 1,4 1-90,10-2 0,5 1-776,10 0 1,4-1 739,-23 4 1,3 0 0,6 0 186,18-1 0,9-1 1,4 0-1,-4 1-196,-13 1 0,-3 1 1,1 0-1,6 0-344,5 0 1,6-1 0,3 0 0,-2 1 0,-3 1 312,4 1 1,-3 0-1,-1 1 1,0 1 60,-16 1 1,1 0-1,-1 1 1,1 0 0,0 0-50,0 0 0,0 0 0,0 1 0,0 0 0,0 2-442,0 0 1,-1 1 0,0 1 0,0 0-1,0 0 466,-1 0 1,-1 0 0,0 0 0,0 1 0,0 1 5,18 2 1,0 1-1,0 2 1,-1-1-295,-3-1 1,-1 1-1,0 0 1,0 0 262,-3 1 1,-1-1-1,0 1 1,0 0-9,-5 0 0,0 0 0,-2 0 1,0 0-15,-6 0 0,0 1 0,-2-1 1,-1 1 100,18 2 0,-2 1 0,-3 0-98,-8 0 0,-2 0 0,-2 1 11,-6-2 0,-2 1 1,-1-1 10,23 6 1,-2-1-18,-7-2 1,-2 0 5,-4-3 0,-2 0 6,-5-3 0,-2-1-29,-5-2 1,-3 0 828,35 0-817,-26-3-79,-24-3 113,-16-1 2108,-4 0-2064,14 0 2243,-8-7-2321,9 0 1041,-19-3-985,-5 3 390,-7 5-413,-3 1 79,-2 1-78,0-1 12,0-1-46,0 1 0,0-1 0,0 2 0,0-2 0,-5 2 0,-4 11 0,-13 20 0,-14 34 0,9-16 0,-2 5-1102,-7 15 1,-3 5 1101,9-17 0,-2 3 0,0 2 0,-2 5 0,0 1 0,0 2 0,-2 6 0,1 1 0,1 0-888,1 2 1,1 0 0,2 0 887,2-1 0,3 0 0,0-1 0,3-3 0,2-1 0,1-1-300,-3 24 0,3-4 300,4-10 0,2-4-23,4-10 0,2-5 12,2-8 0,2-4-191,-1 38-134,3-15 280,1-13-291,0-10 1152,0-14-2038,0-11 3686,0-14-3192,0-5 727,0-10-1523,-3-13-2107,-4-11-3540,-10-14 7182,-12-4 0,12 19 0,-3 6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1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15 236 16748,'-8'3'5838,"2"-1"-4505,6-2-224,0 0-190,61-64-202,-27 33-516,8-10 1,2 1-134,-2 13-12,4 7-56,-1 9-180,0 5-850,-1 5-729,-9 6-1491,-8 13-2386,-13 14 5636,-8 19 0,-6-21 0,-1 0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1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25723,'50'21'-224,"4"-6"-818,6-12-1087,7-6-1793,5-6-5221,2-5 9143,-3-4 0,-30 6 0,-11 4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2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0 25599,'-21'67'-30,"1"0"0,0-3 1,1-5-1181,-10 20-908,1 0-1781,-4-4-5177,3-2 9076,-1-7 0,14-29 0,5-11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2.7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3 23460,'8'-2'1187,"-3"9"-918,-4 24-179,-1 7-12,-7 7-11,-5 5-67,-10 3-44,-1 3-158,-1-1-67,3-2 236,4-5-1,2-9 34,4-10-11,2-12-23,3-8 23,2-6-79,1-3 79,3 0 11,-1-12 45,2-8 11,7-21 123,4-9-44,4-7 100,1-1-34,-5 1-33,-1 7 80,-2 4-114,0 11-67,-2 11-11,-2 10-45,-1 7-22,-1 4-101,1 2 11,0 1 68,6 7 55,3 12 23,13 40 0,-7-1-90,4 22-11,-13-26-22,-2-10 43,-1-12 2,2-12 33,0-10 11,4-7 124,3-18 11,4-7-102,8-20 57,1-3-101,4-5-11,0 1-3953,-1 4 2093,-2 6-1658,-1 9 3529,13 11 0,-23 9 0,7 7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3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476 45 19594,'-84'-25'2577,"12"6"-1972,43 19-224,10 0-269,8 0-56,7 7 11,3 7 124,1 13-113,4 7 1,4 7 89,8 1-56,4 1 179,1-2 236,-1-3-12,-5-3 91,-5-1-114,-6-1-122,-3 2 0,-8 2-291,-7 1 21,-12 0-66,-9-1-34,-8 0-235,-5-1-371,-2 0-1444,-14 3 77,24-14-928,1-5-2343,31-16-1871,8-6 7115,14-10 0,-9 7 0,9-7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3.3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 8 17678,'2'-4'4750,"0"1"-3797,-2 3 22,0 0-784,2 74-191,-11-34-309,5 9 1,-2 1-1854,-16-4-2903,4 1 5065,7-1 0,4-19 0,7-7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3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88 23202,'84'-3'806,"-8"1"-794,-29 2 55,-3 0-67,-7-2 0,-9-3-11,-11 0 45,-8-3-23,-5-1 11,-3-1-22,-1-3 12,-8 2 10,-3 1-22,-11 4 67,-4 3 56,-3 2 292,-3 5-146,1 6-79,0 6 157,2 10-100,3 4 33,2 8-33,1 7-113,2 4 12,4 2-90,2-2-34,7-4 34,4-7-56,3-5-33,2-7-180,20-1-258,2-14-291,19 0-493,-2-11-560,1-11-1289,1-6-1490,0-12-2801,-3-3 7395,-1 1 0,-19 14 0,-5 5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4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213 0 22888,'-27'84'818,"2"-8"-6266,8-27 5482,0 1-1022,-3 3 1034,-1 0 1076,-2-1-1145,2-8 23,2-10 0,7-12 2269,5-12-2247,4-6 3415,2-4-3437,1 0 56,0-2-56,0-7 0,0-8 0,4-11 0,6-4 34,6-6-34,9 0 0,2 1 22,4 2-33,15-10 11,-13 13-23,7-2 68,-16 17-22,-4 8 77,2 3-66,-2 5 123,-1 1-56,-1 0 134,-4 4 179,-1 3-144,-3 7 167,1 10-426,-6 0 56,-1 9-22,-4-4-12,0 6-33,-6 1-235,-7 10-303,-1-16-481,0 2-539,8-20-1669,4-7-4157,1-2 7384,1-3 0,0 0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44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223 141 18026,'7'-8'4122,"0"2"-3797,-7 6-234,0 0-13,61-21-78,-33 9 22,46-15-55,-53 15 55,-8 2-22,-7 2 135,-3 0-113,-3 0 56,-10 1 146,-5 0 124,-11 4 133,-4 0-155,-3 2-35,-1 1 56,0 8-213,-2 8 57,2 12 122,-1 10-65,0 6 155,4 3 101,1 4-90,5 2-44,6-4-213,9-2-67,4-8-45,6-3-23,9-4-44,4-4-1,12 1-134,17-1-470,-11-13-303,11-2-583,-16-13-1367,-1-5-2823,0-3 5703,-6-1 0,-7 2 0,-7 5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0:54.7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1 154 3620,'85'-6'-13,"1"1"0,0-1 0,-1 1 1,1-1-1,-1 1 0,0-1 1,0 1-871,0 1 0,0-1 0,0 1 1,0 0 882,0 0 0,-1-1 0,1 1 0,-1-1 0,1 0 0,0 0 0,0 0 0,-1 1 0,0-1 0,0 0 0,0 0 0,-1 0 0,-1 0 0,-1 1 0,-1-1 0,0 2 0,21-2 0,-2 2 0,-1-1 0,-8 2 0,-2 0 0,-4 1 0,-11 0 0,-3 1 0,-6 0 0,-3 0 0,-9 0 0,13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5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88 13756,'4'-2'2701,"-1"-1"-2421,-3 3-90,0 0-134,12 78 370,-9-34-107,4 8 1,-1 1 50,-6-4 156,0-9-224,0-7-32,0-10 155,0-9 326,0-7-112,0-5-426,-2-15 134,-2-11 22,1-21-100,0-11 90,9-32-303,5 25-56,8-15-78,3 39 0,2 8 44,-3 11 0,-1 8-66,-4 6 100,-3 4 0,0 2 67,-1 10-67,-4 2 0,-1 12 11,-5-2 224,-2 4-212,0-1 33,-3 2-56,-4-3-23,-12 7-100,3-8-583,-5 1-280,11-11-886,4-5-1209,3-2-2543,2-5 5624,1 0 0,0-1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6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15482,'15'83'1938,"-4"-12"-6814,-11-42 5548,-2-5 1152,1-8-1163,-3-4 714,2-8-894,1-2 1391,0-2-1502,1-6 3123,0-3-3236,2-8-257,3-2 11,6-2-22,2 2-101,1 4-560,0 3-538,-2 2-1020,2 1-1333,-1 1-2040,3-2 5603,-2 0 0,-4 4 0,-3 1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6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11616,'1'-7'3507,"0"2"-3025,-1 5 224,0 0-706,0 38-997,0-15-3732,0 32 4729,0-27 0,0-12 0,0-6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6.9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15963,'0'89'280,"0"-16"-235,0-60-101,0-6 56,0-3-123,0-3 123,0-1 0,0-3-67,3-5 67,0-3 0,4-2-23,-1 0 46,0 4 134,0 1 213,-2 3-157,2 2 134,0 1-45,1-1-100,1 0 179,1-1 56,3-1 56,1-1 146,1 0-191,0 0-45,-1 0-156,0 1-180,-1 2 168,2 0-235,-4 2 101,1 0-56,-8 1-90,1 0-11,-3 0-504,0 0-403,-1 5-1738,0 3-3002,0 6 5703,0 2 0,0-7 0,0-2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3:57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10 14059,'0'-4'5502,"0"1"-3699,0 3-1500,-3-2-46,0 11-257,-4 4 90,3 14-90,1 5 22,2-2-89,1-1 56,0-8-23,0-5-22,5-8-392,2-4-123,5-4 156,1-3 292,-1-4 123,-1-6 0,-4-2 34,-3 0 246,0 1 0,-3 2 101,0 1-146,-1 2-212,0 1 234,0 2-122,0 2-12,0 3 78,1 0-156,0 1 258,3 0 179,0 2-236,2 4 79,1 3-190,0 4-91,2 1 24,-1 0-68,1 2-45,1 0-325,-1 1-2431,4 5-1816,-2-5-5214,0 2 9823,-5-3 1,-4-8 0,-1 0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3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314 1 20322,'-94'19'2309,"13"1"-1514,53 4-78,2 2-481,4 6-57,2 4-134,4 3-1,4 2-66,3 1 22,5-2-179,2-4-191,2-5-605,3-8-515,6-6-348,7-8-885,8-5-1703,7-3 4426,5-1 0,-15 0 0,-2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4.0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10 132 14978,'0'-8'5019,"0"2"-4559,0 6-124,0 0-336,-5 8 0,4 4 0,-3 10-79,4 1 79,7 1 0,7-4 0,9-3-33,8-7 33,1-4-12,-1-5 1,-1-4 22,-6-8 68,-2-5-1,-5-7 203,-3 0 391,-7 1-202,-2 1-32,-4-2-46,-4 0-101,-6 0-45,-7 2-134,-10 4-89,-2 3-23,-4 3 0,3 6-392,-1 2-438,6 2-603,4 1-999,5 0-7399,5 13 9056,6-1 0,2 3 1,2-7-1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4.4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9151,'5'-5'5736,"-1"0"-4592,-4 5 1254,0 0-1749,7 19-234,-4-1-235,5 19-12,-6-5-135,-1-1-22,1-5 34,2-7-45,-2-4-11,1-8-79,-1-2-369,0-4 335,5-1 124,3-2 34,4-5 100,0-5-66,1-4 123,-2 0 10,0 2-167,-1 0 190,2 4-67,0 3 22,-2 2 325,-3 4-44,-2 0-35,-3 1-44,0 4-280,0 5 22,-1 6-123,-1 4-22,-1 2-415,-1-2-1221,0-5-2264,2-6-5591,5-5 9513,5-13 0,-4 8 0,1-8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4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21768,'-22'93'11,"2"-13"-414,12-48-1356,0-3-3183,-4-3 4942,1-3 0,4-9 0,2-5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4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20277,'64'-6'-9831,"-7"0"9076,-30-1 0,-12 3 0,-3 0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5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15 12389,'-3'-8'5737,"-1"1"-4762,4 7-56,0 0-650,-28 23 145,16-4-89,-21 18-235,24-10 145,3-5-145,3-2-79,1-7-11,2-3-45,0-3 0,0-4 1,0-1-214,2-2 236,3 0-1,2-3 23,4-5-12,0-3-10,1-4 22,-1 3 0,-2 1-11,-1 5-68,-3 2 91,-2 3-12,-2 1 437,1 0-123,0 2 100,1 5-56,-1 3-290,2 4 123,-3-1-191,3 1 33,-2-1-66,0-3-584,1-1-627,-1-6-1355,3-1-2253,0-2 4852,6-9 0,-6 6 0,2-6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5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5 14182,'0'-3'6084,"0"1"-3148,0 2-2298,-5 55-279,-1-17-213,-5 46-23,1-33-123,0-5-67,-1-3-426,1-4-672,-4-3-729,-1-1-1916,-1 2-3148,1-2 6958,4-2 0,5-13 0,3-7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5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21544,'31'-22'-695,"-5"5"-1109,-16 17-2006,1 0-4291,0 0 8101,1 0 0,-6 0 0,0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5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5 15381,'0'-3'5456,"0"1"-3046,0 2-2186,0 62 56,-3-24-280,-3 53 33,-2-40-3458,-3-1 3010,2-3-437,0-6-660,0-4-1054,1-6-2016,2-3 4582,0-5 0,4-10 0,0-4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6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49 20703,'45'-20'-5098,"-4"3"5098,-11 11 0,-15 3 0,4 0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6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5 10899,'0'-2'8291,"0"-1"-5792,0 3-2051,-11 23-45,3-4-312,-6 20 10,6-10-68,3-1 46,3-2-46,0-3-33,2-4 0,0-1 67,5-3-55,2-1-12,4-6 0,2-3-23,-2-3 23,2-2 79,0-4-57,1-7 68,-2-5-23,-2-5-45,-3 1 12,-3 3 11,-2 3-90,-2-1-146,0 3-245,0-2-125,0 1-458,0 0-124,-5 2-493,-3 1-1580,-6 3-2846,-4 3 6062,-4 2 0,8 2 0,2 0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5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53 22339,'0'-35'2219,"-1"17"-1928,-5 46-22,-3 26-79,-7 24-123,0 15-2221,8-44 1,0 1 2153,-4 47-90,2-7 905,3-11-1330,1-12-460,1-16-964,0-12-1938,0-14-5300,1-6 9177,-3-9 0,3-4 0,-1-4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5.3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35 24042,'49'-19'-2342,"-4"5"-761,-15 12-3945,-2 2 7048,-6 9 0,-10-7 0,-6 7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5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0 144 15739,'8'8'5973,"-2"-2"-5761,49-17-156,-19-3-112,42-9 56,-38 0 0,-10 5 90,-10 1-68,-9 4 57,-7-3-124,-15 6 23,-4-1-12,-14 9 34,-5 6 78,-2 6 102,0 7 313,7 6 179,6 3-157,8 2 46,4 5-281,6 2-179,2-1 112,2-2-213,1-7 0,0-4-292,0-8-1019,8-4-683,6-6-930,15-8-2366,7-15 5290,9-14 0,-19 10 0,-4 1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5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 24267,'0'76'728,"-1"-4"-728,-3-21-6030,-3-1 4439,-1-2-384,1-5-6564,3-8 8754,2-7 0,2-14 0,0-5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6.1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64 161 20849,'42'-32'112,"0"0"0,25-22-101,-58 39 135,-5 2 123,-4 6 302,-1 2 68,-8 3-146,-7 2 33,-12 6 181,-5 9-315,-2 10 33,4 7-122,5 2-45,6-2 22,7-3-235,4-4 0,5-2-45,2-3-124,2 0-672,3-5-1007,5-1-1111,9-7-2307,7-4 5221,8-1 0,-13-2 0,-3 0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6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36 659 16636,'2'0'6499,"1"0"-4035,-3 0-1914,0-7-371,-5-7 12,-1-14 55,-3-9-179,-1-12 90,4-10-56,3-9-56,2-7-90,1 2 34,2 4-79,5 12-179,1 13-436,5 13-327,-1 9-861,1 8-1569,1 6-2914,0 5 6376,-2 5 0,-5-1 0,-4 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6.5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20602,'0'7'2600,"0"-2"-2600,0-5-1591,0 0-1244,40 42-3294,-22-26 6129,32 34 0,-40-43 0,-1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6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 20737,'-43'47'605,"10"-4"-605,30-19 101,2-1-90,2-4 23,8-6 44,4-4-56,13-6 90,6-2 79,5-3 571,1-5-538,-4-3-157,-9-7 146,-9 0-67,-9-5-79,-4 1-134,-3-2-34,0 3-459,-1 3-124,-7 5-1176,-5 6-3059,-8 2 4919,2 4 0,7 0 0,4 0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7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10 14865,'0'-5'3721,"0"0"-3307,0 5 113,0 0-45,-9 61 33,0-31-112,-7 48-178,4-50-13,4-6-212,3-8-22,3-5 22,2-6 0,0-2 314,9-5 44,3-7-212,11-7 347,-1-3-213,-1 2 34,-3 4 123,-4 6-225,-3 3 91,-1 3 22,-2 2-123,-2 1 201,0 1-235,-3 8-134,-1 5-23,-1 8-11,-1 2-639,0-3-817,-2-2-1536,1-7-3955,-1-5 6947,0-5 0,2-2 0,0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7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8 16019,'0'-5'3598,"0"2"-2758,0 3-1008,-6 46-1401,2-28-3137,-4 34 4706,6-41 0,1-5 0,1-2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7.6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136 10 15919,'-4'-5'6241,"1"0"-5748,3 5-190,0 0 33,-48 45-168,31-22-124,-35 31-44,45-33-67,3-7-627,3-3-942,1-1-8195,11-6 8792,2-1 1,0-3 0,-3 0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28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263 120 22193,'-54'73'1491,"15"-19"-1391,33-24 46,6-16-90,0-3-11,5-3 123,1-5-145,5-2 111,5-1-111,0-3-1,3-6 112,-1-9-111,-3-6 33,-2-6-34,-5 1-22,-3-3 0,-3 1-101,-2-1-212,0 3 10,-8 3-672,-4 4-683,-14 6-1693,-14 8-5567,-16 3 8918,-17 15 0,30-8 0,4 8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33.3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12 14831,'-2'-5'5928,"0"1"-4908,2 4 1109,0 0-1457,-4-3 280,3 14-660,-5 6-45,3 20-91,-2 12-122,-1 5 0,1 6-34,-1-5-79,1-3-346,-1-9-595,0-10-963,1-11-1368,2-11-3630,0-7 6981,1-5 0,1 1 0,0-1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33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15941,'0'-4'3698,"0"1"-1849,0 3-1491,33 44-145,-21-13-101,24 39-67,-30-25-34,-1-2 34,2-4 11,-2-10-23,3-8 68,-1-9 146,2-8 201,2-1 67,1-7 57,3-9-113,2-10-179,3-14-56,1-2-11,-3-4-157,0 4 23,-5 3-79,-2 5 0,0 6-34,-3 6-492,-1 4-584,0 5-996,-1 2-2152,2 3-5573,1 2 9672,4 4 0,-6 0 1,0 1-1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34.1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5 17521,'-1'-2'3799,"0"-1"-1077,1 3-1926,-22 42-270,5-9-144,-18 37-35,13-17-78,2-1-56,4-2-45,3-3 67,2-4-33,3-6 67,3-5 33,3-8-22,2-4-11,2-5-101,5-2-34,5-2-65,4-1-69,4-4 0,2-1 0,1-4 0,1 0 0,-1-1 0,-3 0 0,-1 0-752,-2 0-480,-1-3-595,1-5-1422,-2-7-3811,4-6 7060,-3 1 0,-5 7 0,-4 6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46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1 140 11817,'0'-5'3732,"0"2"-1547,0 3-1905,65-39 573,-13 17-383,3-4 1,6 3 437,32 8-410,-38 11 1,1 2-62,9 4 0,2 2-665,11 2 0,3 2 581,10 2 0,3 2-230,-24-3 0,1 0 0,1-1-731,4 1 1,1-1-1,1 1 731,4-1 0,1-1 1,1 1 14,3-1 0,2-1 1,0 0-5,6 1 0,0 0 1,2-1-49,-20-2 1,0 0 0,1 0 0,1 0-487,3-1 1,1 1 0,1-1-1,0 0 442,1 0 0,1 0 0,-1-1 0,1 1-14,0-1 0,-1 0 0,1 0 0,-2 0-6,-2 0 1,0 0-1,-1 0 1,0 0 33,-3-1 0,-1 1 0,-1 0 1,0 0-302,21 0 1,-1 1-1,-1-1 282,-6 1 1,0-1-1,-2 0-37,-4 1 0,-1-2 0,-2 2 3,-6-1 1,-2 1 0,-1 0 7,26 0 1,-3 1-1,-11 2 0,1 2 48,-16 1 1,1 1-1,-3 1-54,5 1 1,0 2 588,15 3 0,-3 0-594,11 4 33,-5-5 57,-10-5-90,1-4 1916,-3-4-1860,-24-2 0,-1 0-79,25-1 23,16 0-33,-40 0 1525,-9 0-1492,-10 0 1184,-9 0-1184,-8 0 344,-6-2-1185,-3 0-324,-5-4-830,-1-7-2375,-10-6-5461,-17-4 9720,-25 1 0,18 9 1,-5 5-1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5:15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0 256 8736,'5'0'5647,"-1"0"-4380,-4 0 2195,0 0-2633,5 0-213,-4 0-33,3 0-191,-4 0 247,2 0-359,4-1 202,4-4-101,8-2-258,5-6 90,5-4-146,7-4 12,3-4 77,5 1-100,2-2 23,0 3-79,-3 2 0,-7 4 45,-6 4 0,-6 4-34,-5 2-11,-3 2 56,-4 3-67,-4 0 11,-3 2 0,-3 0 459,0 0-459,-6 0 34,-2 0-12,-7 0 1,-2 0-23,0 0 44,-1 0-88,-1 0 44,-1 0 0,3 0-68,-1 0 80,4 0-12,2 0 0,1-2 22,3 0-67,3-1 34,0 1 0,3 0-45,0 1 45,1 0 11,0 0-348,0 1 348,3-1-33,4 1 22,7 0 11,6 1-34,4 3 34,3 2-78,-1 1 66,-1 3-179,-1-2 57,-3 1-56,-3 1-46,-2-3 147,-4 0 10,-4-2 79,-4-2 0,-1-2 34,-2-1 268,-1 0-89,0-2-146,0-1 1,0-3-68,0 0 0,-4-3 0,1 1 22,-4-3-22,1 1 0,0-1-101,3 4-156,1 2-1335,2 3-8239,0 2 8885,-2 5 0,2-4 1,-2 5-1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08.1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365 11 13308,'0'-5'4930,"0"2"-1557,0 3-3104,-61 16 190,32 0-122,-50 20-158,47-3-34,-2 9-66,2 4 100,2 6-101,5 2-10,6 2 66,7 1-123,5-2 23,3 0-34,3-4 0,3-6-56,8-4 56,6-8 0,10-8-23,3-6 35,3-9-12,0-4 0,2-4 11,0-2-11,0 0 0,13-13 101,-14-3-79,11-16 56,-14-4-33,0-5 0,-3-5 292,4-19-237,-12 18 57,1-13-134,-9 22 10,-4 2 34,-3 2-22,-1 2 123,-3-2-89,0-2 10,-1 2 34,-4 0-123,-3 7 101,-16-4-67,0 12-23,-12-3-11,2 13 0,-2 2 0,3 5-22,-4 1-79,12 1-134,-1 0-23,10 0-325,2 3-123,0 2-370,1 5-963,2 3-1400,2 3-1357,5 4-1400,2 0 6196,4 1 0,-2-9 0,2-3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08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8 15202,'-3'-3'5501,"1"1"-3977,2 2-1087,-3-1 258,2 0-247,-1 0-22,9 1-34,0 0-101,7 4-11,-2 0-190,1 3-12,-2 0-11,0 1-33,-1-2-34,0 0 0,-1-1 0,0-2-22,-2 1 22,-2-3-90,0 1-212,0-1-314,-2 0-303,2 0-549,-3-1-773,2 2-740,-1 1-1019,-1 4-1356,0 3 5356,-2 5 0,0-6 0,0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08.9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37 13274,'-5'0'6084,"1"0"-5086,4 0 1130,0 0-1276,3 0-336,4 0 11,4 0-225,4 2-268,0 0 44,0 1-78,2-1-224,-4-1-460,1-1-615,-5 0-528,0 0-1210,-1-1-2184,2-8 5221,-1-5 0,-2 2 0,-3 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09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13 14036,'0'-7'5222,"0"2"-3956,0 5 1031,0 0-1490,-9 63-258,2-26 11,-7 52-202,3-40-178,3-1-46,-3 1-123,3-2-22,0-3-23,-1-3-671,1-6-315,0-5-661,2-3-1131,1-3-1805,-1-2-3114,-1-1 7731,-2 1 0,3-10 0,1 0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09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1 22238,'-14'29'1132,"-1"0"-1087,3-1 156,1-1-55,2-1-34,2 0 213,1 1-89,0 0 32,2-2 24,-1 1-147,1-2 90,2-2-134,1-2-101,1-5 135,0-3-112,0-2 78,4-2 67,3 0-135,6-1 79,3-2-101,2 0 34,1-4-11,3 1-12,2-2-201,15-7-449,-8-2-212,11-6-516,-16 1-560,-1 3-840,-3-2-2444,3-3 5200,-1-6 0,-9 9 0,-3 1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1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7 13095,'-4'0'4851,"1"0"-2038,3 0-2118,-6-3-292,4 2-134,-4-2-101,6 3-146,0 0 90,9 0-33,7 0-57,11 0-44,5 0 22,1 1 0,-3 3 11,-3 2 23,-5 2-34,-6 2 45,-5 2 11,-1 0-89,-2 2 33,-2-1 0,-1 0 123,-1 0-101,-2-2 180,0 2-68,-4 5-123,-8 5 113,-7 7-68,-12 3-45,-2 2 101,-2-1-101,0 0 0,2-3 0,4-5 57,1 0 100,10-8 134,-1 2 35,8-7-80,1 2-33,2-2-45,2 1-134,2 0 45,1-2-79,1 3 34,0-2 156,2 0-66,5-1 123,6-4-11,5 0-180,16-4-67,-6-1 0,8-2 11,-11-1-11,1 0-90,-1-2-134,-4-1-1109,2-7 100,-8 0-616,2-5-1142,-4-3-2657,0-2 5648,0-3 0,-6 10 0,-2 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1.4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0 22372,'0'22'1614,"0"2"-1356,0 1-11,0 4-113,0 2-78,0 4 78,-2 3-111,-1 2 22,-3 0-45,0-1 0,0-4-12,2-5-100,1-7-268,1-4-80,0-5-649,0-2-1043,1-4-2128,-1 2-3933,-1-1 8213,1-2 0,1-2 0,0-3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1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47 14731,'0'-4'5266,"0"0"-2723,0 4-1646,15-5-258,-5 1 11,14-5-146,-7 4-247,-1-1-9,0 1-204,0 3 1,0-1-45,-2 3-33,1 0-192,-1 0-178,0 0-135,-1 0-191,0 0-447,-4 0-695,1 0-1144,-4 0-2161,-2 0 5176,-1 4 0,-2-4 0,-1 4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2.3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35 12232,'-8'1'5457,"2"0"-4426,6-1 1030,0 0-1153,-4 0 45,4 0-270,-3 0 550,3 0-886,4 0-22,7 0-168,10 0-34,10 0 57,6 0-169,0-1 56,0-3-33,-6-1-23,-4-2 56,-6 1-33,-3 1-12,-4 0-11,-5 4-11,-1-2 0,-5 3 12,-1 0 996,-2 0-795,0 4-123,-1 6-23,-6 9-34,-3 9 57,-6 4-56,-1 3 22,-1 2 0,1-2-45,0 2-22,2-6 11,4-1 0,3-8-23,3-5-78,3-7-560,0-3-437,1-3-1053,0-2-1692,1-1-2141,12-14 5984,5-6 0,-2 3 0,0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2.9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 22620,'-5'-3'1030,"7"1"-851,11 6-179,10 3-168,5 4-425,1 0-786,0-2-929,-3 0-1558,-3 0-3047,-5 3 6913,-9 9 0,-5-10 0,-4 2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4:13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27 24614,'18'0'224,"1"-1"-258,2 2-604,5-1-673,4 0-1457,7 0-2667,8-5 5435,7-3 0,-22 1 0,-4 1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05.9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3363 127 17622,'-59'-18'758,"0"0"0,1 2 1,2 2-1572,-26 6 1076,33 4 1,-2-1-79,-7 0 0,-2 0-90,-11 0 0,-4 1-983,-8-1 1,-3 0 921,-11 1 0,-4 1 78,31 1 0,-2 1 0,0 0-244,-2-1 1,-1 1 0,2 1 131,0-1 0,1 1 0,1 2 0,-30 3 0,4 3 6,7 1 0,3 4-1,8 3 1,3 4-210,6 2 0,1 1 506,4 1 1,1 2-258,0 2 0,1 1 16,-1 2 1,1 2 27,0 0 1,2 1-79,1 2 0,2 3 45,6-1 0,2 3-50,5 1 0,4 3 190,5 2 0,4 3-129,4 0 0,3 1-28,6 3 0,3 2 62,4 0 1,4 4 54,2 26 1,5 3-56,5-18 0,3 1-12,0 20 1,4-1 22,5-24 0,3-5 5,2 2 1,3-1-79,2-4 1,7 1 78,25 21 0,6-4-107,-12-20 0,3-3-19,-5-8 1,5 0-1,-2-6 19,10-1 1,0-5 72,3-2 0,2-2 0,-1-3 0,1-2-45,0-3 0,0-1 34,-4-2 0,0-2-17,-3-2 0,0-3 504,-4-1 0,1-1-499,21-3 1,2-2-1,-21-1 1,1-2 22,19-2 0,-1-3-50,-20-3 0,-3-3 33,4-2 0,1-4-67,2-3 0,0-1 0,0-2 0,-1-2-11,-3 0 0,0-1 22,-4 2 0,-2-1 0,-4 1 0,0-1 23,11-8 0,-2 0 34,25-18-40,-31 16 0,-4-1 50,11-19 79,-2-5-135,-7-1 45,-1-1 1270,-5 3-1259,5-21-67,-17 23 612,3-17-522,-17 20 829,0-5-874,-1-8 22,-2-5 433,-4-6-511,-7 22 0,-2-1 0,0-28-100,-4 28 1,-2 1 110,-8-24-11,-8-1 11,-3-3-11,0-1 0,-1 4 0,0 3 0,-3 7 12,-15-14 10,9 28 56,-7-6-66,14 35-12,2 7 0,-2 4 131,-17-3-153,8 7-45,-12-2 44,14 9-156,-2 1 22,0 2-111,-2 1-136,-2 0 157,-1 3-346,1 5-1940,-11 12-660,19-4-3743,-9 10 6936,15-9 0,11-6 0,-1-2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09.7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443 45 19190,'-87'-25'2656,"10"6"-2163,46 19-5638,-1 7 5705,0 8 1241,-1 16-1577,-3 8 79,1 12 624,4 4-781,6 5-124,10 2-22,8 0 11,6 0 0,10-2-11,9-2 0,15-4 3404,11-3-3427,5-6 23,5-7-11,2-9 0,3-9-45,3-10-79,0-6 79,-3-7 56,-4-10 23,-9-6 145,2-33 89,-18 10 12,-1-20-45,-21 16-11,-4 0-90,-4-1-21,-4-1-24,-5-4 68,-24-32-124,3 21 12,-15-16 44,14 37-55,4 13 10,3 10-33,5 10-45,0 5-33,4 3-315,0 1-1735,-4 11-562,5 3-3372,-1 13 6062,6 5 0,5-14 0,2 0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0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32 16849,'-1'-8'5715,"0"1"-4976,1 7 471,0 0-269,9-6-313,6 3-12,11-4-291,3 6-134,1 1-135,0 0-12,3 0 1,2 0-45,-3 0-404,-3 0-402,-9 0-393,-7 0-706,-7 0-1367,-4 6-4381,-4 7 7653,-10 11 0,7-8 0,-7 1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0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12 166 16972,'-7'-4'5793,"2"1"-4986,5 3 705,0 0-929,19-8-56,-3 3-270,17-7-89,-8 6-145,-2 0-23,-3 2-235,-4 2-707,-1 0-671,-2 0-987,1-3-907,1-5-1490,0-7-2017,0-6 7014,-1-4 0,-6 10 0,-2 4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0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23168,'0'38'1995,"4"4"-1491,-2 7-89,3 4-68,-4 6-134,-1 23-213,0-20-415,0 16-739,-4-32-1255,-1 1-1961,-5 0-5461,1 0 9795,-4 5 1,6-24 0,1-3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1.0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1 193 20389,'32'-42'168,"0"-1"0,6 2 0,-1 7 35,6 17 88,3 1-90,-26 16 57,-7 3 100,-6 7 2,-4 8-170,-3 12-78,-8 5-101,-4 6 45,-9 1-22,-1 0 22,-2 1 280,1 0 157,1 1 34,2-2-169,4-4-11,6-5-78,5-5-34,3-3 35,2-5-69,2-3-122,6-2 22,6-5-79,9-4-22,8-4-202,6-11-560,8-11-1031,4-17-3019,-9 1 0,0-3 4812,23-24 0,-6 6 0,-31 31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1.5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34 16513,'-6'-9'3820,"0"1"-3484,6 8-11,0 0-235,53-7-4296,-27 5 4564,41-6 1095,-45 11-903,-3 6-46,-6 8-56,-5 11-157,-4 10 169,-3 6 3290,-9 6-3526,-4 0 56,-9-2 0,-1-4-44,2-3 55,1 1 1,2 1-35,3 2-22,1 0 113,3-2-124,3-5-134,3-6 22,3-6-45,1-3-56,4-5 34,3-2-45,7-4-370,13-4-425,-3-5-349,8-5-682,-8-9-1132,1-8-3552,-1-9 6510,2-4 0,-13 14 0,-2 3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1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16871,'0'-6'5345,"0"2"-4325,0 4 1131,0 0-1490,22 48-235,-15-12-202,16 46-168,-21-22-56,-2 5-571,0-3-1110,-2-1-1725,-2-11-2600,0-7 6006,1-12 0,2-14 0,1-8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1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 19067,'0'-10'4258,"0"1"-4045,0 9-168,0 0-45,58-43-224,-35 32-897,44-32-1545,-51 43-3295,-4 0 5961,-3 4 0,-4-3 0,-3 3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6:12.3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0 159 23594,'37'-10'157,"9"-7"-112,13-14-23,1-1 56,-5 5 393,-12 7 89,-9 7-4251,-11 8 4431,-6 2 948,-7 3-657,-5 10-447,-3 15-584,-10 23 0,-11 24 0,-12 14-173,11-40 1,0 1 172,-19 44 0,4-7-281,7-10-1926,5-11 1719,9-13-9343,2-8 9577,5-4 0,2-18 0,2-3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3:33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49 22081,'-62'6'1166,"12"-1"-1054,50-5-79,4-6 124,13-3-112,11-6 0,15 1 33,6 5-55,4 4 77,1 4-88,1 1 21,-1 3-44,-2 7 11,-4 8 0,-6 6 34,-8 3-23,-5 1 34,-13 2 78,-2 3-67,-10 5 56,-2 6-44,-10 6-46,-7 1 90,-9-2-45,-5-4-11,-1-5 11,-2-3-22,0 0-22,-3 2 10,0 2 169,-8 17-113,14-17-10,0 11-12,17-20-56,3 4 45,5 2 0,2 3-56,2 2 202,11-3-33,2-2 133,24 7-280,-9-17-10,9 4-12,-9-17 0,3-3 44,3-2-44,2 0 0,10-3-168,-15-2-314,4-3-425,-17-2-539,-2 0-481,3-1-460,0-8-862,1-6-1726,-3-8 4975,-7-5 0,-3 13 0,-6 1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3:34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0 22608,'0'46'1143,"0"11"-706,0 17-157,-1 12-78,-2 5-5672,-1 2 5526,-1 0 482,-1-3-538,2-4-1016,1-7 1049,2-23 1,0-1-34,1 6-1464,-2 21 634,2-60 835,0-3-2447,0-4-1426,0-1-4614,0-3 9108,0-4 1,0-5-1,0-2 1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3:34.6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94 16826,'0'-8'5266,"0"2"-4380,0 6 515,0 0-830,34-17-123,-7 11-22,33-13-191,-15 15-89,2 2-68,-2 0-78,1 1 0,-2-1 0,-1 0 0,-3-2 45,-4 0-45,-6 1 0,-6-1-246,-6 2-248,-4-1-211,-6 2-293,-4 0-884,-2 0-662,-2 1-4246,-2-2 6790,-14 4 0,9-2 0,-9 1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3:35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12 191 23213,'-6'-2'1524,"1"1"-1311,5 1 78,6 0-78,9 0-33,14 0-57,14 0 0,13-9 34,13-6-101,5-9 22,4-3 12,-4 1-68,-5 3 1,-8 4-12,-11 3 23,-9 2-34,-12 6 67,-9 3 45,-8 4 78,-5 1 12,-4 0 213,-2 0 55,-1 3-55,0 16-91,-2 16-262,-11 15 1,-3 6-63,-13 39-388,4-24 0,-3 0 388,5-18 0,1-2 0,0 2 0,1 0 0,0-2 0,0 1 0,2 0 0,1-1-80,1-1 0,0-1-72,-3 5 0,1-2-632,-5 15-482,-2-3-448,18-43-1524,3-9-1693,3-7-2508,4-18 7439,11-13 0,-8 8 0,8-5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3:58.5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530 1 21465,'-60'9'676,"-1"1"0,5 1 0,6 4-340,2 19 281,1 10-653,3 4 237,3 5 256,4 5-265,7 1-2,5-2-44,8 1-79,8-3-22,4 1-45,5-2 0,3-2 190,7-3-11,5-1 191,8-2-45,-1-3-280,3 0-45,-1-9 321,3-6-389,-1-6 32,2-9-950,1-6-325,4-5-1524,5-21 2835,31-30 0,-36 19 0,15-14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3:58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6 23236,'-6'63'89,"1"1"1,-1-3-1,0-3-89,-3 26 0,1-2 314,4-5-146,1-6 45,3-14 135,0-10-315,9-17 303,3-15 67,11-9 80,3-26 267,8-12-302,3-24-513,7-8 278,3-6-112,0 2-281,0-1 180,-7 4-179,-3 3-371,-5 5-749,-3 4-920,-4 9-2274,-3 11 4493,-6 14 0,-7 10 0,-4 9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3:59.4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574 15 11885,'0'-6'6510,"0"1"-5188,0 5 482,0 0-986,-70-3 79,19 23-528,-4-9 1,-2 7-40,-20 44-39,40-26 1,1 3-96,2 3 0,1 2-79,5 0 1,3 1 241,-13 41-292,16-4 11,12 2 258,16 0-134,18 3 90,17-2-113,20-9-112,10-15-134,5-25-471,5-17-952,1-28-986,-3-16-3250,0-14 5726,-5-7 0,-32 20 0,-10 7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01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437 1537 21689,'-15'-42'1446,"9"-24"-4081,10 15 1,3-5 2780,1-8 0,0-8-16,-3-5 1,0-9 0,-1 4 134,1-13 0,-3 0-250,-3 12 0,-3-4 0,0 8 275,-2 4 1,-2 7-196,-4 13 1,-1 5-63,-5-20-33,4 32 2747,5 19-2680,5 12 1231,0 4-1298,4 3 885,-5 0-918,-4 0 33,-9 8 0,-11 7 11,-5 10 34,-6 8-45,-1 3 0,0 0 0,3-4-11,-9 4 11,19-16 67,0-1-67,22-16 0,3-1-56,3 1-56,3 6 56,15 9 56,49 23-11,3-9-155,-16-10 1,3-2 98,33 1-90,4-7-201,-3-1 347,-6-6-225,-17-3 236,-17-1 303,-20-13 156,-18-14 23,-21-18-79,-15-18 191,-21-8-314,-11-4-78,-10 0 325,-6 7-505,-3 10 17,26 27 1,1 3-119,-14-6 23,-4 4-661,43 21-393,9 3-262,8 7-2292,3 22-3015,2 21 6679,0 35 0,0-33 0,0-1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25.3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485 127 18969,'-67'14'680,"0"0"0,4 1 0,7 4-109,-1 24-279,5 7-35,9 4 34,8 1 906,11 1-1108,10 1-10,8 2-23,8 6 33,16 2-66,12 3-23,18-6-23,10-10 361,7-14-361,6-15-33,4-13 11,1-7 45,4-17-33,-4-9 22,-4-17 214,-10-8-203,-9-6 0,-10-3 692,-9-8-648,-21 11 1,-4-2 0,3-28-17,-9 25 0,-5 0 62,-13-17-23,-11 4 22,-16 9-33,-8 8-3448,-9 10 3404,-5 9-194,-1 13-199,-21 7-380,28 8-618,-7 22-1052,34 12-2511,13 23 4942,7 14 0,7-27 0,4-4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25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12 17868,'0'-6'4740,"0"1"-3989,0 5 526,0 0-963,9 65-34,-7-10-196,2 3 0,0 4 84,-4 37-157,0-45 0,-2 1 0,-1 0 1,-2 0-12,-1-2 0,-1-2-303,-8 40-817,0-17-1043,6-20-1052,4-13-2489,4-17 5704,1-8 0,0-9 0,0-5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25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0 143 25398,'55'-33'209,"0"-1"0,-6 5 1,-5 7-154,-9 16-56,0 5-34,7 1-111,5-3-831,7 0-682,-1-2-1849,-8 1-3720,-14 2 7227,-15 17 0,-12-11 0,-4 11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26.3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45 146 24883,'-35'23'1613,"25"-6"-1243,77-15-11,20-2-247,-35-4 0,2-3-1589,6-1 0,1-3 1505,2-5 0,-1-1-23,1-2 1,-1 0 64,-4 2 1,-3 0 29,36-10-44,-20 11 135,-27 8 167,-20 7-65,-14 16 1919,-9 18-2212,-22 32 0,5-19 0,-3 2 0,-10 8 0,-3 2 56,-2 3 0,-1 2-56,0-2 0,-1 0 0,3-2 0,1-2 0,0 0 0,2-2-376,3-5 1,2-2-1888,-15 35-2567,17-32 4830,12-23 0,9-21 0,2-7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0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17 671 6977,'-4'0'3799,"0"0"-2488,4 0 1927,0 0-2779,-2 0-89,1 0 3104,-1 0-2959,0 0 359,2 0-672,-1-11 89,12-8-112,6-17-145,13-8 89,5-6 0,-1-4-33,-2-2-79,-3 2 11,-5 3-10,-3 7 21,-3 2 34,-3 6-11,1 0 23,1 4-46,-1 3 1,2 2 33,-3 6 35,-2 5 99,-4 8 102,-5 4-57,-1 4-44,-2 0-23,4 4 168,5 8-145,5 8-45,9 31-78,-7-8-23,2 18-34,-11-14 45,-1 2-33,-3-2-12,1 21-22,-3-20-157,1 13-571,-3-24-651,0-5-727,0-3-1558,-3-1-3037,-2-3 6701,-5-4 0,4-9 0,0-6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0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97 22294,'24'-8'2667,"2"3"-2376,1 4-145,0 1-113,-1 0-33,1-2-11,1 2-235,-1-4-482,-2 2-863,-3-6-1569,0-2-3014,4-7 6174,4-2 0,-11 7 0,-3 3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1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246 0 22765,'-76'44'1288,"8"3"-1074,37-3-102,4 2-56,8-5-45,4 1 34,9-3-45,3 6-23,3-2 23,0 4-11,1-2 0,8-3-12,4-3 23,10-5-44,4-5-1,5-6 0,2-8 0,1-8-11,0-3-90,-4-4 0,-4 0-44,-6-9 44,-4-3 12,-5-12-269,-4-7-12,-4-4 191,-3-3-23,-1 0 135,0 3 112,-3 4 34,-2 7 67,-5 7 314,-2 6 178,-1 5 12,4 3-22,1 2-45,5 1-124,0 0 169,3 0-314,4 1 34,12 3-113,8 2-67,12 2-67,1-3-56,-4-2-134,-4-2-639,-4-1-1323,-3-7-2195,-2-5 4291,-2-5 0,-8 6 0,-3 4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5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506 22 12826,'0'-7'5200,"0"2"-3935,0 5 640,0 0-1490,-61-10-180,26 17 90,-48-6-79,42 20-43,1 0-35,1 4-168,-1 5 179,-2 8-101,3 9-44,4 6 100,10 7-89,9 1 112,9 3-56,5 0-57,8-3-10,6-4-34,10-7 11,8-5-11,2-7 34,5-5-12,-3-5-22,5-8 11,1-5-55,5-8 32,5-5 24,29-12 10,-19-1 12,17-10-34,-34-1 11,-4 1-45,-6-4 34,9-25 11,-13 7 12,7-21 33,-19 16 0,-3 2-45,-6 2 0,-4 3-11,-3 0 0,-1-1 45,0-3-23,-4 3 12,-6-1 44,-13-5-100,1 12 22,-6-2 0,4 17-45,-1 6 23,-4 5-415,-19 6-505,7 3-593,-12 9-1591,19 4-2969,9 8 6095,11 4 0,8-11 0,5-2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6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4 21700,'10'-3'1715,"-1"5"-1099,-7 12-89,0 11-225,-1 10 68,-1 10-191,0 6-78,-2 7 90,-4 5-157,-2 6 55,-2 3-66,1 2-1,0-2-44,1-7-427,2-7-716,2-11-752,3-12-771,1-10-2758,0-11 5446,0-7 0,0-3 0,0-4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6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44 18810,'0'-4'3955,"0"2"-2420,0 2-1098,46-13-269,-20 10 0,36-10-157,-32 13-11,-3-1-358,-1 1-1177,0-3-1345,-3 2-2611,-2-1 5491,-7 1 0,-6 1 0,-6 0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7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9 100 16411,'-3'-8'5581,"0"2"-4584,3 6 359,0 0-1042,-2 0 44,1 0 79,4 0 45,13 0 22,11 0-179,16 0 168,6 0-145,7 0-281,0-3 67,4 0-123,-2-4 23,0 0 56,-1-3-79,-4 1 56,-5-2-67,-7 2 34,-7 1-68,-9 1-89,-8 4-527,-6-1-202,-6 4-459,-1-2-896,-2 1-7624,-1 1 9672,-14-2 1,9 2-1,-9 0 1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7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11 12860,'-2'-6'5658,"1"1"-4739,1 5 740,0 0-1133,-8 20-67,1 9-168,-7 27 91,4 4-113,4 4-23,1 0 79,3-2 0,2 1-123,0-5 112,0-1-158,2-7-10,3-6 67,4-6-79,5-9 101,3-7 57,-1-6-56,1-6 77,1-3-78,2-5 12,4 1 10,1-3-178,3 2 22,4-2-45,-2 0-22,4 0-45,-3 0 11,0 0 0,-3 0 22,-3-3 12,-5 1-1,-2-5-269,-9 4-469,-3-4-416,-6 2-963,0-6-930,0-3-2095,0-4-2724,0 2 7833,-6 1 0,4 7 0,-4 3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38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11919,'0'-8'6521,"0"2"-5210,0 6 1513,0 0-1615,21 0-301,0 0-348,22 0-66,-2 0-158,5 0-79,5 1 46,3 2-202,0 2-1,-1-1-44,-6 0-56,-9-2 0,-8-1-44,-10-1-304,-6 0-536,-5 0-686,-2 0-1298,-1 0-1950,-2 0-5013,0 0 9630,-3 2 1,0-1 0,-1 2-1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43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295 0 17756,'-49'13'913,"0"0"1,-36 15-444,55 4-257,1 8-11,7 11 67,6 8-247,7 10 124,5 3-135,2 0 78,11-4-10,5-8-79,15-10 0,6-12-67,10-13 146,5-13-68,3-7 45,0-15-11,-1-9 223,-5-13-55,-4-10-22,-8-6 21,-4-6-167,-8-6-11,-5 0-23,-7 3 34,-6 4 67,-4 9-101,-13-2 79,0 21-57,-13 1-66,0 20-247,-3 3-852,-7 6-369,0 10 1501,-4 24 0,19-18 0,3 10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43.6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15426,'5'-6'5143,"-2"1"-4348,-3 5 707,0 0-886,18 82-459,-12-25-141,4 5 1,0 3-17,-9 17-224,1-4-1154,-2-1-1311,0-5-3978,0-9 6667,-3-9 0,3-25 0,-3-12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43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1 120 23359,'55'-64'-90,"-6"13"-1512,-19 48-931,-7 2-2419,-8 10 4952,-7 14 0,-5-8 0,-3 6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44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1 100 22956,'59'-24'52,"0"1"0,-4 2 0,-3 4 38,18 7 33,-11 5-78,-15 5 157,-13 9 10,-12 8 1,-10 16 247,-5 13-57,-16 9-134,-13 9 45,-19 7-258,-12 2-3359,0-3 3303,5-7-101,12-12-123,10-11-884,12-12-921,6-7-772,6-8-4135,1-3 7784,2-3 0,1-4 0,1-1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1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9 17218,'-10'-5'3552,"3"1"-3002,7 4-170,-3 66 1,2-12-308,-1 1 0,0 4 184,2 31-166,0-1-24,1 1 56,0-7 101,0-11 291,-1-13-223,0-15 67,0-16 212,0-13-90,-3-8-32,-3-6-191,-6-1-247,-3-10 79,-2-9-90,2-14 0,4-11 112,6-4-68,4-5 1,1 0-11,5 3-34,7 4 0,8 2-34,7 1-447,3 3-349,4 3-806,3 7-1266,4 9-2790,1 9 5692,-3 7 0,-16 5 0,-8 0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1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52 130 18440,'-8'0'4381,"2"0"-3821,6 0-246,0 0-303,57 5 67,-30-9-78,44 2-22,-48-11-34,-5-3-134,-6 2 122,-6-4 68,-4 0 12,-7 0 88,-8 2-66,-10 6-23,-7 4 90,-4 8-101,-1 15 78,1 11 46,3 15 89,8 0 134,7-2-112,9-8-67,4-2-112,3-2-56,3-1-44,6 0-248,6-7-907,10-5-1266,5-8-1199,5-5-2353,5-14 6017,4-8 0,-20 3 0,-3 0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2.0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1 17756,'-8'0'3922,"2"0"-3530,6 0-146,0 0-201,-4 0-11,14 6 78,-2 1 157,14 7 79,-3 0 77,-3 0 23,0 3 124,-6-1-34,-3 3 0,-4 5-168,-3 8-146,-8 5-202,-6 7 34,-8 0-56,-7 0-112,4-4-358,0-6-472,5-4-1231,3-8-1301,6-8-4314,3-7 7788,5-6 0,2-1 0,1 0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2.3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18922,'0'-7'4605,"0"2"-4101,0 5 773,0 0-997,14 38 12,-10-5-157,10 42-124,-13-12-11,-1 8-90,0 1-1087,0 1-1467,-5-1-2902,-1-3 5546,-4-7 0,5-27 0,1-11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2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0 182 21947,'32'-44'-3827,"-1"1"1,24-29-2169,-34 61 5995,1 3 0,-10 5 0,-2 2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2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 0 22417,'-34'75'1446,"7"-7"-1267,19-30-33,5-1-45,1-5-90,2-3 12,0-6-23,0-6-79,2-7 68,3-5-101,3-4-180,1-3 35,6-15-1,-1-11-22,3-17 235,-4-3 12,-2 3 21,-4 9 24,-2 14 66,-2 9 269,-1 9-123,0 3-33,-1 1-124,2 0 90,0 9 123,2 4-179,1 10-90,2 3-11,3-3-359,0-2-862,5-6-1602,13-7-528,15-5 1379,22-17 1972,16-1 0,-34-2 0,-6 7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3.3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24042,'22'45'225,"0"0"-304,4-12-526,-2 4-1390,2-1-1444,0 1-4797,-4-2 8236,1-1 0,-12-15 0,-3-5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3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24569,'56'16'-1781,"-2"4"-1626,-23 8-4134,9 12 7541,4 14 0,-18-22 0,-5-1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4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295 1 19964,'-94'27'1210,"16"-4"-773,51-12 235,4-1-223,6-3 77,3 0-504,8-1 34,3 2-67,3 3 11,11 7 0,5 5 0,13 3 34,0 1-34,-2-3 157,-5 2 358,-6-1 169,-7 4-225,-4 3-123,-5 4-33,-9 2-303,-6 2 45,-12-3-45,-4-3-235,-1-5-1749,-4-5-537,13-12-1670,4-3-4918,14-9 9109,5-11 0,0 8 0,0-9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4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 17095,'-7'0'3709,"1"0"-3249,-11 65 66,11-27-190,-12 57 56,16-45-22,1 0-146,1-3 56,3-7-168,6-6-33,5-8-23,8-9-23,1-9-33,4-5 0,1-18 45,-2-7 56,-4-13 236,-8-2-13,-8 3 1,-3 1-314,-3 1 57,-5 0-68,-5 3-90,-7 5-56,-2 5-470,-3 9-403,2 5-774,-2 4-1154,3 1-3149,3 1 6096,8 4 0,5-2 0,3 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4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17 14719,'0'-3'5581,"0"0"-4248,0 3-1064,-19-5 325,14 4-34,-14-4-168,17 5-212,1 0-102,0 1-67,1 8-11,0 9 56,0 8 23,4 4 77,-1-2 203,3-1 157,-4 0-259,-1-1 57,-1 1-101,-7-3-201,-3 0 122,-8-2-134,0-5-56,1-2-202,0-7-549,2-2-761,-1-3-1424,3-1-3720,3-1 6712,5-1 0,4 0 0,1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5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14 111 15325,'5'-6'4863,"-1"1"-4180,-4 5-145,0 0-67,7 74-236,-5-29-45,1 7 1,1 1-34,-4 1-67,-2-7 67,-2-8-113,0-11 35,-1-8-79,1-10 56,-2-5-112,2-4 56,-1-2 0,3-14 22,0-12 23,2-19 11,0-12 101,5-6-146,6-5 392,6 5-268,4 9 44,0 11 146,-2 11-314,0 10 101,-1 8-33,2 6-68,-2 5 269,1 3-67,-4 1 134,-2 1 147,-4 6-282,-5 5 169,-1 8-168,-3 6-191,-3 5 102,-8 5-124,-5 1-493,-9-1-538,3-6-1412,4-8-1680,7-11-3485,6-6 7608,4-3 0,1-2 0,0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5.6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0 213 13084,'6'-5'6073,"-1"2"-5300,-5 3 224,0 0-828,52-13-35,-31 4 23,41-12-101,-48 4-34,1-3-22,-5-3-89,-2-1 44,-3 0-78,-2 5 123,-2 3 156,-1 5-133,-1 6 346,-7 2 124,-3 3-235,-7 6 168,-1 9 11,0 8 112,1 8 213,0 2-359,4 2 124,1 1-247,4 0-235,3-5 101,3-4-146,2-7 0,1-3-23,4-6-391,4 0-483,6-5-828,4-1-1088,3-4-895,6-1-338,6 0 819,8 0 3227,3 0 0,-18 0 0,-6 0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5.9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3 21129,'-23'-2'1333,"5"1"-1220,18 2-68,0 6 22,1 3 123,5 7-67,2 2 393,3 1-46,-3 0 46,-2-2 212,-4 3-313,0-1 111,-2 7-156,-5-1-336,-6 6 178,-6 0-212,-6-1-123,2-2-403,2-9-517,4-6-559,4-7-998,4-4-2027,3-2-3541,3-5 8168,7-8 0,-5 5 0,5-4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6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15 21902,'-12'80'1222,"2"-9"-1189,10-46 79,0-1-67,0-6-11,7-3 100,0-6-44,9-1-46,0-2 113,1-2-101,-2-1-56,0-2 101,-2-1-67,-2 0 123,0-9-112,-1-4 22,1-12 0,-1 0-22,-4-2 11,-3 2-45,-1 1 56,-2 2-22,0 0-45,0 1 0,-3 3 0,-3-1-381,-4 6-325,-4 3-639,1 6-906,1 3-1313,4 1-3316,0 0 6880,5 9 0,1-7 0,2 7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6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6 15045,'3'-3'6230,"-1"1"-5245,-2 2-390,0 0-629,-4 26-403,-3-7-998,-1 22-1108,-3-13-4751,4-2 7294,3 1 0,1-13 0,3-2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4:56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24524,'5'74'-5110,"-4"-10"-4721,-10-37 9529,-2 1 1,5-13 0,2-1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17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1264 21622,'17'-57'530,"0"0"1,1 2-1,3-1-228,8-7 1,2 0-208,-6 12 0,1-2-33,8-19 0,0 0 44,-10 18 1,0 1-51,1-2 0,0 0-51,0 0 1,0 1-6,-2 3 0,0 1 56,17-36-134,-10 21 78,-8 21 0,-9 19 22,-3 12 45,-5 9-67,-2 3 0,-2 1 45,3 0 90,1 5 178,8 13-44,3 16 303,1 20-426,2 17 100,-5 12-179,-1 11 34,-5 3-51,-4-12 1,-1 0-51,0 14-197,-2-24 1,-1-6-353,0-15-403,0-8-1132,-10-5-1648,-3-8-6099,-14-5 9661,-1-5 0,10-11 0,5-5 1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18.1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0 145 18003,'0'-6'6622,"0"1"-5995,0 5-55,72-27 22,-24 15-572,6-4 1,2 1 167,11 8-190,-1 1 78,-4 3-234,-2 2 10,-7-2-684,-1 2-346,-5-3-1670,1-2-1725,-1-4-4998,1 1 9569,-1 0 0,-21 5 0,-5 3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19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805 40 18395,'-51'-11'1182,"1"0"0,-45-7-677,33 18 32,-3 10-335,-5 7 695,6 14-595,2 9-338,9 8 652,2 12-616,5 8 292,3 12-146,6 5-34,9 3 44,10 4-66,10-1 33,6 3 213,4 0-313,8-4 246,5-5-269,10-8 90,6-10-135,7-11 56,8-10-11,8-11 106,7-12-5,34-10-101,-22-8 0,19-15-89,-35-7 89,-5-13-12,-4-5-32,-7-5-47,-7 0 13,-10-16-34,-12 15 33,-6-10 311,-19 19-232,-9 2 12,-19-1 100,-8 0-124,-7-2 12,-21-13-78,21 13 100,-8-4-22,30 18 56,5 4 79,6 5-45,3 3 112,6 5-135,3 0 426,7 2-157,0 0-224,4 0 33,-1 0-33,5 0 158,12 0-113,12 5 257,12 2-123,29 4-212,-12-5 44,18-1-213,-21-5 90,0-5-571,-5-6-34,-6-5-549,-9-6-280,-11 3-774,-8-3-2711,-7-2 4919,-6-18 0,0 22 0,-2-9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20.3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719 17 9733,'-3'-3'3710,"0"1"-2310,3 2-828,-8-5 290,6 3-223,-7-3 279,9 5-144,-1 0-270,-1 0 157,0 0-291,-1 0-56,0 0 134,0 0-370,0 3 225,-2 1-23,0 5-45,-1 1 280,1 0-234,-1-2 122,1 1-55,-2 2-326,-1 7 101,-2 9-89,-2 10-23,0 9 269,-1 6-258,0 7 102,1 2 89,-2 1-168,2 1 145,-1 1-156,4 2 11,-2 6 123,1 5-135,1 6 113,-1 2-1,1 0-89,0 1 23,-1-4-1425,0-5 1358,-2-1 279,0-7-334,-2 0 223,1-6 33,3 1-191,1-1 90,3 4-112,0 0 56,0 1 56,0-1 22,-3 25-66,3-22 21,-2 19-111,1-28 22,1-1 0,-2-3 112,-5 22-90,1-18-11,-3 17 1502,5-22-1580,2-2 155,1-2-88,-1-1-11,1-1 90,-1-4-79,-1-1 123,-1 14-202,2-15 79,-1 13 0,5-18-22,-3 4 67,2 0-12,-3 5 57,-1-1 11,1-1-112,-2 13 11,2-17 33,-1 8 12,5-21 45,-2-2 0,2-3 11,0 2-68,-1-3-33,2 1 191,-5 10-169,3-9 90,-2 7 11,2-11 56,0 2-179,1-3 168,-2 11-168,1-12 124,2 6-124,-1-8 156,2 0-212,0-1 56,-3 0 0,3-2-44,-2 1 133,3-5-89,-2 0 0,3-3 112,-1-4-257,1 0-628,0-3-314,-2 0-1165,2-6-3048,-1-5 5300,1-5 0,0 3 0,0 5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30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0 833 22540,'14'-55'1054,"7"-7"-976,18-11 247,2-8-1070,-1-10 829,-21 45 1,0-1 110,-2 0 0,0 0-150,12-41 156,-6 13 160,-8 19-171,-6 19 146,-5 19-224,-3 10 544,1 7-409,2 7-23,4 18 156,4 22-144,5 28-102,-1 21-5,-7-44 0,-1 2-420,-2 1 1,0 0 329,-1-2 1,0-1-40,1 39-23,-2-14-246,-1-19-605,-2-15-482,-1-13-1266,0-12 2622,-18-4 0,14-8 0,-15 0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30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55 19336,'-7'-5'3418,"1"1"-2645,6 4-112,0 0-482,65-16-167,-20 9 10,4-2 0,2 0-22,13 6-795,-2 2-1435,-1 1-3014,-8 0 5244,-6 8 0,-24-7 0,-6 7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31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6 120 20445,'-3'-5'4303,"0"1"-3608,3 4-448,62-25-102,-16 11-117,2-3 0,1 1-28,12 1-292,-11 5-805,-13 2-1044,-11 5-839,-14 0-4023,-5 3 7003,-6 2 0,-1-2 0,0 1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31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0 23180,'-21'75'694,"0"1"1,2-5-1,2-3-436,0 23-743,0-3 485,1-4-291,0-10-964,1-11-1322,3-15-3584,6-12 6161,3-10 0,3-13 0,0-5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5:32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317 333 17062,'0'-17'2039,"0"3"-1344,0 14 78,0 16-67,-1 15-12,-2 29-302,-2 18 1,-6 17-180,6-41 0,-1 0-414,-3 5 1,-1 0 340,1 5 0,0 0-78,-2 2 0,0 1-46,0 0 1,0 1 39,1-2 0,0 0-34,0-5 1,0 0-1,0-4 1,0-1-23,-8 39-174,1-9 163,1-12-34,0-10 45,4-11-11,3-15 33,3-11-22,3-14 590,2-7-612,1-6 151,0-18-129,0-14 23,3-26-12,6-19 45,5-17-56,-4 42 0,1-5-17,4-35 0,0-4-485,-5 21 1,0 0 501,-1 8 0,0-3 0,-1 4 28,-1-4 0,-2 4-261,1 0 0,-1 1 250,0 5 0,0-2-119,1-11 1,1 0 78,-2 13 1,0 4 22,1 2 0,-1 4 11,2-6 0,-5 39 0,1 8 910,-1 6-1033,-1 1 604,0 5-559,-1 19 304,2 24-147,-2 39-90,0-29 0,0 4-319,-3 9 1,0 2 318,-3 3 0,-1 0-6,-1 2 1,-2 0 5,-2-2 0,-1-2-17,1-3 0,0 2 28,-5 17 1,0-1-7,4-26 1,0-1-6,-2 12 0,1-4 0,-4 7-34,4-14 23,5-14-23,2-13 34,4-16 0,2-9 0,1-8 682,0-1-704,0-6-57,4-38 46,8-6 33,8-42 56,12-2-283,-14 42 1,0-2 248,1-5 1,-1-1-23,-2-1 0,0 0 17,-2-2 0,-1-2-40,-2-27 1,-1-2-570,-2 23 1,0 0 613,-2-22 1,0 1-12,-2 28 1,1 4-29,-1 2 0,0 1 17,-1 3 0,0 1-11,5-39-45,-4 14 33,0 17 419,0 17-363,-1 19-21,-2 13-12,1 10-79,-1 36 57,0 16 22,1-2 0,-1 5 0,0 5 0,0 2-1033,-1 8 1,1 1 1037,-1 3 1,-1 2-1,-4 2 1,-3 1-343,-2 4 1,-4 1 296,-4 4 1,-4 0-1151,-2 3 0,-1 0 512,-2 1 0,1-2-488,0-1 1,2-2-1775,2-3 0,1-1 2940,3 0 0,3-7 0,-1 11 0,5-20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5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175 1 25207,'-15'54'82,"1"0"0,-1-1 1,1-1-195,-4 37-616,-6-2-1154,-2-2-1626,4-10-5624,6-13 9132,8-16 0,5-23 0,3-10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5.4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7 18373,'0'-4'3327,"0"2"-2901,0 2-146,-13 86-55,-5-21-583,3 3 1,-2 2 536,-12 17 168,5-20 329,9-20-26,5-24 65,8-13-323,0-8 281,2-2-303,0-5 298,0-9-478,0-14 23,11-16-112,5-12-90,16-7 34,1 2-33,0 6-12,-4 14-595,-10 12-525,-2 12-651,-1 1-1881,5-1-4483,7-1 8135,2-1 0,-11 10 0,-6 4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6.0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53 242 15885,'0'5'3249,"0"-1"-3058,64-57-191,-27 23 0,6-5 0,-1 0 0,-8 4-45,-8 7 45,-10 5 101,-6 7 34,-4 5 33,-4 4 325,-1 2 840,-1 1-594,-3 0-32,-5 0-203,-3 0-23,-5 0-144,-1 0 32,1 0-33,2 1 12,2 1-91,4-1-10,3 0 33,3-1 325,2 0-67,-1 0-538,-1 3 0,-1 5 68,-1 9-35,-2 13-10,-5 10-23,-6 11 0,-2 6 0,-5 6 11,-2 1-11,-1-4-23,2-5-21,5-11-80,4-11 68,6-10-67,4-12 111,3-6-55,2-3 34,1-2 21,0-3-10,0-9 33,0-13-11,2-17 45,12-15 11,9-5-3437,10-3 3426,4 5-45,-4 6-22,-3 9-12,-4 8 12,-4 8-1,-3 8-134,-3 7-548,-2 5-349,-1 5-3327,12 3 3605,-3 1-6250,11 0 7026,-6 0 0,-13 0 0,-2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6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227 97 19930,'51'-17'498,"-1"1"1,34-12-6081,-50 16 5605,-11 2 1408,-9 4-1263,-7 1 1140,-5 4-782,-12-1 13,-15 2-114,-20 9 113,-15 12 56,13 8 0,1 5-135,-20 22-280,25-16 1,2 1 55,-3 15 3258,10-2-3493,9-6-34,13-3-44,5-7-449,7-6-403,14-10-426,13-9-672,20-8-1658,12-15-2466,9-8 6152,6-12 0,-34 10 0,-8 4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6.8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1 22216,'-73'59'1288,"15"-6"-1064,48-24-190,6-5-34,2-7-34,2-6 34,8-5 0,6-4 34,11-5 11,3-8-34,-2-3 34,-3-5 11,-8 6-56,-3 5 56,-8 4 56,-1 3 79,-3 1 100,0 10-89,-7 10-135,-6 16-67,-11 10-168,-1 2-325,1-1-191,3-7-33,5-6-639,6-11-1165,4-9-1670,4-7-3170,2-6 7361,2-1 0,-1 0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7.2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41 120 13218,'0'-5'6051,"0"1"-4987,0 4 79,0 0-751,-12 19-78,4-1-157,-6 15-135,9-7 1,3-6-23,2-5 11,3-4-11,7-6 22,7-1 12,8-4 90,2 0 10,1-4-11,-3-4 68,-1-8-1,-5-6 57,-1-4-57,-7-2-56,-4-3-10,-5 5-12,-2 0-45,-2 5-55,-9 3-12,-4 5-57,-9 2-335,0 5-437,-1 2-482,3 3-953,2 1-1635,6 2-2633,6 0 6532,4 1 0,4-2 0,0-1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7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15 14339,'1'-8'5199,"0"2"-4045,-1 6 571,0 0-1366,0 67-291,-7-24-68,2 7 0,-3 3-740,-15 13-2129,-5 8-5691,-3 7 8560,2 5 0,12-38 0,4-8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7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17566,'-7'0'3204,"3"0"-2878,4 0 234,0 0-213,-31 49 34,19-15-168,-22 40-168,28-34-45,4-10-11,2-10 0,5-11-45,5-4 56,6-5 0,7-7 33,2-10 46,4-14-35,-1-9 12,1-1-44,-4 1 21,-5 7 281,-7 9-45,-5 8-34,-5 9-11,-2 5-191,-1 2-33,1 9 79,2 8-79,0 13-325,-1 8-785,0-1-761,-2-6-1792,3-7-2343,2-9 6006,5-8 0,-4-5 0,0-2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8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0 20546,'9'12'2242,"-2"10"-1884,-7 22-112,-5 7-122,-3 4 44,-6-3 67,0-6 325,4-9-246,4-12-258,4-9 168,1-9-202,1-5 460,0-2-460,6-11-22,5-1-100,8-10-382,5 2 135,0 3-2096,3-1 381,1 1-4190,4-1 6252,2 0 0,-14 9 0,-5 1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8.3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9 15347,'1'-5'6163,"0"1"-4941,-1 4 749,0 0-1556,2 42-292,-2-12-123,-3 35-157,-1-26-851,-3-7-1424,3-7-2038,1-9-4707,3-8 9177,0-4 0,0-4 0,0 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8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0 25263,'11'84'740,"-10"1"-740,-15-8-190,-8 2-763,-4-3-1647,4-9-2968,1-13-4263,10-18 9776,5-14 0,5-14 0,1-5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8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0 111 15717,'4'-13'5020,"-2"3"-4908,-2 10-1031,0 0-2633,35-38-4661,-16 29 8213,34-30 0,-39 38 0,1 0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9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1 23979,'-30'45'442,"0"-1"1,-16 31-417,43-63-60,3-2-80,3-7-20,7-2-176,6-2-38,8-11 124,0-3 81,1-11 143,-5 2 0,-1 5 11,-8 5 0,-2 8 112,-3 4 23,0 2-56,3 4-46,-2 5-44,1 5-257,-3 4-583,-1-5-595,0-3-929,-1-6-2756,0-3 5120,0-1 0,-2 0 0,0 0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09.1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23628,'30'-12'-1782,"-7"11"-1288,-20 24-6073,-3 11 9143,-14 10 0,10-19 0,-9-1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23.8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467 5 21488,'-59'-2'601,"1"0"0,2 6 1,7 6-1200,-1 24 732,0 22 212,6 6-346,4 8 124,12 1-57,9 4 12,9 3-12,6 3 11,8 0-55,10-4 134,13-7 49,14-14-206,13-15 0,8-21 67,10-10-78,0-21 22,0-10 11,-9-17 269,-9-11-167,-11-8 424,-3-33-413,-20 20 246,-1-19-168,-18 29 316,-13 0-372,-10-1-68,-16-2-89,-29-8-257,18 25 132,-14 2-559,29 30-458,4 9-730,8 2-1982,5 7-5256,9 17 9110,5 11 0,3-7 0,0-2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24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0 25634,'-9'64'205,"0"0"0,-1 0 1,0-1-279,0-10 0,1-1-1154,1 1 1,0 0 195,2-1 1,1-1-3161,0 41-5640,3-9 9441,11-18 0,-7-29 0,7-14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24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1 128 25443,'33'-71'-336,"0"15"-1233,-8 56-1344,-1 0-2533,-8 16 5446,-6 11 0,-7-5 0,-3 1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24.6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 22350,'-38'57'-4,"0"1"0,4-6 1,9-3-8,23 6 22,7-5 45,6-1 639,6-3-191,7-4-67,4-4-246,4-8-146,6-12 156,4-8-190,4-8 57,0-16 44,-1-8-23,-10-18-100,-8-7 11,-11-5-638,-10-2-461,-3 4-1176,-4 5-2845,-11 16 5120,-6 11 0,3 12 0,1 6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24.8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71 19045,'-4'0'6476,"0"0"-5792,4 0-46,0 0-470,17 0 35,8 0-203,18-4 0,2-2-102,-3-4-962,-2 0-942,-4-2-2218,2 2-5607,-1-1 9277,5 6 1,-20 2-1,-2 3 1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31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1 395 16703,'83'2'1120,"1"0"1,4-1 0,2 0-2232,2 2 1,2 0 1442,-23-2 0,2-1 1,2 0-16,7 1 1,4-1-1,1 1-134,7-1 0,2 0 0,2 0-519,-19 0 0,1 0 0,0 0 0,2 0 464,2-1 1,2-1 0,-1 1 0,2-2-28,2 0 0,2 0 0,-1-1 0,1-1-49,3-1 1,0 0 0,0-2 0,1 0 45,2-1 0,1-1 0,1-2 0,0 1-254,-17 2 1,0-1-1,1 0 1,1-1-1,-1 1 236,4-1 1,0-1 0,0 0 0,0 0-1,1 1-58,0-1 1,1-1-1,-1 1 1,1 0-1,0 1 20,-1-1 1,0 1 0,-1 0 0,1 0-1,-2 1-40,-3 0 0,-1 1 1,-1-1-1,-1 2 0,-1 0 3,13-1 1,-2 2 0,-2 0 0,-2 1 16,17 0 1,-3 1-1,-4 1-22,-15 1 0,-3 1 0,-4 2 391,17 4 0,-6 3-1091,-20-1 0,-7 3-907,21 19-6214,-37 0 8433,-24 4 1,-15-15 0,-4-1-1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53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421 9 13801,'0'-4'5322,"0"0"-4134,0 4 941,0 0-1546,-24 67 33,5-22-448,-2 8 0,-1 4 224,-8 17-78,0 9-3616,0 3 3514,1 1-178,-2 4-172,0-2 273,-1-4-113,2-4 23,3-16-45,5-9-67,4-15-348,6-12-772,5-10-920,3-8-1086,3-7 2052,1-4-4462,0-12 5667,1-4 0,-1 1 0,2 3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53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17577,'4'-7'4000,"0"0"-3574,-4 7 527,0 0-550,24 32 45,-9 0-235,20 33 11,-16-5-145,-1 4 10,-3-4-178,-2-6 55,-3-10-807,-1-12-1220,2-10-2063,0-12-3943,5-5 8067,2-7 0,-7 1 0,-1-1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54.0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43 23504,'22'-3'729,"1"0"-606,-1 3-123,0 0 0,-4 0-22,-3 0 22,-2 0-617,-2 0-1075,1 0-1154,-1-2-2801,0-5 5647,-1-5 0,-4 4 0,-3 0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54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0 22283,'-5'76'515,"1"1"1,0-7-1,-1-4-212,-4 14-112,-1-1-147,0 2-88,-1-3 32,0-3-268,0-6-728,2-10-1178,2-13-1522,2-12-2690,3-14 6398,1-10 0,1-7 0,0-3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54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252 10 16636,'0'-5'6387,"0"1"-5771,-4 75-269,1-26-196,-2 9 1,0 3 150,-3 14-190,-3 7 12,-2 6-68,-2 1-23,-6 3-2055,-3 2 1697,-5-2-1042,-1-4-1264,2-11-3419,4-15 6151,7-13 1,7-24 0,5-5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55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440 0 22989,'-21'62'343,"-1"-1"1,2-2 0,-2-3-221,-16 15-11,1 0-78,0-8-12,4-8-22,2-4-549,1-7-627,0-2-584,-1-1-1668,0-6-2533,4-6 5961,10-15 0,7-6 0,7-8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6:55.3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23964,'46'46'295,"-1"-1"0,-2-2 0,-9-3-273,-10 5 1,-3 0-46,-3-6-492,0-1-1199,-2-5-550,-1-7-5501,1-6 7765,0-12 0,-7-4 0,-2-4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11.3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19852,'-7'0'3227,"3"0"-2622,4 0 493,0 0-785,-5 0-44,4 0 370,4 0-303,10 0-78,11 0 145,0 0-392,5 3 113,-3 0-124,4 3 45,0-1-113,-1 1 68,-1-2-616,-6 2-460,-3-3-1377,-5 1-1592,-3 3-5121,-5 4 9166,-3 9 0,-3-8 0,0 0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11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27684,'45'-5'829,"1"-4"-717,-3-1-66,-2-4-92,-4 3-559,-3 3-863,-4 4-459,2 2-2253,5 2-4245,4 0 8425,4 4 0,-19-3 0,-5 3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12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18698,'-6'0'5569,"1"0"-4741,5 0 685,0 0-370,-5 0-661,20 0-292,-2 3 58,25 1-248,2 1 0,4-1 0,2-3 0,-1-1 0,-1 0 0,-3 0 0,-4 0 0,-3 0-181,-7 0-1017,-5 0-326,-6 0-1557,-4 0-1558,-3 0-3183,-2 1 7822,-5 7 0,-1-5 0,-1 5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12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4 18966,'-6'-2'5401,"1"1"-4706,5 1 157,0 0-617,-6 100 79,1-36-264,-1 9 0,0 2 40,-4 13-452,-3-2 362,-1-2-269,-4-11-758,0-8-1023,2-17-1681,2-15-5076,7-16 8807,4-11 0,3-6 0,0 0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12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339 7 18205,'-9'-4'4100,"2"2"-3013,7 2-482,0 117 68,0-18-1424,0-33 1,0 10-1,0-3 958,-4 18 1,-2-1 10,-1 7 1,-3 2-116,1-31 1,-2 0-1,-1 0-70,0 0 1,-1-1 0,0-1-444,-8 31 1,0-2 342,1-4 0,0-3-449,0-7 1,1-2-746,2-8 1,0-2-2488,2-8 0,0-3 3748,3-7 0,2-4 0,-3 6 0,7-18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29.8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396 20 21980,'-73'-5'814,"-1"-1"1,8 1-1,7 1-601,5 4-45,16 0 34,19 0 257,9 0-459,9 3 0,-1 10-56,16 12 11,10 17 34,17 9-34,11 6 45,1 0-11,-1-1 33,-7 0 90,-8-1 225,-12-2-135,-12 3 268,-8 4-291,-23 8-33,-11 6 11,-20-2-146,-2-8-11,6-16-56,11-15-627,10-16-595,7-9-1613,9-8-6940,3-17 9547,4-5 0,1 2 0,0 3 1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30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69 375 22888,'64'-34'280,"1"0"0,-5 2 0,-5 2-212,7-13-68,-9 4-90,-13 6 0,-13 8 90,-14 8-56,-7-1 12,-8 2-180,-10-4 100,-6 3 68,-15 7 56,-8 3 124,-12 20-68,-9 15 280,-5 22 157,2 13-365,9 5 298,12-3 112,13 0-157,13-1-146,9 0-156,7 2-34,8-1-45,9-5-34,10-7-448,9-12-1333,8-18-1244,4-10-3026,10-19 6085,3-19 0,-24 11 0,-7-9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27:30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0 273 19459,'0'-5'5636,"0"2"-4414,72-35-550,-24 11-493,5-2 1,1-1-79,9-7-68,-8 4-33,-7 5-706,-11 8-874,-10 6-1300,-8 8-3215,-10 3 6095,-3 3 0,-5 0 0,-1 0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3:47.7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388 15 13364,'2'-8'6062,"-1"2"-4662,-1 6 562,0 0-1290,-65 64-168,19-6-325,-3 0 1,-1 4-276,18-13 0,4-1 219,3 0 0,2 0-11,-12 39 11,12-11 23,13-12-34,5-9 157,5-7-67,5-9 0,9-6 100,7-9 573,12-7-505,6-7 34,9-5 44,6-4-56,7-1-247,3 0-22,1-5-54,1-2-69,-2-4 0,-1-1 0,-5 2 0,-7 0-113,-7-1-2643,4-9-471,-12 2-3922,11-7 7149,-7 14 0,-15 4 0,-4 7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3:48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15 17118,'-2'-8'5647,"1"1"-4415,1 7-458,0 0-394,72 0-88,-23 0-242,5 0 0,2 0-5,15 3-45,1-1-1030,3 6-2399,5-1-4392,4 7 7821,-2 4 0,-34-7 0,-13 0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3:48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9 18093,'-4'-4'5075,"0"0"-4391,4 4 302,0 0-785,-15 18 46,6 9-90,-13 22-113,7 14-10,1 4-23,-1 7-11,1-3-112,2-6-280,1-13-964,5-13-1322,3-17-1030,3-11-1502,4-7 5210,8-15 0,-4 8 0,3-8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3:49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1 24502,'-9'0'1412,"26"1"-1211,12-1-66,25 1-90,-2-1-23,1 0 45,-2 0-56,-3 0 1,-3 0-1,-5 0 22,-5 0-21,-6 0-12,-6 0 22,-7 0-11,-3 0 0,-4 2 12,0 2-12,0 4 23,1 5-1,0 7-10,0 3-12,-1 6 0,-3 7-11,0 5 11,-4 7-22,1 3 11,-3-2-45,0-6 45,0-6 0,0-10 11,0-3-11,0-4 23,-4 0 78,-15 10-34,-4-7-56,-17 7 79,2-7 201,-9-3-67,-2 0 269,-31 3-258,16-8-89,-21 1-45,24-12-23,4-1 12,5-3-79,9 0-11,11 0-370,1-4-626,15-2-619,-2-1-1948,13-5-5277,2 4 8840,14 0 0,-9 5 0,9 3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3:49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24715,'64'-4'1087,"-6"2"-998,-21-2 57,-2 3-101,-3 1-45,0 0-146,2-2-963,-2 2-1424,4-1-3282,3 1 5815,4 0 0,-17 0 0,-5 0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3:51.1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15 23448,'-27'-5'1703,"5"1"-1512,22 4-102,0 0 114,17 0-2,10 0-10,25 0-169,10 0 12,4-2-1,1 1-21,-6-1 32,-3 2-21,-8 0-23,-6 0-11,-10 5 11,-8 1 33,-10 8-22,-4 0 1,-6 5 21,-2-1-33,-3 4 23,-1-4 10,0 3-10,-5-2-23,-2 0 0,-7-1 0,-2-1-34,-3-1 0,-2 0-3391,-1-1 3391,1 2 34,0-4-22,2 1 11,1-3 11,1 0 22,0 0-11,-1-4 3392,2-1-3380,-2-2-12,0-2-11,-1 0 0,-1-2 0,-1 0 45,0 0-34,-1 0-11,0 0 0,-1 0 0,2 0 34,-1 1 44,7 1 112,-3 5-89,5 4-56,-5 7 0,4 4-45,-2 4 0,5 3 11,-1 4 0,6 1 56,1 17 1,4-12-12,-1 9 11,2-18 12,2-4-23,6-4 112,5-1 280,9-5-191,2-3 1,0-3 57,18-6-315,-3-2 0,18-2 0,18-8 0,-21 0 0,16-8 0,-30 3 0,-4-1-1065,-4-2-1065,-3 2-2060,-1-4-5641,0 3 9804,-3 3 0,-11 6 0,-4 4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3:54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563 28 19179,'-55'-9'624,"0"1"0,2 0 0,5 6-53,-3 13-112,-2 5-257,3 9 202,7 1-57,6 8-11,3 2-56,5 7-56,4 4-45,8 5-89,8 3 22,6 4-33,19 4-46,11 1 91,23-4-102,13-6 23,7-10-45,3-11 22,-1-12-11,-1-11 1,0-6-12,-1-9 67,-2-10-45,-5-13 135,-6-13 67,-8-6 56,-8-7 23,-10-2-45,-10-1 123,-10-18-258,-6 22-34,-12-9-33,-8 30-33,-12 7-23,-6 5-179,-1 6-415,-1 3-2791,-17 3-1298,13 4-4752,-13 20 9435,16 10 0,15-4 0,5 1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01.4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29 10821,'0'-9'7182,"0"1"-5905,0 8 426,0 0-1053,0-5-67,0 4-11,0-4 122,0 5-100,0 12-224,0 7-79,0 15-56,0 4 124,0 6-124,0 3-33,0 6-3437,0 1 3336,0 3-85,0 2 51,0 2-11,0 4 0,0 2-22,0-1-23,0-5-11,0-6-11,0-6 11,0-5 0,0-6 11,-5 4 3322,3-17-3490,-5-2-226,5-18-592,-1-4-638,1-1-561,1-6-1625,1-7-3047,0-9 6846,1-5 0,0 11 0,0 4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01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49 13510,'-2'-5'5848,"1"1"-5007,1 4 1669,0 0-1547,17-15-167,-2 9-225,16-10-145,-8 14-268,0 2-46,0 0-45,-1 0-22,3 0 11,-2 1-56,0 3-90,-2 1-717,-4 0-1053,-5 1-1703,-6-1-4953,-3 6 8516,-7 8 0,3-8 0,-2 1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17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9 12972,'-1'-3'5681,"-1"1"-4661,2 2-707,-6-3 57,3 3 100,-4 6-178,3 11 22,-1 14-90,-2 6-180,-2 4 12,1 0 45,1 3-67,2 0-1,0 2-33,2-5-33,0-4 10,2-6 23,-1-5-56,2-5-369,-1-3-550,1-6-381,0-2-605,0-6-1266,0-1-2118,0-2 5345,0-1 0,0 0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18.7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 21331,'14'1'1546,"11"5"-1277,21 3-90,6 1-22,1-6-34,-1-3-67,-3-1 11,-4 0-33,-6 0 0,-6 0-12,-5 0 0,-2-1-10,-2-1-1,1 0 11,-2-3-22,-2 1 34,-4 0-23,-3-1 23,-3 4-1,-3 0-10,-3 1 33,-1 0-22,0 0 22,1 0-11,0 0 33,0 5-11,2 4-44,0 9 89,5 20-68,-4-1 1,0 13-22,-6-7-23,-2-4 11,0-3 0,0-2-11,0-6 22,0-2-44,0-6 33,0-3-11,0-1 23,0-5-23,0 1 11,0-3-11,0-1 11,0-3 0,0-1-11,0-1 11,0-1-11,0 0 12,0 1 44,0 3-12,-5 4-21,-2 1 10,-7 2-21,-1 0 66,-10 1-44,3-2 22,-11 0-3359,0-1 3438,-5-2 44,-3 0-34,-2-5 13,4-1-35,-3-3-33,1 0 11,-3 0-34,-15-10 3370,16 2-3415,-8-6-22,24 6 0,6 4 11,7 1-33,5 1-34,4 2-146,0 0-213,2 0-1422,-3 0 10,3 0-1052,-1 0-1648,3 2-4022,1 3 8549,0 4 0,0-3 0,0 1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33.0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620 0 18082,'-65'3'1019,"0"1"1,5 2-1,5 6-1318,-6 32 837,3 12-214,6 9-43,5 5-46,3 4 23,4 3 100,7 5-324,10 7 100,11 9-129,8-46 1,3 1 39,4 2 0,3-1-17,3-2 0,4 0-23,4-3 1,3-2 17,33 34-23,3-18 263,3-19-263,1-21 0,-4-11 22,-2-11 1,-4-16 134,7-34-145,-14-8 66,3-30-147,-22 11 114,-12-8-23,-6-8 34,-9-6-28,-13 30 0,-5 0-28,5 18 0,-3 1 0,-11-10 0,-4 4-168,-18-2-224,4 19-404,2 18-795,6 11-1202,1 24-3672,2 14 5638,1 19 1,16-16 0,5-5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33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0 18550,'9'71'508,"-1"-1"0,0 0 0,-3-2-1730,-4-10 1,-3-2 1221,-1 2 0,0 0 39,-1-1 1,0-1 470,-1-2 1,-1-1-825,1-2 0,1-1-1636,-2 44-352,2-11-5407,3-12 7898,4-19 0,-2-24 0,3-13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33.5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0 196 20457,'7'-50'582,"1"0"1,16-30-583,21 70-11,7 5-45,2 7-908,-3 11-817,-10 8-1805,-7 13-2509,-11 5 6095,-10 5 0,-7-20 0,-6-3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33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0 142 21331,'76'-43'1658,"7"2"-7105,14 17 5570,-4 4-45,-16 12 1421,-17 2-1443,-21 6 859,-16 3-680,-12 9 382,-8 10-326,-20 18 3269,-12 13-3336,-21 14 23,-8 7 22,3 2-56,9-1-3381,10-2 3381,15 1 89,11 2-186,8 2-82,16-2-34,8-13-23,20-12-33,9-17-201,9-17-549,8-8-797,7-16-1535,7-16-2935,0-16 6073,-6-11 0,-33 19 0,-14 7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51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656 92 14395,'0'-11'5658,"0"2"-4638,0 9-583,0 0-23,-73-32 46,39 24-247,-13-8 0,-2 1 56,6 16 44,-5 12-55,-3 7 33,0 12-44,0 8-101,6 1 11,4 7-57,4 5 12,7 5-11,4 5-90,10 4 23,6-3-23,7-1 12,3-4-12,8-6-11,8-4 0,11-5 0,30-1 0,-6-16 22,23-7-11,-17-15 34,5-5-34,-5-4-11,-1-10 34,-5-11 0,-5-15-12,-6-6 135,0-26-34,-17 13 11,-3-16-89,-16 21 34,-3 0-67,-2 1 21,-8 5-3391,-4 4 3369,-8 10 0,-3 6 12,-16 0-68,6 12-34,-12 0-67,14 12-246,1 2-403,2 5-1113,-11 33-5734,17-1 7642,-3 29 0,21-34 0,5-7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51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11 15437,'0'-6'5726,"0"1"-5110,0 5 112,0 0-571,-3 61 0,2-13-140,-2 3 0,0 3 16,-1 30-33,-3 3-134,0 4-651,-1-6-1030,1-6-1871,3-11-2331,2-11 6017,2-14 0,0-20 0,0-10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51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23616,'4'-36'0,"8"8"-78,25 27-1144,0 1-884,-2 11-1827,-9 9-2812,-11 21 6745,-8 11 0,-5-20 0,-2-4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52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478 26 11347,'0'-6'6342,"0"1"-5210,0 5 952,0 0-1300,-7-6 23,3 4 11,-8-4-112,0 18-213,-8 10-314,-14 21-11,-15 13-56,-8 5-101,-5 5-11,6-6 0,10-5-11,6-8-101,12-7-571,5-10-785,9-9-1064,5-6-2230,6-7-2903,2-2 7665,3-4 0,-1-1 0,1-1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54:52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22372,'49'16'695,"0"-1"0,34 15-561,-57-4-89,-1-1-45,-6-2-78,0-4-807,-4-1-829,1-3-1435,-1-4-3294,4-4 6443,3-3 0,-9-2 0,-1-2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2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80 10 16243,'0'-5'6006,"0"0"-4930,0 5 672,0 0-1446,-2 12 125,1 5 32,-1 18-235,2 6-22,0 6-46,0 6-122,0-1 44,0 1-78,0-7-11,0-8 0,0-10-571,-2-10-461,1-7-761,-4-5-1199,-3-1-2543,-4-1 5546,-9 4 0,9-4 0,-2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2.7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 22944,'-17'22'2118,"10"-1"-1445,21-12 21,12 0-4341,11-3 3973,10-3 1048,9-1-1071,9 0-46,6-1-20,5 1-237,5 0 0,2-2 0,0 1 0,-1-1 0,-6 0 0,-2 0 0,-3 0 0,-1 0 0,1 0 0,-5 0 0,-1 1 0,-1 4 0,0 2 0,2 5 0,-2-2 0,-7-3 3392,-9-3-3392,-12-2 0,-11-1 0,-8-1 0,-10 0 0,-3 0 0,-4 0-1245,0 0-638,-4-5-1489,-9-2-2836,-11-2 6208,-12 3 0,15 4 0,2 2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3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431 34 19919,'-51'-9'1159,"0"-1"1,-40-5 50,32 36-862,17-4-57,-11 20-78,18 10-146,13-8-22,2 17 11,14-14-45,5 5 23,8 0 56,7 1-68,10-5 12,8-6-34,5-9-12,3-9-10,1-10 11,1-5 11,-1-13 11,-1-7 67,-5-12-33,-4-9 90,-6-4 55,-6-4-56,-6-3-33,-7 0-22,-3 0-12,-3 3-11,-9 5 0,-5 5-56,-12 7-34,-7 8-78,-2 9-280,-1 7-325,4 3-605,5 8-942,4 6-2296,9 10-3272,5 4 7832,6 5 0,2-16 0,1 0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3.8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179 9 16143,'4'-4'6768,"-1"1"-5715,-3 3-314,0 0-190,2-1 494,-2 18-551,2 2-65,-2 25-147,-1 5-68,-5 10-77,-3 9-79,-6 3 22,0 3-55,-2 1 10,1-7-22,-2 1-11,3-7-201,-2 0-158,2-4-795,1-6-235,3-6-393,1-8-1792,5-8-2353,1-11 5927,4-8 0,-1-7 0,1-2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4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17610,'0'-4'4998,"0"0"-3048,0 4-1513,58-1-124,-25 1-100,50-1-157,-44 1-56,-1 0-11,-8 0-213,-6 0-583,-4 0-817,-7 0-1424,-3 0-2320,-5 2 5368,-3 7 0,-2-4 0,0 3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5.1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69 117 11504,'2'-5'5894,"0"1"-4729,-2 4 2790,0 0-3193,0 7-202,0 10-347,0 17-33,-1 14-146,-4 11 22,-3 4-23,-3 2-22,0-4 23,2-5-34,1-6 0,2-6 22,0-6 12,3-6 89,0-7 23,3-5 11,-1-7 11,1-3-45,0-3 56,1 1-22,8-2-79,4 0 69,10-3-13,4-1-67,4-2 34,2 0 0,1 0 0,22-1-90,-15-1 34,16 1-34,-21 0 0,0 1-11,-4 0 22,-2 0-44,-4 0 22,4 0 22,-11 0-22,1 0 0,-13 0 12,-1 0 21,-3 0-22,-1 0-55,-1 0 55,0 0 56,-1-5 0,2-5 34,2-12-34,1-11 12,1-11 89,-2-12-34,0-6 35,-3-7 21,0 3-44,-1 2-34,0 8 11,0 5-90,0 7 35,-4 4-1,-1 3-34,-4 5 1,1 6-23,3 6-11,1 8 0,2 5 0,-1 2 0,0 3-369,-2-3-427,-1 2-335,-2 0-719,-1 1-1612,-4 1 3462,-19 31 0,19-23 0,-12 22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5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14 171 17028,'-8'0'5020,"2"0"-3564,6 0 348,0 0-1209,54 0-136,-23-2-78,47-2-113,-36-2-77,2-1-34,4-2-22,2 1-91,3-2-21,-1 1-23,-4 0-516,-6-1-570,-3-3-797,-1-5-1468,0-3-2699,-3 0 6050,-7 7 0,-12 6 0,-8 7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6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6 18418,'0'-3'3809,"0"1"-2016,0 2-1479,-16 21-4162,0 3 4195,-16 22 548,8-3-693,0 1 23,6 3-24,1 2 34,2 3-111,4 0 3208,1-1-3220,3-5 304,2-5-282,1-6 79,2-4-45,1-5 23,1-4-124,0-5-22,0-4 56,4-3-12,3-1-10,6-1 55,4 1-33,4-3 44,2-2 12,17-2-78,-8-2-57,17 0 12,-10-2 10,2-4-32,-1-3 32,-3-3-32,-4 1-12,4-3-45,-10 4-336,4-2-347,-14 3-583,-2-1-662,-4-2-1433,-3 0-3574,-4-2 6980,-1 2 0,-3 6 0,1 1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6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1 24659,'-6'39'1535,"0"3"-1076,6 29-325,0-12-89,-5 24 0,-1-24-45,-5-5-34,0-8-492,3-12-774,2-11-1120,4-9-1423,2-7-24,11-4 3867,5-2 0,-2-1 0,-1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6.9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25891,'2'5'1401,"4"1"-1065,9 0-22,6 2-102,5 0-55,4 0-45,4-1-45,2 0-67,-1-2 0,-3-3-67,-3-1-482,-5-1-392,-4 0-269,-6 0-650,-6 0-1558,-4 0-5277,-3 0 8695,-7 0 0,4 0 0,-4 0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7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3 13969,'-6'-2'5625,"0"1"-4729,6 1 494,0 0-628,-4 0-12,3 0-66,-4 0-146,3 0-225,-3 9 68,-2 5-55,-2 14-1,-1 6 22,0 10-45,0 3-55,1 6-46,1-1-55,0 0 0,2-3-112,1 0-1,1 0 90,2-1-100,1 2 44,0-1 79,1-3-57,0-8-66,0-9 10,0-11 12,1-9 78,5-4-11,5-4 23,7 0-12,4-1-22,1 0-12,2-2-89,0-5 24,2-5-59,1-7 35,2-2-246,-1 2-538,-4-1-1906,-1-2-100,-8 2-1849,4-4-4011,-3 3 8650,2 0 0,-7 9 0,-4 3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7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5 18742,'0'-2'5042,"0"-1"-3731,0 3-1131,-6 37 10,-2-8-10,-5 34-57,-1-14 0,1 4 1,0 8-46,1 2 45,1 2-123,1-3 0,1-10-425,3-8-595,3-14-1053,2-6-941,1-10-1951,0-2-2463,6-8 7428,1-1 0,0-3 0,-1 0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37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 19527,'6'-2'4941,"0"0"-4482,-6 2-257,0 0-168,64-2 10,-33 2-44,50-1-313,-52 1-1334,-5-1-1950,-8 1-6234,-7-1 9666,-6 1 1,-3 0 0,0 0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50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104 0 18317,'4'0'4145,"-1"0"-1848,-3 0-1411,15 80-724,-11-18 179,5 4 1,-2 5-129,-7-17 1,-2-3-114,-2 6 1,-1 0-34,-1 3 1,-1-1-265,-3 1 0,-2-1 197,1 0 0,0 0 0,0-5 0,0-1-728,-9 39 100,3-20-447,7-24-876,4-20-956,4-16-2909,2-10-1889,2-18 7705,5-12 0,-4 6 0,4 0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51.4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45 16927,'-3'-4'4516,"1"0"-2992,2 4-684,0 0 135,61-16-337,-24 12-3559,50-12 3392,-38 16-348,0 11 34,0 2-157,-3 13 0,-5-1 123,-9 3-101,-13 4 135,-9 6 22,-25 10-156,-18 10-46,-24 5 1,-7 1 22,4-9 3358,14-10-3358,16-14 0,13-10-11,9-8-213,4-7 157,3-1-45,10-2 90,5 1 22,12 0 22,6 0-11,4 2 23,0 3-12,-1 3-22,-5 6 202,-7 5-12,-9 11 348,-8 11-146,-16 12-179,-15 11 22,-18 4-201,-10 0-45,0-9 11,6-11-448,11-16-224,9-13-706,10-12-1726,7-7-4236,6-13 7340,5-8 0,0 4 0,1-1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7:52.4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18 15045,'7'-10'5423,"0"3"-4683,-7 7 940,0 0-1243,6 61-168,-5-11-180,1 2 1,-3 3-11,-6 28-79,-7 4 0,0-1 22,0-4 12,2-6-34,3-12 0,0-14 0,5-17-269,0-13 179,3-12-67,1-5 113,0-13 32,0-11 24,1-20 10,6-12-22,1-8 112,14-31-11,-5 20 33,6-21 225,-6 33-236,0 9 124,-1 9 22,-3 14-236,-3 10-22,-3 11-11,1 4 124,10 15-113,-1 10 67,11 23 1,-6 16-23,-1 13-79,-3 9 23,-2-1-1707,-6-32 0,2-1 1707,5 11 0,7-3 168,-2-44-23,5-21 450,5-21-125,7-19-190,-1-19 3504,-2-3-3694,-16 23 0,-2 0-45,5-20-45,0-12-606,-14 32-940,-3 6-1535,0 3-3071,-5 8 6152,1 7 0,-2 12 0,0 6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8:08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1228 0 23404,'-45'71'803,"0"0"0,-5 4 0,-2-2-686,-5-1 1,-2 1-314,15-20 1,-1 0 0,-1 2 213,-2 5 1,-1 1 0,1 0-965,-1 3 0,0 0 1,2 0 945,1 1 0,2 0 0,1 0-68,1-1 1,2 0 0,2 0-224,-11 23 1,3-3-298,8-10 0,5-4-801,8-12 1,4-3-3878,-1 20 5266,14-26 0,8-27 0,0-12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8:08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186 26 14495,'0'-12'4819,"0"2"-4046,0 10 1176,0 0-1354,0-3 424,-5 14-503,-4 12-247,-8 24 391,-5 17-637,-3 8 111,1 3-134,0-3 101,4-3-135,4-6 34,4-10-168,5-11 157,4-12-1076,2-12-470,1-8-841,0-6-2162,0-21-1861,9-14 6421,4-26 0,-1 22 0,-2 2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8:08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10977,'3'-3'6208,"-1"1"-1446,-2 2-4314,25 61-33,-13-40-381,23 46 257,-15-59-291,6-4 0,6-8 22,5-11 79,3-5-79,-5-7-22,-3 5 0,-11 5 90,-7 9-90,-8 4 101,-4 4-23,0 0 908,0 10-683,2 13 201,-2 22-314,-1 22 69,-10 17-1067,-9 13 808,4-46 0,-1 0-101,-1 0 0,0-2-470,-12 41-2208,11-17-5647,7-20 8426,8-19 0,2-19 0,0-7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8:13.9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20 595 14428,'-11'2'863,"3"-1"594,8-1 649,0 0-1332,34-1-35,1-1-33,38-2-347,0 0-262,16-4 183,-37 3 0,1 1-62,7-2 1,2-1 55,7-2 1,2 0-96,7-2 1,1-1-606,10-2 1,2-1 708,-25 4 1,2 0 0,1-2-138,6-1 0,1 0 0,2-2-774,4-1 1,3-1 0,0 0 746,3-2 1,1 0-1,1 0-119,0-1 0,1-1 0,0 1-261,-1 1 1,-1 0-1,0 0 291,-3 2 0,-2 0 0,0 2-15,-3 1 0,-1 2 0,0 0 138,-5 2 0,0 1 0,-2 1-108,-2 2 0,0 0 0,-1 1-73,-2 1 0,0 0 1,-1 1 83,32 0 0,-2 0 22,-1 2 0,0 0-5,-2 2 0,-1-1-56,0 1 0,-1 0-1,-1 2 1,1 1 56,-3 0 0,3 1-55,-9 1 1,4 2 0,-4-1-19,11 2 0,0 0 18,-16-2 1,4 1 0,-5-1-42,-1 1 1,0-1 68,-10 0 1,2 1-1,-2-1-12,8 1 1,-2 0-35,20 2 0,-4 1 740,-29-2 0,-4 0-740,1 0 0,-2 0 0,0 2 0,-1 0 0,-3-2 0,-1 0 1414,39 10-1414,-18-5 1074,-17 1-1074,-7-2 1024,-19-5-1024,-1-1 513,-14-3-513,-4-3 52,-3 0-52,-3 0 0,-1 0 0,1 0 0,1 0 0,3 0 0,0 0-69,-1 0-9,-2 0-348,-2 0-4840,-1 0-650,-10 0 5916,-13 2 0,8-2 0,-5 2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8:15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1383 14350,'-2'2'4034,"-1"-1"-2577,3-1-965,-5 1-100,4-1 1,-4-5-79,5-13 33,3-16-235,4-21 0,4-13 145,2-13-189,0-7-867,-2-8 821,-4 44 0,0 0-16,0-4 0,-1-1-12,2-1 0,0-1-5,-1 2 0,0 0 11,-1 5 0,-1 2 78,2-33-66,-3 20 21,-3 18-22,0 11 1,-1 9-24,1 1 778,1-2-721,-1 9-34,2 2 57,-3 9 223,1 5 840,-1 0-839,1 1-135,1 0-23,0 0-134,0 0 45,5 0-45,9-2 146,15-3-23,27-6 179,22-1-241,-30 6 1,3 0-12,1 3 1,1 0-1736,-1 1 1,-2 1 1717,44 1-66,-17 4 21,-9 4 12,-11 6 45,-8 4-22,-5 0 10,-6 1-33,-4-4-11,-6 2 0,-6-6 0,-8-1 11,-7-4 3436,-4-4-3424,-4-1 44,-1-1-33,-2 0-1,0 0 23,-2 0 22,2 0-22,-2 1 179,2 3-134,-1 5 122,1 11 57,-2 12-246,0 18 66,-4 14-89,-2 14-347,-3 8 414,0 8-45,0 1-10,0-1-12,2-5 33,2-6-78,0-4 23,4-9 56,-2 15-12,1-32 0,0 6-22,3-38 0,0-8-22,3-6 325,-1-3-315,0-1 35,0-1-23,-1-1 0,2-1-258,-1 0-604,0 0 178,0 0-874,-4 0-1456,-4-9-5120,-8-8 8134,-13-11 0,12 9 0,-2 4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18:27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17330,'59'-2'1128,"-1"1"0,6 8 0,2 4-3051,0 6 1,2 4 2252,8 10 1,7 6-483,-2 0 0,6 5 1,-2-2-193,-18-9 0,-3-1 1,4 1-1336,18 8 1,4 2-1,-6-5 1679,8-1 0,-10-5 0,-32-11 0,-4-2 0,28 6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3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3 14406,'1'-2'5502,"0"1"-3094,-1 1-2329,0 67 66,0-35-121,0 54-24,0-53-225,0-1-1165,0 1-2385,-9 2-6056,-8 1 9773,-12-2 0,10-14 0,3-8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3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14 216 17554,'-7'0'4404,"0"0"-3754,7 0 1165,0 0-907,75-3-180,-17-6-409,5 2 1,4-1 38,-14-2 1,-2-1-174,4 0 0,0-1-195,2 0 1,-1 0 183,-2 1 0,-1 1-158,-3 0 1,0 1 141,40-5-158,-5 4 0,-4 2 0,-3 2 0,-5-1 0,-7-1 0,-8 0 0,-12 0-124,-10 3-515,-12 1-470,-9 3-11,-8-1-1413,-5 2-3159,-8 2 5692,-11 13 0,7-10 0,-6 10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4.4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0 22698,'-44'31'431,"0"0"0,-27 25-341,60-29-79,5 4 180,2-1-191,4 2 78,0 1-78,8-1 22,7-2-33,12-5 11,10-6 0,7-8-67,1-5 123,1-5-56,-7-6 157,-7-8-145,-7-10 346,-7-10-134,-3-9-112,-5-4 246,-5-2-78,-2 2 91,-9 10-2,-8 7-346,-8 9 100,-21 6-257,11 6-292,-7 5-728,17 3-5121,0 17-3081,12-1 9356,-1 17 0,11-18 0,0-3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4.7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254 1 25084,'-19'84'597,"-1"-1"1,5-15 0,-1-3-441,-2 5 0,0-3-427,3-16 1,1-2 246,0 1 1,0-1-102,-14 45-895,3-8-707,6-11-1568,8-14-2398,5-10 5739,4-15 1,2-17 0,0-9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4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0 143 26407,'49'-32'276,"1"0"0,-5 2 1,-4 7-210,-3 11-33,-3 4-34,-7 4-460,-6 3-694,-6 1-953,-8 4-1624,-2 13-5815,-5 15 9546,-12 18 0,8-19 0,-8-3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5.7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12 14361,'-3'-6'4874,"1"1"-3988,2 5 649,0 0-651,-5 0-200,3 0 67,-3 0-224,3 0-79,1 0 123,-3 7-425,-4 12 11,-7 15-157,-5 17 101,-4 7-112,1 5 33,2-5-11,6-4 146,3-5-146,4-4 101,2-7-100,4-7 55,0-9 90,2-7-157,0-8 112,0-3 134,0-1-224,0-2 158,0 2-136,5 0 147,10 2-179,3-2 21,8 0 46,-1-3-23,0 0-56,3 0 11,15 0-22,-8 0 11,13 0 0,-18 0 11,-1 0 67,-5 0-78,-4 0 0,-3 0 11,-5 0-67,-2 0 56,0 0-11,-6 0 45,1 0-34,-5 0 67,0 0-11,0-3 11,3-13 68,2-14 178,4-14-290,0-7 156,-3-2-179,-3 0 123,-3 1-56,0 2-67,0 3 45,0 5 46,0 8-91,0 8 0,-1 9 0,0 7 0,-2 4-35,0 4-211,2 0-449,-2 0-168,0 1-683,-3 0-684,-6 1-1367,-7 8-3249,-9 10 6846,-6 12 0,14-8 0,1-3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6.0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57 17666,'-2'-1'6589,"1"0"-4001,1 1-1713,3 0-439,14 0 81,13-2-517,13 1 0,3-3 0,0 0 0,-6 0 0,1-1 0,-4-1-80,1-3-1085,0 1-549,-2 2-930,-4 2-1581,-9 2-4178,-11 19 8403,-6 17 0,-6-10 0,0 7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6.7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508 0 23538,'-63'29'721,"0"0"0,10-5 0,6 5-542,8 16 0,5 4-245,7-7 1,2 2 227,0 4 1,1 2-23,1 1 1,3 0 38,3 0 0,3-2-134,-7 45-3806,12-11 3761,5-12 933,14-13-933,6-9 0,11-13 0,5-7 250,3-11-250,1-7 2967,5-7-3886,2-3-829,8-15-1379,6-8-3382,7-18 6509,1-5 0,-26 19 0,-12 6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7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 23410,'-6'88'97,"0"0"0,1-4 0,1-6 71,3-25 0,1-2-56,3 0 0,2-1 225,8 44 100,14-12-280,6-13 100,4-22-223,3-20 636,3-16-401,5-35 23,6-21-63,-24 6 1,-1-5-191,0-5 0,-2-2 34,0-3 0,-3-1-17,-3 5 0,-1 0-56,10-43-123,-8 19-235,-6 15-1222,-8 18-512,-3 22-3342,-3 11 5434,-2 32 0,0-17 0,0 17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27.4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312 14 18664,'0'-8'4941,"0"2"-4403,0 6-146,-70 0 23,35 15-158,-55 9 170,54 22-46,7 10-169,4 10 337,10 5-167,7 3-69,4-1 90,9 0-313,11-5 0,11-6-90,12-14-101,8-18-235,6-15-998,6-27-1456,9-26-5367,5-26 8157,-32 21 0,-3 0 0,6-7 0,-8 8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0:55.8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19482,'0'-3'4202,"0"0"-3171,0 3-550,74-2-54,-8 1-293,2-1 0,5 2-89,-12 4 0,-1 2-327,4 2 1,1 3 281,-1 4 0,-1 2-157,-6 0 0,-2 0-941,39 16-2499,-20-4-1391,-15 0 4988,-14 6 0,-20-17 0,-11 1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6.5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83 129 23616,'-1'66'48,"1"-1"1,-2-2 0,-1-4-49,-5 14-5638,-4 4 5638,-1 2 1092,1-8-1092,1-12 907,4-19-907,3-19-89,3-14 89,1-9 3286,-1-18-3140,-1-15 475,-1-23-408,2-14 34,0-9-79,1-8-328,5-1 205,9-2-34,9 10-11,12 9-78,1 18 56,4 18-124,-1 16-10,19 19 122,-15 19-67,8 11 327,-27 12-259,-12 2 55,-7 1 45,-11 1-56,-9-2 45,-7-6-33,-3-7 44,4-8-67,10-10-67,4-5-68,7-5-100,0 5 235,0 3 11,7 6 23,4 6 89,13 18-100,-7-4 145,1 15 224,-13-5 134,-2 8-111,-17 7-168,-6 4-57,-16 0-190,0-8-179,3-8-852,10-17-1424,9-14-3752,8-9 6207,5-8 0,1 0 0,0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6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85 358 14551,'51'-50'-291,"0"-1"0,-5 5 0,-7 4-102,-6-5 393,-15 9 763,-11 7 682,-14 8 191,-9 7-191,-11 8-492,-7 4-135,-2 3-180,1 3 35,1 13 32,1 8-21,3 16-68,4 7-10,4 7-80,5 3-201,9 2-247,3-2-78,5-4-67,0-2-874,6-7-975,4-5-2073,10-9-3317,8-13 7306,7-7 0,-14-9 0,-2 0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7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12 15023,'0'-7'3753,"0"2"-3350,-20 72-77,5-23-265,-1 3 1,0 2 72,-3 2 12,4-10-34,3-10 56,5-11-34,3-7-67,3-9 12,1-1-68,0-3 101,0-7 190,9-13 35,6-14-91,13-17 90,4-2-44,3 0-147,-3 9 23,-3 11 158,-4 9-24,-5 13-111,-5 4 66,-3 6-44,-3 7 11,-3 9-112,-3 14-67,0 13-45,-3 7-851,-9 4-953,-1 0-2432,-8-7 4236,6-12 0,5-15 0,5-10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7.6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77 0 14775,'-9'0'2847,"1"0"-2410,8 0 336,0 0-751,-7 0 34,7 0 68,0 2-1,13 4 134,5 3 136,2 6 100,-2 0-12,-3 1 270,-3 3 168,-6 3-101,-2 5-179,-4 3-236,-10 4-246,-4 0-157,-10 0-22,-1-5-404,5-5-437,2-8-627,4-7-852,2-2-2521,3-5 4863,2 2 0,3-4 0,2 1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7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0 21622,'11'83'942,"-5"-20"-942,-16-9 0,-1-19-393,-3 1-391,1 0-292,0-2-1333,-2-2-1669,7-8-3251,-1-7 7329,6-9 0,0-4 0,3-4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8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16411,'5'-5'4124,"-2"1"-3676,-3 4-201,0 0-213,55 0-34,-33 5-135,42 2-929,-45 3-1312,-1 2-2644,4 2 5020,11 4 0,-16-7 0,3-3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8.3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1 20692,'-3'0'2924,"1"0"-4817,2 0-7938,-1 0 9131,0 4 1,0-3 0,1 2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8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19729,'24'11'-3037,"-6"-8"0,-17 6 1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8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23 20871,'2'-5'4785,"-1"2"-4718,-1 3-1042,0 0-1815,-2-7-4807,1 6 7597,-1-6 0,2 7 0,0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9.3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0 101 22417,'64'-30'370,"-1"0"0,-4 4 0,-7 12-191,-1 35-123,-11 15 0,-11 18 56,-15 10-45,-10 10-33,-25 7-296,-16 4 273,-19-2 12,-4-5 33,5-15-12,10-13 472,13-18 66,11-14 1,13-11 111,3-5-88,5-2 290,0 0-320,3 0-261,12 0-315,13 0 0,16 0 0,13 0 0,3-3-225,6 0-1512,0-6-1064,4-6-2992,4-7 5793,7-10 0,-36 14 0,-5 0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29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1250 38 16758,'-66'-10'938,"0"1"1,0 0-1,-32 0 1,3 9-808,19 12 0,3 8 266,-3 6 1,1 5-45,4 3 0,2 5-78,8 0 0,3 3-18,8-3 1,5 2-68,7-1 1,4 3 21,-19 40-110,15 6 21,13 5-89,18-42 0,2 2-1,1 3 1,3 2-6,6 3 0,4 0-23,0 2 1,4 0 5,7-1 0,3-2 28,2-2 1,3-3-1,2-5 0,4-3 0,2-6 1,4-5 32,4-6 1,4-6-40,4-6 1,4-4 5,7-6 1,3-3-12,5-2 0,3-4-643,6-6 1,0-4 614,1 0 0,0-4-23,-3-5 1,-2-3-402,-8-1 0,-4-3 430,-7 1 0,-4-3 136,-8-1 1,-4-1-65,28-35 124,-14-5 56,-10-8-11,-12-6-113,-11-4-11,-12-4-33,-8-3-68,-18-3-42,4 46 1,-3-1 30,-7 0 0,-3 0-11,-4 1 0,-2 2-6,-2 2 1,-2 4-113,0 7 1,-2 3 1139,-32-16-1784,5 24-448,11 14 19,12 9 1191,11 23 0,16-15 0,7 16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30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0 20994,'4'0'5166,"0"0"-4572,-4 76-292,-1-24-263,0 6 1,-1 3-40,-1 15-146,-1 3-985,-2-1-1603,-3 7-5118,-7 5 7852,5-40 0,0-2 0,-2 8 0,0-10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1:30.2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23359,'-3'0'266,"1"0"0,2 0 0,0 0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4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1 24681,'6'70'190,"1"1"1,0-4-1,-3-5-5850,-9 16 5649,-3 2-729,-9-1 614,-2-1-3359,-4-4-5340,3-12 8825,5-15 0,7-23 0,6-12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5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3 17666,'1'-1'3878,"1"0"-3610,0 71-223,-1-13-28,-3 1 0,-1 4-17,-5 23-45,-7-5 45,4-14 0,1-15 22,6-20-22,2-14 0,2-11-156,0-4 156,6-25 112,7-7 134,10-22 135,6 0 146,0 8 78,-2 10-157,-4 12-44,0 13-1,-5 5-112,1 5-45,-3 11 2,-2 8-181,-3 15 22,-5 9-89,-4 3-448,-2 3-863,-5-6-930,2-8-2028,-3-13-5065,4-12 9334,2-8 0,0-3 0,0 0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5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298 17 18194,'2'-9'3865,"-1"1"-3507,-1 8 965,0 0-931,10 81-78,-8-25-208,3 4 1,0 3-7,-5 12-88,0-10-12,0-12-325,0-15-68,0-14 192,0-13 145,0-6 56,0-5 78,-1 0 0,-10 0 102,-4-2-23,-11 1 112,-4-1-23,-3 2-33,1 7 213,-3 8-101,5 12-90,0 6 1,3 7-68,7 0-12,2 2-88,10 0-46,3 10-44,4-17-393,2 4-594,8-24-806,6-7-1109,14-6-2791,9-13 5715,7-9 0,-17 4 0,-5-2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5.5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9 17722,'0'-5'4359,"0"2"-3809,0 3 850,0 0-1131,0 68-269,-3-21-95,0 4 0,-1 3-936,-7 11-1289,-1-4-3103,5-6 5423,4-10 0,3-21 0,0-9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6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82 174 17017,'0'-8'4840,"0"1"-4638,0 7-23,0 0-45,-15 86 58,5-33-103,-1 9 1,0 0 268,-1 1-145,3-10-56,1-16 179,5-15-90,1-12-100,2-6-123,0-15 89,2-19-34,10-24 1,5-24-159,9-10 450,0-1-45,0 8-45,-4 15 23,-1 17-236,0 16-45,-3 14-22,4 10 0,1 5 0,1 6 23,2 8 280,-5 5-258,-4 12 22,-9 3 168,-5 8-100,-7 5-79,-12 5-45,-10 1-11,-8-2-896,-13-1-180,15-17-593,-3-5-875,19-18-2700,5-5 5244,6-1 0,2 0 0,3 0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6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83 196 22025,'44'-36'67,"0"-1"1,27-23-24,-64 43 24,-3 4-35,-2 0-33,-2 3-33,-7 4-79,-6 2 67,-10 4 34,-9 13 11,0 7 44,-3 14 68,3 6 157,6 0 191,3 0 55,8-2-123,5-3-189,5 2-58,4-3-145,1 2-45,4-5-302,7-4-807,6-7-1278,8-8-2285,1-7-4045,5-4 8762,4-9 0,-14 5 0,-3-5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6.8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 18888,'-14'51'1148,"1"1"1,-7 30-645,18-68-246,2-8-90,0-4-168,0-3 190,3-11-67,8-6 91,5-10 268,6-2-113,-2 4-44,-1 6 23,-1 7-135,-4 8-45,-2 2-68,-1 3-88,-3 4 77,0 6-33,-1 7 23,-4 6-79,-1 4-247,-2 0-347,-1 0-638,-5-4-1614,-2-5-5087,-2-9 7933,4-4 0,3-5 0,2 0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7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1 22048,'9'63'74,"0"0"1,-1-5 0,-1-5-31,-2 5-5704,1-4 5638,3-4 1419,1-10-1621,1-10 647,-1-12-972,-3-9 101,-2-6 448,-4-3 3492,0-5-3335,-1-3 202,-3-7 11,-9 2 89,-8 4-112,-10 5 1,-6 7 179,-6 10-57,-2 8-89,1 12-123,4 1-56,6 2-1,8-2-44,8-1-123,4-1-1,8-3-33,2-1-448,3-6-628,5-7-974,10-6-1928,15-8 3978,13-17 0,-16 11 0,-3-10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7.8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243 61 22059,'24'0'224,"-1"0"-448,-4 0-67,-1-4-157,-7-2 358,-4-6 68,-5 1-79,-2-2 56,-11 6-101,-7 1-45,-15 5 68,-10 9 123,-3 9 0,-1 10 11,2 8 292,8-2 224,9-4 122,8-1-77,9-1-23,6 4-134,2 2 10,3 4-234,3 0 33,7-2-224,7-6-101,8-7-582,4-10-853,2-6-1399,4-10-4539,7-11 7474,5-10 0,-19 7 0,-5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8.1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12 16502,'0'-6'4997,"0"1"-4303,0 5-279,-25 83 112,8-35-382,-2 10 1,0 0 22,-2-3-78,6-10-79,4-13-11,7-12-23,2-11-77,2-6 77,0-3 23,4-9 56,12-9 23,8-14-46,12-8-10,-3 1 21,0 6-44,-10 12 191,-5 10 67,-6 7 89,-8 4-100,1 0-12,-4 10-101,0 8-134,-1 15-705,-9 4-998,0 2-2007,-8-8-4906,7-7 8616,4-10 0,5-7 0,1-4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8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17 13173,'8'-6'7687,"-2"1"-6645,-6 5 23,0 0-908,43-3-12,-33 3-134,33-3 213,-43 10-224,-10 3-11,-6 11 11,-10 5 0,-3 5 11,0 1 247,3 2 168,2-2 45,3 0 33,4-4-224,4-6 45,5-7-168,4-5-112,3-3-45,1-3-11,0 0-34,1 1-202,7-4-493,4 2-470,9-3-919,7-4-2095,8-8-3608,6-7 7832,10-9 0,-24 13 0,-2 2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8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1 23336,'-12'52'801,"0"0"1,-7 34-735,19-66-45,0-6-22,2-5-67,5-5-11,4-3-124,7-12 68,1-8-68,3-12 135,-3-4 67,-2 3 0,-5 7 33,-5 6 113,-2 12-45,-1 2 112,-1 5 11,2 1 156,-2 9 47,1 5-304,0 11 45,0 1-56,3 3-101,2 1 23,2 3-34,3 1-135,1 0-425,-1-5-762,2-2-1670,-2-8-6839,1-3 9661,-3-3 0,-4-7 1,-4-1-1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1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15 25006,'-54'-6'1445,"10"1"-6747,44 3 5673,0 1 1183,13 1-1139,40 4 601,5 2-915,33 4 44,-17-1-111,3-4-34,-2-2 0,-4-3 0,-7 0 0,-8-5 3392,-12 0-3549,-10-4-190,-12 2-303,-9 3-302,-7 1-416,-4 2-1332,-2-1-2533,-3 2-4598,-15-1 9529,-11 1 1,7 0 0,1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1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20770,'-46'82'919,"10"-6"-583,29-32 11,4 1 169,2-2 728,5 21-549,4-19-359,5 13 89,3-29-99,0-9-24,2-2 1,0-9-124,3-2 56,5-4-33,7-3-67,7 0-1,4-2-78,1-4 22,-3-3-78,-6-4-571,-9 1-594,-9 5-897,-7 3-1535,-5 3-3182,0 1 6779,-3 12 0,-1-8 0,-2 8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2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0 23784,'-7'20'438,"1"1"-438,4-4-762,2 2-1054,-2-2-1971,0 1 3787,-7 12 0,6-16 0,-4 6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2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35 18362,'-3'-4'4582,"1"2"-4010,2 2 582,0 0-493,7-7 34,7 6-12,15-5-234,7 6-158,7 0-235,0 0 0,0 0-56,-3 0-258,0 0-582,-1 0-416,-2 0-1096,3 0-1178,-3-4-3899,-4 0 7429,-5 0 0,-13 1 0,-7 3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2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23695,'45'0'818,"0"0"-516,-8 0-66,-3 0 32,-5 1 148,-7 3-58,-7 6 45,-6 6-3459,-5 6 3224,-1 9-22,-3 5-146,-5 9-415,-6 0-447,-5 3-886,-3-6-1569,6-8-3630,5-11 7795,11-12 0,-2-7 0,4-4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3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404 12 15381,'0'-6'5905,"0"1"-5121,0 5 270,0 0-382,-72 18 11,33 9-459,-11-4 0,1 3 359,1 27-157,4 1-67,7-4-1,8-6-168,11-4-10,7-5-12,6 2 11,3-1 124,2-1-113,10-1-11,4-6-22,12-7-146,7-11 23,5-5-34,7-11-560,3-10-303,-1-9-471,-5-4-1018,-9 1-1794,-7 11-5110,-10 6 9256,-7 7 0,-6 4 0,-3 0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3.5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0 22664,'-3'78'303,"1"-9"-12,2-37-56,0-3 348,3-5 89,3-6-112,4 0-55,1-6-191,0 0-135,1-7 67,3-2-11,5-2 192,10-16-159,6-8-212,6-18 34,-2-5-90,-4 4-202,-8 5-761,-6 9-584,-3 9-1041,-3 3-2734,1 9-4509,-2 1 9470,-4 5 1,-4 1 0,-5 0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3.9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1 23224,'-50'29'482,"-1"0"0,-31 22-179,65-27-5538,5-4 5638,4 0 1140,1-4-1408,4 3 837,1 0-938,2 1 111,1-2 1,8-1 3459,5-2-3381,11-5-180,4-3 12,2-5-56,-1 0-78,-2-2-325,-7 0-505,-4-4-773,-6-2-1311,-3-5-3764,-3-1 6756,1 3 0,-3 4 0,-1 3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44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0 667 23840,'31'-57'198,"0"-1"0,-2 4 1,-4 3-2378,0-13 2223,-3 2 701,-6 1-733,0-18 66,-8 28 530,-1-8-182,-7 34-34,0 7-179,-7 5 1140,-2 6-1264,-10 2-55,1 3-23,-2 1 0,2 1 124,-2 0-91,8 0 46,2 0-68,7 0-167,3 0 33,0 4 101,6 3 22,9 10 22,15 6-33,13 6-44,14 2-91,6-2-122,6-5-103,-4-6 58,-7-5 56,-11-5 212,-16-3 12,-11-3 44,-10-2 68,-7 0 324,-1 0 91,-2-7-1,-12-5-224,-10-10 22,-16-1 24,-11-1-114,-31 1-212,23 8 12,-13 5-35,39 7-425,11 3-527,11 0-526,5 0-1805,3 0-3641,1 5 6099,0 14 0,0-10 0,0 9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51.9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 21577,'55'-13'306,"0"-1"0,-2 2 1,-4 3-5777,8 9 5549,-2 0-23,-9 7 1375,-7 3-1431,-9 7 848,-7 0-848,-7-1 135,-6 5 66,-5 0 3415,-17 11-3425,-15 6-158,-18 11 91,-12 9-124,-2 5 0,6 1 78,20-20 0,2 0 68,-8 18 135,-5 13 21,27-34 34,8-6-34,5-4 23,4 0 68,5-2-12,7 1-146,9-3-123,22 3-112,-5-9-34,13-4-593,-11-11-348,3-5-862,1-4-1458,5-11-4604,2-10 7899,1-13 0,-22 15 0,-7 3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52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55 12 18406,'0'-6'5636,"0"1"-4829,0 5 627,0 0-918,7 87-124,-5-35-275,2 11 1,-1 3 62,-3 5-113,0 4-67,-1-2-403,-7-3-651,-1-4-1007,-6-6-2209,3-3-5153,1-6 9423,3-2 0,4-22 0,1-5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52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232 0 25230,'-66'41'639,"7"8"-415,33 14-179,0 7-5560,5 5 5526,3-2 878,9 1-844,4-9 885,3-5-863,2-6 56,6-7 11,6-5 3243,7-4-3209,8-6 656,3-6-757,6-7-55,2-10 10,2-2-11,1-7-11,-3-10 0,1-8 45,-2-14-11,0-7-12,-1-7 23,-2-4 0,6-25-12,-13 13 1,3-17-12,-19 20-11,-4 3 34,-5 1-22,-2 6-23,0 8-34,-3 6-179,-6 8-863,-16 1 23,1 12-1020,-12 4-1490,4 10-4056,-4 18 7619,-6 12 0,19-7 0,2 1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52.9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0 162 26485,'42'-7'1849,"8"0"-1536,5 2-289,6-1-24,-4-3-4252,-4 0 4252,-4-3 860,-2-2-985,-5-4-737,-5-1-550,-6-1-403,-6 4-1591,-6 5-3597,-5 5 7003,-4 4 0,-5 2 0,-1 0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3:00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47 134 21689,'-26'-3'1995,"5"2"-617,21 0-761,21 1-69,-4 0-133,23 0-113,-5 0 96,15-6 0,5-2-208,12-1-123,-10 0 1,-2-1 10,-4 2 68,6 1-113,-14 2 1,6 0-34,-15 1 0,-5-2-22,-4-1-169,-8 1-391,-7-1-427,-4 0-470,-4 0-6398,-5-2-1954,-11 5 9745,-10 0 0,7 4 0,0 0 1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3:01.3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6 15941,'-7'-3'5323,"1"0"-4562,6 3 371,0 0-639,-18 52-202,6-16-190,-14 41 45,12-30-123,3-6 44,4-1-22,3-6-34,3-3 134,1-3 35,0-7 111,0-1-11,2-6 67,5-2 12,6-2-12,4-4-100,7-2 22,4-3-90,6-1 57,5-6-1,4-4-67,-1-9 11,0-2-145,-5 0-1,-3 2-33,-7 3-101,-3 3-481,-8 3-505,-5 5-907,-3 1-1772,-4 2-6065,-1 1 9608,-2 1 0,-1 0 0,0 0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3:01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12 18082,'-4'-7'5501,"0"2"-5087,4 5 192,0 0-293,-2 14-33,1 1-112,-3 12-56,3-4-101,-2-5-11,1 0-33,-2-2-751,-1 1-986,0 0-965,-1-1-2228,2-2-3732,-1-1 8695,0-3 0,1-4 0,1-3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3:01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6 285 16355,'-3'-3'6085,"1"0"-3015,2 3-2263,16-4-113,0 2-88,17-2-203,-1 1-168,4 2-11,3-3-89,1-1-78,0 0-57,-3-2 0,0-3 0,-5-3 0,-3-5-225,-4-4-727,1-5-908,-1-4-1480,3-4-4268,1 0 7608,-1 6 0,-12 13 0,-4 9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3:02.3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24782,'69'-5'1177,"-15"-6"-931,9-11-22,-25 0 0,5 5-45,-20 8-56,0 4 102,-19 7 212,-2 12-258,-2 13 45,-11 22-134,-6 15 33,-14 13-123,-6 6-972,-2 6 950,1-1-684,4-3-795,6-11-1065,10-12-3351,9-16 5917,7-13 0,2-16 0,0-9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3:13.2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1 22765,'-65'0'1176,"19"2"-1109,72 3 46,21 3-3995,35 1 4201,-32-4 1,3 0-113,8-2 0,2 0 246,4 1 1,2 0-236,3-2 0,2 2-184,2 1 0,3 1-186,5 0 1,2 1 353,9 0 0,2 0-486,-28-2 1,2 0 0,1-1 387,5 0 1,0 0-1,1 0-86,1 0 1,0 1 0,1-1 59,-1 1 1,1-1-1,-1 2-41,-2 0 1,-2 2-1,0 0-4,-2 0 1,-2 0 0,0 1-23,28 5 1,-3 0 816,-7-1 1,-2 0-829,-6-1 0,-3 0 89,-4-1 1,-1-1-79,-1-2 1,-1-1 125,-2-1 1,-1-1-121,-1-2 1,2-2-18,22 0 0,-1-1-12,-21 0 1,-1 0-5,18 1 0,-2-2 27,-27 1 1,-4-1-12,0 0 0,-1-1 1165,47-2-1165,-7-2 0,-2 1 0,-4-2 0,0-1 0,-25 1 0,0-1 0,35 0 0,-35 1 0,0 0 0,23 3 819,-4 1-819,-6 2 0,-5 1 0,-5 0 0,27 0 0,-22 0 0,20 0 0,-33 0 0,-8 0 411,-14 0-411,-7 0 1195,-11 0-1195,-2 0 150,-7 0-150,-1 0 0,-4 0 0,-1 0-808,-12 0-760,-11 0-1279,-19 2-3002,-13 7 5849,-12 1 0,29-1 0,3-2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07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58 24759,'0'-32'1267,"0"7"-965,0 37 23,-5 19-168,-6 29-34,-8 26-106,6-36 0,-1 2-479,0 1 1,1-1 461,-1-1 0,1-1 23,-6 43-46,3-14-55,5-10-101,1-15 134,4-16 0,2-14-11,3-13 34,1-7 899,0-4-933,0-4 45,0-16 11,8-19 34,5-25-23,11-19 0,5-11 0,-15 46 0,1-2 17,1-17 0,0 2 73,4-25-40,-10 38 1,-2 5 84,-3 6-68,-4 19-33,0 11-56,-1 7-79,2 4-44,0 2 78,6 16 22,5 11 34,2 24-100,1 11-12,-3 10-135,-4-1 79,-2-6-56,1 0 191,0-28-23,2-6 56,2-25 100,-2-5 136,4-2 66,2-1-56,3 0-134,3-6 23,2-6-124,18-27 45,-6 0-56,16-21 0,-12 9-101,-1 1-291,-4 3-235,-3 8-449,-3 6-3966,25-6-438,-7 12-2766,26-4 8246,-10 15 0,-26 7 0,-6 4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08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628 1 22361,'-54'12'627,"0"0"1,0 1 0,5 6-169,-15 31-167,-3 7-102,2 5-11,9 2-4307,7-1 4173,11 0 613,7-4-658,7-2 0,10-6 0,7-7-78,6-5 67,5-8 3264,11-7-3298,10-8 463,12-8-451,4-5 21,4-6 1,-3-8 0,-2-5-90,-3-8-123,-6-2 0,-3-1 67,-11 1 113,-6 1 44,-8 0 11,-3 0 11,0-2 12,-6 0-23,-1 0-11,-5 4 56,3 5 34,2 6 78,4 7 112,1 2 1210,2 3-1131,8 4-135,10 2-90,14 5-122,8-1-12,4-1-79,-2-6-661,2 0-705,-1-12-1244,4-3-3866,-1-6 6555,-3 6 0,-18 6 0,-10 6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08.7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8 16647,'-1'-3'6006,"0"1"-4168,1 2-1659,7-2 45,5 2-191,11 0-33,4 5-201,6 0-819,0 2-795,1-1-975,-1-3-1872,-1 0-1859,1-2 6521,-4-1 0,-11 0 0,-8 0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09.1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99 3 14989,'2'-1'4706,"-1"-1"-2846,-1 2-1614,6 66-33,-4-24-34,-1 53 56,-11-38-66,-7-2-34,-3 0-135,-1-5 33,3-10-10,5-12-23,6-11 201,3-10 337,4-5-68,0-2 124,0-15-123,2-10-102,8-23-32,3-11-90,4-3-57,0 0-123,-4 10-44,-3 11-23,-2 13 0,-2 12-258,-2 9-616,3 5-684,7 2-1490,9 0-3484,13 11 6532,9 11 0,-19-6 0,-1 3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09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38 14081,'-1'-8'5872,"0"1"-5133,1 7-55,0 0-673,-3-11 45,0 21 291,-3 0-168,-5 32-22,-3 12-45,-6 5 78,-2 6-89,-4-4-44,1-1 21,3-9-55,2-11-1,7-11-22,4-15-11,5-8 0,2-4 11,2-4 11,0-11 79,2-9-12,4-16 415,10-33-236,1 12-10,6-22-23,-3 24-100,-1 2-46,0 9 0,-4 10 102,-4 15-91,-4 11-134,-3 7 45,2 11 79,4 14-34,4 16-1,1 19-10,-1 10 0,-3 10-34,-2 3 22,-1 0-22,1-5 0,5-10 11,1-13 0,7-18 1,0-13 10,4-13 146,5-11 246,6-22-32,9-17-12,6-24 156,1-6-111,-4-1-169,-7 4-122,-5 8-46,-8 7-78,-4 9-134,-9 9-561,-6 9-3529,-6 8-2399,-2 10 6623,-2 2 0,0 7 0,0 0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10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471 1 24636,'-39'74'807,"-7"12"-701,21-36 1,0 2 10,-3 4 1,0 1 16,0-2 1,1-1-12,1-1 1,0-1 10,4-3 0,0-1-10,-16 40 32,8-8 69,6-9-23,5-9 33,7-11-22,6-6 44,6-12 79,19-3-88,17-9-248,29-6 0,24-6 0,-39-7 0,1-1-229,2 0 1,1-1 228,-4 0 0,0 0 0,42 0 0,-7-3-109,-6-6 109,-2-7 0,-4-7-1144,-7 0-1176,-9-1-2117,-12 3-5394,-11 5 9103,-11 5 1,-12 5 0,-6 5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11.2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2063 351 15639,'-80'-44'1576,"-1"1"0,0 3 0,0 6-2010,10 13 1,-1 6 802,-6 2 1,-3 3-535,-2 2 1,-2 4 410,-3 0 1,0 4-101,-2 5 0,1 5 10,2 1 1,2 4 106,3 7 1,4 4-174,12 2 0,4 5-68,11 2 0,6 4 64,8 6 1,5 4-54,4 8 1,3 4 50,-1 7 0,0 3 62,-1 8 0,1 2-495,-1 3 0,3 2 489,1 2 0,3 1-11,5 0 0,4 1-67,2-1 0,6-1 78,11 1 0,8-1-56,2-2 0,8-2 16,12-1 1,8-4 28,5-2 0,6-6-85,4-4 1,9-5 82,-1-16 0,7-2 0,-3-5-76,12 2 0,1-6 5,-11-8 0,5-3 0,-5-5 22,7-8 0,-3-6 107,6 0 0,2-3-96,3-5 1,0-4-79,2-3 1,-1-3 16,-1-6 0,-3-5 0,-6-4 0,-4-4 16,-7-1 1,-4-9 22,-15-2 0,-3-6 1,-4-1-46,4-10 1,-5-3-1,-8 5 0,-2-4 1,-6 1-921,-6-12 0,-8 0 915,-1-8 1,-5-3-18,-4-6 0,-5-1-34,-3 24 0,-4 0 0,-1-1 34,-1-3 0,-3-1 0,-6-3-68,-7 0 1,-7-5-1,-3 0 1,1 6-34,-3-3 0,-1 5 1,-4 0-165,2 6 1,-4-2 0,-2 3 0,2 8 79,-22-8 0,0 12-140,7 12 0,1 7 54,8 12 0,1 7-1835,-32 2-1782,6 41-2824,0 24 6712,31-7 0,3 1 0,-7 10 0,5-4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4:34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1402 339 15403,'41'-49'878,"0"0"0,-4 5 0,-10 5 85,-22 10-302,-5-1-269,-13 3-100,-11-1-158,-17 7 280,-15 7 113,-9 7-45,-11 6 67,-11 7-741,-9 11 421,43-5 1,-2 4 16,-4 4 1,-1 3-135,-5 3 0,0 2 39,-4 4 1,1 3-40,-2 4 0,3 2 28,4 1 0,3 3 56,5 0 0,3 2-134,8-1 0,4 1-316,6-2 0,4 2 310,6-2 0,4 1-22,-8 45 0,15 2-2935,15 4 2912,10-46 1,6 0 44,4 1 0,9-1-359,39 13 1,13-8 313,-14-20 1,5-7 6,-5-4 1,6-2 0,-3-10-8,20-19 0,-2-12-6,5-3 1,2-10 143,-12-9 1,3-9-1,-5 0-123,-22 11 0,-5 0 1,1-3-95,10-10 0,0-5 0,-13 2 208,-17-2 0,-11 0-112,-7-1 0,-10-1 42,-16-1 1,-9 1-71,-5 1 0,-9 0-75,-14 5 0,-11 0 0,1 4-149,-11-9 0,-3 3-142,5 10 0,-4-1 0,1 6 744,-10 1 0,0 8-1913,-5 6 0,-3 6-3381,-7 3 1,-2 7 4538,21 11 1,-1 5 0,6-1 0,5-5-1,6 1 1,1 9 0,0-1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19.6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17 364 15123,'-9'0'7249,"2"0"-6273,7 0 312,0 0-1120,12-18-89,10 1-35,17-22 12,8 5-11,0-5-34,-5 3 34,-6 6-45,-8 6 0,-5 4-22,-1-2 22,-3 1-23,0-2-55,-1 4 56,-7 7 22,0 5-45,-7 4 0,0 3 45,-3 0 56,1 8 179,-2 9 12,-5 14-102,-6 11-78,-7 9-21,-6 2-12,-11 27-102,9-22-123,-8 17-290,13-34-472,1 0-1053,1-7-1915,2-1-4102,1-5 8023,5-2 0,4-12 0,3-4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0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697 104 20378,'-54'-12'986,"0"0"0,-44 3-481,45 27-35,-2 15-22,0 9-111,2 6-57,15-7 0,1 3-146,-14 24-800,17-19 0,3 0 778,-1 23 378,8-2-467,8-2 10,9-8-33,3-5 243,14-8-198,7-5 112,13-8 67,8-8-145,5-9-57,7-9 0,7-8 68,11-19-56,9-10-23,4-21 189,-40 21 0,-1-2-43,31-33 55,-7-7-66,-14 0 11,-7-2-68,-11 4-55,-6 3 29,-10 7 16,-7 3-34,-7 3 78,-4-1-45,-11 2-44,-8 4-292,-29 8-87,5 19-967,-19 15-1523,15 28-3562,-1 15 6397,9 18 0,18-23 0,10-4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1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121 100 16737,'-2'-11'5109,"1"2"-4235,1 9-11,0 0-673,49-36-179,-24 26 1,39-24-12,-38 43 22,-5 6 79,-6 8-23,-8 7 57,-4 4-68,-3 6-33,-11 4 56,-8 6-68,-17 1 0,-8 0 68,-2-3-68,3-9 90,3-5-11,8-9 123,7-6 146,7-7 112,10-7 11,3-2-56,5-3 202,0 0-158,8 0-189,8-4-147,12-1-78,8-5-33,8 0-12,1-2-22,4-2-526,-3-2-695,-4 0-483,-8 1-1332,-2 3-2634,-3 1-4161,1 4 9689,3-3 0,-16 6 1,-1-1-1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2:21.5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1016 92 18821,'-67'-24'959,"1"-1"1,1 5 0,4 4-254,-29 10-179,-5 10-242,46 4 1,0 2-45,0 4 0,1 3-269,0 6 1,1 3 178,3 2 0,2 2 17,-29 30-33,15 5-46,18 1 23,17 3-11,11 11 22,10 9-34,7-40 1,4 2-17,2 1 1,5 1-13,6-2 1,4-1 22,3-1 0,5-4 5,1-5 1,5-4-23,2-5 1,3-7-18,3-7 0,3-6 28,2-2 1,2-7-40,0-10 1,0-7-7,0-2 1,-2-6-355,-3-8 1,-3-5 393,-4-3 0,-4-2 39,-4-3 1,-4-1-129,-5 0 1,-4-2 127,7-47 44,-14 4-77,-12 3-57,-16 3 1,-2 7-1,-13 2-22,1 8-11,-2 5-101,1 10-79,0 12-291,-2 15-335,-5 12-3542,-9 11 1893,-10 24-2295,-11 16 4761,-4 25 0,27-24 0,9-5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5:08.3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1897 177 11975,'-65'-38'780,"1"1"1,1 2-1,3 7 16,-21 10 11,-10 7 0,-8 5-1359,47 4 0,0 2 641,-1-1 1,-1 1-62,-3 1 0,-1 1-239,-2 4 0,0 2 289,-3 3 1,0 1-282,0 4 0,0 1 371,3 1 0,1-1 45,5-1 0,2-1 168,-37 13-182,15-3-98,15 0 11,8 0 89,10 4 788,4 7-989,6 11 879,5 15-823,4 19-56,9 15 31,8-44 0,3 1-3,3 2 0,4 0 101,4-1 0,3-2-51,4 0 1,4-3 21,5-1 1,5-1 89,17 16 1,3-2-124,-10-18 1,2-1-52,14 11 1,1-6 6,32-2 33,-42-29 0,3-4-45,2-4 0,2-4 17,4-7 1,1-5 4,3-5 1,2-7-19,-2-6 0,2-7 0,-3 1-384,10-7 0,-2-2 369,17-13 0,-4 0 89,-34 19 1,-6 0-56,23-35 11,-23 3 56,-20-5-67,-13-7-74,-19 15 1,-7-2-45,3 13 0,-3 0-105,-12-18 0,-4 4 32,5 22 0,-2 5-179,-32-29-291,5 24-1559,1 19-2768,11 16 4954,8 19 0,17-7 0,9 8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5:08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4 14395,'-11'0'6106,"3"0"-5119,8 0-170,88-4 147,-28 17-1262,9-5 0,5 3 567,-21 8 1,0 3-30,9 1 1,4 0-582,12 0 1,4-1 413,10-3 0,3-3-468,-26-7 0,2-3 1,1-1 397,1 0 1,1-2 0,0 0 22,-2-2 0,-1-1 1,0 0-27,27-1 0,-3 0-28,-14-2 0,-5 0-280,-14 0 0,-5 0-1743,23-3-2296,-34 3-5484,-25 5 9907,-19 12 0,-3-9 0,-4 8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5:09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15963,'0'-3'6174,"0"1"-5131,65-1-12,3 19-701,1-5 0,6 2-1139,-2 8 0,2 3 960,12 1 1,3 0-145,-24-9 0,2-2 1,0 0-8,5 0 0,1-1 0,1-1-305,3-2 1,0-1 0,1 0 233,0-1 0,-1-1 0,1-1-351,-2 0 0,-1 0 1,-1 0-696,-5 0 0,-2 1 0,-3 1-3634,22 5 0,-7 4 4751,-16 3 0,-9 1 0,6 4 0,-32-1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4:53.7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22451,'15'60'818,"1"0"0,9 14 0,4-4-471,17 7-606,-14-25 1,1-1 269,17 25 314,-1-4-246,-4-4-68,-7-8 244,-7-11-1286,-6-13-979,-5-12-2125,0-12-4033,0-7 8168,0-5 0,-8 0 0,-3 0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4:53.9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629 1 22350,'-75'52'795,"0"1"1,2 2 0,5 4-768,19-2 0,4 3-573,1 1 1,4 0 544,5-4 0,5-2-207,6-7 0,3-2-879,-3 28-2880,13-19 4015,3-10 1,7-23-1,-4-5 1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35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227 0 23628,'-26'50'37,"1"-1"0,0 0 1,3-1-5699,-11 36 5661,2-1 0,5-3 1384,7-12-1339,8-13 821,5-12-743,5-8-11,-1-8 214,2-4 3247,2-4-3416,6-2 329,5 0-374,10 0-67,6-2 0,4-3 168,5-3-56,3-5 56,2-1-123,-1-3 167,-2 0-223,-5 0-34,9 0-146,-13-1 135,10-4-706,-15-1-942,-2-1-996,-6-4-3766,-6 0 6421,-5-2 0,-4 4 0,-2 4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35.7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19370,'-8'0'5121,"2"0"-4584,6 0 550,0 0-605,12 0-191,6 0 382,12 0-628,3 0 123,0 0-168,-1 0 123,-1 0-168,-4 0 45,-3 0-672,-2 1-169,0-1-1187,-1 2-1064,-2-2-1906,-4 0-3316,-5 0 8314,-4 2 0,-5-1 0,1 1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36.0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6 18059,'0'-3'4852,"0"0"-3216,0 3-1412,-5 83 190,-4-9-957,0 0 1,0 4 614,-3-14 1,-1-3-28,0 2 0,0-1-45,-1-1 0,0-1-163,2-5 1,0-2-476,-6 37-1469,6-23-772,6-26-2011,8-22-2090,12-32 7031,11-22 1,-7 9 0,1-5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36.1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0 23908,'-8'88'134,"0"1"1,1-5-1,-2-5-819,-2-23 0,0-4-693,-7 46-1905,6-16-6548,4-16 9534,5-14 1,2-24 0,1-9-1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12.0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24961,'87'-26'1658,"-1"5"-1344,-20 17-33,5 1 77,2 0-190,4 0-22,0 2-12,-1 0-134,-4 1 67,-3 0-67,-10 0-145,-10 0-449,-14 0-751,-10-3-806,-10-1-1625,-5-1-3362,-3 0 7138,-3 3 0,-1 1 0,-3 1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12.5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0 22440,'-53'34'168,"0"-1"0,4-1 0,10 3-112,13 27-33,5 4 100,8 2-45,2 4 169,4-1 10,2 7-21,-1-1 100,3 0-123,-1-8-101,3-10 90,0-13-34,1-12 100,0-9 46,0-9-112,0-5 45,0-7-57,1 0 57,7-2 66,7 0-55,12 0 101,11-1-1,11-1-190,9-1-11,6-4-123,2-3-23,1 0 56,-4 2-67,-1 3-851,31-9-527,-16-4 369,-23 2 0,0-2-2498,35-22 297,-41 16 0,1-2 3210,3-1 0,-4 0 0,9-5 0,-12 8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12.8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25925,'7'0'224,"14"0"-134,27 0-90,10 3-605,0 1-874,-5 7-1671,-11 6-4446,-13 10 7596,-13 11 0,-10-16 0,-6 1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13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5 154 27818,'-4'12'112,"9"-2"-5772,29-14 5324,6-5 546,3-7-2294,3-8-2208,5-5-5539,6-2 9915,5-1 0,-26 14 1,-7 5-1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13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189 1 24860,'-9'69'194,"-1"1"0,1-4 1,-2-4-61,-12 26 203,2-7-192,0-7-55,3-13 44,3-18-33,4-17-78,5-16-23,3-17-79,2-21 79,1-26 11,1-24 90,11-13-56,8-2 33,14 10 68,0 11-68,-1 19-78,-5 13 34,-2 18-34,0 11 78,1 7 12,3 16-68,2 11 125,-3 15-80,-5 8 34,-6 4 33,-10-2-33,-3 3 134,-6 1 34,-15 4-34,-8 2-89,-20 1-146,-6-3-303,-26 6-784,20-25-1254,-13-6-5290,35-30 7631,7-18 0,14 9 0,6-8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6:56.0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4531 333 14383,'10'0'3844,"-1"0"-2488,-9 0-270,0 0-447,-66-74-67,-1 33-867,-1-10 1,-9 1 299,3 24 1,-4 8-350,15 5 1,-4 2 0,-1 1 343,-8 0 0,-2 3 0,-2 1-522,-10 1 0,-3 2 0,-1 0 552,19 1 1,-1 1 0,-1 0 0,0 1-538,-3 0 0,-1 0 0,-1 1 0,0 2 535,-3 2 0,-1 1 0,0 2 0,-1 2 16,-3 1 1,-1 1 0,0 2 0,-1 4-211,-1 2 1,-1 4 0,0 2 0,0 2 256,17-5 1,0 2 0,0 1 0,1 1 0,1 1 14,-17 8 1,1 1-1,1 1 1,3 2-102,6-2 1,2 2 0,2 1-1,2 1 12,7-4 0,2 0 0,3 1 0,3 1 173,-7 7 0,6 1 1,4 6 90,6 9 1,4 5 0,9-1-266,3 8 1,13 2 11,14 21 0,19-1 28,22-25 1,14-7-35,20 4 1,12-5 14,-15-20 0,4-3 1,5-2 25,12 0 1,4-2 0,5-4-53,-15-8 0,2-3 1,2-2-1,3-1 7,7-1 0,3-2 0,2-1 0,1-3-30,-16-3 1,-1-2 0,2-1 0,3 0 0,4-1 11,-5-2 0,4 1 0,4-2 0,1 0 0,0 0 0,-3-1 0,-4-1-74,12-1 1,-4 0 0,-2-2 0,2 0 0,3 0 63,-14 0 1,4 1-1,1-1 1,1 1-1,-2-2 1,-3 0-1,-6-2 10,22-4 0,-6-1 0,-4-2 0,0-1-58,-3-1 0,-1-1 1,-1-1-1,-2-1 66,-6-2 1,-1 0-1,-2-2 1,-3-1-9,15-7 0,-4-3 0,-5-2-15,-13 3 0,-3-2 0,-9-8 12,-8-16 0,-10-8 0,-10-1-25,-11-14 0,-17-3-77,-8 6 1,-9-4-1,-9 5 80,-9 11 0,-8 6 0,-3 1-98,-5-1 0,-4 1 0,-2 4-202,-2 2 0,-4 4 0,-2 3 288,-2 4 1,-2 5 0,-2 3-726,-1 5 0,-2 5 1,-8 5 761,-9 7 0,-12 7 0,2 2 0,13-1 0,-2-3 0,5 3 0,-1 9 0,1-1 0,0 0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11.0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98 23202,'64'-33'145,"0"1"1,-3 8 0,-5 15-135,11 43 34,-1 26-45,-6 9-449,-9 5 449,-12-3 56,-19 0 56,-15 1 0,-37 2-107,6-32 1,-5-1-268,-12 2 0,-4-3 273,-4 3 1,-2-3 4,1-3 1,1-3 61,3-4 1,1-3 200,-33 16-21,17-16 122,14-9 57,16-9 12,14-4-147,10-3-78,7-2 45,2 2-169,0 1 517,14 2-606,14 1 12,27-1 21,19-3-44,17-4-302,-40-6 0,5-5-1895,33-15 1,5-5-892,-18 6 0,1-2 2494,-9 3 0,3-1 0,-2 2 594,11 3 0,-7 3 0,11-3 0,-17 8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11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1982 316 14507,'-71'-42'898,"0"0"1,1 0 0,-1 4-1,0 1 1,3 7-445,-15 2 0,1 8-1160,-5 5 0,-1 5 947,2 2 0,1 5-56,4 10 0,0 5-84,5 2 0,1 7 235,5 9 0,3 6-286,1 5 1,2 6-34,3 3 0,3 5 106,2 5 0,3 3-28,4 5 0,5 4-56,5 3 1,6 5 49,6 4 1,7 4 16,5 6 1,7 1 72,4-28 1,3 0-1,3 0-123,6 2 0,3-1 0,3-1 18,3-1 1,4-1 0,4-2 14,6-3 1,4-2 0,4-4 3,5-2 0,3-3 1,4-4-27,3-3 0,2-5 0,4-3-397,4-4 1,3-3 0,2-6 347,5-3 1,1-5 0,2-4 3,4-4 0,1-6 1,1-4-600,3-6 0,0-5 1,-1-5 576,0-3 0,-2-4 0,-2-4 18,-5-4 1,-2-4 0,-4-2-65,-8 0 1,-3-2 0,-6-3 123,13-22 1,-12-5 17,-13 1 1,-10-2-58,-11 0 0,-8-2 56,-8 0 1,-8-1-40,-11-1 0,-8 1 113,-9-2 0,-8 2-136,-13-2 1,-9 2-34,16 25 0,-2 1 0,-3 2-19,-4 1 0,-2 1 1,-2 2 385,-1 2 1,-3 1-1,0 4-681,-1 3 0,0 3 1,-1 4-539,-30-6 1,1 8-1026,6 7 1,2 8-3040,8 10 1,2 8 4494,4 12 1,7 3-1,-7 1 1,17 14-1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28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153 128 17566,'-10'-1'3439,"1"-1"-3068,9 2 1231,0 0-1378,-6 45 101,0-5-213,-8 44-79,1-15 57,-3 4-45,1 0-45,-1-2 0,2-5 22,1-12-55,3-17 33,5-15 0,2-13-12,2-9 46,1-21-34,-2-16 67,2-27-56,0-16 192,0-7-69,8-3-33,1 6-68,10 9-21,4 8-24,3 12 12,5 11-145,0 12 111,-3 13 34,-3 10 0,-6 6 11,-4 3 68,-3 18 55,-6 5-123,-1 19 135,-10 1-90,-8-2-45,-7 0 45,-9-2-56,2-2-796,-13 11-761,16-15-1905,-2 4-6074,20-25 9536,13-6 0,-5-6 0,7 0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29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9 12266,'0'-5'5199,"0"1"-3944,0 4 358,0 0-1120,4 77-235,-2-41-112,-1 60 201,-6-62-134,-3 0 0,1-2 11,1-4-101,0-5 79,3-10-146,1-6-11,2-6 840,0-1-695,0-6-22,0-7-123,3-13 22,5-6-67,6-5-78,3 2-135,2-1-336,-1 5-347,0 2-606,0 5-1434,0 4-1814,3 6 4750,-3 5 0,-7 6 0,-3 3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29.3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17 119 19785,'86'-45'548,"-16"5"-424,-58 27-91,-4 3-10,-5 3-23,-2 4-135,-1 2 23,-7 1 90,-6 3 22,-7 6 515,-4 5 505,1 8 78,-1 1-213,3 5-414,1 3-45,5 5-180,3 6-112,3 2 79,4 1-179,1-4-12,4-5-22,0-7-224,2-8-683,7-7-1278,8-7-2118,17-3-2778,14-7 7081,13-9 0,-26 7 0,-3-6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29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203 1 14843,'-6'0'5244,"1"0"-4280,5 0 301,0 0-984,-12 2-247,9 8 33,-9 3 56,13 8-112,5 0 23,2-3-34,4-2 0,-1-4 146,-2 0 156,-2 0 112,-3 4 102,-2 4-45,-2 8-147,-8 7-212,-7 8-100,-10 3 55,-5-3-67,1-6-168,3-7 0,3-8-291,4-3-113,1-5-503,4-3-1044,5-5-2363,3-2-5349,4-10 9762,14-14 0,-9 10 1,9-8-1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30.0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18 13835,'0'-10'5355,"0"3"-5119,0 7 55,0 0 23,0 21-135,0-7-44,0 19 33,2-11-112,4 4-56,2 4 56,2 1-56,-1 1 0,-3-3 56,-2-3 179,-3-2 437,-1-2 90,0 1-123,-6 4 112,-5 4-112,-11 2-79,-3 3-336,-2-5-191,1 0 34,1-5-67,2-1-436,1-2-573,4-4-6173,6-4-2649,5-7 9574,17-11 1,-7 2-1,9-6 1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30.3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24995,'0'76'313,"0"-9"-1444,0-28-1402,0-7-2700,0-3 5233,5-7 0,-3-10 0,2-5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30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14 13420,'-6'-8'5009,"1"2"-4348,5 6 560,0 0-751,-20 57-279,15-33-45,-16 44-79,21-49-67,0-2 123,2-4-78,4-2 22,4-1 101,2-3-112,3-2 90,-1-3 44,1-2 12,-2 0 112,1 0-78,-2-5-1,-1-4 22,-3-4-178,-1-3 66,-4 4-55,0-4-90,-3 1 123,0-3-123,0 0 45,0 1 33,0 0-44,-9-6-34,3 8 0,-5 0-11,3 11-437,-7 4-404,3 4-1008,-4 6-1905,7 3-5143,4 5 8908,3-3 0,2-6 0,0-4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6:31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6 13521,'1'-3'5781,"0"1"-3987,-1 2-1615,-2 74-45,0-46 157,-1 52-44,1-70-113,2-6 23,-2-4-135,2 0-100,0-3 78,4-6 78,4-6 1,6-7 190,5 1 146,-1 2-113,1 4 236,-5 5 11,-2 4-202,-4 3-11,-1 3-190,-1 0 67,-2 0-11,2 4-90,-4 9-112,2 6-157,-4 8-863,0 0-1355,-2-3-3441,1-1 5816,-1-5 0,2-7 0,0-3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8:02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66 177 23034,'19'-14'123,"4"-4"-100,11-3-46,-3-3-156,-4 0-168,-6 1 234,-6 3 113,-8 6 11,-4 3 24,-3 6-24,-8 3-11,-12 12 257,-14 13-55,-10 14 44,-1 13 57,7 2-57,8 0 124,14-1-213,8 0-11,6 0-135,2-3 23,11-3-68,1-9-33,15-8-1513,-1-13-314,9-8-3943,1-15 5837,4-10 0,-18 6 0,-5-4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8:06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13 24233,'-6'-12'974,"1"18"-593,5 24-100,0 23-147,1 14-33,1 7-90,-1 6-11,1-2-313,-2-4-718,1-8-986,3-12-1109,3-13-1659,2-13-3764,1-11 8549,-2-8 0,-3-7 0,-3-2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8:07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21544,'59'-7'380,"0"0"1,39 7-168,-62 15 1,-10 16 66,-7 5-23,-7 2-190,-5 1-33,-5-4 22,0-7-11,-2-6 22,0-9-22,3-5-45,1-5-123,6-2 123,4 3 44,6 3 24,6 6 88,3 3 68,-1 1 225,-3 1 122,-4 2 124,-6 7 45,-7 7-102,-4 14-201,-8 12-235,-13 12-101,-8 5-79,-14-5-22,5-12-224,5-17-527,8-15-2689,1-9-806,6-10-5585,-1-1 9624,7-6 1,3-2 0,4 0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8:08.6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6 21286,'0'-3'2431,"0"0"-2027,0 3-12,-1 4 11,-7 12-190,-4 17-23,-13 22 34,-6 17-100,-4 8-34,-1 0-45,6-10-34,11-9 79,4-16-1,11-9 34,2-11 90,2-8-34,0-3 90,5-2-22,6 1 56,8 3 66,9-3-66,8 0-135,8-6 11,9-3-146,3-3 57,8-1-90,-3-3 0,-1-5 0,-6-2-22,-6-3-393,-8 3-515,-9 2-751,-8 2-974,-4 1-3317,-1 0 5972,-2 2 0,-5 1 0,-4 2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9:14.4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349 63 25375,'-28'-35'371,"7"8"-349,21 33 12,10 11-23,14 15 11,19 18-316,13 13 294,8 8 0,-30-32 0,-1-1-124,1 1 1,-1-1-292,32 36 57,-7-4-56,-7-9 156,-12-8 255,-15-10 3,-12-8 89,-13-7-21,-21-4-57,-18-3 45,-26-5-23,-13-6 243,-4-6-164,-1-8-90,8-15 68,-1-8 100,3-14 79,1 1 504,-9-3-493,30 16-33,3 1-180,34 14-67,9-6-101,9-10 45,23-15 34,19-14-1,9 17 1,7 2-253,-14 9 0,3 3 264,16-4 0,1 5-1,23 6-55,-8 11-172,-11 6 104,-12 5-44,-15 12 33,-16 39 90,-13 3 33,-27 35-518,-15-16 418,-22 3 112,-4-2-23,1-6 540,1-4-427,-8 11-46,18-27 83,-3 3 52,24-37 124,9-9 11,5-6 484,2-7-597,0-19-145,-3-19 56,2-33-12,-1-19-350,4 39 0,1-1 323,1-3 0,-1 0-46,1 0 1,0 1 5,1 4 1,1 1-23,5-39-264,5 17 253,4 20-359,2 17-649,3 12-539,9 10-1489,12 7-1848,13 5 4895,10 5 0,-27 0 0,-6 1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9:14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24883,'0'28'302,"3"7"-5962,0 15 5111,2 13-449,-2 11-2374,0 11-5178,-3 7 8550,-4 7 0,3-44 0,-2-11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9:14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35 25970,'-6'9'-5536,"11"-1"-145,18-15 5681,10-11 0,-15 8 0,-1-7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39:15.3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790 16 20490,'-72'-6'885,"0"1"0,5 1 1,6 4-572,-3 16-46,1 16-212,3 19-1385,0 21 1385,29-29 1,2 4-29,-1 6 0,2 3 5,1 5 1,1 2-34,3 2 0,2 1 11,3 3 1,4 1-12,5 0 0,2 1 0,1 2 0,5 0 5,7 1 1,5-1-6,1 0 0,6-1-6,6-3 1,6-3-1,4-4 1,3-4-28,3-6 0,4-5 21,0-6 1,4-6 5,0-6 1,2-6 5,0-6 0,2-6 11,1-1 1,-1-6-7,1-8 1,0-6 38,-3-3 1,-1-5 33,-4-8 1,-4-6 10,-6-6 1,-4-4 67,-5-5 0,-6-5-28,-5-4 0,-6-6-21,-4-3 0,-4-6 0,-4 2-46,-5-15 0,-5-1-262,1 9 1,-1-4-1,-4 4 205,-12-9 1,-4 3-6,-1 0 0,-2 2 0,1 8 0,-2 3-22,2 8 0,1 4-169,5 11 0,-1 4-604,-20-19-1278,9 24 2240,-22 41 1,37-5 0,-15 22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0:13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1 210 17300,'76'0'1012,"1"-1"0,0 0 1,-3 0-728,-15 1 1,0-1 22,7 1 0,2 0-1850,9-2 1,2 0 1692,7 0 1,2-2 83,9 0 0,5 0-35,-29 0 0,1-1 0,2 1-133,5 0 0,1 0 1,0 0 92,5 1 1,0-1-1,1 1-93,1 1 0,0-1 1,0 1 21,1 1 1,-1 0-1,0 0-120,-2 1 1,-1-1-1,0 1 46,-4 0 0,0 0 0,-1 0 33,-3 0 1,-1 0 0,-1 0-136,-4 0 0,0 0 1,-1 0 97,-1 0 0,0 0 0,0 0 71,-1 0 0,1 0 1,-1 0-83,0 0 0,0 0 0,0 0 33,0 0 1,0 0-1,-1 0 34,31 0 1,-1 0-12,-5 0 0,0 0-34,-6 0 1,0 0-23,-5 0 0,-2 0 44,-3 1 1,1-1 559,21 1 0,0-1-604,-29 0 0,-2 1 39,16-1 0,-4 0 40,5-2 857,-14-3-936,-11-2 2325,11-5-2281,-18 2 1289,11-1-1265,-20 2 965,0 1-1033,3-4 0,-2 1 0,-2 1 0,-7 1 0,-4 4 0,-4 1 0,15 1 0,-10 3 0,8-1 0,-18 1 0,-8 0 0,-6 0 0,-5 0 0,0 0 0,-2 0 0,2 0 0,-3 0-3497,0 0-952,-4-4-5142,-15-1 9591,-16-3 0,11 3 0,-2 1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0:22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 22698,'-14'80'523,"-1"-1"0,2-3 0,0-4-1979,-1 22 1579,3-10-287,6-14 130,2-21 404,3-15-1110,0-15-493,0-11-459,2-6-987,0-11-3114,5-18 5932,2-20 0,-3 14 1,-2 2-1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0:23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21320,'78'44'638,"-10"-9"-560,-40-36 214,-4-7-180,-2-5-68,-2-6 192,0-2-12,-2 5 292,-6 4 179,-4 7-102,-6 14 57,-2 19-291,-1 22-157,-8 24 33,-4 11-436,-6 5 302,-1-4-101,3-2 0,1-8-146,3-8-516,2-15-536,6-15-1211,1-16-2577,4-12-4845,0-6 9711,6-4 1,-4 0-1,4 0 1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0:23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145 91 16614,'-12'-3'3182,"-15"73"-3003,18-26-62,-3 8 1,0 2 84,-1 8 11,1-2-157,-1-6-56,1-7 67,3-14-34,1-11 12,5-12-45,0-6-78,3-12 67,0-14-34,9-16 45,4-19 11,10-6 23,2-1 33,-2 2 22,-2 9-33,-5 6 180,3 4-236,-7 19 101,1 5-79,-8 16 135,0 12-157,0 8 34,-1 16-68,-1 9 12,-2 7 22,-1 4-11,0 4 44,2 4-22,5 4 415,5 0 516,5-4-270,5-14-594,-2-16 460,3-15 123,1-11-146,0-24-133,3-11-237,3-28-89,2-12-112,1-10-11,-3-4-572,-1 2-526,-6 4-1379,-4 10-2016,-8 11 4560,-3 12 0,-7 22 0,1 9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0:27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0 20871,'-22'64'119,"0"0"1,1-2 0,5-4-489,5 21 761,3 1-112,4-9 33,1-11-97,3-16-126,0-16-81,0-15-32,0-8 23,6-15-78,3-19-45,9-23 123,0-19 0,-1-2 11,-5 10 23,-7 18 66,-2 15 460,-3 16-112,0 8-302,0 4 223,0 2-279,6 0-79,5-3 0,10-7 68,3-8-1,5-6-78,-3-1 0,0 1-11,-7 7 11,-4 7 22,-5 5 449,-4 5 201,-1 2-403,0 12 101,-3 13-157,0 16-179,-3 15 11,-8 9-45,-4 6-864,-4-1-794,6-10-1535,5-13-2992,6-19 6185,13-15 0,-10-10 0,11-5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0:27.3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15 14350,'0'-8'6241,"0"1"-5434,0 7 134,-22 67-448,7-24-202,-1 6 1,0 2 414,-4 8-426,4-4 291,6-6-11,4-8-133,4-11 133,2-6-247,0-10 91,10-4 66,6-6-290,15-3 256,7-8-223,4-8-202,-1-7 114,-1-7-125,-6 0 0,-2-3 0,-4-3 0,-2 0-304,-4 2-592,-3 2-650,-4 5-303,-3 5-1950,-3 4-4313,-4 8 8112,-1 4 0,-4 5 0,0 0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36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2587 121 16255,'-86'-24'1464,"0"0"0,-1 1 0,1 5-954,12 8 0,1 3-584,-7 1 0,-1 1 236,-2 2 0,-1 2-1485,-3 2 0,-1 5 1323,-3 7 0,0 7 18,28-1 1,-1 4 0,0 5-246,-5 7 1,1 4-1,1 5 227,-3 6 0,2 5 0,1 2 41,-2 6 1,1 2-1,3 3-451,1 3 0,3 2 0,3 3 410,3 2 0,3 1 0,3 3-426,5 1 1,3 1 0,5 3 432,4 1 1,5 2-1,4 0 82,4 3 1,4 1 0,3 1-57,2 1 1,3 2 0,5-1 66,6 0 1,4 0 0,4-2-53,1-1 1,2-1 0,6-3-42,6-5 1,5-3-1,4-4 88,1-7 1,5-5 0,4-5-104,2-8 1,4-6 0,4-7-10,32 3 0,7-15 6,-26-16 0,2-8 0,0-7 22,5-10 0,1-8 0,2-12 40,-12-4 1,4-10 0,0-6-1,-1-1 1,-5 1-30,3-5 1,-4 1-1,-2-4 1,2-5-115,0-3 1,3-6 0,-1-3 0,-3 0 0,-7 3 99,-6 1 0,-5 0 1,-4 1-1,-2-1 17,-1 0 1,-1-1-1,-4-1 1,-3 0-10,-4 2 1,-4 0 0,-3-1 0,-3 0-32,2-23 0,-7-1 0,-8 1 0,-10-1 0,-9 1 0,-6 2 3,-6 1 1,-5 2 0,-8 3-124,5 24 1,-5 1-1,-2 3 1,-3 2 10,-16-13 1,-4 5 0,-4 6-176,1 9 0,-2 5 1,-9 11-1089,2 17 1,-9 8-1,0 7 1,3 6 1386,-10 11 0,4 10 0,1-1 0,4-5 0,2 0 0,10 5 0,14 16 0,0 1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42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32 310 20703,'-32'0'2857,"63"0"-2251,35 0-1233,-7-1 0,4-1 817,-9 1 1,1-1-18,4-1 1,1 0-102,4 0 1,1-1 84,4 1 1,1-1-86,4-1 1,2 0 33,3 1 1,1 0 50,-1-1 0,0 0-101,0 2 0,-1 0 72,-5 1 1,0 0-12,-3 1 1,-1 1-107,-3-1 1,0 2 78,0-1 0,0 0-62,1 0 0,0 0 11,1 0 0,2 0 95,3 0 1,1 0-119,-2 0 1,1 0 50,2 0 1,-1 0-40,-4 0 0,-2 0 162,-2-1 1,-2 2-197,-4-1 0,-2 1 6,-1 1 0,-1 1 0,-2-1 0,-1 1 78,-1 2 1,0 1-74,-1-2 1,0-1 61,-2 2 1,1-1-68,0-1 0,3 0-6,19-2 1,2 1-1,-19-2 0,1 1 6,14-1 0,-1 0 101,18-3-67,-8-4 380,-8-2-392,19-11-89,-23 5 11,20-6 56,-23 6 79,3 0-35,0 1 856,-1-2-900,-2 2-33,-3-5-124,25-4 157,-21 4 34,16-3 10,-26 12-10,-3 4 175,-1 4-209,-1 2-56,-1 0-11,11 0 145,-17 0-56,7 0 34,-18 0-56,0 0-22,-1 0-23,0 0 0,1 0 45,0 0 79,4 0-46,0 0 35,14 0-35,-13-1-111,11-1 55,-17-1 23,-1 0 56,-4 2-44,-1 0 66,-5 1-78,2 0 35,-3 0-104,0 0 36,-1 0 33,-2 0 102,2 0-102,1 0 0,2 0 0,0 0 0,0 0 0,0 0 0,-2 0 0,-1 0 0,-2 1 0,-2 2 0,-2 0 0,-2 0-371,-1-2-514,-5-1-874,0 0-8072,-18-10 8448,-6-2 0,2 0 0,1 3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43.3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1 16019,'4'72'1296,"0"0"0,0 4 1,-1 0-917,-2-4 1,0 0-798,0 11 1,0 2 752,-1 5 0,0 3-106,0 5 0,0 1-96,0-31 1,0 1-1,0 0-639,0 0 0,0 0 0,0 0 546,0 0 0,0 0 1,0-1 14,0 31 0,0-2-45,0-5 0,0-1-12,0-7 0,0-2 40,-1-6 0,-1 0-22,-1-4 0,-2-1-12,0-3 1,-2-1-6,-3-3 0,-1 0-401,1-2 0,-2-1 160,1-5 0,-1-2-219,1-3 1,1-3-495,-5 32-3203,7-22-4412,4-26 8569,4-16 0,0-15 0,0-1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1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783 1 16871,'-56'20'1150,"-1"1"1,3-1-1,3 3-691,-25 30-274,37-22 1,0 3-80,-2 5 0,1 3 84,0 3 0,1 2 84,1 1 1,2 0-163,3 2 0,3 1-1414,3-4 0,4 0 1571,-13 44-354,18-10 231,8-9-45,21-8-108,19-5 7,24-2 33,27-4-44,-31-29 0,3-5 27,6-2 1,4-5-41,3-3 1,2-5 157,2-5 1,0-7 1097,-2-3 1,-2-6-1082,-4-5 1,-2-4-35,-8-4 1,-4-3-11,-7 1 0,-5-3 364,17-34-170,-23-6 147,-15-1-146,-21-5-236,-20 2 136,-17 6-202,-20 3 0,-7 12 643,-2 7-912,23 25 0,-1 4-313,-20-2-629,-17 4-2005,41 37-3900,7 17 7116,9 29 0,16-23 0,3-1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2.4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60 313 23628,'-33'3'2801,"6"-1"-2050,27-2-180,0 0 349,45-15-920,10 0 0,-2 0 0,6-2-1696,0 1 0,1 1 1696,7-3 0,2 0 0,2 0 0,1-1-298,0 0 0,0 1 298,-1 2 0,0 2 0,-2 0 0,-1 1 0,-2 3 0,0 0-167,-2 1 1,0 1 166,-4 2 0,0 1-981,-1 1 1,-1 1 980,-2 1 0,0 1 0,0 1 0,0 0 727,-1 0 1,-1 0-728,-1 0 0,0 0 515,40 3-515,-19-1 334,-22 0-334,-23 1 3102,-14-3-3563,-10 2-478,-6 0-5380,-34 13 817,-2 2-3338,-35 15 8840,2 1 0,29-14 0,6-1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2.6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24513,'-21'84'952,"1"-3"-930,8-11-44,0-5-90,2-6-661,0-7-560,5-11-1189,1-4-2195,2-11-3462,2-8 8179,5-8 0,-3-6 0,2-3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2.9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476 0 21420,'-43'51'582,"0"0"1,2-2 0,5-5-314,1 1 90,-5 5-225,0-6-44,-2 0 0,4-7-90,3-7-247,6-5-828,7-7-932,5-4-1220,8-6-3070,5-2 6297,3-3 0,1-2 0,0-1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3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13947,'3'-3'7002,"0"0"-5422,-3 3-123,70 14-303,-26 5-627,8-3 0,1 3 414,5 22-594,0 1-33,-8 3-135,-4-3-156,-9-3-46,-7-2-89,-5-4-807,-5-4-3485,6-4-1007,-5-13 5411,6-1 0,-17-11 0,-1 0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4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508 0 24423,'-43'74'364,"0"-1"0,0 0 1,-6 15-1,1-2-331,15-26 1,0 0 0,2-3-1057,0 7 1,4-4 685,1-2 1,2-1-207,4-7 0,2-1-1235,-5 28-1751,11-21-2378,8-24 5907,4-16 0,0-12 0,0-4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4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22720,'44'6'2129,"-2"8"-2051,-17 22 23,0 7-101,0 0-89,-2 1-236,0-8-930,0-7-717,0-10-1098,-2-9-2376,-1-6 5446,-7-4 0,-4 0 0,-6 0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4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52 23650,'65'-23'78,"-7"4"-201,-26 15-291,-3 1-1312,-4 2-1624,-3-1-4437,-6 2 7787,-4 0 0,-8 0 0,-2 0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4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98 0 20255,'0'62'836,"-1"0"1,-1 1 0,-1-1-585,-1-8 0,0-2-881,-2 5 0,-1 1 763,0 1 0,0-1-106,1-1 0,-1-1 201,1-3 1,-1-1-398,-5 39-1019,3-16-1009,3-19-3799,2-26 5995,8-14 0,-3-15 0,2-1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5.0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0 24591,'0'63'-262,"0"-1"1,-2-1 0,-2-4-7920,-5 17 2320,-8 7 5861,-3 3 0,8-37 0,2-8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5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448 0 20308,'-44'78'37,"0"1"0,3-6 1,4-6-453,0 14-436,1-3 715,1 0-1634,2 0-1401,-3 3-3395,0 1 6716,1-1 0,15-35 0,7-14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5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24827,'58'46'354,"0"-1"1,-5 0 0,-9 1-321,-11 29-68,-4-1-234,-5-3-1380,-2-12-1097,-3-10-3205,-4-11 5950,-5-5 0,-5-16 0,-4-5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6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542 36 21812,'-50'-16'1048,"0"0"0,-45 13-897,49 39 1,4 14-7,7-5 1,1 3-141,-13 21 1,3 6 55,14 2 1,7-1-34,8-18 0,2-1-223,1 12 1,6-2 217,22 17 33,10-10 358,20-9-235,11-11 56,9-12-44,5-15-135,5-13 0,1-20-56,0-26 247,1-29-1,-41 17 1,-4-5-96,-1-4 0,-3-4-193,-4-2 0,-3 0 103,-3 2 1,-4 1-12,-3 4 1,-2-1-235,0-7 1,-1 3-523,2-21-179,2-4-1222,-4 47-1702,4 9-5471,2 13 9280,1 5 0,-5 7 0,-4 1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6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26933,'34'-11'572,"4"0"-550,6 7 90,2-2-4363,-3 2 4251,1-3 646,-2 1-1621,-3-2-381,-3-1-503,-7 2-1648,-6 1-852,-6 3 568,-6 2 3791,-4 1 0,-5 0 0,-2 0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1:56.9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159 1 24961,'-22'85'687,"1"1"0,0 1 1,2-2-961,7-10 1,2-2 384,-1 2 0,1 0-692,1-5 1,2-1 562,1-7 1,2-3-309,1-7 0,1-2-680,1 36-1717,12-16-1772,11-13 4494,20-18 0,-16-20 0,1-10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02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831 1 16098,'7'0'6746,"-1"0"-5548,-6 0 1503,0 0-2062,-56 74-180,11-21-1028,-2 6 0,-4 3 715,13-18 0,1-2-107,-2 6 0,-1 2-189,-1 4 0,0 3 167,-1 4 0,1 2-17,0 1 0,1 0 0,1 1 0,3 0-118,3-5 0,2 1-325,5-6 1,3-1-203,5-6 1,4-1-1698,-3 32-1568,10-21-1625,14-21 5535,10-19 0,-7-12 0,5-6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02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27011,'17'-4'1636,"3"17"-7273,1 37 5637,6 13 0,3 7-1077,-1 1 1077,0 4 982,0-2-982,1-2-1087,1-6-886,3-10-1366,5-17-2039,3-15-4453,1-14 9554,-2-8 1,-19-1 0,-6 0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02.7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28110,'33'-18'561,"17"4"-561,32 14 0,7 0 0,-5 0-125,-11 0-860,-12 2-517,-11 0-817,-16 5-1345,-13 9-2488,-13 13 6152,-23 15 0,10-15 0,-12-2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02.9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37 26810,'32'2'952,"13"-1"-817,25-3-135,6-4 0,-1-4-527,-13 1-616,-7 0-582,-10 7-1794,-2 0-4896,-1 2 8415,3 5 0,-21-3 0,-2 3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03.5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724 29 15146,'0'-7'5826,"0"2"-5064,-78-2 124,31 5-388,-8-2 0,0 0 153,-1 7 32,8 1-146,6 5-256,9-1-46,4 4-67,9-1-134,7 6-34,7 7-34,5 10 1,3 9-57,10 9 90,7 4 23,13 6-1,4 2 17,-12-19 0,-1 0-16,10 22 201,0 12 257,-23-31 304,-5-2 10,-9-2-603,-14 1-192,-10 1 0,-9-8 0,-4 1 0,-26 21-110,19-18 0,1-1 110,-15 9 0,14-15-1244,17-15-818,14-13-1759,6-4 3821,6-30 0,1 21 0,2-21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1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1024 54 21140,'-2'-16'1827,"-10"1"-1581,-28 6 1,-15 1-124,-11 5 314,-7 0-112,-2 3-90,5 5 101,0 7-3537,1 9 3469,-3 8-20,-1 4-259,4 1 179,4 1-156,10-2 88,7 0 124,12-4-212,8 2 167,9 3 3510,4 34-3465,8-13-179,2 22 116,18-25 75,9-5-147,20-3 169,9-4-1,9-3-167,-14-15 0,3-1-46,25 5-38,-25-11 0,0-3 50,16-6-34,-3-2-22,-6-4 0,-10 0-482,-9 0-1489,-4-19-696,-11-2-3832,-2-17 6499,-12 14 0,-4 8 0,-4 12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3.7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23 12333,'-1'-8'4818,"-1"2"-4123,2 6 761,0 0-985,-1-4 78,1 3-235,-3-3-180,3 4 101,-1 8-122,1 6-23,0 15-46,0 7 24,4 6-12,1 2 0,5 0-12,1-2 136,1-3-124,2-7 112,1-2-12,-1-10-88,2-4 167,-2-7-112,4-3 348,9-9 235,6-19-157,13-15-90,3-22 23,0-4-224,-6 3 123,-3 0-336,-16 24-45,-4 6-101,-12 20-661,-4 7-874,3 1-1658,-2 2-3317,2 0 6611,-2 17 0,-3-12 0,-2 12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4.2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522 38 21577,'-51'-13'1103,"1"0"1,-40 1-6237,42 29 5615,3 11-1157,1 8 877,5 3 1077,3 7-1201,3 4 23,5 2 101,3 2-175,8-1-5,7-1 2215,6-3-2181,3-1 3346,1-6-3369,8-4 295,5-4-160,9-7-119,6-2-38,2-6-11,6-5 0,6-5-67,5-5 67,9-3-112,0-3-224,-1-10-494,-1-8-245,-6-10-1189,-3-3-2061,-4-1-5506,-6 4 9641,-7 7 1,-13 10 0,-6 8-1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7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1930 1 16389,'-57'0'717,"-1"0"0,2 0 1,3 0 402,-16 0-291,-14 0-145,-12 0-1370,41 0 0,-1 0 926,-5 0 1,-2 0-96,-1 0 1,1 0-140,-2 0 0,1 0-62,4 0 1,1 0 83,6 0 0,2 0 524,-40 0-328,11 0-213,6 0 291,-1 0-156,4 0-79,4 1 23,8 5-90,9 6 947,8 9-1003,6 11 67,6 13-22,3 16 11,3 18 0,5 14-85,10-42 0,1 2 85,3 0 0,1 1-2980,-1 44 2935,13-2 90,15-9-203,-5-42 0,6 0 158,7 0 0,5-1 22,6 1 0,3-2 17,4-1 1,3-4-35,4-4 1,2-4 5,2-4 0,1-5 23,2-7 0,1-5-34,2-1 0,1-5 0,-1-4 0,2-6-17,24-16 0,0-6 0,-25 5 0,-1-5-174,15-13 1,-6-6 190,-29 13 0,-7-1 145,29-34 389,-20 4-108,-23 2 3023,-32-32-3124,-30 17-263,5 23 0,-7 2 81,-5 11 1,-6 3-116,-4-3 0,-4 2-6,-2 2 0,-3 2-44,0 4 0,-1 4-29,4 4 1,2 4-141,7 6 0,2 2-896,-26-2-1636,37 9-3127,19 6 5850,45 16 0,-17-10 0,17 10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5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680 1 18810,'-74'6'750,"0"1"1,4 0 0,5 6-393,-11 26 236,2 9 79,9 9-80,8 4 23,9 5-357,13 2 32,10 1-22,13 3-180,7 1 158,5-4-102,11-4 34,7-8 125,15-7-304,10-10 78,5-6-78,10-9-78,8-8 44,10-7-538,6-6-683,3-8-840,-3-8-1042,-5-7-3856,-12-7 6993,-4 1 0,-31 12 0,-5 4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6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0 19684,'-7'33'616,"-2"13"-370,5 26-5716,-3 15 5885,4 8-156,1-1-13,3-7 1045,10-9-977,6-15 213,13-18-57,6-16 2592,5-17-2457,8-15 1650,5-18-1717,6-15-246,0-19-180,-7-3 33,-8-4-145,-9 4 0,-11 1-19,-3 3-1437,-3 7-1289,-4 8-2096,-2 17 4841,-8 11 0,-2 9 0,-3 2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6.7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639 71 20927,'24'-27'2409,"-18"2"-1994,-46 15-314,-14 4-3971,-10 3 4206,-4 3 769,-3 9-724,0 7-258,5 15 214,2 9-90,12 5-169,7 3 224,12 0-145,11 4 0,10 4 190,7 5-212,4 2 201,17 1 79,9-6-393,24-8 157,12-14-179,11-17 11,9-11 90,5-27 2457,2-12-2591,-7-21-79,-13-8-448,-15 5-82,-16 3-478,-13 10-662,-8 9-1423,-6 10-4392,-5 12 7597,-3 14 0,-3-2 0,0 7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28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2134 395 12034,'-55'-32'444,"-1"-1"1,0 3 0,0 3-4034,-38-4 3740,40 15 0,-2 1 418,-8-2 1,-1 1 63,-2-1 0,-2 1-230,-2 2 1,-1 1-85,2-1 0,1 1 107,-1 2 0,0 0-331,-1 0 1,1 0 116,0 1 1,-1 0 44,0 2 1,1 2-101,3 1 1,2 1 49,3 0 0,2 4-67,6 9 0,3 5 319,-34 28-437,49-6 1,5 6 22,7 7 0,4 5 117,5 6 1,3 3-34,5 3 0,3 2-57,0 5 1,5 0 45,8-1 0,4-1-90,4-1 0,6-2-12,12-3 1,8-4 207,9-4 1,8-6-197,10-2 0,6-5 22,9-5 1,5-5-234,-27-12 0,1-2 0,2-2 205,-1-1 1,2-2-1,-1 0 326,32 2-1,0-3-246,-3-3 0,0-3 0,-3-3 0,-1-3 111,-5-6 1,-2-6 798,-4-2 1,-3-4-816,-9-6 0,-4-6-84,-7-4 0,-5-6 0,-8 0 0,-5-4 165,-8-4 1,-6-2-239,-6-1 1,-6-2 10,-2-1 1,-8-2-51,-8 1 0,-7-1 22,-4-1 1,-8 1-46,-10-1 1,-7 3-180,-10 1 0,-6 2-157,-7 1 1,-5 4-63,-6 5 1,-4 5-426,-2 4 0,-2 5-112,2 7 0,-1 6-1087,5 1 0,0 7-2487,5 11 0,1 5 4753,-1 3 1,6 2-1,-9 11 1,14-1-1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32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9 14014,'0'-5'3697,"0"1"-3102,0 4 267,0 0-492,-31 75-101,21-31-247,-6 9 1,1 2 290,13 5-201,7 6-22,10 0 201,9 4-212,10-3-79,5-6 0,4-7 56,2-12-101,3-15 45,2-13 0,2-9 292,6-15-248,2-11 102,1-11-146,-3-5 101,-9 3-101,-9 7 0,-11 7 0,-8 3 56,-6 7 89,-5-1-122,-4-1 178,-1 0-156,-3-5 314,-1 5-169,-1 1 640,0 5-797,0 3 158,0 2 111,0 1-302,0 3 0,0 9 101,0 9-34,0 19-67,0 6 0,4 6-22,1-4-57,8-7 79,1-4 0,3-7-56,1-3 67,1-7-11,0-5 0,2-7-291,2-5 224,4-6 11,2-11 56,2-9-146,-2-10 180,0-7-34,-6 1 0,0 1-45,-4-1 45,-5 15 0,1-1 23,-6 14 10,2-3-33,-1-2 0,-1 3 11,-2-1-44,-1 5 33,-2 3 0,-3 4 22,2 2 57,-3 0 21,1 0-77,2 1 33,2 8-23,4 6 91,4 9-80,1 1-44,2 0 0,4-3 23,0-4-68,7-2 45,0-6 0,7-4 269,10-4 34,11-7-79,16-16-224,10-15-411,-38 10 0,-1-4 411,1-2 0,-2-1 56,-2-1 0,0-2 36,30-32 446,-8 3-437,-15 9 235,-14 8-336,-15 10-22,-10-1-595,-11 14-1489,-10 3-1430,-8 15 3536,-9 11 0,13-2 0,3 3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32.8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822 1 21129,'-92'25'2723,"4"-3"-3834,31-14 1660,-10 5-236,-8 0-3489,-1 3 3669,1-2-392,7 0 1249,7 0-1160,5 0-100,12-1 89,10 0 319,14 1-498,11 4 3415,13 11-3326,18 17-89,17 14 0,20 13-1651,-25-34 0,0 0 1623,0 0 0,-1-1 28,29 36-127,-9-6 261,-8-7 24,-8-6-114,-7-8 214,-10-7-180,-8-7 617,-6-5-257,-9 0 2891,-18 3-3329,-15 5 0,-24 1 0,-10-1 0,-3-8 0,3-5 190,10-12-190,12-4-192,13-6-1085,10-1-1513,13 0-2443,6-2-4598,8-9 9344,15-8 1,-10 6 0,9-1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2:33.5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1663 43 20927,'-59'-12'631,"0"1"1,0 0-1,2 4 41,-23 5-224,-11 2 202,0 3-336,-4 4-4543,-2 6 4447,47-3 1,0 1-219,-3 2 0,0 1 403,0 2 1,0 2-337,-1 2 1,1 1-29,2 0 0,1 1-39,2 2 0,1-1 0,-35 19 158,13-3-102,14-3-12,11 1-32,8 6 144,7 9-55,6 11-101,11 9 0,4 8 90,7 5 3054,14 5-3065,12 4-7,-3-47 1,3-1 123,4 1 0,2-1-168,3-3 0,2-2 17,2-2 0,2-4-45,0-2 0,3-3 62,1-5 0,5-3-62,25-1 0,5-5-367,-18-5 1,2-3 349,21 1 0,0-6 51,-21-9 0,-3-4-34,2-2 0,0-4 0,3-8 0,-1-5-28,1-3 0,-2-4-1530,-1-1 1,-2-3 1557,-5-1 0,-3-2 0,-8 2 0,-3 0-233,21-37 368,-22 5-22,-19 1-12,-12-2-90,-6-4 359,-21-4-225,-16-7 17,4 43 0,-6 1 124,-6-3 0,-6 1-286,-6 1 0,-4 2 0,-5 2 0,-3 4 0,-2 4 0,-2 4 0,1 8 0,1 4 0,4 6 0,2 3-141,6 4 1,2 3-1160,-32 7-459,22 14 291,20 15-8363,12 24 9465,8 20 0,11-33 1,5 0-1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3:00.1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1117 20 20109,'-74'-10'967,"1"1"1,-3 8 0,3 10-638,12 11 0,1 8-1600,-8 9 1,-1 5 1526,-2 4 1,1 1-34,5 3 0,4 2-73,8-2 1,6 2-96,10-3 0,5 0-45,7-1 0,3 0 23,-8 45 78,7-2-68,8-6 646,7-1-690,4-6 12,19 1-57,14 1 67,-3-39 1,6-1-153,8 1 1,5-2 246,8-2 1,4-3-79,6-3 1,5-5-12,4-7 0,1-6 22,2-2 1,0-5-35,-2-8 1,-1-5 11,-8-3 0,-3-4-28,-8-3 0,-3-8 129,-1-16 0,-7-7 106,10-31-101,-27 24 1,-7-2 67,-7-35-202,-7-8 33,-9 49 1,-2-2-34,-3 0 0,-2 0 5,-4 0 1,-5-2 33,-11-18 1,-2 1-40,9 22 0,-2 1-163,-8-11 0,-4 6-990,-23 4-876,-21 14-167,28 24 0,-5 4 2196,-20 1 0,2 3 0,-13 2 0,-2 2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3:13.8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314 143 17734,'0'-10'4560,"0"3"-3450,0 7 492,0 0-1300,-23 74-212,9-4-758,-3 0 1,-1 5 717,6-12 0,1-1-39,-2 2 1,-2 0-12,1 1 0,-2-2 0,-1-3 0,0-2 35,1-5 1,0-3-48,-13 34 35,8-26-12,6-24 23,5-18 44,4-14-100,-1-29 22,4-28 0,0 7 0,2-5-92,1-11 0,4-4 114,4-8 1,4-1-18,1-1 1,3 1-166,6 4 0,4 2 193,-2 5 1,2 4-40,-1 8 1,1 4 5,27-32 0,-3 22 0,14 20 0,-19 21-56,3 9 123,-28 25 1111,-10 7-1133,-5 21 792,-12 7-714,-11 4-100,-9 2-12,-17 15-224,15-23 34,-1 7 0,19-31-24,7-6 170,2-6-12,2 2 45,7 3 0,7 3 56,9 6-78,18 15 22,-11-5 11,8 14 22,-18-8 23,-7 3 192,-5 3-192,-6 1 201,-14 2-22,-36 26 23,-3-16-225,12-20 1,-1-2 0,-17 8-34,5-8-213,8-10-515,10-11-684,10-5-1277,10-9-2477,8-1 5166,38-25 0,-23 17 0,25-17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3:14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21577,'-36'57'422,"-1"-1"0,4-2 1,8-4-65,20 15-336,2-4-22,3-12 0,9-14-145,4-16 44,14-11-313,6-20 301,6-15 12,3-19 45,-5-13 56,-6-1 0,-8 6 11,-7 6 101,-2-1 35,-8 20 189,2 3-135,-7 21 124,0 3 67,-1 2 23,0 12 100,0 6-257,0 20-68,0 6-156,-1 9-34,1 1 0,-1-4-728,1-3-1334,5-10-2095,8-14-4953,12-9 9110,14-13 0,-16-1 0,0-2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3:14.5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251 5 22137,'-76'-4'303,"16"5"-236,60 17 1,9 4 77,4 4-21,8-2 212,-2-1 235,-6 2 258,-6 3-213,-5 8-358,-11 8-157,-5 3-57,-10 0-44,-2 0-112,0-8-784,-3-3-1031,4-7-1423,2-5-5379,9-10 8729,6-5 0,7-7 0,1-2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3:14.8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57 305 19852,'51'-47'380,"1"0"1,-7 6 0,-6 5-246,-14 5 11,-12 9-12,-6 1-22,-7 4-101,0 3-22,-5 0 11,-3 6 0,-6 3 347,-5 4 303,-5 16 426,-8 15 22,-7 27-359,-3 15 69,1 8-316,11-3-156,8-5-89,13-11-179,5-8-57,6-12-22,12-8-908,10-12-1177,23-9-1938,24-9 863,-24-7 1,5-3 3049,19 0 1,-2 0-1,11-7 1,0 2-1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8T18:43:15.7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80 21794,'80'8'509,"0"0"0,0 0 0,0 0 0,6 0 0,1-2 0,2 0 1,0-2-1627,4-2 0,1-3 0,2 0 0,1-2 1258,-13 1 0,2-1 0,1 0 1,1 0-1,1-1-281,4 0 1,1 0-1,2 0 1,0-1 0,0 1 191,-13 0 0,0 0 0,1-1 1,0 1-1,0 0 0,1 1-112,1-1 0,1 1 0,0 0 0,0 0 1,0 0-1,1 0 74,-1 1 1,0 0 0,1-1 0,0 1 0,-1 1 0,0-1-177,-2 0 1,-1 0 0,1 0-1,-1 0 1,0 0 0,-1 1 158,11-1 1,0 0 0,-1 0 0,-1 0 0,-1-1-166,12 1 0,-2-1 0,-2 1 0,-3-1-180,-12 2 1,-3-1 0,-2 1-1,-3-1-555,7 0 0,-4 1 0,-7 1-2577,4 1 1,-11 5 3773,1 14 0,-45-8 1,-24 5-1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9941FA-D328-23DD-D4E7-DC50BD8BC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7A030A2-B4EB-B5FC-5705-7646B10EE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C16D41-954C-7A49-0E7C-1F317DF3F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2D5FEC-F0F8-1134-C141-86AB6304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0480DE-D44A-9267-1ADA-241FB65F9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702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998F20-7CC9-0FBD-E18D-C6D5A49A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4802F9-A9A8-3616-88E9-33B179D46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4F17AC-A4C0-CAAC-8A55-DB0A3A662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E2A48A-8434-B175-CB1D-617E46D30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1A6F5A-84B2-69B6-D14F-C9656F3E5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136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B37DB1-4282-EFDD-8316-E4332B248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D5994F-0325-A0AE-8937-47E5686E4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D379AD-C2DC-86B1-8B4A-E7AF105F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E1F93A-3EF6-5B09-426B-DFDBC2CEC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FF94B0-E1F0-62DD-F4B5-D8D057308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2629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C133A7-997F-ED36-BCCF-CD1328BD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406F4D-C783-8681-BF6A-70CD76FF5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6B1523-2787-902F-28C9-3A7E8C0AC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0AAE5E0-9431-A3C3-E169-346B5716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9D2A88-7B88-9129-BBF3-303A36C1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9DC15A-8CCE-86B8-3A71-A4625DD3C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012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DAB0B8-59DD-925B-AD26-CC995CED1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A50B10A-7EAF-5634-BFCF-8C59966F7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AE62D5-5C4F-7634-E350-B05DF728C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F8AF455-3D51-F0A8-2EE9-81754B7F7A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B2DC2DD-3FDA-E961-FEC5-7250647DC6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247B468-1825-3D17-D1A8-02A6C3689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F6B4072-5B7D-537C-4034-53FDC676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BDCCDAC-5CFC-8852-7E9A-770295C8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1611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7821E3-3F29-3F87-343A-7140B93F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5DE499E-9957-6290-724C-92EA9A8BE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B33A1AF-3F81-1ECB-7C8B-DB94216F2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998FAF-EF03-AFDE-4865-B34F06795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052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DCF5F65-890C-3539-14DB-109B06C63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C53D1BB-2B96-3ECA-21B9-60DF1E91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28F198-1B45-46F8-152C-9D308887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82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A2E4E5-B5C8-90B7-2530-C9C84FF85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E91052-EDF8-D6A2-6B49-994CEF079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2FF7229-5CC8-2AFA-F23F-7C6437643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35F94F3-129D-49B8-06E7-6C6621F1C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FAB86C-662C-7820-7477-A9EF5B5A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7F853F7-167B-CF79-505D-E1070FE9B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2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7E1331-DF6D-9377-F308-5F7F71BAD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FEB145B-B8F4-5019-1470-1DB149E50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85BE2EE-7A42-1B4C-5562-8D2CA3B85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691655-D4B8-0EB1-CAB3-641C749E0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D3867B-BD5C-6205-4223-A1A3E131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AF49CB-A4CE-74BB-B3DF-81EB0D5D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483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AB1774-C441-74B5-CE00-734C2569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DAC6305-94C3-D4ED-DB40-D4601B2BD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6F1D07-FD04-5368-B8DF-D9942D112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63DCD7-DA07-16C5-1306-C40FF22F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9C2ED6-C0EB-E670-32FA-DEE95366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806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4AD3EEF-69BA-A8A7-548B-F8CB882BED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86A7434-BEA7-4571-DB64-0966388BD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838D7D-7215-0199-494B-F014D5DE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5EC1EC-82CB-3694-11BE-81DEC43D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6E2B79-FCFD-7303-1D47-F57170C9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0595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576632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EA058CA-EB3C-7A4C-AF74-545E07DCD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F58C6F-77FC-F6C5-ADEF-287A87DFC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9EB2B3-B662-EF4A-63EE-3C1A5C46D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9B0913-1FCA-A049-A0AD-1DDE0B4912A4}" type="datetimeFigureOut">
              <a:rPr lang="it-IT" smtClean="0"/>
              <a:t>08/04/25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E8C9BA-FE70-129D-EA83-EE41BDA56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C6A0A9-2986-C986-AFB1-BC1F66318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7D78EA-F6DA-A844-9AF1-23F6FED104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16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0.png"/><Relationship Id="rId299" Type="http://schemas.openxmlformats.org/officeDocument/2006/relationships/image" Target="../media/image150.png"/><Relationship Id="rId21" Type="http://schemas.openxmlformats.org/officeDocument/2006/relationships/customXml" Target="../ink/ink9.xml"/><Relationship Id="rId63" Type="http://schemas.openxmlformats.org/officeDocument/2006/relationships/image" Target="../media/image34.png"/><Relationship Id="rId159" Type="http://schemas.openxmlformats.org/officeDocument/2006/relationships/image" Target="../media/image81.png"/><Relationship Id="rId170" Type="http://schemas.openxmlformats.org/officeDocument/2006/relationships/customXml" Target="../ink/ink85.xml"/><Relationship Id="rId226" Type="http://schemas.openxmlformats.org/officeDocument/2006/relationships/customXml" Target="../ink/ink113.xml"/><Relationship Id="rId268" Type="http://schemas.openxmlformats.org/officeDocument/2006/relationships/customXml" Target="../ink/ink134.xml"/><Relationship Id="rId32" Type="http://schemas.openxmlformats.org/officeDocument/2006/relationships/image" Target="../media/image19.png"/><Relationship Id="rId74" Type="http://schemas.openxmlformats.org/officeDocument/2006/relationships/customXml" Target="../ink/ink37.xml"/><Relationship Id="rId128" Type="http://schemas.openxmlformats.org/officeDocument/2006/relationships/customXml" Target="../ink/ink64.xml"/><Relationship Id="rId5" Type="http://schemas.openxmlformats.org/officeDocument/2006/relationships/customXml" Target="../ink/ink1.xml"/><Relationship Id="rId181" Type="http://schemas.openxmlformats.org/officeDocument/2006/relationships/image" Target="../media/image92.png"/><Relationship Id="rId237" Type="http://schemas.openxmlformats.org/officeDocument/2006/relationships/image" Target="../media/image120.png"/><Relationship Id="rId279" Type="http://schemas.openxmlformats.org/officeDocument/2006/relationships/image" Target="../media/image141.png"/><Relationship Id="rId43" Type="http://schemas.openxmlformats.org/officeDocument/2006/relationships/image" Target="../media/image24.png"/><Relationship Id="rId139" Type="http://schemas.openxmlformats.org/officeDocument/2006/relationships/image" Target="../media/image71.png"/><Relationship Id="rId290" Type="http://schemas.openxmlformats.org/officeDocument/2006/relationships/customXml" Target="../ink/ink146.xml"/><Relationship Id="rId85" Type="http://schemas.openxmlformats.org/officeDocument/2006/relationships/image" Target="../media/image44.png"/><Relationship Id="rId150" Type="http://schemas.openxmlformats.org/officeDocument/2006/relationships/customXml" Target="../ink/ink75.xml"/><Relationship Id="rId192" Type="http://schemas.openxmlformats.org/officeDocument/2006/relationships/customXml" Target="../ink/ink96.xml"/><Relationship Id="rId206" Type="http://schemas.openxmlformats.org/officeDocument/2006/relationships/customXml" Target="../ink/ink103.xml"/><Relationship Id="rId248" Type="http://schemas.openxmlformats.org/officeDocument/2006/relationships/customXml" Target="../ink/ink124.xml"/><Relationship Id="rId12" Type="http://schemas.openxmlformats.org/officeDocument/2006/relationships/image" Target="../media/image9.png"/><Relationship Id="rId108" Type="http://schemas.openxmlformats.org/officeDocument/2006/relationships/customXml" Target="../ink/ink54.xml"/><Relationship Id="rId54" Type="http://schemas.openxmlformats.org/officeDocument/2006/relationships/customXml" Target="../ink/ink26.xml"/><Relationship Id="rId96" Type="http://schemas.openxmlformats.org/officeDocument/2006/relationships/customXml" Target="../ink/ink48.xml"/><Relationship Id="rId161" Type="http://schemas.openxmlformats.org/officeDocument/2006/relationships/image" Target="../media/image82.png"/><Relationship Id="rId217" Type="http://schemas.openxmlformats.org/officeDocument/2006/relationships/image" Target="../media/image110.png"/><Relationship Id="rId6" Type="http://schemas.openxmlformats.org/officeDocument/2006/relationships/image" Target="../media/image6.png"/><Relationship Id="rId238" Type="http://schemas.openxmlformats.org/officeDocument/2006/relationships/customXml" Target="../ink/ink119.xml"/><Relationship Id="rId259" Type="http://schemas.openxmlformats.org/officeDocument/2006/relationships/image" Target="../media/image131.png"/><Relationship Id="rId23" Type="http://schemas.openxmlformats.org/officeDocument/2006/relationships/customXml" Target="../ink/ink10.xml"/><Relationship Id="rId119" Type="http://schemas.openxmlformats.org/officeDocument/2006/relationships/image" Target="../media/image61.png"/><Relationship Id="rId270" Type="http://schemas.openxmlformats.org/officeDocument/2006/relationships/customXml" Target="../ink/ink135.xml"/><Relationship Id="rId291" Type="http://schemas.openxmlformats.org/officeDocument/2006/relationships/image" Target="../media/image146.png"/><Relationship Id="rId44" Type="http://schemas.openxmlformats.org/officeDocument/2006/relationships/customXml" Target="../ink/ink21.xml"/><Relationship Id="rId65" Type="http://schemas.openxmlformats.org/officeDocument/2006/relationships/image" Target="../media/image35.png"/><Relationship Id="rId86" Type="http://schemas.openxmlformats.org/officeDocument/2006/relationships/customXml" Target="../ink/ink43.xml"/><Relationship Id="rId130" Type="http://schemas.openxmlformats.org/officeDocument/2006/relationships/customXml" Target="../ink/ink65.xml"/><Relationship Id="rId151" Type="http://schemas.openxmlformats.org/officeDocument/2006/relationships/image" Target="../media/image77.png"/><Relationship Id="rId172" Type="http://schemas.openxmlformats.org/officeDocument/2006/relationships/customXml" Target="../ink/ink86.xml"/><Relationship Id="rId193" Type="http://schemas.openxmlformats.org/officeDocument/2006/relationships/image" Target="../media/image98.png"/><Relationship Id="rId207" Type="http://schemas.openxmlformats.org/officeDocument/2006/relationships/image" Target="../media/image105.png"/><Relationship Id="rId228" Type="http://schemas.openxmlformats.org/officeDocument/2006/relationships/customXml" Target="../ink/ink114.xml"/><Relationship Id="rId249" Type="http://schemas.openxmlformats.org/officeDocument/2006/relationships/image" Target="../media/image126.png"/><Relationship Id="rId13" Type="http://schemas.openxmlformats.org/officeDocument/2006/relationships/customXml" Target="../ink/ink5.xml"/><Relationship Id="rId109" Type="http://schemas.openxmlformats.org/officeDocument/2006/relationships/image" Target="../media/image56.png"/><Relationship Id="rId260" Type="http://schemas.openxmlformats.org/officeDocument/2006/relationships/customXml" Target="../ink/ink130.xml"/><Relationship Id="rId281" Type="http://schemas.openxmlformats.org/officeDocument/2006/relationships/image" Target="../media/image142.png"/><Relationship Id="rId34" Type="http://schemas.openxmlformats.org/officeDocument/2006/relationships/image" Target="../media/image20.png"/><Relationship Id="rId55" Type="http://schemas.openxmlformats.org/officeDocument/2006/relationships/image" Target="../media/image30.png"/><Relationship Id="rId76" Type="http://schemas.openxmlformats.org/officeDocument/2006/relationships/customXml" Target="../ink/ink38.xml"/><Relationship Id="rId97" Type="http://schemas.openxmlformats.org/officeDocument/2006/relationships/image" Target="../media/image50.png"/><Relationship Id="rId120" Type="http://schemas.openxmlformats.org/officeDocument/2006/relationships/customXml" Target="../ink/ink60.xml"/><Relationship Id="rId141" Type="http://schemas.openxmlformats.org/officeDocument/2006/relationships/image" Target="../media/image72.png"/><Relationship Id="rId7" Type="http://schemas.openxmlformats.org/officeDocument/2006/relationships/customXml" Target="../ink/ink2.xml"/><Relationship Id="rId162" Type="http://schemas.openxmlformats.org/officeDocument/2006/relationships/customXml" Target="../ink/ink81.xml"/><Relationship Id="rId183" Type="http://schemas.openxmlformats.org/officeDocument/2006/relationships/image" Target="../media/image93.png"/><Relationship Id="rId218" Type="http://schemas.openxmlformats.org/officeDocument/2006/relationships/customXml" Target="../ink/ink109.xml"/><Relationship Id="rId239" Type="http://schemas.openxmlformats.org/officeDocument/2006/relationships/image" Target="../media/image121.png"/><Relationship Id="rId250" Type="http://schemas.openxmlformats.org/officeDocument/2006/relationships/customXml" Target="../ink/ink125.xml"/><Relationship Id="rId271" Type="http://schemas.openxmlformats.org/officeDocument/2006/relationships/image" Target="../media/image137.png"/><Relationship Id="rId292" Type="http://schemas.openxmlformats.org/officeDocument/2006/relationships/customXml" Target="../ink/ink147.xml"/><Relationship Id="rId24" Type="http://schemas.openxmlformats.org/officeDocument/2006/relationships/image" Target="../media/image15.png"/><Relationship Id="rId45" Type="http://schemas.openxmlformats.org/officeDocument/2006/relationships/image" Target="../media/image25.png"/><Relationship Id="rId66" Type="http://schemas.openxmlformats.org/officeDocument/2006/relationships/customXml" Target="../ink/ink32.xml"/><Relationship Id="rId87" Type="http://schemas.openxmlformats.org/officeDocument/2006/relationships/image" Target="../media/image45.png"/><Relationship Id="rId110" Type="http://schemas.openxmlformats.org/officeDocument/2006/relationships/customXml" Target="../ink/ink55.xml"/><Relationship Id="rId131" Type="http://schemas.openxmlformats.org/officeDocument/2006/relationships/image" Target="../media/image67.png"/><Relationship Id="rId152" Type="http://schemas.openxmlformats.org/officeDocument/2006/relationships/customXml" Target="../ink/ink76.xml"/><Relationship Id="rId173" Type="http://schemas.openxmlformats.org/officeDocument/2006/relationships/image" Target="../media/image88.png"/><Relationship Id="rId194" Type="http://schemas.openxmlformats.org/officeDocument/2006/relationships/customXml" Target="../ink/ink97.xml"/><Relationship Id="rId208" Type="http://schemas.openxmlformats.org/officeDocument/2006/relationships/customXml" Target="../ink/ink104.xml"/><Relationship Id="rId229" Type="http://schemas.openxmlformats.org/officeDocument/2006/relationships/image" Target="../media/image116.png"/><Relationship Id="rId240" Type="http://schemas.openxmlformats.org/officeDocument/2006/relationships/customXml" Target="../ink/ink120.xml"/><Relationship Id="rId261" Type="http://schemas.openxmlformats.org/officeDocument/2006/relationships/image" Target="../media/image132.png"/><Relationship Id="rId14" Type="http://schemas.openxmlformats.org/officeDocument/2006/relationships/image" Target="../media/image10.png"/><Relationship Id="rId35" Type="http://schemas.openxmlformats.org/officeDocument/2006/relationships/customXml" Target="../ink/ink16.xml"/><Relationship Id="rId56" Type="http://schemas.openxmlformats.org/officeDocument/2006/relationships/customXml" Target="../ink/ink27.xml"/><Relationship Id="rId77" Type="http://schemas.openxmlformats.org/officeDocument/2006/relationships/image" Target="../media/image40.png"/><Relationship Id="rId100" Type="http://schemas.openxmlformats.org/officeDocument/2006/relationships/customXml" Target="../ink/ink50.xml"/><Relationship Id="rId282" Type="http://schemas.openxmlformats.org/officeDocument/2006/relationships/customXml" Target="../ink/ink141.xml"/><Relationship Id="rId8" Type="http://schemas.openxmlformats.org/officeDocument/2006/relationships/image" Target="../media/image7.png"/><Relationship Id="rId98" Type="http://schemas.openxmlformats.org/officeDocument/2006/relationships/customXml" Target="../ink/ink49.xml"/><Relationship Id="rId121" Type="http://schemas.openxmlformats.org/officeDocument/2006/relationships/image" Target="../media/image62.png"/><Relationship Id="rId142" Type="http://schemas.openxmlformats.org/officeDocument/2006/relationships/customXml" Target="../ink/ink71.xml"/><Relationship Id="rId163" Type="http://schemas.openxmlformats.org/officeDocument/2006/relationships/image" Target="../media/image83.png"/><Relationship Id="rId184" Type="http://schemas.openxmlformats.org/officeDocument/2006/relationships/customXml" Target="../ink/ink92.xml"/><Relationship Id="rId219" Type="http://schemas.openxmlformats.org/officeDocument/2006/relationships/image" Target="../media/image111.png"/><Relationship Id="rId230" Type="http://schemas.openxmlformats.org/officeDocument/2006/relationships/customXml" Target="../ink/ink115.xml"/><Relationship Id="rId251" Type="http://schemas.openxmlformats.org/officeDocument/2006/relationships/image" Target="../media/image127.png"/><Relationship Id="rId25" Type="http://schemas.openxmlformats.org/officeDocument/2006/relationships/customXml" Target="../ink/ink11.xml"/><Relationship Id="rId46" Type="http://schemas.openxmlformats.org/officeDocument/2006/relationships/customXml" Target="../ink/ink22.xml"/><Relationship Id="rId67" Type="http://schemas.openxmlformats.org/officeDocument/2006/relationships/image" Target="../media/image36.png"/><Relationship Id="rId272" Type="http://schemas.openxmlformats.org/officeDocument/2006/relationships/customXml" Target="../ink/ink136.xml"/><Relationship Id="rId293" Type="http://schemas.openxmlformats.org/officeDocument/2006/relationships/image" Target="../media/image147.png"/><Relationship Id="rId88" Type="http://schemas.openxmlformats.org/officeDocument/2006/relationships/customXml" Target="../ink/ink44.xml"/><Relationship Id="rId111" Type="http://schemas.openxmlformats.org/officeDocument/2006/relationships/image" Target="../media/image57.png"/><Relationship Id="rId132" Type="http://schemas.openxmlformats.org/officeDocument/2006/relationships/customXml" Target="../ink/ink66.xml"/><Relationship Id="rId153" Type="http://schemas.openxmlformats.org/officeDocument/2006/relationships/image" Target="../media/image78.png"/><Relationship Id="rId174" Type="http://schemas.openxmlformats.org/officeDocument/2006/relationships/customXml" Target="../ink/ink87.xml"/><Relationship Id="rId195" Type="http://schemas.openxmlformats.org/officeDocument/2006/relationships/image" Target="../media/image99.png"/><Relationship Id="rId209" Type="http://schemas.openxmlformats.org/officeDocument/2006/relationships/image" Target="../media/image106.png"/><Relationship Id="rId220" Type="http://schemas.openxmlformats.org/officeDocument/2006/relationships/customXml" Target="../ink/ink110.xml"/><Relationship Id="rId241" Type="http://schemas.openxmlformats.org/officeDocument/2006/relationships/image" Target="../media/image122.png"/><Relationship Id="rId15" Type="http://schemas.openxmlformats.org/officeDocument/2006/relationships/customXml" Target="../ink/ink6.xml"/><Relationship Id="rId36" Type="http://schemas.openxmlformats.org/officeDocument/2006/relationships/customXml" Target="../ink/ink17.xml"/><Relationship Id="rId57" Type="http://schemas.openxmlformats.org/officeDocument/2006/relationships/image" Target="../media/image31.png"/><Relationship Id="rId262" Type="http://schemas.openxmlformats.org/officeDocument/2006/relationships/customXml" Target="../ink/ink131.xml"/><Relationship Id="rId283" Type="http://schemas.openxmlformats.org/officeDocument/2006/relationships/image" Target="../media/image143.png"/><Relationship Id="rId78" Type="http://schemas.openxmlformats.org/officeDocument/2006/relationships/customXml" Target="../ink/ink39.xml"/><Relationship Id="rId99" Type="http://schemas.openxmlformats.org/officeDocument/2006/relationships/image" Target="../media/image51.png"/><Relationship Id="rId101" Type="http://schemas.openxmlformats.org/officeDocument/2006/relationships/image" Target="../media/image52.png"/><Relationship Id="rId122" Type="http://schemas.openxmlformats.org/officeDocument/2006/relationships/customXml" Target="../ink/ink61.xml"/><Relationship Id="rId143" Type="http://schemas.openxmlformats.org/officeDocument/2006/relationships/image" Target="../media/image73.png"/><Relationship Id="rId164" Type="http://schemas.openxmlformats.org/officeDocument/2006/relationships/customXml" Target="../ink/ink82.xml"/><Relationship Id="rId185" Type="http://schemas.openxmlformats.org/officeDocument/2006/relationships/image" Target="../media/image94.png"/><Relationship Id="rId9" Type="http://schemas.openxmlformats.org/officeDocument/2006/relationships/customXml" Target="../ink/ink3.xml"/><Relationship Id="rId210" Type="http://schemas.openxmlformats.org/officeDocument/2006/relationships/customXml" Target="../ink/ink105.xml"/><Relationship Id="rId26" Type="http://schemas.openxmlformats.org/officeDocument/2006/relationships/image" Target="../media/image16.png"/><Relationship Id="rId231" Type="http://schemas.openxmlformats.org/officeDocument/2006/relationships/image" Target="../media/image117.png"/><Relationship Id="rId252" Type="http://schemas.openxmlformats.org/officeDocument/2006/relationships/customXml" Target="../ink/ink126.xml"/><Relationship Id="rId273" Type="http://schemas.openxmlformats.org/officeDocument/2006/relationships/image" Target="../media/image138.png"/><Relationship Id="rId294" Type="http://schemas.openxmlformats.org/officeDocument/2006/relationships/customXml" Target="../ink/ink148.xml"/><Relationship Id="rId47" Type="http://schemas.openxmlformats.org/officeDocument/2006/relationships/image" Target="../media/image26.png"/><Relationship Id="rId68" Type="http://schemas.openxmlformats.org/officeDocument/2006/relationships/customXml" Target="../ink/ink33.xml"/><Relationship Id="rId89" Type="http://schemas.openxmlformats.org/officeDocument/2006/relationships/image" Target="../media/image46.png"/><Relationship Id="rId112" Type="http://schemas.openxmlformats.org/officeDocument/2006/relationships/customXml" Target="../ink/ink56.xml"/><Relationship Id="rId133" Type="http://schemas.openxmlformats.org/officeDocument/2006/relationships/image" Target="../media/image68.png"/><Relationship Id="rId154" Type="http://schemas.openxmlformats.org/officeDocument/2006/relationships/customXml" Target="../ink/ink77.xml"/><Relationship Id="rId175" Type="http://schemas.openxmlformats.org/officeDocument/2006/relationships/image" Target="../media/image89.png"/><Relationship Id="rId196" Type="http://schemas.openxmlformats.org/officeDocument/2006/relationships/customXml" Target="../ink/ink98.xml"/><Relationship Id="rId200" Type="http://schemas.openxmlformats.org/officeDocument/2006/relationships/customXml" Target="../ink/ink100.xml"/><Relationship Id="rId16" Type="http://schemas.openxmlformats.org/officeDocument/2006/relationships/image" Target="../media/image11.png"/><Relationship Id="rId221" Type="http://schemas.openxmlformats.org/officeDocument/2006/relationships/image" Target="../media/image112.png"/><Relationship Id="rId242" Type="http://schemas.openxmlformats.org/officeDocument/2006/relationships/customXml" Target="../ink/ink121.xml"/><Relationship Id="rId263" Type="http://schemas.openxmlformats.org/officeDocument/2006/relationships/image" Target="../media/image133.png"/><Relationship Id="rId284" Type="http://schemas.openxmlformats.org/officeDocument/2006/relationships/customXml" Target="../ink/ink142.xml"/><Relationship Id="rId37" Type="http://schemas.openxmlformats.org/officeDocument/2006/relationships/image" Target="../media/image21.png"/><Relationship Id="rId58" Type="http://schemas.openxmlformats.org/officeDocument/2006/relationships/customXml" Target="../ink/ink28.xml"/><Relationship Id="rId79" Type="http://schemas.openxmlformats.org/officeDocument/2006/relationships/image" Target="../media/image41.png"/><Relationship Id="rId102" Type="http://schemas.openxmlformats.org/officeDocument/2006/relationships/customXml" Target="../ink/ink51.xml"/><Relationship Id="rId123" Type="http://schemas.openxmlformats.org/officeDocument/2006/relationships/image" Target="../media/image63.png"/><Relationship Id="rId144" Type="http://schemas.openxmlformats.org/officeDocument/2006/relationships/customXml" Target="../ink/ink72.xml"/><Relationship Id="rId90" Type="http://schemas.openxmlformats.org/officeDocument/2006/relationships/customXml" Target="../ink/ink45.xml"/><Relationship Id="rId165" Type="http://schemas.openxmlformats.org/officeDocument/2006/relationships/image" Target="../media/image84.png"/><Relationship Id="rId186" Type="http://schemas.openxmlformats.org/officeDocument/2006/relationships/customXml" Target="../ink/ink93.xml"/><Relationship Id="rId211" Type="http://schemas.openxmlformats.org/officeDocument/2006/relationships/image" Target="../media/image107.png"/><Relationship Id="rId232" Type="http://schemas.openxmlformats.org/officeDocument/2006/relationships/customXml" Target="../ink/ink116.xml"/><Relationship Id="rId253" Type="http://schemas.openxmlformats.org/officeDocument/2006/relationships/image" Target="../media/image128.png"/><Relationship Id="rId274" Type="http://schemas.openxmlformats.org/officeDocument/2006/relationships/customXml" Target="../ink/ink137.xml"/><Relationship Id="rId295" Type="http://schemas.openxmlformats.org/officeDocument/2006/relationships/image" Target="../media/image148.png"/><Relationship Id="rId27" Type="http://schemas.openxmlformats.org/officeDocument/2006/relationships/customXml" Target="../ink/ink12.xml"/><Relationship Id="rId48" Type="http://schemas.openxmlformats.org/officeDocument/2006/relationships/customXml" Target="../ink/ink23.xml"/><Relationship Id="rId69" Type="http://schemas.openxmlformats.org/officeDocument/2006/relationships/customXml" Target="../ink/ink34.xml"/><Relationship Id="rId113" Type="http://schemas.openxmlformats.org/officeDocument/2006/relationships/image" Target="../media/image58.png"/><Relationship Id="rId134" Type="http://schemas.openxmlformats.org/officeDocument/2006/relationships/customXml" Target="../ink/ink67.xml"/><Relationship Id="rId80" Type="http://schemas.openxmlformats.org/officeDocument/2006/relationships/customXml" Target="../ink/ink40.xml"/><Relationship Id="rId155" Type="http://schemas.openxmlformats.org/officeDocument/2006/relationships/image" Target="../media/image79.png"/><Relationship Id="rId176" Type="http://schemas.openxmlformats.org/officeDocument/2006/relationships/customXml" Target="../ink/ink88.xml"/><Relationship Id="rId197" Type="http://schemas.openxmlformats.org/officeDocument/2006/relationships/image" Target="../media/image100.png"/><Relationship Id="rId201" Type="http://schemas.openxmlformats.org/officeDocument/2006/relationships/image" Target="../media/image102.png"/><Relationship Id="rId222" Type="http://schemas.openxmlformats.org/officeDocument/2006/relationships/customXml" Target="../ink/ink111.xml"/><Relationship Id="rId243" Type="http://schemas.openxmlformats.org/officeDocument/2006/relationships/image" Target="../media/image123.png"/><Relationship Id="rId264" Type="http://schemas.openxmlformats.org/officeDocument/2006/relationships/customXml" Target="../ink/ink132.xml"/><Relationship Id="rId285" Type="http://schemas.openxmlformats.org/officeDocument/2006/relationships/image" Target="../media/image144.png"/><Relationship Id="rId17" Type="http://schemas.openxmlformats.org/officeDocument/2006/relationships/customXml" Target="../ink/ink7.xml"/><Relationship Id="rId38" Type="http://schemas.openxmlformats.org/officeDocument/2006/relationships/customXml" Target="../ink/ink18.xml"/><Relationship Id="rId59" Type="http://schemas.openxmlformats.org/officeDocument/2006/relationships/image" Target="../media/image32.png"/><Relationship Id="rId103" Type="http://schemas.openxmlformats.org/officeDocument/2006/relationships/image" Target="../media/image53.png"/><Relationship Id="rId124" Type="http://schemas.openxmlformats.org/officeDocument/2006/relationships/customXml" Target="../ink/ink62.xml"/><Relationship Id="rId70" Type="http://schemas.openxmlformats.org/officeDocument/2006/relationships/customXml" Target="../ink/ink35.xml"/><Relationship Id="rId91" Type="http://schemas.openxmlformats.org/officeDocument/2006/relationships/image" Target="../media/image47.png"/><Relationship Id="rId145" Type="http://schemas.openxmlformats.org/officeDocument/2006/relationships/image" Target="../media/image74.png"/><Relationship Id="rId166" Type="http://schemas.openxmlformats.org/officeDocument/2006/relationships/customXml" Target="../ink/ink83.xml"/><Relationship Id="rId187" Type="http://schemas.openxmlformats.org/officeDocument/2006/relationships/image" Target="../media/image95.png"/><Relationship Id="rId1" Type="http://schemas.openxmlformats.org/officeDocument/2006/relationships/slideLayout" Target="../slideLayouts/slideLayout12.xml"/><Relationship Id="rId212" Type="http://schemas.openxmlformats.org/officeDocument/2006/relationships/customXml" Target="../ink/ink106.xml"/><Relationship Id="rId233" Type="http://schemas.openxmlformats.org/officeDocument/2006/relationships/image" Target="../media/image118.png"/><Relationship Id="rId254" Type="http://schemas.openxmlformats.org/officeDocument/2006/relationships/customXml" Target="../ink/ink127.xml"/><Relationship Id="rId28" Type="http://schemas.openxmlformats.org/officeDocument/2006/relationships/image" Target="../media/image17.png"/><Relationship Id="rId49" Type="http://schemas.openxmlformats.org/officeDocument/2006/relationships/image" Target="../media/image27.png"/><Relationship Id="rId114" Type="http://schemas.openxmlformats.org/officeDocument/2006/relationships/customXml" Target="../ink/ink57.xml"/><Relationship Id="rId275" Type="http://schemas.openxmlformats.org/officeDocument/2006/relationships/image" Target="../media/image139.png"/><Relationship Id="rId296" Type="http://schemas.openxmlformats.org/officeDocument/2006/relationships/customXml" Target="../ink/ink149.xml"/><Relationship Id="rId300" Type="http://schemas.openxmlformats.org/officeDocument/2006/relationships/customXml" Target="../ink/ink151.xml"/><Relationship Id="rId60" Type="http://schemas.openxmlformats.org/officeDocument/2006/relationships/customXml" Target="../ink/ink29.xml"/><Relationship Id="rId81" Type="http://schemas.openxmlformats.org/officeDocument/2006/relationships/image" Target="../media/image42.png"/><Relationship Id="rId135" Type="http://schemas.openxmlformats.org/officeDocument/2006/relationships/image" Target="../media/image69.png"/><Relationship Id="rId156" Type="http://schemas.openxmlformats.org/officeDocument/2006/relationships/customXml" Target="../ink/ink78.xml"/><Relationship Id="rId177" Type="http://schemas.openxmlformats.org/officeDocument/2006/relationships/image" Target="../media/image90.png"/><Relationship Id="rId198" Type="http://schemas.openxmlformats.org/officeDocument/2006/relationships/customXml" Target="../ink/ink99.xml"/><Relationship Id="rId202" Type="http://schemas.openxmlformats.org/officeDocument/2006/relationships/customXml" Target="../ink/ink101.xml"/><Relationship Id="rId223" Type="http://schemas.openxmlformats.org/officeDocument/2006/relationships/image" Target="../media/image113.png"/><Relationship Id="rId244" Type="http://schemas.openxmlformats.org/officeDocument/2006/relationships/customXml" Target="../ink/ink122.xml"/><Relationship Id="rId18" Type="http://schemas.openxmlformats.org/officeDocument/2006/relationships/image" Target="../media/image12.png"/><Relationship Id="rId39" Type="http://schemas.openxmlformats.org/officeDocument/2006/relationships/image" Target="../media/image22.png"/><Relationship Id="rId265" Type="http://schemas.openxmlformats.org/officeDocument/2006/relationships/image" Target="../media/image134.png"/><Relationship Id="rId286" Type="http://schemas.openxmlformats.org/officeDocument/2006/relationships/customXml" Target="../ink/ink143.xml"/><Relationship Id="rId50" Type="http://schemas.openxmlformats.org/officeDocument/2006/relationships/customXml" Target="../ink/ink24.xml"/><Relationship Id="rId104" Type="http://schemas.openxmlformats.org/officeDocument/2006/relationships/customXml" Target="../ink/ink52.xml"/><Relationship Id="rId125" Type="http://schemas.openxmlformats.org/officeDocument/2006/relationships/image" Target="../media/image64.png"/><Relationship Id="rId146" Type="http://schemas.openxmlformats.org/officeDocument/2006/relationships/customXml" Target="../ink/ink73.xml"/><Relationship Id="rId167" Type="http://schemas.openxmlformats.org/officeDocument/2006/relationships/image" Target="../media/image85.png"/><Relationship Id="rId188" Type="http://schemas.openxmlformats.org/officeDocument/2006/relationships/customXml" Target="../ink/ink94.xml"/><Relationship Id="rId71" Type="http://schemas.openxmlformats.org/officeDocument/2006/relationships/image" Target="../media/image37.png"/><Relationship Id="rId92" Type="http://schemas.openxmlformats.org/officeDocument/2006/relationships/customXml" Target="../ink/ink46.xml"/><Relationship Id="rId213" Type="http://schemas.openxmlformats.org/officeDocument/2006/relationships/image" Target="../media/image108.png"/><Relationship Id="rId234" Type="http://schemas.openxmlformats.org/officeDocument/2006/relationships/customXml" Target="../ink/ink117.xml"/><Relationship Id="rId2" Type="http://schemas.openxmlformats.org/officeDocument/2006/relationships/image" Target="../media/image4.jpeg"/><Relationship Id="rId29" Type="http://schemas.openxmlformats.org/officeDocument/2006/relationships/customXml" Target="../ink/ink13.xml"/><Relationship Id="rId255" Type="http://schemas.openxmlformats.org/officeDocument/2006/relationships/image" Target="../media/image129.png"/><Relationship Id="rId276" Type="http://schemas.openxmlformats.org/officeDocument/2006/relationships/customXml" Target="../ink/ink138.xml"/><Relationship Id="rId297" Type="http://schemas.openxmlformats.org/officeDocument/2006/relationships/image" Target="../media/image149.png"/><Relationship Id="rId40" Type="http://schemas.openxmlformats.org/officeDocument/2006/relationships/customXml" Target="../ink/ink19.xml"/><Relationship Id="rId115" Type="http://schemas.openxmlformats.org/officeDocument/2006/relationships/image" Target="../media/image59.png"/><Relationship Id="rId136" Type="http://schemas.openxmlformats.org/officeDocument/2006/relationships/customXml" Target="../ink/ink68.xml"/><Relationship Id="rId157" Type="http://schemas.openxmlformats.org/officeDocument/2006/relationships/image" Target="../media/image80.png"/><Relationship Id="rId178" Type="http://schemas.openxmlformats.org/officeDocument/2006/relationships/customXml" Target="../ink/ink89.xml"/><Relationship Id="rId301" Type="http://schemas.openxmlformats.org/officeDocument/2006/relationships/image" Target="../media/image151.png"/><Relationship Id="rId61" Type="http://schemas.openxmlformats.org/officeDocument/2006/relationships/image" Target="../media/image33.png"/><Relationship Id="rId82" Type="http://schemas.openxmlformats.org/officeDocument/2006/relationships/customXml" Target="../ink/ink41.xml"/><Relationship Id="rId199" Type="http://schemas.openxmlformats.org/officeDocument/2006/relationships/image" Target="../media/image101.png"/><Relationship Id="rId203" Type="http://schemas.openxmlformats.org/officeDocument/2006/relationships/image" Target="../media/image103.png"/><Relationship Id="rId19" Type="http://schemas.openxmlformats.org/officeDocument/2006/relationships/customXml" Target="../ink/ink8.xml"/><Relationship Id="rId224" Type="http://schemas.openxmlformats.org/officeDocument/2006/relationships/customXml" Target="../ink/ink112.xml"/><Relationship Id="rId245" Type="http://schemas.openxmlformats.org/officeDocument/2006/relationships/image" Target="../media/image124.png"/><Relationship Id="rId266" Type="http://schemas.openxmlformats.org/officeDocument/2006/relationships/customXml" Target="../ink/ink133.xml"/><Relationship Id="rId287" Type="http://schemas.openxmlformats.org/officeDocument/2006/relationships/image" Target="../media/image145.png"/><Relationship Id="rId30" Type="http://schemas.openxmlformats.org/officeDocument/2006/relationships/image" Target="../media/image18.png"/><Relationship Id="rId105" Type="http://schemas.openxmlformats.org/officeDocument/2006/relationships/image" Target="../media/image54.png"/><Relationship Id="rId126" Type="http://schemas.openxmlformats.org/officeDocument/2006/relationships/customXml" Target="../ink/ink63.xml"/><Relationship Id="rId147" Type="http://schemas.openxmlformats.org/officeDocument/2006/relationships/image" Target="../media/image75.png"/><Relationship Id="rId168" Type="http://schemas.openxmlformats.org/officeDocument/2006/relationships/customXml" Target="../ink/ink84.xml"/><Relationship Id="rId51" Type="http://schemas.openxmlformats.org/officeDocument/2006/relationships/image" Target="../media/image28.png"/><Relationship Id="rId72" Type="http://schemas.openxmlformats.org/officeDocument/2006/relationships/customXml" Target="../ink/ink36.xml"/><Relationship Id="rId93" Type="http://schemas.openxmlformats.org/officeDocument/2006/relationships/image" Target="../media/image48.png"/><Relationship Id="rId189" Type="http://schemas.openxmlformats.org/officeDocument/2006/relationships/image" Target="../media/image96.png"/><Relationship Id="rId3" Type="http://schemas.openxmlformats.org/officeDocument/2006/relationships/image" Target="../media/image1.png"/><Relationship Id="rId214" Type="http://schemas.openxmlformats.org/officeDocument/2006/relationships/customXml" Target="../ink/ink107.xml"/><Relationship Id="rId235" Type="http://schemas.openxmlformats.org/officeDocument/2006/relationships/image" Target="../media/image119.png"/><Relationship Id="rId256" Type="http://schemas.openxmlformats.org/officeDocument/2006/relationships/customXml" Target="../ink/ink128.xml"/><Relationship Id="rId277" Type="http://schemas.openxmlformats.org/officeDocument/2006/relationships/image" Target="../media/image140.png"/><Relationship Id="rId298" Type="http://schemas.openxmlformats.org/officeDocument/2006/relationships/customXml" Target="../ink/ink150.xml"/><Relationship Id="rId116" Type="http://schemas.openxmlformats.org/officeDocument/2006/relationships/customXml" Target="../ink/ink58.xml"/><Relationship Id="rId137" Type="http://schemas.openxmlformats.org/officeDocument/2006/relationships/image" Target="../media/image70.png"/><Relationship Id="rId158" Type="http://schemas.openxmlformats.org/officeDocument/2006/relationships/customXml" Target="../ink/ink79.xml"/><Relationship Id="rId302" Type="http://schemas.openxmlformats.org/officeDocument/2006/relationships/customXml" Target="../ink/ink152.xml"/><Relationship Id="rId20" Type="http://schemas.openxmlformats.org/officeDocument/2006/relationships/image" Target="../media/image13.png"/><Relationship Id="rId41" Type="http://schemas.openxmlformats.org/officeDocument/2006/relationships/image" Target="../media/image23.png"/><Relationship Id="rId62" Type="http://schemas.openxmlformats.org/officeDocument/2006/relationships/customXml" Target="../ink/ink30.xml"/><Relationship Id="rId83" Type="http://schemas.openxmlformats.org/officeDocument/2006/relationships/image" Target="../media/image43.png"/><Relationship Id="rId179" Type="http://schemas.openxmlformats.org/officeDocument/2006/relationships/image" Target="../media/image91.png"/><Relationship Id="rId190" Type="http://schemas.openxmlformats.org/officeDocument/2006/relationships/customXml" Target="../ink/ink95.xml"/><Relationship Id="rId204" Type="http://schemas.openxmlformats.org/officeDocument/2006/relationships/customXml" Target="../ink/ink102.xml"/><Relationship Id="rId225" Type="http://schemas.openxmlformats.org/officeDocument/2006/relationships/image" Target="../media/image114.png"/><Relationship Id="rId246" Type="http://schemas.openxmlformats.org/officeDocument/2006/relationships/customXml" Target="../ink/ink123.xml"/><Relationship Id="rId267" Type="http://schemas.openxmlformats.org/officeDocument/2006/relationships/image" Target="../media/image135.png"/><Relationship Id="rId288" Type="http://schemas.openxmlformats.org/officeDocument/2006/relationships/customXml" Target="../ink/ink144.xml"/><Relationship Id="rId106" Type="http://schemas.openxmlformats.org/officeDocument/2006/relationships/customXml" Target="../ink/ink53.xml"/><Relationship Id="rId127" Type="http://schemas.openxmlformats.org/officeDocument/2006/relationships/image" Target="../media/image65.png"/><Relationship Id="rId10" Type="http://schemas.openxmlformats.org/officeDocument/2006/relationships/image" Target="../media/image8.png"/><Relationship Id="rId31" Type="http://schemas.openxmlformats.org/officeDocument/2006/relationships/customXml" Target="../ink/ink14.xml"/><Relationship Id="rId52" Type="http://schemas.openxmlformats.org/officeDocument/2006/relationships/customXml" Target="../ink/ink25.xml"/><Relationship Id="rId73" Type="http://schemas.openxmlformats.org/officeDocument/2006/relationships/image" Target="../media/image38.png"/><Relationship Id="rId94" Type="http://schemas.openxmlformats.org/officeDocument/2006/relationships/customXml" Target="../ink/ink47.xml"/><Relationship Id="rId148" Type="http://schemas.openxmlformats.org/officeDocument/2006/relationships/customXml" Target="../ink/ink74.xml"/><Relationship Id="rId169" Type="http://schemas.openxmlformats.org/officeDocument/2006/relationships/image" Target="../media/image86.png"/><Relationship Id="rId4" Type="http://schemas.openxmlformats.org/officeDocument/2006/relationships/image" Target="../media/image5.png"/><Relationship Id="rId180" Type="http://schemas.openxmlformats.org/officeDocument/2006/relationships/customXml" Target="../ink/ink90.xml"/><Relationship Id="rId215" Type="http://schemas.openxmlformats.org/officeDocument/2006/relationships/image" Target="../media/image109.png"/><Relationship Id="rId236" Type="http://schemas.openxmlformats.org/officeDocument/2006/relationships/customXml" Target="../ink/ink118.xml"/><Relationship Id="rId257" Type="http://schemas.openxmlformats.org/officeDocument/2006/relationships/image" Target="../media/image130.png"/><Relationship Id="rId278" Type="http://schemas.openxmlformats.org/officeDocument/2006/relationships/customXml" Target="../ink/ink139.xml"/><Relationship Id="rId303" Type="http://schemas.openxmlformats.org/officeDocument/2006/relationships/image" Target="../media/image152.png"/><Relationship Id="rId42" Type="http://schemas.openxmlformats.org/officeDocument/2006/relationships/customXml" Target="../ink/ink20.xml"/><Relationship Id="rId84" Type="http://schemas.openxmlformats.org/officeDocument/2006/relationships/customXml" Target="../ink/ink42.xml"/><Relationship Id="rId138" Type="http://schemas.openxmlformats.org/officeDocument/2006/relationships/customXml" Target="../ink/ink69.xml"/><Relationship Id="rId191" Type="http://schemas.openxmlformats.org/officeDocument/2006/relationships/image" Target="../media/image97.png"/><Relationship Id="rId205" Type="http://schemas.openxmlformats.org/officeDocument/2006/relationships/image" Target="../media/image104.png"/><Relationship Id="rId247" Type="http://schemas.openxmlformats.org/officeDocument/2006/relationships/image" Target="../media/image125.png"/><Relationship Id="rId107" Type="http://schemas.openxmlformats.org/officeDocument/2006/relationships/image" Target="../media/image55.png"/><Relationship Id="rId289" Type="http://schemas.openxmlformats.org/officeDocument/2006/relationships/customXml" Target="../ink/ink145.xml"/><Relationship Id="rId11" Type="http://schemas.openxmlformats.org/officeDocument/2006/relationships/customXml" Target="../ink/ink4.xml"/><Relationship Id="rId53" Type="http://schemas.openxmlformats.org/officeDocument/2006/relationships/image" Target="../media/image29.png"/><Relationship Id="rId149" Type="http://schemas.openxmlformats.org/officeDocument/2006/relationships/image" Target="../media/image76.png"/><Relationship Id="rId95" Type="http://schemas.openxmlformats.org/officeDocument/2006/relationships/image" Target="../media/image49.png"/><Relationship Id="rId160" Type="http://schemas.openxmlformats.org/officeDocument/2006/relationships/customXml" Target="../ink/ink80.xml"/><Relationship Id="rId216" Type="http://schemas.openxmlformats.org/officeDocument/2006/relationships/customXml" Target="../ink/ink108.xml"/><Relationship Id="rId258" Type="http://schemas.openxmlformats.org/officeDocument/2006/relationships/customXml" Target="../ink/ink129.xml"/><Relationship Id="rId22" Type="http://schemas.openxmlformats.org/officeDocument/2006/relationships/image" Target="../media/image14.png"/><Relationship Id="rId64" Type="http://schemas.openxmlformats.org/officeDocument/2006/relationships/customXml" Target="../ink/ink31.xml"/><Relationship Id="rId118" Type="http://schemas.openxmlformats.org/officeDocument/2006/relationships/customXml" Target="../ink/ink59.xml"/><Relationship Id="rId171" Type="http://schemas.openxmlformats.org/officeDocument/2006/relationships/image" Target="../media/image87.png"/><Relationship Id="rId227" Type="http://schemas.openxmlformats.org/officeDocument/2006/relationships/image" Target="../media/image115.png"/><Relationship Id="rId269" Type="http://schemas.openxmlformats.org/officeDocument/2006/relationships/image" Target="../media/image136.png"/><Relationship Id="rId33" Type="http://schemas.openxmlformats.org/officeDocument/2006/relationships/customXml" Target="../ink/ink15.xml"/><Relationship Id="rId129" Type="http://schemas.openxmlformats.org/officeDocument/2006/relationships/image" Target="../media/image66.png"/><Relationship Id="rId280" Type="http://schemas.openxmlformats.org/officeDocument/2006/relationships/customXml" Target="../ink/ink140.xml"/><Relationship Id="rId75" Type="http://schemas.openxmlformats.org/officeDocument/2006/relationships/image" Target="../media/image39.png"/><Relationship Id="rId140" Type="http://schemas.openxmlformats.org/officeDocument/2006/relationships/customXml" Target="../ink/ink70.xml"/><Relationship Id="rId182" Type="http://schemas.openxmlformats.org/officeDocument/2006/relationships/customXml" Target="../ink/ink91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09.xml"/><Relationship Id="rId299" Type="http://schemas.openxmlformats.org/officeDocument/2006/relationships/image" Target="../media/image299.png"/><Relationship Id="rId21" Type="http://schemas.openxmlformats.org/officeDocument/2006/relationships/customXml" Target="../ink/ink161.xml"/><Relationship Id="rId63" Type="http://schemas.openxmlformats.org/officeDocument/2006/relationships/customXml" Target="../ink/ink182.xml"/><Relationship Id="rId159" Type="http://schemas.openxmlformats.org/officeDocument/2006/relationships/customXml" Target="../ink/ink230.xml"/><Relationship Id="rId324" Type="http://schemas.openxmlformats.org/officeDocument/2006/relationships/customXml" Target="../ink/ink313.xml"/><Relationship Id="rId366" Type="http://schemas.openxmlformats.org/officeDocument/2006/relationships/customXml" Target="../ink/ink334.xml"/><Relationship Id="rId170" Type="http://schemas.openxmlformats.org/officeDocument/2006/relationships/image" Target="../media/image236.png"/><Relationship Id="rId226" Type="http://schemas.openxmlformats.org/officeDocument/2006/relationships/image" Target="../media/image264.png"/><Relationship Id="rId268" Type="http://schemas.openxmlformats.org/officeDocument/2006/relationships/image" Target="../media/image285.png"/><Relationship Id="rId32" Type="http://schemas.openxmlformats.org/officeDocument/2006/relationships/image" Target="../media/image167.png"/><Relationship Id="rId74" Type="http://schemas.openxmlformats.org/officeDocument/2006/relationships/image" Target="../media/image188.png"/><Relationship Id="rId128" Type="http://schemas.openxmlformats.org/officeDocument/2006/relationships/image" Target="../media/image215.png"/><Relationship Id="rId335" Type="http://schemas.openxmlformats.org/officeDocument/2006/relationships/image" Target="../media/image317.png"/><Relationship Id="rId5" Type="http://schemas.openxmlformats.org/officeDocument/2006/relationships/customXml" Target="../ink/ink153.xml"/><Relationship Id="rId181" Type="http://schemas.openxmlformats.org/officeDocument/2006/relationships/customXml" Target="../ink/ink241.xml"/><Relationship Id="rId237" Type="http://schemas.openxmlformats.org/officeDocument/2006/relationships/customXml" Target="../ink/ink269.xml"/><Relationship Id="rId279" Type="http://schemas.openxmlformats.org/officeDocument/2006/relationships/customXml" Target="../ink/ink290.xml"/><Relationship Id="rId43" Type="http://schemas.openxmlformats.org/officeDocument/2006/relationships/customXml" Target="../ink/ink172.xml"/><Relationship Id="rId139" Type="http://schemas.openxmlformats.org/officeDocument/2006/relationships/customXml" Target="../ink/ink220.xml"/><Relationship Id="rId290" Type="http://schemas.openxmlformats.org/officeDocument/2006/relationships/customXml" Target="../ink/ink296.xml"/><Relationship Id="rId304" Type="http://schemas.openxmlformats.org/officeDocument/2006/relationships/customXml" Target="../ink/ink303.xml"/><Relationship Id="rId346" Type="http://schemas.openxmlformats.org/officeDocument/2006/relationships/customXml" Target="../ink/ink324.xml"/><Relationship Id="rId85" Type="http://schemas.openxmlformats.org/officeDocument/2006/relationships/customXml" Target="../ink/ink193.xml"/><Relationship Id="rId150" Type="http://schemas.openxmlformats.org/officeDocument/2006/relationships/image" Target="../media/image226.png"/><Relationship Id="rId192" Type="http://schemas.openxmlformats.org/officeDocument/2006/relationships/image" Target="../media/image247.png"/><Relationship Id="rId206" Type="http://schemas.openxmlformats.org/officeDocument/2006/relationships/image" Target="../media/image254.png"/><Relationship Id="rId248" Type="http://schemas.openxmlformats.org/officeDocument/2006/relationships/image" Target="../media/image275.png"/><Relationship Id="rId12" Type="http://schemas.openxmlformats.org/officeDocument/2006/relationships/image" Target="../media/image157.png"/><Relationship Id="rId108" Type="http://schemas.openxmlformats.org/officeDocument/2006/relationships/image" Target="../media/image205.png"/><Relationship Id="rId315" Type="http://schemas.openxmlformats.org/officeDocument/2006/relationships/image" Target="../media/image307.png"/><Relationship Id="rId357" Type="http://schemas.openxmlformats.org/officeDocument/2006/relationships/image" Target="../media/image328.png"/><Relationship Id="rId54" Type="http://schemas.openxmlformats.org/officeDocument/2006/relationships/image" Target="../media/image178.png"/><Relationship Id="rId96" Type="http://schemas.openxmlformats.org/officeDocument/2006/relationships/image" Target="../media/image199.png"/><Relationship Id="rId161" Type="http://schemas.openxmlformats.org/officeDocument/2006/relationships/customXml" Target="../ink/ink231.xml"/><Relationship Id="rId217" Type="http://schemas.openxmlformats.org/officeDocument/2006/relationships/customXml" Target="../ink/ink259.xml"/><Relationship Id="rId259" Type="http://schemas.openxmlformats.org/officeDocument/2006/relationships/customXml" Target="../ink/ink280.xml"/><Relationship Id="rId23" Type="http://schemas.openxmlformats.org/officeDocument/2006/relationships/customXml" Target="../ink/ink162.xml"/><Relationship Id="rId119" Type="http://schemas.openxmlformats.org/officeDocument/2006/relationships/customXml" Target="../ink/ink210.xml"/><Relationship Id="rId270" Type="http://schemas.openxmlformats.org/officeDocument/2006/relationships/image" Target="../media/image286.png"/><Relationship Id="rId326" Type="http://schemas.openxmlformats.org/officeDocument/2006/relationships/customXml" Target="../ink/ink314.xml"/><Relationship Id="rId65" Type="http://schemas.openxmlformats.org/officeDocument/2006/relationships/customXml" Target="../ink/ink183.xml"/><Relationship Id="rId130" Type="http://schemas.openxmlformats.org/officeDocument/2006/relationships/image" Target="../media/image216.png"/><Relationship Id="rId368" Type="http://schemas.openxmlformats.org/officeDocument/2006/relationships/customXml" Target="../ink/ink335.xml"/><Relationship Id="rId172" Type="http://schemas.openxmlformats.org/officeDocument/2006/relationships/image" Target="../media/image237.png"/><Relationship Id="rId228" Type="http://schemas.openxmlformats.org/officeDocument/2006/relationships/image" Target="../media/image265.png"/><Relationship Id="rId281" Type="http://schemas.openxmlformats.org/officeDocument/2006/relationships/customXml" Target="../ink/ink291.xml"/><Relationship Id="rId337" Type="http://schemas.openxmlformats.org/officeDocument/2006/relationships/image" Target="../media/image318.png"/><Relationship Id="rId34" Type="http://schemas.openxmlformats.org/officeDocument/2006/relationships/image" Target="../media/image168.png"/><Relationship Id="rId76" Type="http://schemas.openxmlformats.org/officeDocument/2006/relationships/image" Target="../media/image189.png"/><Relationship Id="rId141" Type="http://schemas.openxmlformats.org/officeDocument/2006/relationships/customXml" Target="../ink/ink221.xml"/><Relationship Id="rId7" Type="http://schemas.openxmlformats.org/officeDocument/2006/relationships/customXml" Target="../ink/ink154.xml"/><Relationship Id="rId183" Type="http://schemas.openxmlformats.org/officeDocument/2006/relationships/customXml" Target="../ink/ink242.xml"/><Relationship Id="rId239" Type="http://schemas.openxmlformats.org/officeDocument/2006/relationships/customXml" Target="../ink/ink270.xml"/><Relationship Id="rId250" Type="http://schemas.openxmlformats.org/officeDocument/2006/relationships/image" Target="../media/image276.png"/><Relationship Id="rId292" Type="http://schemas.openxmlformats.org/officeDocument/2006/relationships/customXml" Target="../ink/ink297.xml"/><Relationship Id="rId306" Type="http://schemas.openxmlformats.org/officeDocument/2006/relationships/customXml" Target="../ink/ink304.xml"/><Relationship Id="rId45" Type="http://schemas.openxmlformats.org/officeDocument/2006/relationships/customXml" Target="../ink/ink173.xml"/><Relationship Id="rId87" Type="http://schemas.openxmlformats.org/officeDocument/2006/relationships/customXml" Target="../ink/ink194.xml"/><Relationship Id="rId110" Type="http://schemas.openxmlformats.org/officeDocument/2006/relationships/image" Target="../media/image206.png"/><Relationship Id="rId348" Type="http://schemas.openxmlformats.org/officeDocument/2006/relationships/customXml" Target="../ink/ink325.xml"/><Relationship Id="rId152" Type="http://schemas.openxmlformats.org/officeDocument/2006/relationships/image" Target="../media/image227.png"/><Relationship Id="rId194" Type="http://schemas.openxmlformats.org/officeDocument/2006/relationships/image" Target="../media/image248.png"/><Relationship Id="rId208" Type="http://schemas.openxmlformats.org/officeDocument/2006/relationships/image" Target="../media/image255.png"/><Relationship Id="rId261" Type="http://schemas.openxmlformats.org/officeDocument/2006/relationships/customXml" Target="../ink/ink281.xml"/><Relationship Id="rId14" Type="http://schemas.openxmlformats.org/officeDocument/2006/relationships/image" Target="../media/image158.png"/><Relationship Id="rId56" Type="http://schemas.openxmlformats.org/officeDocument/2006/relationships/image" Target="../media/image179.png"/><Relationship Id="rId317" Type="http://schemas.openxmlformats.org/officeDocument/2006/relationships/image" Target="../media/image308.png"/><Relationship Id="rId359" Type="http://schemas.openxmlformats.org/officeDocument/2006/relationships/image" Target="../media/image329.png"/><Relationship Id="rId98" Type="http://schemas.openxmlformats.org/officeDocument/2006/relationships/image" Target="../media/image200.png"/><Relationship Id="rId121" Type="http://schemas.openxmlformats.org/officeDocument/2006/relationships/customXml" Target="../ink/ink211.xml"/><Relationship Id="rId163" Type="http://schemas.openxmlformats.org/officeDocument/2006/relationships/customXml" Target="../ink/ink232.xml"/><Relationship Id="rId219" Type="http://schemas.openxmlformats.org/officeDocument/2006/relationships/customXml" Target="../ink/ink260.xml"/><Relationship Id="rId370" Type="http://schemas.openxmlformats.org/officeDocument/2006/relationships/customXml" Target="../ink/ink336.xml"/><Relationship Id="rId230" Type="http://schemas.openxmlformats.org/officeDocument/2006/relationships/image" Target="../media/image266.png"/><Relationship Id="rId25" Type="http://schemas.openxmlformats.org/officeDocument/2006/relationships/customXml" Target="../ink/ink163.xml"/><Relationship Id="rId67" Type="http://schemas.openxmlformats.org/officeDocument/2006/relationships/customXml" Target="../ink/ink184.xml"/><Relationship Id="rId272" Type="http://schemas.openxmlformats.org/officeDocument/2006/relationships/image" Target="../media/image287.png"/><Relationship Id="rId328" Type="http://schemas.openxmlformats.org/officeDocument/2006/relationships/customXml" Target="../ink/ink315.xml"/><Relationship Id="rId132" Type="http://schemas.openxmlformats.org/officeDocument/2006/relationships/image" Target="../media/image217.png"/><Relationship Id="rId174" Type="http://schemas.openxmlformats.org/officeDocument/2006/relationships/image" Target="../media/image238.png"/><Relationship Id="rId241" Type="http://schemas.openxmlformats.org/officeDocument/2006/relationships/customXml" Target="../ink/ink271.xml"/><Relationship Id="rId36" Type="http://schemas.openxmlformats.org/officeDocument/2006/relationships/image" Target="../media/image169.png"/><Relationship Id="rId283" Type="http://schemas.openxmlformats.org/officeDocument/2006/relationships/customXml" Target="../ink/ink292.xml"/><Relationship Id="rId339" Type="http://schemas.openxmlformats.org/officeDocument/2006/relationships/image" Target="../media/image319.png"/><Relationship Id="rId78" Type="http://schemas.openxmlformats.org/officeDocument/2006/relationships/image" Target="../media/image190.png"/><Relationship Id="rId99" Type="http://schemas.openxmlformats.org/officeDocument/2006/relationships/customXml" Target="../ink/ink200.xml"/><Relationship Id="rId101" Type="http://schemas.openxmlformats.org/officeDocument/2006/relationships/customXml" Target="../ink/ink201.xml"/><Relationship Id="rId122" Type="http://schemas.openxmlformats.org/officeDocument/2006/relationships/image" Target="../media/image212.png"/><Relationship Id="rId143" Type="http://schemas.openxmlformats.org/officeDocument/2006/relationships/customXml" Target="../ink/ink222.xml"/><Relationship Id="rId164" Type="http://schemas.openxmlformats.org/officeDocument/2006/relationships/image" Target="../media/image233.png"/><Relationship Id="rId185" Type="http://schemas.openxmlformats.org/officeDocument/2006/relationships/customXml" Target="../ink/ink243.xml"/><Relationship Id="rId350" Type="http://schemas.openxmlformats.org/officeDocument/2006/relationships/customXml" Target="../ink/ink326.xml"/><Relationship Id="rId371" Type="http://schemas.openxmlformats.org/officeDocument/2006/relationships/image" Target="../media/image335.png"/><Relationship Id="rId9" Type="http://schemas.openxmlformats.org/officeDocument/2006/relationships/customXml" Target="../ink/ink155.xml"/><Relationship Id="rId210" Type="http://schemas.openxmlformats.org/officeDocument/2006/relationships/image" Target="../media/image256.png"/><Relationship Id="rId26" Type="http://schemas.openxmlformats.org/officeDocument/2006/relationships/image" Target="../media/image164.png"/><Relationship Id="rId231" Type="http://schemas.openxmlformats.org/officeDocument/2006/relationships/customXml" Target="../ink/ink266.xml"/><Relationship Id="rId252" Type="http://schemas.openxmlformats.org/officeDocument/2006/relationships/image" Target="../media/image277.png"/><Relationship Id="rId273" Type="http://schemas.openxmlformats.org/officeDocument/2006/relationships/customXml" Target="../ink/ink287.xml"/><Relationship Id="rId294" Type="http://schemas.openxmlformats.org/officeDocument/2006/relationships/customXml" Target="../ink/ink298.xml"/><Relationship Id="rId308" Type="http://schemas.openxmlformats.org/officeDocument/2006/relationships/customXml" Target="../ink/ink305.xml"/><Relationship Id="rId329" Type="http://schemas.openxmlformats.org/officeDocument/2006/relationships/image" Target="../media/image314.png"/><Relationship Id="rId47" Type="http://schemas.openxmlformats.org/officeDocument/2006/relationships/customXml" Target="../ink/ink174.xml"/><Relationship Id="rId68" Type="http://schemas.openxmlformats.org/officeDocument/2006/relationships/image" Target="../media/image185.png"/><Relationship Id="rId89" Type="http://schemas.openxmlformats.org/officeDocument/2006/relationships/customXml" Target="../ink/ink195.xml"/><Relationship Id="rId112" Type="http://schemas.openxmlformats.org/officeDocument/2006/relationships/image" Target="../media/image207.png"/><Relationship Id="rId133" Type="http://schemas.openxmlformats.org/officeDocument/2006/relationships/customXml" Target="../ink/ink217.xml"/><Relationship Id="rId154" Type="http://schemas.openxmlformats.org/officeDocument/2006/relationships/image" Target="../media/image228.png"/><Relationship Id="rId175" Type="http://schemas.openxmlformats.org/officeDocument/2006/relationships/customXml" Target="../ink/ink238.xml"/><Relationship Id="rId340" Type="http://schemas.openxmlformats.org/officeDocument/2006/relationships/customXml" Target="../ink/ink321.xml"/><Relationship Id="rId361" Type="http://schemas.openxmlformats.org/officeDocument/2006/relationships/image" Target="../media/image330.png"/><Relationship Id="rId196" Type="http://schemas.openxmlformats.org/officeDocument/2006/relationships/image" Target="../media/image249.png"/><Relationship Id="rId200" Type="http://schemas.openxmlformats.org/officeDocument/2006/relationships/image" Target="../media/image251.png"/><Relationship Id="rId16" Type="http://schemas.openxmlformats.org/officeDocument/2006/relationships/image" Target="../media/image159.png"/><Relationship Id="rId221" Type="http://schemas.openxmlformats.org/officeDocument/2006/relationships/customXml" Target="../ink/ink261.xml"/><Relationship Id="rId242" Type="http://schemas.openxmlformats.org/officeDocument/2006/relationships/image" Target="../media/image272.png"/><Relationship Id="rId263" Type="http://schemas.openxmlformats.org/officeDocument/2006/relationships/customXml" Target="../ink/ink282.xml"/><Relationship Id="rId284" Type="http://schemas.openxmlformats.org/officeDocument/2006/relationships/image" Target="../media/image293.png"/><Relationship Id="rId319" Type="http://schemas.openxmlformats.org/officeDocument/2006/relationships/image" Target="../media/image309.png"/><Relationship Id="rId37" Type="http://schemas.openxmlformats.org/officeDocument/2006/relationships/customXml" Target="../ink/ink169.xml"/><Relationship Id="rId58" Type="http://schemas.openxmlformats.org/officeDocument/2006/relationships/image" Target="../media/image180.png"/><Relationship Id="rId79" Type="http://schemas.openxmlformats.org/officeDocument/2006/relationships/customXml" Target="../ink/ink190.xml"/><Relationship Id="rId102" Type="http://schemas.openxmlformats.org/officeDocument/2006/relationships/image" Target="../media/image202.png"/><Relationship Id="rId123" Type="http://schemas.openxmlformats.org/officeDocument/2006/relationships/customXml" Target="../ink/ink212.xml"/><Relationship Id="rId144" Type="http://schemas.openxmlformats.org/officeDocument/2006/relationships/image" Target="../media/image223.png"/><Relationship Id="rId330" Type="http://schemas.openxmlformats.org/officeDocument/2006/relationships/customXml" Target="../ink/ink316.xml"/><Relationship Id="rId90" Type="http://schemas.openxmlformats.org/officeDocument/2006/relationships/image" Target="../media/image196.png"/><Relationship Id="rId165" Type="http://schemas.openxmlformats.org/officeDocument/2006/relationships/customXml" Target="../ink/ink233.xml"/><Relationship Id="rId186" Type="http://schemas.openxmlformats.org/officeDocument/2006/relationships/image" Target="../media/image244.png"/><Relationship Id="rId351" Type="http://schemas.openxmlformats.org/officeDocument/2006/relationships/image" Target="../media/image325.png"/><Relationship Id="rId372" Type="http://schemas.openxmlformats.org/officeDocument/2006/relationships/customXml" Target="../ink/ink337.xml"/><Relationship Id="rId211" Type="http://schemas.openxmlformats.org/officeDocument/2006/relationships/customXml" Target="../ink/ink256.xml"/><Relationship Id="rId232" Type="http://schemas.openxmlformats.org/officeDocument/2006/relationships/image" Target="../media/image267.png"/><Relationship Id="rId253" Type="http://schemas.openxmlformats.org/officeDocument/2006/relationships/customXml" Target="../ink/ink277.xml"/><Relationship Id="rId274" Type="http://schemas.openxmlformats.org/officeDocument/2006/relationships/image" Target="../media/image288.png"/><Relationship Id="rId295" Type="http://schemas.openxmlformats.org/officeDocument/2006/relationships/image" Target="../media/image297.png"/><Relationship Id="rId309" Type="http://schemas.openxmlformats.org/officeDocument/2006/relationships/image" Target="../media/image304.png"/><Relationship Id="rId27" Type="http://schemas.openxmlformats.org/officeDocument/2006/relationships/customXml" Target="../ink/ink164.xml"/><Relationship Id="rId48" Type="http://schemas.openxmlformats.org/officeDocument/2006/relationships/image" Target="../media/image175.png"/><Relationship Id="rId69" Type="http://schemas.openxmlformats.org/officeDocument/2006/relationships/customXml" Target="../ink/ink185.xml"/><Relationship Id="rId113" Type="http://schemas.openxmlformats.org/officeDocument/2006/relationships/customXml" Target="../ink/ink207.xml"/><Relationship Id="rId134" Type="http://schemas.openxmlformats.org/officeDocument/2006/relationships/image" Target="../media/image218.png"/><Relationship Id="rId320" Type="http://schemas.openxmlformats.org/officeDocument/2006/relationships/customXml" Target="../ink/ink311.xml"/><Relationship Id="rId80" Type="http://schemas.openxmlformats.org/officeDocument/2006/relationships/image" Target="../media/image191.png"/><Relationship Id="rId155" Type="http://schemas.openxmlformats.org/officeDocument/2006/relationships/customXml" Target="../ink/ink228.xml"/><Relationship Id="rId176" Type="http://schemas.openxmlformats.org/officeDocument/2006/relationships/image" Target="../media/image239.png"/><Relationship Id="rId197" Type="http://schemas.openxmlformats.org/officeDocument/2006/relationships/customXml" Target="../ink/ink249.xml"/><Relationship Id="rId341" Type="http://schemas.openxmlformats.org/officeDocument/2006/relationships/image" Target="../media/image320.png"/><Relationship Id="rId362" Type="http://schemas.openxmlformats.org/officeDocument/2006/relationships/customXml" Target="../ink/ink332.xml"/><Relationship Id="rId201" Type="http://schemas.openxmlformats.org/officeDocument/2006/relationships/customXml" Target="../ink/ink251.xml"/><Relationship Id="rId222" Type="http://schemas.openxmlformats.org/officeDocument/2006/relationships/image" Target="../media/image262.png"/><Relationship Id="rId243" Type="http://schemas.openxmlformats.org/officeDocument/2006/relationships/customXml" Target="../ink/ink272.xml"/><Relationship Id="rId264" Type="http://schemas.openxmlformats.org/officeDocument/2006/relationships/image" Target="../media/image283.png"/><Relationship Id="rId285" Type="http://schemas.openxmlformats.org/officeDocument/2006/relationships/customXml" Target="../ink/ink293.xml"/><Relationship Id="rId17" Type="http://schemas.openxmlformats.org/officeDocument/2006/relationships/customXml" Target="../ink/ink159.xml"/><Relationship Id="rId38" Type="http://schemas.openxmlformats.org/officeDocument/2006/relationships/image" Target="../media/image170.png"/><Relationship Id="rId59" Type="http://schemas.openxmlformats.org/officeDocument/2006/relationships/customXml" Target="../ink/ink180.xml"/><Relationship Id="rId103" Type="http://schemas.openxmlformats.org/officeDocument/2006/relationships/customXml" Target="../ink/ink202.xml"/><Relationship Id="rId124" Type="http://schemas.openxmlformats.org/officeDocument/2006/relationships/image" Target="../media/image213.png"/><Relationship Id="rId310" Type="http://schemas.openxmlformats.org/officeDocument/2006/relationships/customXml" Target="../ink/ink306.xml"/><Relationship Id="rId70" Type="http://schemas.openxmlformats.org/officeDocument/2006/relationships/image" Target="../media/image186.png"/><Relationship Id="rId91" Type="http://schemas.openxmlformats.org/officeDocument/2006/relationships/customXml" Target="../ink/ink196.xml"/><Relationship Id="rId145" Type="http://schemas.openxmlformats.org/officeDocument/2006/relationships/customXml" Target="../ink/ink223.xml"/><Relationship Id="rId166" Type="http://schemas.openxmlformats.org/officeDocument/2006/relationships/image" Target="../media/image234.png"/><Relationship Id="rId187" Type="http://schemas.openxmlformats.org/officeDocument/2006/relationships/customXml" Target="../ink/ink244.xml"/><Relationship Id="rId331" Type="http://schemas.openxmlformats.org/officeDocument/2006/relationships/image" Target="../media/image315.png"/><Relationship Id="rId352" Type="http://schemas.openxmlformats.org/officeDocument/2006/relationships/customXml" Target="../ink/ink327.xml"/><Relationship Id="rId373" Type="http://schemas.openxmlformats.org/officeDocument/2006/relationships/image" Target="../media/image336.png"/><Relationship Id="rId1" Type="http://schemas.openxmlformats.org/officeDocument/2006/relationships/slideLayout" Target="../slideLayouts/slideLayout12.xml"/><Relationship Id="rId212" Type="http://schemas.openxmlformats.org/officeDocument/2006/relationships/image" Target="../media/image257.png"/><Relationship Id="rId233" Type="http://schemas.openxmlformats.org/officeDocument/2006/relationships/customXml" Target="../ink/ink267.xml"/><Relationship Id="rId254" Type="http://schemas.openxmlformats.org/officeDocument/2006/relationships/image" Target="../media/image278.png"/><Relationship Id="rId28" Type="http://schemas.openxmlformats.org/officeDocument/2006/relationships/image" Target="../media/image165.png"/><Relationship Id="rId49" Type="http://schemas.openxmlformats.org/officeDocument/2006/relationships/customXml" Target="../ink/ink175.xml"/><Relationship Id="rId114" Type="http://schemas.openxmlformats.org/officeDocument/2006/relationships/image" Target="../media/image208.png"/><Relationship Id="rId275" Type="http://schemas.openxmlformats.org/officeDocument/2006/relationships/customXml" Target="../ink/ink288.xml"/><Relationship Id="rId296" Type="http://schemas.openxmlformats.org/officeDocument/2006/relationships/customXml" Target="../ink/ink299.xml"/><Relationship Id="rId300" Type="http://schemas.openxmlformats.org/officeDocument/2006/relationships/customXml" Target="../ink/ink301.xml"/><Relationship Id="rId60" Type="http://schemas.openxmlformats.org/officeDocument/2006/relationships/image" Target="../media/image181.png"/><Relationship Id="rId81" Type="http://schemas.openxmlformats.org/officeDocument/2006/relationships/customXml" Target="../ink/ink191.xml"/><Relationship Id="rId135" Type="http://schemas.openxmlformats.org/officeDocument/2006/relationships/customXml" Target="../ink/ink218.xml"/><Relationship Id="rId156" Type="http://schemas.openxmlformats.org/officeDocument/2006/relationships/image" Target="../media/image229.png"/><Relationship Id="rId177" Type="http://schemas.openxmlformats.org/officeDocument/2006/relationships/customXml" Target="../ink/ink239.xml"/><Relationship Id="rId198" Type="http://schemas.openxmlformats.org/officeDocument/2006/relationships/image" Target="../media/image250.png"/><Relationship Id="rId321" Type="http://schemas.openxmlformats.org/officeDocument/2006/relationships/image" Target="../media/image310.png"/><Relationship Id="rId342" Type="http://schemas.openxmlformats.org/officeDocument/2006/relationships/customXml" Target="../ink/ink322.xml"/><Relationship Id="rId363" Type="http://schemas.openxmlformats.org/officeDocument/2006/relationships/image" Target="../media/image331.png"/><Relationship Id="rId202" Type="http://schemas.openxmlformats.org/officeDocument/2006/relationships/image" Target="../media/image252.png"/><Relationship Id="rId223" Type="http://schemas.openxmlformats.org/officeDocument/2006/relationships/customXml" Target="../ink/ink262.xml"/><Relationship Id="rId244" Type="http://schemas.openxmlformats.org/officeDocument/2006/relationships/image" Target="../media/image273.png"/><Relationship Id="rId18" Type="http://schemas.openxmlformats.org/officeDocument/2006/relationships/image" Target="../media/image160.png"/><Relationship Id="rId39" Type="http://schemas.openxmlformats.org/officeDocument/2006/relationships/customXml" Target="../ink/ink170.xml"/><Relationship Id="rId265" Type="http://schemas.openxmlformats.org/officeDocument/2006/relationships/customXml" Target="../ink/ink283.xml"/><Relationship Id="rId286" Type="http://schemas.openxmlformats.org/officeDocument/2006/relationships/image" Target="../media/image20.png"/><Relationship Id="rId50" Type="http://schemas.openxmlformats.org/officeDocument/2006/relationships/image" Target="../media/image176.png"/><Relationship Id="rId104" Type="http://schemas.openxmlformats.org/officeDocument/2006/relationships/image" Target="../media/image203.png"/><Relationship Id="rId125" Type="http://schemas.openxmlformats.org/officeDocument/2006/relationships/customXml" Target="../ink/ink213.xml"/><Relationship Id="rId146" Type="http://schemas.openxmlformats.org/officeDocument/2006/relationships/image" Target="../media/image224.png"/><Relationship Id="rId167" Type="http://schemas.openxmlformats.org/officeDocument/2006/relationships/customXml" Target="../ink/ink234.xml"/><Relationship Id="rId188" Type="http://schemas.openxmlformats.org/officeDocument/2006/relationships/image" Target="../media/image245.png"/><Relationship Id="rId311" Type="http://schemas.openxmlformats.org/officeDocument/2006/relationships/image" Target="../media/image305.png"/><Relationship Id="rId332" Type="http://schemas.openxmlformats.org/officeDocument/2006/relationships/customXml" Target="../ink/ink317.xml"/><Relationship Id="rId353" Type="http://schemas.openxmlformats.org/officeDocument/2006/relationships/image" Target="../media/image326.png"/><Relationship Id="rId374" Type="http://schemas.openxmlformats.org/officeDocument/2006/relationships/customXml" Target="../ink/ink338.xml"/><Relationship Id="rId71" Type="http://schemas.openxmlformats.org/officeDocument/2006/relationships/customXml" Target="../ink/ink186.xml"/><Relationship Id="rId92" Type="http://schemas.openxmlformats.org/officeDocument/2006/relationships/image" Target="../media/image197.png"/><Relationship Id="rId213" Type="http://schemas.openxmlformats.org/officeDocument/2006/relationships/customXml" Target="../ink/ink257.xml"/><Relationship Id="rId234" Type="http://schemas.openxmlformats.org/officeDocument/2006/relationships/image" Target="../media/image268.png"/><Relationship Id="rId2" Type="http://schemas.openxmlformats.org/officeDocument/2006/relationships/image" Target="../media/image4.jpeg"/><Relationship Id="rId29" Type="http://schemas.openxmlformats.org/officeDocument/2006/relationships/customXml" Target="../ink/ink165.xml"/><Relationship Id="rId255" Type="http://schemas.openxmlformats.org/officeDocument/2006/relationships/customXml" Target="../ink/ink278.xml"/><Relationship Id="rId276" Type="http://schemas.openxmlformats.org/officeDocument/2006/relationships/image" Target="../media/image289.png"/><Relationship Id="rId297" Type="http://schemas.openxmlformats.org/officeDocument/2006/relationships/image" Target="../media/image298.png"/><Relationship Id="rId40" Type="http://schemas.openxmlformats.org/officeDocument/2006/relationships/image" Target="../media/image171.png"/><Relationship Id="rId115" Type="http://schemas.openxmlformats.org/officeDocument/2006/relationships/customXml" Target="../ink/ink208.xml"/><Relationship Id="rId136" Type="http://schemas.openxmlformats.org/officeDocument/2006/relationships/image" Target="../media/image219.png"/><Relationship Id="rId157" Type="http://schemas.openxmlformats.org/officeDocument/2006/relationships/customXml" Target="../ink/ink229.xml"/><Relationship Id="rId178" Type="http://schemas.openxmlformats.org/officeDocument/2006/relationships/image" Target="../media/image240.png"/><Relationship Id="rId301" Type="http://schemas.openxmlformats.org/officeDocument/2006/relationships/image" Target="../media/image300.png"/><Relationship Id="rId322" Type="http://schemas.openxmlformats.org/officeDocument/2006/relationships/customXml" Target="../ink/ink312.xml"/><Relationship Id="rId343" Type="http://schemas.openxmlformats.org/officeDocument/2006/relationships/image" Target="../media/image321.png"/><Relationship Id="rId364" Type="http://schemas.openxmlformats.org/officeDocument/2006/relationships/customXml" Target="../ink/ink333.xml"/><Relationship Id="rId61" Type="http://schemas.openxmlformats.org/officeDocument/2006/relationships/customXml" Target="../ink/ink181.xml"/><Relationship Id="rId82" Type="http://schemas.openxmlformats.org/officeDocument/2006/relationships/image" Target="../media/image192.png"/><Relationship Id="rId199" Type="http://schemas.openxmlformats.org/officeDocument/2006/relationships/customXml" Target="../ink/ink250.xml"/><Relationship Id="rId203" Type="http://schemas.openxmlformats.org/officeDocument/2006/relationships/customXml" Target="../ink/ink252.xml"/><Relationship Id="rId19" Type="http://schemas.openxmlformats.org/officeDocument/2006/relationships/customXml" Target="../ink/ink160.xml"/><Relationship Id="rId224" Type="http://schemas.openxmlformats.org/officeDocument/2006/relationships/image" Target="../media/image263.png"/><Relationship Id="rId245" Type="http://schemas.openxmlformats.org/officeDocument/2006/relationships/customXml" Target="../ink/ink273.xml"/><Relationship Id="rId266" Type="http://schemas.openxmlformats.org/officeDocument/2006/relationships/image" Target="../media/image284.png"/><Relationship Id="rId287" Type="http://schemas.openxmlformats.org/officeDocument/2006/relationships/customXml" Target="../ink/ink294.xml"/><Relationship Id="rId30" Type="http://schemas.openxmlformats.org/officeDocument/2006/relationships/image" Target="../media/image166.png"/><Relationship Id="rId105" Type="http://schemas.openxmlformats.org/officeDocument/2006/relationships/customXml" Target="../ink/ink203.xml"/><Relationship Id="rId126" Type="http://schemas.openxmlformats.org/officeDocument/2006/relationships/image" Target="../media/image214.png"/><Relationship Id="rId147" Type="http://schemas.openxmlformats.org/officeDocument/2006/relationships/customXml" Target="../ink/ink224.xml"/><Relationship Id="rId168" Type="http://schemas.openxmlformats.org/officeDocument/2006/relationships/image" Target="../media/image235.png"/><Relationship Id="rId312" Type="http://schemas.openxmlformats.org/officeDocument/2006/relationships/customXml" Target="../ink/ink307.xml"/><Relationship Id="rId333" Type="http://schemas.openxmlformats.org/officeDocument/2006/relationships/image" Target="../media/image316.png"/><Relationship Id="rId354" Type="http://schemas.openxmlformats.org/officeDocument/2006/relationships/customXml" Target="../ink/ink328.xml"/><Relationship Id="rId51" Type="http://schemas.openxmlformats.org/officeDocument/2006/relationships/customXml" Target="../ink/ink176.xml"/><Relationship Id="rId72" Type="http://schemas.openxmlformats.org/officeDocument/2006/relationships/image" Target="../media/image187.png"/><Relationship Id="rId93" Type="http://schemas.openxmlformats.org/officeDocument/2006/relationships/customXml" Target="../ink/ink197.xml"/><Relationship Id="rId189" Type="http://schemas.openxmlformats.org/officeDocument/2006/relationships/customXml" Target="../ink/ink245.xml"/><Relationship Id="rId375" Type="http://schemas.openxmlformats.org/officeDocument/2006/relationships/image" Target="../media/image337.png"/><Relationship Id="rId3" Type="http://schemas.openxmlformats.org/officeDocument/2006/relationships/image" Target="../media/image1.png"/><Relationship Id="rId214" Type="http://schemas.openxmlformats.org/officeDocument/2006/relationships/image" Target="../media/image258.png"/><Relationship Id="rId235" Type="http://schemas.openxmlformats.org/officeDocument/2006/relationships/customXml" Target="../ink/ink268.xml"/><Relationship Id="rId256" Type="http://schemas.openxmlformats.org/officeDocument/2006/relationships/image" Target="../media/image279.png"/><Relationship Id="rId277" Type="http://schemas.openxmlformats.org/officeDocument/2006/relationships/customXml" Target="../ink/ink289.xml"/><Relationship Id="rId298" Type="http://schemas.openxmlformats.org/officeDocument/2006/relationships/customXml" Target="../ink/ink300.xml"/><Relationship Id="rId116" Type="http://schemas.openxmlformats.org/officeDocument/2006/relationships/image" Target="../media/image209.png"/><Relationship Id="rId137" Type="http://schemas.openxmlformats.org/officeDocument/2006/relationships/customXml" Target="../ink/ink219.xml"/><Relationship Id="rId158" Type="http://schemas.openxmlformats.org/officeDocument/2006/relationships/image" Target="../media/image230.png"/><Relationship Id="rId302" Type="http://schemas.openxmlformats.org/officeDocument/2006/relationships/customXml" Target="../ink/ink302.xml"/><Relationship Id="rId323" Type="http://schemas.openxmlformats.org/officeDocument/2006/relationships/image" Target="../media/image311.png"/><Relationship Id="rId344" Type="http://schemas.openxmlformats.org/officeDocument/2006/relationships/customXml" Target="../ink/ink323.xml"/><Relationship Id="rId20" Type="http://schemas.openxmlformats.org/officeDocument/2006/relationships/image" Target="../media/image161.png"/><Relationship Id="rId41" Type="http://schemas.openxmlformats.org/officeDocument/2006/relationships/customXml" Target="../ink/ink171.xml"/><Relationship Id="rId62" Type="http://schemas.openxmlformats.org/officeDocument/2006/relationships/image" Target="../media/image182.png"/><Relationship Id="rId83" Type="http://schemas.openxmlformats.org/officeDocument/2006/relationships/customXml" Target="../ink/ink192.xml"/><Relationship Id="rId179" Type="http://schemas.openxmlformats.org/officeDocument/2006/relationships/customXml" Target="../ink/ink240.xml"/><Relationship Id="rId365" Type="http://schemas.openxmlformats.org/officeDocument/2006/relationships/image" Target="../media/image332.png"/><Relationship Id="rId190" Type="http://schemas.openxmlformats.org/officeDocument/2006/relationships/image" Target="../media/image246.png"/><Relationship Id="rId204" Type="http://schemas.openxmlformats.org/officeDocument/2006/relationships/image" Target="../media/image253.png"/><Relationship Id="rId225" Type="http://schemas.openxmlformats.org/officeDocument/2006/relationships/customXml" Target="../ink/ink263.xml"/><Relationship Id="rId246" Type="http://schemas.openxmlformats.org/officeDocument/2006/relationships/image" Target="../media/image274.png"/><Relationship Id="rId267" Type="http://schemas.openxmlformats.org/officeDocument/2006/relationships/customXml" Target="../ink/ink284.xml"/><Relationship Id="rId288" Type="http://schemas.openxmlformats.org/officeDocument/2006/relationships/customXml" Target="../ink/ink295.xml"/><Relationship Id="rId106" Type="http://schemas.openxmlformats.org/officeDocument/2006/relationships/image" Target="../media/image204.png"/><Relationship Id="rId127" Type="http://schemas.openxmlformats.org/officeDocument/2006/relationships/customXml" Target="../ink/ink214.xml"/><Relationship Id="rId313" Type="http://schemas.openxmlformats.org/officeDocument/2006/relationships/image" Target="../media/image306.png"/><Relationship Id="rId10" Type="http://schemas.openxmlformats.org/officeDocument/2006/relationships/image" Target="../media/image156.png"/><Relationship Id="rId31" Type="http://schemas.openxmlformats.org/officeDocument/2006/relationships/customXml" Target="../ink/ink166.xml"/><Relationship Id="rId52" Type="http://schemas.openxmlformats.org/officeDocument/2006/relationships/image" Target="../media/image177.png"/><Relationship Id="rId73" Type="http://schemas.openxmlformats.org/officeDocument/2006/relationships/customXml" Target="../ink/ink187.xml"/><Relationship Id="rId94" Type="http://schemas.openxmlformats.org/officeDocument/2006/relationships/image" Target="../media/image198.png"/><Relationship Id="rId148" Type="http://schemas.openxmlformats.org/officeDocument/2006/relationships/image" Target="../media/image225.png"/><Relationship Id="rId169" Type="http://schemas.openxmlformats.org/officeDocument/2006/relationships/customXml" Target="../ink/ink235.xml"/><Relationship Id="rId334" Type="http://schemas.openxmlformats.org/officeDocument/2006/relationships/customXml" Target="../ink/ink318.xml"/><Relationship Id="rId355" Type="http://schemas.openxmlformats.org/officeDocument/2006/relationships/image" Target="../media/image327.png"/><Relationship Id="rId4" Type="http://schemas.openxmlformats.org/officeDocument/2006/relationships/image" Target="../media/image153.png"/><Relationship Id="rId180" Type="http://schemas.openxmlformats.org/officeDocument/2006/relationships/image" Target="../media/image241.png"/><Relationship Id="rId215" Type="http://schemas.openxmlformats.org/officeDocument/2006/relationships/customXml" Target="../ink/ink258.xml"/><Relationship Id="rId236" Type="http://schemas.openxmlformats.org/officeDocument/2006/relationships/image" Target="../media/image269.png"/><Relationship Id="rId257" Type="http://schemas.openxmlformats.org/officeDocument/2006/relationships/customXml" Target="../ink/ink279.xml"/><Relationship Id="rId278" Type="http://schemas.openxmlformats.org/officeDocument/2006/relationships/image" Target="../media/image290.png"/><Relationship Id="rId303" Type="http://schemas.openxmlformats.org/officeDocument/2006/relationships/image" Target="../media/image301.png"/><Relationship Id="rId42" Type="http://schemas.openxmlformats.org/officeDocument/2006/relationships/image" Target="../media/image172.png"/><Relationship Id="rId84" Type="http://schemas.openxmlformats.org/officeDocument/2006/relationships/image" Target="../media/image193.png"/><Relationship Id="rId138" Type="http://schemas.openxmlformats.org/officeDocument/2006/relationships/image" Target="../media/image220.png"/><Relationship Id="rId345" Type="http://schemas.openxmlformats.org/officeDocument/2006/relationships/image" Target="../media/image322.png"/><Relationship Id="rId191" Type="http://schemas.openxmlformats.org/officeDocument/2006/relationships/customXml" Target="../ink/ink246.xml"/><Relationship Id="rId205" Type="http://schemas.openxmlformats.org/officeDocument/2006/relationships/customXml" Target="../ink/ink253.xml"/><Relationship Id="rId247" Type="http://schemas.openxmlformats.org/officeDocument/2006/relationships/customXml" Target="../ink/ink274.xml"/><Relationship Id="rId107" Type="http://schemas.openxmlformats.org/officeDocument/2006/relationships/customXml" Target="../ink/ink204.xml"/><Relationship Id="rId289" Type="http://schemas.openxmlformats.org/officeDocument/2006/relationships/image" Target="../media/image294.png"/><Relationship Id="rId11" Type="http://schemas.openxmlformats.org/officeDocument/2006/relationships/customXml" Target="../ink/ink156.xml"/><Relationship Id="rId53" Type="http://schemas.openxmlformats.org/officeDocument/2006/relationships/customXml" Target="../ink/ink177.xml"/><Relationship Id="rId149" Type="http://schemas.openxmlformats.org/officeDocument/2006/relationships/customXml" Target="../ink/ink225.xml"/><Relationship Id="rId314" Type="http://schemas.openxmlformats.org/officeDocument/2006/relationships/customXml" Target="../ink/ink308.xml"/><Relationship Id="rId356" Type="http://schemas.openxmlformats.org/officeDocument/2006/relationships/customXml" Target="../ink/ink329.xml"/><Relationship Id="rId95" Type="http://schemas.openxmlformats.org/officeDocument/2006/relationships/customXml" Target="../ink/ink198.xml"/><Relationship Id="rId160" Type="http://schemas.openxmlformats.org/officeDocument/2006/relationships/image" Target="../media/image231.png"/><Relationship Id="rId216" Type="http://schemas.openxmlformats.org/officeDocument/2006/relationships/image" Target="../media/image259.png"/><Relationship Id="rId258" Type="http://schemas.openxmlformats.org/officeDocument/2006/relationships/image" Target="../media/image280.png"/><Relationship Id="rId22" Type="http://schemas.openxmlformats.org/officeDocument/2006/relationships/image" Target="../media/image162.png"/><Relationship Id="rId64" Type="http://schemas.openxmlformats.org/officeDocument/2006/relationships/image" Target="../media/image183.png"/><Relationship Id="rId118" Type="http://schemas.openxmlformats.org/officeDocument/2006/relationships/image" Target="../media/image210.png"/><Relationship Id="rId325" Type="http://schemas.openxmlformats.org/officeDocument/2006/relationships/image" Target="../media/image312.png"/><Relationship Id="rId367" Type="http://schemas.openxmlformats.org/officeDocument/2006/relationships/image" Target="../media/image333.png"/><Relationship Id="rId171" Type="http://schemas.openxmlformats.org/officeDocument/2006/relationships/customXml" Target="../ink/ink236.xml"/><Relationship Id="rId227" Type="http://schemas.openxmlformats.org/officeDocument/2006/relationships/customXml" Target="../ink/ink264.xml"/><Relationship Id="rId269" Type="http://schemas.openxmlformats.org/officeDocument/2006/relationships/customXml" Target="../ink/ink285.xml"/><Relationship Id="rId33" Type="http://schemas.openxmlformats.org/officeDocument/2006/relationships/customXml" Target="../ink/ink167.xml"/><Relationship Id="rId129" Type="http://schemas.openxmlformats.org/officeDocument/2006/relationships/customXml" Target="../ink/ink215.xml"/><Relationship Id="rId280" Type="http://schemas.openxmlformats.org/officeDocument/2006/relationships/image" Target="../media/image291.png"/><Relationship Id="rId336" Type="http://schemas.openxmlformats.org/officeDocument/2006/relationships/customXml" Target="../ink/ink319.xml"/><Relationship Id="rId75" Type="http://schemas.openxmlformats.org/officeDocument/2006/relationships/customXml" Target="../ink/ink188.xml"/><Relationship Id="rId140" Type="http://schemas.openxmlformats.org/officeDocument/2006/relationships/image" Target="../media/image221.png"/><Relationship Id="rId182" Type="http://schemas.openxmlformats.org/officeDocument/2006/relationships/image" Target="../media/image242.png"/><Relationship Id="rId6" Type="http://schemas.openxmlformats.org/officeDocument/2006/relationships/image" Target="../media/image154.png"/><Relationship Id="rId238" Type="http://schemas.openxmlformats.org/officeDocument/2006/relationships/image" Target="../media/image270.png"/><Relationship Id="rId291" Type="http://schemas.openxmlformats.org/officeDocument/2006/relationships/image" Target="../media/image295.png"/><Relationship Id="rId305" Type="http://schemas.openxmlformats.org/officeDocument/2006/relationships/image" Target="../media/image302.png"/><Relationship Id="rId347" Type="http://schemas.openxmlformats.org/officeDocument/2006/relationships/image" Target="../media/image323.png"/><Relationship Id="rId44" Type="http://schemas.openxmlformats.org/officeDocument/2006/relationships/image" Target="../media/image173.png"/><Relationship Id="rId86" Type="http://schemas.openxmlformats.org/officeDocument/2006/relationships/image" Target="../media/image194.png"/><Relationship Id="rId151" Type="http://schemas.openxmlformats.org/officeDocument/2006/relationships/customXml" Target="../ink/ink226.xml"/><Relationship Id="rId193" Type="http://schemas.openxmlformats.org/officeDocument/2006/relationships/customXml" Target="../ink/ink247.xml"/><Relationship Id="rId207" Type="http://schemas.openxmlformats.org/officeDocument/2006/relationships/customXml" Target="../ink/ink254.xml"/><Relationship Id="rId249" Type="http://schemas.openxmlformats.org/officeDocument/2006/relationships/customXml" Target="../ink/ink275.xml"/><Relationship Id="rId13" Type="http://schemas.openxmlformats.org/officeDocument/2006/relationships/customXml" Target="../ink/ink157.xml"/><Relationship Id="rId109" Type="http://schemas.openxmlformats.org/officeDocument/2006/relationships/customXml" Target="../ink/ink205.xml"/><Relationship Id="rId260" Type="http://schemas.openxmlformats.org/officeDocument/2006/relationships/image" Target="../media/image281.png"/><Relationship Id="rId316" Type="http://schemas.openxmlformats.org/officeDocument/2006/relationships/customXml" Target="../ink/ink309.xml"/><Relationship Id="rId55" Type="http://schemas.openxmlformats.org/officeDocument/2006/relationships/customXml" Target="../ink/ink178.xml"/><Relationship Id="rId97" Type="http://schemas.openxmlformats.org/officeDocument/2006/relationships/customXml" Target="../ink/ink199.xml"/><Relationship Id="rId120" Type="http://schemas.openxmlformats.org/officeDocument/2006/relationships/image" Target="../media/image211.png"/><Relationship Id="rId358" Type="http://schemas.openxmlformats.org/officeDocument/2006/relationships/customXml" Target="../ink/ink330.xml"/><Relationship Id="rId162" Type="http://schemas.openxmlformats.org/officeDocument/2006/relationships/image" Target="../media/image232.png"/><Relationship Id="rId218" Type="http://schemas.openxmlformats.org/officeDocument/2006/relationships/image" Target="../media/image260.png"/><Relationship Id="rId271" Type="http://schemas.openxmlformats.org/officeDocument/2006/relationships/customXml" Target="../ink/ink286.xml"/><Relationship Id="rId24" Type="http://schemas.openxmlformats.org/officeDocument/2006/relationships/image" Target="../media/image163.png"/><Relationship Id="rId66" Type="http://schemas.openxmlformats.org/officeDocument/2006/relationships/image" Target="../media/image184.png"/><Relationship Id="rId131" Type="http://schemas.openxmlformats.org/officeDocument/2006/relationships/customXml" Target="../ink/ink216.xml"/><Relationship Id="rId327" Type="http://schemas.openxmlformats.org/officeDocument/2006/relationships/image" Target="../media/image313.png"/><Relationship Id="rId369" Type="http://schemas.openxmlformats.org/officeDocument/2006/relationships/image" Target="../media/image334.png"/><Relationship Id="rId173" Type="http://schemas.openxmlformats.org/officeDocument/2006/relationships/customXml" Target="../ink/ink237.xml"/><Relationship Id="rId229" Type="http://schemas.openxmlformats.org/officeDocument/2006/relationships/customXml" Target="../ink/ink265.xml"/><Relationship Id="rId240" Type="http://schemas.openxmlformats.org/officeDocument/2006/relationships/image" Target="../media/image271.png"/><Relationship Id="rId35" Type="http://schemas.openxmlformats.org/officeDocument/2006/relationships/customXml" Target="../ink/ink168.xml"/><Relationship Id="rId77" Type="http://schemas.openxmlformats.org/officeDocument/2006/relationships/customXml" Target="../ink/ink189.xml"/><Relationship Id="rId100" Type="http://schemas.openxmlformats.org/officeDocument/2006/relationships/image" Target="../media/image201.png"/><Relationship Id="rId282" Type="http://schemas.openxmlformats.org/officeDocument/2006/relationships/image" Target="../media/image292.png"/><Relationship Id="rId338" Type="http://schemas.openxmlformats.org/officeDocument/2006/relationships/customXml" Target="../ink/ink320.xml"/><Relationship Id="rId8" Type="http://schemas.openxmlformats.org/officeDocument/2006/relationships/image" Target="../media/image155.png"/><Relationship Id="rId142" Type="http://schemas.openxmlformats.org/officeDocument/2006/relationships/image" Target="../media/image222.png"/><Relationship Id="rId184" Type="http://schemas.openxmlformats.org/officeDocument/2006/relationships/image" Target="../media/image243.png"/><Relationship Id="rId251" Type="http://schemas.openxmlformats.org/officeDocument/2006/relationships/customXml" Target="../ink/ink276.xml"/><Relationship Id="rId46" Type="http://schemas.openxmlformats.org/officeDocument/2006/relationships/image" Target="../media/image174.png"/><Relationship Id="rId293" Type="http://schemas.openxmlformats.org/officeDocument/2006/relationships/image" Target="../media/image296.png"/><Relationship Id="rId307" Type="http://schemas.openxmlformats.org/officeDocument/2006/relationships/image" Target="../media/image303.png"/><Relationship Id="rId349" Type="http://schemas.openxmlformats.org/officeDocument/2006/relationships/image" Target="../media/image324.png"/><Relationship Id="rId88" Type="http://schemas.openxmlformats.org/officeDocument/2006/relationships/image" Target="../media/image195.png"/><Relationship Id="rId111" Type="http://schemas.openxmlformats.org/officeDocument/2006/relationships/customXml" Target="../ink/ink206.xml"/><Relationship Id="rId153" Type="http://schemas.openxmlformats.org/officeDocument/2006/relationships/customXml" Target="../ink/ink227.xml"/><Relationship Id="rId195" Type="http://schemas.openxmlformats.org/officeDocument/2006/relationships/customXml" Target="../ink/ink248.xml"/><Relationship Id="rId209" Type="http://schemas.openxmlformats.org/officeDocument/2006/relationships/customXml" Target="../ink/ink255.xml"/><Relationship Id="rId360" Type="http://schemas.openxmlformats.org/officeDocument/2006/relationships/customXml" Target="../ink/ink331.xml"/><Relationship Id="rId220" Type="http://schemas.openxmlformats.org/officeDocument/2006/relationships/image" Target="../media/image261.png"/><Relationship Id="rId15" Type="http://schemas.openxmlformats.org/officeDocument/2006/relationships/customXml" Target="../ink/ink158.xml"/><Relationship Id="rId57" Type="http://schemas.openxmlformats.org/officeDocument/2006/relationships/customXml" Target="../ink/ink179.xml"/><Relationship Id="rId262" Type="http://schemas.openxmlformats.org/officeDocument/2006/relationships/image" Target="../media/image282.png"/><Relationship Id="rId318" Type="http://schemas.openxmlformats.org/officeDocument/2006/relationships/customXml" Target="../ink/ink3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customXml" Target="../ink/ink343.xml"/><Relationship Id="rId18" Type="http://schemas.openxmlformats.org/officeDocument/2006/relationships/image" Target="../media/image345.png"/><Relationship Id="rId3" Type="http://schemas.openxmlformats.org/officeDocument/2006/relationships/image" Target="../media/image1.png"/><Relationship Id="rId21" Type="http://schemas.openxmlformats.org/officeDocument/2006/relationships/customXml" Target="../ink/ink347.xml"/><Relationship Id="rId7" Type="http://schemas.openxmlformats.org/officeDocument/2006/relationships/customXml" Target="../ink/ink340.xml"/><Relationship Id="rId12" Type="http://schemas.openxmlformats.org/officeDocument/2006/relationships/image" Target="../media/image342.png"/><Relationship Id="rId17" Type="http://schemas.openxmlformats.org/officeDocument/2006/relationships/customXml" Target="../ink/ink345.xml"/><Relationship Id="rId2" Type="http://schemas.openxmlformats.org/officeDocument/2006/relationships/image" Target="../media/image4.jpeg"/><Relationship Id="rId16" Type="http://schemas.openxmlformats.org/officeDocument/2006/relationships/image" Target="../media/image344.png"/><Relationship Id="rId20" Type="http://schemas.openxmlformats.org/officeDocument/2006/relationships/image" Target="../media/image3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9.png"/><Relationship Id="rId11" Type="http://schemas.openxmlformats.org/officeDocument/2006/relationships/customXml" Target="../ink/ink342.xml"/><Relationship Id="rId24" Type="http://schemas.openxmlformats.org/officeDocument/2006/relationships/image" Target="../media/image348.png"/><Relationship Id="rId5" Type="http://schemas.openxmlformats.org/officeDocument/2006/relationships/customXml" Target="../ink/ink339.xml"/><Relationship Id="rId15" Type="http://schemas.openxmlformats.org/officeDocument/2006/relationships/customXml" Target="../ink/ink344.xml"/><Relationship Id="rId23" Type="http://schemas.openxmlformats.org/officeDocument/2006/relationships/customXml" Target="../ink/ink348.xml"/><Relationship Id="rId10" Type="http://schemas.openxmlformats.org/officeDocument/2006/relationships/image" Target="../media/image341.png"/><Relationship Id="rId19" Type="http://schemas.openxmlformats.org/officeDocument/2006/relationships/customXml" Target="../ink/ink346.xml"/><Relationship Id="rId4" Type="http://schemas.openxmlformats.org/officeDocument/2006/relationships/image" Target="../media/image338.png"/><Relationship Id="rId9" Type="http://schemas.openxmlformats.org/officeDocument/2006/relationships/customXml" Target="../ink/ink341.xml"/><Relationship Id="rId14" Type="http://schemas.openxmlformats.org/officeDocument/2006/relationships/image" Target="../media/image343.png"/><Relationship Id="rId22" Type="http://schemas.openxmlformats.org/officeDocument/2006/relationships/image" Target="../media/image347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0.png"/><Relationship Id="rId117" Type="http://schemas.openxmlformats.org/officeDocument/2006/relationships/customXml" Target="../ink/ink405.xml"/><Relationship Id="rId21" Type="http://schemas.openxmlformats.org/officeDocument/2006/relationships/customXml" Target="../ink/ink357.xml"/><Relationship Id="rId42" Type="http://schemas.openxmlformats.org/officeDocument/2006/relationships/image" Target="../media/image368.png"/><Relationship Id="rId47" Type="http://schemas.openxmlformats.org/officeDocument/2006/relationships/customXml" Target="../ink/ink370.xml"/><Relationship Id="rId63" Type="http://schemas.openxmlformats.org/officeDocument/2006/relationships/customXml" Target="../ink/ink378.xml"/><Relationship Id="rId68" Type="http://schemas.openxmlformats.org/officeDocument/2006/relationships/image" Target="../media/image381.png"/><Relationship Id="rId84" Type="http://schemas.openxmlformats.org/officeDocument/2006/relationships/image" Target="../media/image389.png"/><Relationship Id="rId89" Type="http://schemas.openxmlformats.org/officeDocument/2006/relationships/customXml" Target="../ink/ink391.xml"/><Relationship Id="rId112" Type="http://schemas.openxmlformats.org/officeDocument/2006/relationships/image" Target="../media/image403.png"/><Relationship Id="rId16" Type="http://schemas.openxmlformats.org/officeDocument/2006/relationships/image" Target="../media/image355.png"/><Relationship Id="rId107" Type="http://schemas.openxmlformats.org/officeDocument/2006/relationships/customXml" Target="../ink/ink400.xml"/><Relationship Id="rId11" Type="http://schemas.openxmlformats.org/officeDocument/2006/relationships/customXml" Target="../ink/ink352.xml"/><Relationship Id="rId32" Type="http://schemas.openxmlformats.org/officeDocument/2006/relationships/image" Target="../media/image363.png"/><Relationship Id="rId37" Type="http://schemas.openxmlformats.org/officeDocument/2006/relationships/customXml" Target="../ink/ink365.xml"/><Relationship Id="rId53" Type="http://schemas.openxmlformats.org/officeDocument/2006/relationships/customXml" Target="../ink/ink373.xml"/><Relationship Id="rId58" Type="http://schemas.openxmlformats.org/officeDocument/2006/relationships/image" Target="../media/image376.png"/><Relationship Id="rId74" Type="http://schemas.openxmlformats.org/officeDocument/2006/relationships/image" Target="../media/image384.png"/><Relationship Id="rId79" Type="http://schemas.openxmlformats.org/officeDocument/2006/relationships/customXml" Target="../ink/ink386.xml"/><Relationship Id="rId102" Type="http://schemas.openxmlformats.org/officeDocument/2006/relationships/image" Target="../media/image398.png"/><Relationship Id="rId5" Type="http://schemas.openxmlformats.org/officeDocument/2006/relationships/customXml" Target="../ink/ink349.xml"/><Relationship Id="rId90" Type="http://schemas.openxmlformats.org/officeDocument/2006/relationships/image" Target="../media/image392.png"/><Relationship Id="rId95" Type="http://schemas.openxmlformats.org/officeDocument/2006/relationships/customXml" Target="../ink/ink394.xml"/><Relationship Id="rId22" Type="http://schemas.openxmlformats.org/officeDocument/2006/relationships/image" Target="../media/image358.png"/><Relationship Id="rId27" Type="http://schemas.openxmlformats.org/officeDocument/2006/relationships/customXml" Target="../ink/ink360.xml"/><Relationship Id="rId43" Type="http://schemas.openxmlformats.org/officeDocument/2006/relationships/customXml" Target="../ink/ink368.xml"/><Relationship Id="rId48" Type="http://schemas.openxmlformats.org/officeDocument/2006/relationships/image" Target="../media/image371.png"/><Relationship Id="rId64" Type="http://schemas.openxmlformats.org/officeDocument/2006/relationships/image" Target="../media/image379.png"/><Relationship Id="rId69" Type="http://schemas.openxmlformats.org/officeDocument/2006/relationships/customXml" Target="../ink/ink381.xml"/><Relationship Id="rId113" Type="http://schemas.openxmlformats.org/officeDocument/2006/relationships/customXml" Target="../ink/ink403.xml"/><Relationship Id="rId118" Type="http://schemas.openxmlformats.org/officeDocument/2006/relationships/image" Target="../media/image406.png"/><Relationship Id="rId80" Type="http://schemas.openxmlformats.org/officeDocument/2006/relationships/image" Target="../media/image387.png"/><Relationship Id="rId85" Type="http://schemas.openxmlformats.org/officeDocument/2006/relationships/customXml" Target="../ink/ink389.xml"/><Relationship Id="rId12" Type="http://schemas.openxmlformats.org/officeDocument/2006/relationships/image" Target="../media/image353.png"/><Relationship Id="rId17" Type="http://schemas.openxmlformats.org/officeDocument/2006/relationships/customXml" Target="../ink/ink355.xml"/><Relationship Id="rId33" Type="http://schemas.openxmlformats.org/officeDocument/2006/relationships/customXml" Target="../ink/ink363.xml"/><Relationship Id="rId38" Type="http://schemas.openxmlformats.org/officeDocument/2006/relationships/image" Target="../media/image366.png"/><Relationship Id="rId59" Type="http://schemas.openxmlformats.org/officeDocument/2006/relationships/customXml" Target="../ink/ink376.xml"/><Relationship Id="rId103" Type="http://schemas.openxmlformats.org/officeDocument/2006/relationships/customXml" Target="../ink/ink398.xml"/><Relationship Id="rId108" Type="http://schemas.openxmlformats.org/officeDocument/2006/relationships/image" Target="../media/image401.png"/><Relationship Id="rId54" Type="http://schemas.openxmlformats.org/officeDocument/2006/relationships/image" Target="../media/image374.png"/><Relationship Id="rId70" Type="http://schemas.openxmlformats.org/officeDocument/2006/relationships/image" Target="../media/image382.png"/><Relationship Id="rId75" Type="http://schemas.openxmlformats.org/officeDocument/2006/relationships/customXml" Target="../ink/ink384.xml"/><Relationship Id="rId91" Type="http://schemas.openxmlformats.org/officeDocument/2006/relationships/customXml" Target="../ink/ink392.xml"/><Relationship Id="rId96" Type="http://schemas.openxmlformats.org/officeDocument/2006/relationships/image" Target="../media/image39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0.png"/><Relationship Id="rId23" Type="http://schemas.openxmlformats.org/officeDocument/2006/relationships/customXml" Target="../ink/ink358.xml"/><Relationship Id="rId28" Type="http://schemas.openxmlformats.org/officeDocument/2006/relationships/image" Target="../media/image361.png"/><Relationship Id="rId49" Type="http://schemas.openxmlformats.org/officeDocument/2006/relationships/customXml" Target="../ink/ink371.xml"/><Relationship Id="rId114" Type="http://schemas.openxmlformats.org/officeDocument/2006/relationships/image" Target="../media/image404.png"/><Relationship Id="rId119" Type="http://schemas.openxmlformats.org/officeDocument/2006/relationships/customXml" Target="../ink/ink406.xml"/><Relationship Id="rId10" Type="http://schemas.openxmlformats.org/officeDocument/2006/relationships/image" Target="../media/image352.png"/><Relationship Id="rId31" Type="http://schemas.openxmlformats.org/officeDocument/2006/relationships/customXml" Target="../ink/ink362.xml"/><Relationship Id="rId44" Type="http://schemas.openxmlformats.org/officeDocument/2006/relationships/image" Target="../media/image369.png"/><Relationship Id="rId52" Type="http://schemas.openxmlformats.org/officeDocument/2006/relationships/image" Target="../media/image373.png"/><Relationship Id="rId60" Type="http://schemas.openxmlformats.org/officeDocument/2006/relationships/image" Target="../media/image377.png"/><Relationship Id="rId65" Type="http://schemas.openxmlformats.org/officeDocument/2006/relationships/customXml" Target="../ink/ink379.xml"/><Relationship Id="rId73" Type="http://schemas.openxmlformats.org/officeDocument/2006/relationships/customXml" Target="../ink/ink383.xml"/><Relationship Id="rId78" Type="http://schemas.openxmlformats.org/officeDocument/2006/relationships/image" Target="../media/image386.png"/><Relationship Id="rId81" Type="http://schemas.openxmlformats.org/officeDocument/2006/relationships/customXml" Target="../ink/ink387.xml"/><Relationship Id="rId86" Type="http://schemas.openxmlformats.org/officeDocument/2006/relationships/image" Target="../media/image390.png"/><Relationship Id="rId94" Type="http://schemas.openxmlformats.org/officeDocument/2006/relationships/image" Target="../media/image394.png"/><Relationship Id="rId99" Type="http://schemas.openxmlformats.org/officeDocument/2006/relationships/customXml" Target="../ink/ink396.xml"/><Relationship Id="rId101" Type="http://schemas.openxmlformats.org/officeDocument/2006/relationships/customXml" Target="../ink/ink397.xml"/><Relationship Id="rId4" Type="http://schemas.openxmlformats.org/officeDocument/2006/relationships/image" Target="../media/image349.png"/><Relationship Id="rId9" Type="http://schemas.openxmlformats.org/officeDocument/2006/relationships/customXml" Target="../ink/ink351.xml"/><Relationship Id="rId13" Type="http://schemas.openxmlformats.org/officeDocument/2006/relationships/customXml" Target="../ink/ink353.xml"/><Relationship Id="rId18" Type="http://schemas.openxmlformats.org/officeDocument/2006/relationships/image" Target="../media/image356.png"/><Relationship Id="rId39" Type="http://schemas.openxmlformats.org/officeDocument/2006/relationships/customXml" Target="../ink/ink366.xml"/><Relationship Id="rId109" Type="http://schemas.openxmlformats.org/officeDocument/2006/relationships/customXml" Target="../ink/ink401.xml"/><Relationship Id="rId34" Type="http://schemas.openxmlformats.org/officeDocument/2006/relationships/image" Target="../media/image364.png"/><Relationship Id="rId50" Type="http://schemas.openxmlformats.org/officeDocument/2006/relationships/image" Target="../media/image372.png"/><Relationship Id="rId55" Type="http://schemas.openxmlformats.org/officeDocument/2006/relationships/customXml" Target="../ink/ink374.xml"/><Relationship Id="rId76" Type="http://schemas.openxmlformats.org/officeDocument/2006/relationships/image" Target="../media/image385.png"/><Relationship Id="rId97" Type="http://schemas.openxmlformats.org/officeDocument/2006/relationships/customXml" Target="../ink/ink395.xml"/><Relationship Id="rId104" Type="http://schemas.openxmlformats.org/officeDocument/2006/relationships/image" Target="../media/image399.png"/><Relationship Id="rId120" Type="http://schemas.openxmlformats.org/officeDocument/2006/relationships/image" Target="../media/image407.png"/><Relationship Id="rId7" Type="http://schemas.openxmlformats.org/officeDocument/2006/relationships/customXml" Target="../ink/ink350.xml"/><Relationship Id="rId71" Type="http://schemas.openxmlformats.org/officeDocument/2006/relationships/customXml" Target="../ink/ink382.xml"/><Relationship Id="rId92" Type="http://schemas.openxmlformats.org/officeDocument/2006/relationships/image" Target="../media/image393.png"/><Relationship Id="rId2" Type="http://schemas.openxmlformats.org/officeDocument/2006/relationships/image" Target="../media/image4.jpeg"/><Relationship Id="rId29" Type="http://schemas.openxmlformats.org/officeDocument/2006/relationships/customXml" Target="../ink/ink361.xml"/><Relationship Id="rId24" Type="http://schemas.openxmlformats.org/officeDocument/2006/relationships/image" Target="../media/image359.png"/><Relationship Id="rId40" Type="http://schemas.openxmlformats.org/officeDocument/2006/relationships/image" Target="../media/image367.png"/><Relationship Id="rId45" Type="http://schemas.openxmlformats.org/officeDocument/2006/relationships/customXml" Target="../ink/ink369.xml"/><Relationship Id="rId66" Type="http://schemas.openxmlformats.org/officeDocument/2006/relationships/image" Target="../media/image380.png"/><Relationship Id="rId87" Type="http://schemas.openxmlformats.org/officeDocument/2006/relationships/customXml" Target="../ink/ink390.xml"/><Relationship Id="rId110" Type="http://schemas.openxmlformats.org/officeDocument/2006/relationships/image" Target="../media/image402.png"/><Relationship Id="rId115" Type="http://schemas.openxmlformats.org/officeDocument/2006/relationships/customXml" Target="../ink/ink404.xml"/><Relationship Id="rId61" Type="http://schemas.openxmlformats.org/officeDocument/2006/relationships/customXml" Target="../ink/ink377.xml"/><Relationship Id="rId82" Type="http://schemas.openxmlformats.org/officeDocument/2006/relationships/image" Target="../media/image388.png"/><Relationship Id="rId19" Type="http://schemas.openxmlformats.org/officeDocument/2006/relationships/customXml" Target="../ink/ink356.xml"/><Relationship Id="rId14" Type="http://schemas.openxmlformats.org/officeDocument/2006/relationships/image" Target="../media/image354.png"/><Relationship Id="rId30" Type="http://schemas.openxmlformats.org/officeDocument/2006/relationships/image" Target="../media/image362.png"/><Relationship Id="rId35" Type="http://schemas.openxmlformats.org/officeDocument/2006/relationships/customXml" Target="../ink/ink364.xml"/><Relationship Id="rId56" Type="http://schemas.openxmlformats.org/officeDocument/2006/relationships/image" Target="../media/image375.png"/><Relationship Id="rId77" Type="http://schemas.openxmlformats.org/officeDocument/2006/relationships/customXml" Target="../ink/ink385.xml"/><Relationship Id="rId100" Type="http://schemas.openxmlformats.org/officeDocument/2006/relationships/image" Target="../media/image397.png"/><Relationship Id="rId105" Type="http://schemas.openxmlformats.org/officeDocument/2006/relationships/customXml" Target="../ink/ink399.xml"/><Relationship Id="rId8" Type="http://schemas.openxmlformats.org/officeDocument/2006/relationships/image" Target="../media/image351.png"/><Relationship Id="rId51" Type="http://schemas.openxmlformats.org/officeDocument/2006/relationships/customXml" Target="../ink/ink372.xml"/><Relationship Id="rId72" Type="http://schemas.openxmlformats.org/officeDocument/2006/relationships/image" Target="../media/image383.png"/><Relationship Id="rId93" Type="http://schemas.openxmlformats.org/officeDocument/2006/relationships/customXml" Target="../ink/ink393.xml"/><Relationship Id="rId98" Type="http://schemas.openxmlformats.org/officeDocument/2006/relationships/image" Target="../media/image396.png"/><Relationship Id="rId3" Type="http://schemas.openxmlformats.org/officeDocument/2006/relationships/image" Target="../media/image1.png"/><Relationship Id="rId25" Type="http://schemas.openxmlformats.org/officeDocument/2006/relationships/customXml" Target="../ink/ink359.xml"/><Relationship Id="rId46" Type="http://schemas.openxmlformats.org/officeDocument/2006/relationships/image" Target="../media/image370.png"/><Relationship Id="rId67" Type="http://schemas.openxmlformats.org/officeDocument/2006/relationships/customXml" Target="../ink/ink380.xml"/><Relationship Id="rId116" Type="http://schemas.openxmlformats.org/officeDocument/2006/relationships/image" Target="../media/image405.png"/><Relationship Id="rId20" Type="http://schemas.openxmlformats.org/officeDocument/2006/relationships/image" Target="../media/image357.png"/><Relationship Id="rId41" Type="http://schemas.openxmlformats.org/officeDocument/2006/relationships/customXml" Target="../ink/ink367.xml"/><Relationship Id="rId62" Type="http://schemas.openxmlformats.org/officeDocument/2006/relationships/image" Target="../media/image378.png"/><Relationship Id="rId83" Type="http://schemas.openxmlformats.org/officeDocument/2006/relationships/customXml" Target="../ink/ink388.xml"/><Relationship Id="rId88" Type="http://schemas.openxmlformats.org/officeDocument/2006/relationships/image" Target="../media/image391.png"/><Relationship Id="rId111" Type="http://schemas.openxmlformats.org/officeDocument/2006/relationships/customXml" Target="../ink/ink402.xml"/><Relationship Id="rId15" Type="http://schemas.openxmlformats.org/officeDocument/2006/relationships/customXml" Target="../ink/ink354.xml"/><Relationship Id="rId36" Type="http://schemas.openxmlformats.org/officeDocument/2006/relationships/image" Target="../media/image365.png"/><Relationship Id="rId57" Type="http://schemas.openxmlformats.org/officeDocument/2006/relationships/customXml" Target="../ink/ink375.xml"/><Relationship Id="rId106" Type="http://schemas.openxmlformats.org/officeDocument/2006/relationships/image" Target="../media/image40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13" Type="http://schemas.openxmlformats.org/officeDocument/2006/relationships/customXml" Target="../ink/ink411.xml"/><Relationship Id="rId18" Type="http://schemas.openxmlformats.org/officeDocument/2006/relationships/image" Target="../media/image415.png"/><Relationship Id="rId26" Type="http://schemas.openxmlformats.org/officeDocument/2006/relationships/image" Target="../media/image419.png"/><Relationship Id="rId3" Type="http://schemas.openxmlformats.org/officeDocument/2006/relationships/image" Target="../media/image1.png"/><Relationship Id="rId21" Type="http://schemas.openxmlformats.org/officeDocument/2006/relationships/customXml" Target="../ink/ink415.xml"/><Relationship Id="rId7" Type="http://schemas.openxmlformats.org/officeDocument/2006/relationships/customXml" Target="../ink/ink408.xml"/><Relationship Id="rId12" Type="http://schemas.openxmlformats.org/officeDocument/2006/relationships/image" Target="../media/image412.png"/><Relationship Id="rId17" Type="http://schemas.openxmlformats.org/officeDocument/2006/relationships/customXml" Target="../ink/ink413.xml"/><Relationship Id="rId25" Type="http://schemas.openxmlformats.org/officeDocument/2006/relationships/customXml" Target="../ink/ink417.xml"/><Relationship Id="rId2" Type="http://schemas.openxmlformats.org/officeDocument/2006/relationships/image" Target="../media/image4.jpeg"/><Relationship Id="rId16" Type="http://schemas.openxmlformats.org/officeDocument/2006/relationships/image" Target="../media/image414.png"/><Relationship Id="rId20" Type="http://schemas.openxmlformats.org/officeDocument/2006/relationships/image" Target="../media/image416.png"/><Relationship Id="rId29" Type="http://schemas.openxmlformats.org/officeDocument/2006/relationships/customXml" Target="../ink/ink4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9.png"/><Relationship Id="rId11" Type="http://schemas.openxmlformats.org/officeDocument/2006/relationships/customXml" Target="../ink/ink410.xml"/><Relationship Id="rId24" Type="http://schemas.openxmlformats.org/officeDocument/2006/relationships/image" Target="../media/image418.png"/><Relationship Id="rId5" Type="http://schemas.openxmlformats.org/officeDocument/2006/relationships/customXml" Target="../ink/ink407.xml"/><Relationship Id="rId15" Type="http://schemas.openxmlformats.org/officeDocument/2006/relationships/customXml" Target="../ink/ink412.xml"/><Relationship Id="rId23" Type="http://schemas.openxmlformats.org/officeDocument/2006/relationships/customXml" Target="../ink/ink416.xml"/><Relationship Id="rId28" Type="http://schemas.openxmlformats.org/officeDocument/2006/relationships/image" Target="../media/image420.png"/><Relationship Id="rId10" Type="http://schemas.openxmlformats.org/officeDocument/2006/relationships/image" Target="../media/image411.png"/><Relationship Id="rId19" Type="http://schemas.openxmlformats.org/officeDocument/2006/relationships/customXml" Target="../ink/ink414.xml"/><Relationship Id="rId4" Type="http://schemas.openxmlformats.org/officeDocument/2006/relationships/image" Target="../media/image408.png"/><Relationship Id="rId9" Type="http://schemas.openxmlformats.org/officeDocument/2006/relationships/customXml" Target="../ink/ink409.xml"/><Relationship Id="rId14" Type="http://schemas.openxmlformats.org/officeDocument/2006/relationships/image" Target="../media/image413.png"/><Relationship Id="rId22" Type="http://schemas.openxmlformats.org/officeDocument/2006/relationships/image" Target="../media/image417.png"/><Relationship Id="rId27" Type="http://schemas.openxmlformats.org/officeDocument/2006/relationships/customXml" Target="../ink/ink418.xml"/><Relationship Id="rId30" Type="http://schemas.openxmlformats.org/officeDocument/2006/relationships/image" Target="../media/image421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24.xml"/><Relationship Id="rId18" Type="http://schemas.openxmlformats.org/officeDocument/2006/relationships/image" Target="../media/image429.png"/><Relationship Id="rId26" Type="http://schemas.openxmlformats.org/officeDocument/2006/relationships/image" Target="../media/image433.png"/><Relationship Id="rId39" Type="http://schemas.openxmlformats.org/officeDocument/2006/relationships/customXml" Target="../ink/ink437.xml"/><Relationship Id="rId21" Type="http://schemas.openxmlformats.org/officeDocument/2006/relationships/customXml" Target="../ink/ink428.xml"/><Relationship Id="rId34" Type="http://schemas.openxmlformats.org/officeDocument/2006/relationships/image" Target="../media/image437.png"/><Relationship Id="rId42" Type="http://schemas.openxmlformats.org/officeDocument/2006/relationships/image" Target="../media/image441.png"/><Relationship Id="rId47" Type="http://schemas.openxmlformats.org/officeDocument/2006/relationships/customXml" Target="../ink/ink441.xml"/><Relationship Id="rId7" Type="http://schemas.openxmlformats.org/officeDocument/2006/relationships/customXml" Target="../ink/ink421.xml"/><Relationship Id="rId2" Type="http://schemas.openxmlformats.org/officeDocument/2006/relationships/image" Target="../media/image4.jpeg"/><Relationship Id="rId16" Type="http://schemas.openxmlformats.org/officeDocument/2006/relationships/image" Target="../media/image428.png"/><Relationship Id="rId29" Type="http://schemas.openxmlformats.org/officeDocument/2006/relationships/customXml" Target="../ink/ink4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3.png"/><Relationship Id="rId11" Type="http://schemas.openxmlformats.org/officeDocument/2006/relationships/customXml" Target="../ink/ink423.xml"/><Relationship Id="rId24" Type="http://schemas.openxmlformats.org/officeDocument/2006/relationships/image" Target="../media/image432.png"/><Relationship Id="rId32" Type="http://schemas.openxmlformats.org/officeDocument/2006/relationships/image" Target="../media/image436.png"/><Relationship Id="rId37" Type="http://schemas.openxmlformats.org/officeDocument/2006/relationships/customXml" Target="../ink/ink436.xml"/><Relationship Id="rId40" Type="http://schemas.openxmlformats.org/officeDocument/2006/relationships/image" Target="../media/image440.png"/><Relationship Id="rId45" Type="http://schemas.openxmlformats.org/officeDocument/2006/relationships/customXml" Target="../ink/ink440.xml"/><Relationship Id="rId5" Type="http://schemas.openxmlformats.org/officeDocument/2006/relationships/customXml" Target="../ink/ink420.xml"/><Relationship Id="rId15" Type="http://schemas.openxmlformats.org/officeDocument/2006/relationships/customXml" Target="../ink/ink425.xml"/><Relationship Id="rId23" Type="http://schemas.openxmlformats.org/officeDocument/2006/relationships/customXml" Target="../ink/ink429.xml"/><Relationship Id="rId28" Type="http://schemas.openxmlformats.org/officeDocument/2006/relationships/image" Target="../media/image434.png"/><Relationship Id="rId36" Type="http://schemas.openxmlformats.org/officeDocument/2006/relationships/image" Target="../media/image438.png"/><Relationship Id="rId10" Type="http://schemas.openxmlformats.org/officeDocument/2006/relationships/image" Target="../media/image425.png"/><Relationship Id="rId19" Type="http://schemas.openxmlformats.org/officeDocument/2006/relationships/customXml" Target="../ink/ink427.xml"/><Relationship Id="rId31" Type="http://schemas.openxmlformats.org/officeDocument/2006/relationships/customXml" Target="../ink/ink433.xml"/><Relationship Id="rId44" Type="http://schemas.openxmlformats.org/officeDocument/2006/relationships/image" Target="../media/image442.png"/><Relationship Id="rId4" Type="http://schemas.openxmlformats.org/officeDocument/2006/relationships/image" Target="../media/image422.png"/><Relationship Id="rId9" Type="http://schemas.openxmlformats.org/officeDocument/2006/relationships/customXml" Target="../ink/ink422.xml"/><Relationship Id="rId14" Type="http://schemas.openxmlformats.org/officeDocument/2006/relationships/image" Target="../media/image427.png"/><Relationship Id="rId22" Type="http://schemas.openxmlformats.org/officeDocument/2006/relationships/image" Target="../media/image431.png"/><Relationship Id="rId27" Type="http://schemas.openxmlformats.org/officeDocument/2006/relationships/customXml" Target="../ink/ink431.xml"/><Relationship Id="rId30" Type="http://schemas.openxmlformats.org/officeDocument/2006/relationships/image" Target="../media/image435.png"/><Relationship Id="rId35" Type="http://schemas.openxmlformats.org/officeDocument/2006/relationships/customXml" Target="../ink/ink435.xml"/><Relationship Id="rId43" Type="http://schemas.openxmlformats.org/officeDocument/2006/relationships/customXml" Target="../ink/ink439.xml"/><Relationship Id="rId48" Type="http://schemas.openxmlformats.org/officeDocument/2006/relationships/image" Target="../media/image444.png"/><Relationship Id="rId8" Type="http://schemas.openxmlformats.org/officeDocument/2006/relationships/image" Target="../media/image424.png"/><Relationship Id="rId3" Type="http://schemas.openxmlformats.org/officeDocument/2006/relationships/image" Target="../media/image1.png"/><Relationship Id="rId12" Type="http://schemas.openxmlformats.org/officeDocument/2006/relationships/image" Target="../media/image426.png"/><Relationship Id="rId17" Type="http://schemas.openxmlformats.org/officeDocument/2006/relationships/customXml" Target="../ink/ink426.xml"/><Relationship Id="rId25" Type="http://schemas.openxmlformats.org/officeDocument/2006/relationships/customXml" Target="../ink/ink430.xml"/><Relationship Id="rId33" Type="http://schemas.openxmlformats.org/officeDocument/2006/relationships/customXml" Target="../ink/ink434.xml"/><Relationship Id="rId38" Type="http://schemas.openxmlformats.org/officeDocument/2006/relationships/image" Target="../media/image439.png"/><Relationship Id="rId46" Type="http://schemas.openxmlformats.org/officeDocument/2006/relationships/image" Target="../media/image443.png"/><Relationship Id="rId20" Type="http://schemas.openxmlformats.org/officeDocument/2006/relationships/image" Target="../media/image430.png"/><Relationship Id="rId41" Type="http://schemas.openxmlformats.org/officeDocument/2006/relationships/customXml" Target="../ink/ink438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56.png"/><Relationship Id="rId21" Type="http://schemas.openxmlformats.org/officeDocument/2006/relationships/customXml" Target="../ink/ink450.xml"/><Relationship Id="rId42" Type="http://schemas.openxmlformats.org/officeDocument/2006/relationships/image" Target="../media/image464.png"/><Relationship Id="rId47" Type="http://schemas.openxmlformats.org/officeDocument/2006/relationships/customXml" Target="../ink/ink463.xml"/><Relationship Id="rId63" Type="http://schemas.openxmlformats.org/officeDocument/2006/relationships/customXml" Target="../ink/ink471.xml"/><Relationship Id="rId68" Type="http://schemas.openxmlformats.org/officeDocument/2006/relationships/image" Target="../media/image477.png"/><Relationship Id="rId84" Type="http://schemas.openxmlformats.org/officeDocument/2006/relationships/image" Target="../media/image485.png"/><Relationship Id="rId16" Type="http://schemas.openxmlformats.org/officeDocument/2006/relationships/image" Target="../media/image451.png"/><Relationship Id="rId11" Type="http://schemas.openxmlformats.org/officeDocument/2006/relationships/customXml" Target="../ink/ink445.xml"/><Relationship Id="rId32" Type="http://schemas.openxmlformats.org/officeDocument/2006/relationships/image" Target="../media/image459.png"/><Relationship Id="rId37" Type="http://schemas.openxmlformats.org/officeDocument/2006/relationships/customXml" Target="../ink/ink458.xml"/><Relationship Id="rId53" Type="http://schemas.openxmlformats.org/officeDocument/2006/relationships/customXml" Target="../ink/ink466.xml"/><Relationship Id="rId58" Type="http://schemas.openxmlformats.org/officeDocument/2006/relationships/image" Target="../media/image472.png"/><Relationship Id="rId74" Type="http://schemas.openxmlformats.org/officeDocument/2006/relationships/image" Target="../media/image480.png"/><Relationship Id="rId79" Type="http://schemas.openxmlformats.org/officeDocument/2006/relationships/customXml" Target="../ink/ink479.xml"/><Relationship Id="rId5" Type="http://schemas.openxmlformats.org/officeDocument/2006/relationships/customXml" Target="../ink/ink442.xml"/><Relationship Id="rId61" Type="http://schemas.openxmlformats.org/officeDocument/2006/relationships/customXml" Target="../ink/ink470.xml"/><Relationship Id="rId82" Type="http://schemas.openxmlformats.org/officeDocument/2006/relationships/image" Target="../media/image484.png"/><Relationship Id="rId19" Type="http://schemas.openxmlformats.org/officeDocument/2006/relationships/customXml" Target="../ink/ink449.xml"/><Relationship Id="rId14" Type="http://schemas.openxmlformats.org/officeDocument/2006/relationships/image" Target="../media/image450.png"/><Relationship Id="rId22" Type="http://schemas.openxmlformats.org/officeDocument/2006/relationships/image" Target="../media/image454.png"/><Relationship Id="rId27" Type="http://schemas.openxmlformats.org/officeDocument/2006/relationships/customXml" Target="../ink/ink453.xml"/><Relationship Id="rId30" Type="http://schemas.openxmlformats.org/officeDocument/2006/relationships/image" Target="../media/image458.png"/><Relationship Id="rId35" Type="http://schemas.openxmlformats.org/officeDocument/2006/relationships/customXml" Target="../ink/ink457.xml"/><Relationship Id="rId43" Type="http://schemas.openxmlformats.org/officeDocument/2006/relationships/customXml" Target="../ink/ink461.xml"/><Relationship Id="rId48" Type="http://schemas.openxmlformats.org/officeDocument/2006/relationships/image" Target="../media/image467.png"/><Relationship Id="rId56" Type="http://schemas.openxmlformats.org/officeDocument/2006/relationships/image" Target="../media/image471.png"/><Relationship Id="rId64" Type="http://schemas.openxmlformats.org/officeDocument/2006/relationships/image" Target="../media/image475.png"/><Relationship Id="rId69" Type="http://schemas.openxmlformats.org/officeDocument/2006/relationships/customXml" Target="../ink/ink474.xml"/><Relationship Id="rId77" Type="http://schemas.openxmlformats.org/officeDocument/2006/relationships/customXml" Target="../ink/ink478.xml"/><Relationship Id="rId8" Type="http://schemas.openxmlformats.org/officeDocument/2006/relationships/image" Target="../media/image447.png"/><Relationship Id="rId51" Type="http://schemas.openxmlformats.org/officeDocument/2006/relationships/customXml" Target="../ink/ink465.xml"/><Relationship Id="rId72" Type="http://schemas.openxmlformats.org/officeDocument/2006/relationships/image" Target="../media/image479.png"/><Relationship Id="rId80" Type="http://schemas.openxmlformats.org/officeDocument/2006/relationships/image" Target="../media/image483.png"/><Relationship Id="rId3" Type="http://schemas.openxmlformats.org/officeDocument/2006/relationships/image" Target="../media/image1.png"/><Relationship Id="rId12" Type="http://schemas.openxmlformats.org/officeDocument/2006/relationships/image" Target="../media/image449.png"/><Relationship Id="rId17" Type="http://schemas.openxmlformats.org/officeDocument/2006/relationships/customXml" Target="../ink/ink448.xml"/><Relationship Id="rId25" Type="http://schemas.openxmlformats.org/officeDocument/2006/relationships/customXml" Target="../ink/ink452.xml"/><Relationship Id="rId33" Type="http://schemas.openxmlformats.org/officeDocument/2006/relationships/customXml" Target="../ink/ink456.xml"/><Relationship Id="rId38" Type="http://schemas.openxmlformats.org/officeDocument/2006/relationships/image" Target="../media/image462.png"/><Relationship Id="rId46" Type="http://schemas.openxmlformats.org/officeDocument/2006/relationships/image" Target="../media/image466.png"/><Relationship Id="rId59" Type="http://schemas.openxmlformats.org/officeDocument/2006/relationships/customXml" Target="../ink/ink469.xml"/><Relationship Id="rId67" Type="http://schemas.openxmlformats.org/officeDocument/2006/relationships/customXml" Target="../ink/ink473.xml"/><Relationship Id="rId20" Type="http://schemas.openxmlformats.org/officeDocument/2006/relationships/image" Target="../media/image453.png"/><Relationship Id="rId41" Type="http://schemas.openxmlformats.org/officeDocument/2006/relationships/customXml" Target="../ink/ink460.xml"/><Relationship Id="rId54" Type="http://schemas.openxmlformats.org/officeDocument/2006/relationships/image" Target="../media/image470.png"/><Relationship Id="rId62" Type="http://schemas.openxmlformats.org/officeDocument/2006/relationships/image" Target="../media/image474.png"/><Relationship Id="rId70" Type="http://schemas.openxmlformats.org/officeDocument/2006/relationships/image" Target="../media/image478.png"/><Relationship Id="rId75" Type="http://schemas.openxmlformats.org/officeDocument/2006/relationships/customXml" Target="../ink/ink477.xml"/><Relationship Id="rId83" Type="http://schemas.openxmlformats.org/officeDocument/2006/relationships/customXml" Target="../ink/ink48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6.png"/><Relationship Id="rId15" Type="http://schemas.openxmlformats.org/officeDocument/2006/relationships/customXml" Target="../ink/ink447.xml"/><Relationship Id="rId23" Type="http://schemas.openxmlformats.org/officeDocument/2006/relationships/customXml" Target="../ink/ink451.xml"/><Relationship Id="rId28" Type="http://schemas.openxmlformats.org/officeDocument/2006/relationships/image" Target="../media/image457.png"/><Relationship Id="rId36" Type="http://schemas.openxmlformats.org/officeDocument/2006/relationships/image" Target="../media/image461.png"/><Relationship Id="rId49" Type="http://schemas.openxmlformats.org/officeDocument/2006/relationships/customXml" Target="../ink/ink464.xml"/><Relationship Id="rId57" Type="http://schemas.openxmlformats.org/officeDocument/2006/relationships/customXml" Target="../ink/ink468.xml"/><Relationship Id="rId10" Type="http://schemas.openxmlformats.org/officeDocument/2006/relationships/image" Target="../media/image448.png"/><Relationship Id="rId31" Type="http://schemas.openxmlformats.org/officeDocument/2006/relationships/customXml" Target="../ink/ink455.xml"/><Relationship Id="rId44" Type="http://schemas.openxmlformats.org/officeDocument/2006/relationships/image" Target="../media/image465.png"/><Relationship Id="rId52" Type="http://schemas.openxmlformats.org/officeDocument/2006/relationships/image" Target="../media/image469.png"/><Relationship Id="rId60" Type="http://schemas.openxmlformats.org/officeDocument/2006/relationships/image" Target="../media/image473.png"/><Relationship Id="rId65" Type="http://schemas.openxmlformats.org/officeDocument/2006/relationships/customXml" Target="../ink/ink472.xml"/><Relationship Id="rId73" Type="http://schemas.openxmlformats.org/officeDocument/2006/relationships/customXml" Target="../ink/ink476.xml"/><Relationship Id="rId78" Type="http://schemas.openxmlformats.org/officeDocument/2006/relationships/image" Target="../media/image482.png"/><Relationship Id="rId81" Type="http://schemas.openxmlformats.org/officeDocument/2006/relationships/customXml" Target="../ink/ink480.xml"/><Relationship Id="rId4" Type="http://schemas.openxmlformats.org/officeDocument/2006/relationships/image" Target="../media/image445.png"/><Relationship Id="rId9" Type="http://schemas.openxmlformats.org/officeDocument/2006/relationships/customXml" Target="../ink/ink444.xml"/><Relationship Id="rId13" Type="http://schemas.openxmlformats.org/officeDocument/2006/relationships/customXml" Target="../ink/ink446.xml"/><Relationship Id="rId18" Type="http://schemas.openxmlformats.org/officeDocument/2006/relationships/image" Target="../media/image452.png"/><Relationship Id="rId39" Type="http://schemas.openxmlformats.org/officeDocument/2006/relationships/customXml" Target="../ink/ink459.xml"/><Relationship Id="rId34" Type="http://schemas.openxmlformats.org/officeDocument/2006/relationships/image" Target="../media/image460.png"/><Relationship Id="rId50" Type="http://schemas.openxmlformats.org/officeDocument/2006/relationships/image" Target="../media/image468.png"/><Relationship Id="rId55" Type="http://schemas.openxmlformats.org/officeDocument/2006/relationships/customXml" Target="../ink/ink467.xml"/><Relationship Id="rId76" Type="http://schemas.openxmlformats.org/officeDocument/2006/relationships/image" Target="../media/image481.png"/><Relationship Id="rId7" Type="http://schemas.openxmlformats.org/officeDocument/2006/relationships/customXml" Target="../ink/ink443.xml"/><Relationship Id="rId71" Type="http://schemas.openxmlformats.org/officeDocument/2006/relationships/customXml" Target="../ink/ink475.xml"/><Relationship Id="rId2" Type="http://schemas.openxmlformats.org/officeDocument/2006/relationships/image" Target="../media/image4.jpeg"/><Relationship Id="rId29" Type="http://schemas.openxmlformats.org/officeDocument/2006/relationships/customXml" Target="../ink/ink454.xml"/><Relationship Id="rId24" Type="http://schemas.openxmlformats.org/officeDocument/2006/relationships/image" Target="../media/image455.png"/><Relationship Id="rId40" Type="http://schemas.openxmlformats.org/officeDocument/2006/relationships/image" Target="../media/image463.png"/><Relationship Id="rId45" Type="http://schemas.openxmlformats.org/officeDocument/2006/relationships/customXml" Target="../ink/ink462.xml"/><Relationship Id="rId66" Type="http://schemas.openxmlformats.org/officeDocument/2006/relationships/image" Target="../media/image476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41.png"/><Relationship Id="rId21" Type="http://schemas.openxmlformats.org/officeDocument/2006/relationships/customXml" Target="../ink/ink490.xml"/><Relationship Id="rId42" Type="http://schemas.openxmlformats.org/officeDocument/2006/relationships/image" Target="../media/image505.png"/><Relationship Id="rId63" Type="http://schemas.openxmlformats.org/officeDocument/2006/relationships/image" Target="../media/image514.png"/><Relationship Id="rId84" Type="http://schemas.openxmlformats.org/officeDocument/2006/relationships/customXml" Target="../ink/ink522.xml"/><Relationship Id="rId138" Type="http://schemas.openxmlformats.org/officeDocument/2006/relationships/customXml" Target="../ink/ink549.xml"/><Relationship Id="rId107" Type="http://schemas.openxmlformats.org/officeDocument/2006/relationships/image" Target="../media/image536.png"/><Relationship Id="rId11" Type="http://schemas.openxmlformats.org/officeDocument/2006/relationships/customXml" Target="../ink/ink485.xml"/><Relationship Id="rId32" Type="http://schemas.openxmlformats.org/officeDocument/2006/relationships/image" Target="../media/image500.png"/><Relationship Id="rId37" Type="http://schemas.openxmlformats.org/officeDocument/2006/relationships/customXml" Target="../ink/ink498.xml"/><Relationship Id="rId53" Type="http://schemas.openxmlformats.org/officeDocument/2006/relationships/customXml" Target="../ink/ink506.xml"/><Relationship Id="rId58" Type="http://schemas.openxmlformats.org/officeDocument/2006/relationships/customXml" Target="../ink/ink509.xml"/><Relationship Id="rId74" Type="http://schemas.openxmlformats.org/officeDocument/2006/relationships/customXml" Target="../ink/ink517.xml"/><Relationship Id="rId79" Type="http://schemas.openxmlformats.org/officeDocument/2006/relationships/image" Target="../media/image522.png"/><Relationship Id="rId102" Type="http://schemas.openxmlformats.org/officeDocument/2006/relationships/customXml" Target="../ink/ink531.xml"/><Relationship Id="rId123" Type="http://schemas.openxmlformats.org/officeDocument/2006/relationships/image" Target="../media/image544.png"/><Relationship Id="rId128" Type="http://schemas.openxmlformats.org/officeDocument/2006/relationships/customXml" Target="../ink/ink544.xml"/><Relationship Id="rId5" Type="http://schemas.openxmlformats.org/officeDocument/2006/relationships/customXml" Target="../ink/ink482.xml"/><Relationship Id="rId90" Type="http://schemas.openxmlformats.org/officeDocument/2006/relationships/customXml" Target="../ink/ink525.xml"/><Relationship Id="rId95" Type="http://schemas.openxmlformats.org/officeDocument/2006/relationships/image" Target="../media/image530.png"/><Relationship Id="rId22" Type="http://schemas.openxmlformats.org/officeDocument/2006/relationships/image" Target="../media/image495.png"/><Relationship Id="rId27" Type="http://schemas.openxmlformats.org/officeDocument/2006/relationships/customXml" Target="../ink/ink493.xml"/><Relationship Id="rId43" Type="http://schemas.openxmlformats.org/officeDocument/2006/relationships/customXml" Target="../ink/ink501.xml"/><Relationship Id="rId48" Type="http://schemas.openxmlformats.org/officeDocument/2006/relationships/image" Target="../media/image508.png"/><Relationship Id="rId64" Type="http://schemas.openxmlformats.org/officeDocument/2006/relationships/customXml" Target="../ink/ink512.xml"/><Relationship Id="rId69" Type="http://schemas.openxmlformats.org/officeDocument/2006/relationships/image" Target="../media/image517.png"/><Relationship Id="rId113" Type="http://schemas.openxmlformats.org/officeDocument/2006/relationships/image" Target="../media/image539.png"/><Relationship Id="rId118" Type="http://schemas.openxmlformats.org/officeDocument/2006/relationships/customXml" Target="../ink/ink539.xml"/><Relationship Id="rId134" Type="http://schemas.openxmlformats.org/officeDocument/2006/relationships/customXml" Target="../ink/ink547.xml"/><Relationship Id="rId139" Type="http://schemas.openxmlformats.org/officeDocument/2006/relationships/image" Target="../media/image552.png"/><Relationship Id="rId80" Type="http://schemas.openxmlformats.org/officeDocument/2006/relationships/customXml" Target="../ink/ink520.xml"/><Relationship Id="rId85" Type="http://schemas.openxmlformats.org/officeDocument/2006/relationships/image" Target="../media/image525.png"/><Relationship Id="rId12" Type="http://schemas.openxmlformats.org/officeDocument/2006/relationships/image" Target="../media/image490.png"/><Relationship Id="rId17" Type="http://schemas.openxmlformats.org/officeDocument/2006/relationships/customXml" Target="../ink/ink488.xml"/><Relationship Id="rId33" Type="http://schemas.openxmlformats.org/officeDocument/2006/relationships/customXml" Target="../ink/ink496.xml"/><Relationship Id="rId38" Type="http://schemas.openxmlformats.org/officeDocument/2006/relationships/image" Target="../media/image503.png"/><Relationship Id="rId59" Type="http://schemas.openxmlformats.org/officeDocument/2006/relationships/image" Target="../media/image512.png"/><Relationship Id="rId103" Type="http://schemas.openxmlformats.org/officeDocument/2006/relationships/image" Target="../media/image534.png"/><Relationship Id="rId108" Type="http://schemas.openxmlformats.org/officeDocument/2006/relationships/customXml" Target="../ink/ink534.xml"/><Relationship Id="rId124" Type="http://schemas.openxmlformats.org/officeDocument/2006/relationships/customXml" Target="../ink/ink542.xml"/><Relationship Id="rId129" Type="http://schemas.openxmlformats.org/officeDocument/2006/relationships/image" Target="../media/image547.png"/><Relationship Id="rId54" Type="http://schemas.openxmlformats.org/officeDocument/2006/relationships/image" Target="../media/image20.png"/><Relationship Id="rId70" Type="http://schemas.openxmlformats.org/officeDocument/2006/relationships/customXml" Target="../ink/ink515.xml"/><Relationship Id="rId75" Type="http://schemas.openxmlformats.org/officeDocument/2006/relationships/image" Target="../media/image520.png"/><Relationship Id="rId91" Type="http://schemas.openxmlformats.org/officeDocument/2006/relationships/image" Target="../media/image528.png"/><Relationship Id="rId96" Type="http://schemas.openxmlformats.org/officeDocument/2006/relationships/customXml" Target="../ink/ink528.xml"/><Relationship Id="rId140" Type="http://schemas.openxmlformats.org/officeDocument/2006/relationships/customXml" Target="../ink/ink55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7.png"/><Relationship Id="rId23" Type="http://schemas.openxmlformats.org/officeDocument/2006/relationships/customXml" Target="../ink/ink491.xml"/><Relationship Id="rId28" Type="http://schemas.openxmlformats.org/officeDocument/2006/relationships/image" Target="../media/image498.png"/><Relationship Id="rId49" Type="http://schemas.openxmlformats.org/officeDocument/2006/relationships/customXml" Target="../ink/ink504.xml"/><Relationship Id="rId114" Type="http://schemas.openxmlformats.org/officeDocument/2006/relationships/customXml" Target="../ink/ink537.xml"/><Relationship Id="rId119" Type="http://schemas.openxmlformats.org/officeDocument/2006/relationships/image" Target="../media/image542.png"/><Relationship Id="rId44" Type="http://schemas.openxmlformats.org/officeDocument/2006/relationships/image" Target="../media/image506.png"/><Relationship Id="rId60" Type="http://schemas.openxmlformats.org/officeDocument/2006/relationships/customXml" Target="../ink/ink510.xml"/><Relationship Id="rId65" Type="http://schemas.openxmlformats.org/officeDocument/2006/relationships/image" Target="../media/image515.png"/><Relationship Id="rId81" Type="http://schemas.openxmlformats.org/officeDocument/2006/relationships/image" Target="../media/image523.png"/><Relationship Id="rId86" Type="http://schemas.openxmlformats.org/officeDocument/2006/relationships/customXml" Target="../ink/ink523.xml"/><Relationship Id="rId130" Type="http://schemas.openxmlformats.org/officeDocument/2006/relationships/customXml" Target="../ink/ink545.xml"/><Relationship Id="rId135" Type="http://schemas.openxmlformats.org/officeDocument/2006/relationships/image" Target="../media/image550.png"/><Relationship Id="rId13" Type="http://schemas.openxmlformats.org/officeDocument/2006/relationships/customXml" Target="../ink/ink486.xml"/><Relationship Id="rId18" Type="http://schemas.openxmlformats.org/officeDocument/2006/relationships/image" Target="../media/image493.png"/><Relationship Id="rId39" Type="http://schemas.openxmlformats.org/officeDocument/2006/relationships/customXml" Target="../ink/ink499.xml"/><Relationship Id="rId109" Type="http://schemas.openxmlformats.org/officeDocument/2006/relationships/image" Target="../media/image537.png"/><Relationship Id="rId34" Type="http://schemas.openxmlformats.org/officeDocument/2006/relationships/image" Target="../media/image501.png"/><Relationship Id="rId50" Type="http://schemas.openxmlformats.org/officeDocument/2006/relationships/image" Target="../media/image509.png"/><Relationship Id="rId55" Type="http://schemas.openxmlformats.org/officeDocument/2006/relationships/customXml" Target="../ink/ink507.xml"/><Relationship Id="rId76" Type="http://schemas.openxmlformats.org/officeDocument/2006/relationships/customXml" Target="../ink/ink518.xml"/><Relationship Id="rId97" Type="http://schemas.openxmlformats.org/officeDocument/2006/relationships/image" Target="../media/image531.png"/><Relationship Id="rId104" Type="http://schemas.openxmlformats.org/officeDocument/2006/relationships/customXml" Target="../ink/ink532.xml"/><Relationship Id="rId120" Type="http://schemas.openxmlformats.org/officeDocument/2006/relationships/customXml" Target="../ink/ink540.xml"/><Relationship Id="rId125" Type="http://schemas.openxmlformats.org/officeDocument/2006/relationships/image" Target="../media/image545.png"/><Relationship Id="rId141" Type="http://schemas.openxmlformats.org/officeDocument/2006/relationships/image" Target="../media/image553.png"/><Relationship Id="rId7" Type="http://schemas.openxmlformats.org/officeDocument/2006/relationships/customXml" Target="../ink/ink483.xml"/><Relationship Id="rId71" Type="http://schemas.openxmlformats.org/officeDocument/2006/relationships/image" Target="../media/image518.png"/><Relationship Id="rId92" Type="http://schemas.openxmlformats.org/officeDocument/2006/relationships/customXml" Target="../ink/ink526.xml"/><Relationship Id="rId2" Type="http://schemas.openxmlformats.org/officeDocument/2006/relationships/image" Target="../media/image4.jpeg"/><Relationship Id="rId29" Type="http://schemas.openxmlformats.org/officeDocument/2006/relationships/customXml" Target="../ink/ink494.xml"/><Relationship Id="rId24" Type="http://schemas.openxmlformats.org/officeDocument/2006/relationships/image" Target="../media/image496.png"/><Relationship Id="rId40" Type="http://schemas.openxmlformats.org/officeDocument/2006/relationships/image" Target="../media/image504.png"/><Relationship Id="rId45" Type="http://schemas.openxmlformats.org/officeDocument/2006/relationships/customXml" Target="../ink/ink502.xml"/><Relationship Id="rId66" Type="http://schemas.openxmlformats.org/officeDocument/2006/relationships/customXml" Target="../ink/ink513.xml"/><Relationship Id="rId87" Type="http://schemas.openxmlformats.org/officeDocument/2006/relationships/image" Target="../media/image526.png"/><Relationship Id="rId110" Type="http://schemas.openxmlformats.org/officeDocument/2006/relationships/customXml" Target="../ink/ink535.xml"/><Relationship Id="rId115" Type="http://schemas.openxmlformats.org/officeDocument/2006/relationships/image" Target="../media/image540.png"/><Relationship Id="rId131" Type="http://schemas.openxmlformats.org/officeDocument/2006/relationships/image" Target="../media/image548.png"/><Relationship Id="rId136" Type="http://schemas.openxmlformats.org/officeDocument/2006/relationships/customXml" Target="../ink/ink548.xml"/><Relationship Id="rId61" Type="http://schemas.openxmlformats.org/officeDocument/2006/relationships/image" Target="../media/image513.png"/><Relationship Id="rId82" Type="http://schemas.openxmlformats.org/officeDocument/2006/relationships/customXml" Target="../ink/ink521.xml"/><Relationship Id="rId19" Type="http://schemas.openxmlformats.org/officeDocument/2006/relationships/customXml" Target="../ink/ink489.xml"/><Relationship Id="rId14" Type="http://schemas.openxmlformats.org/officeDocument/2006/relationships/image" Target="../media/image491.png"/><Relationship Id="rId30" Type="http://schemas.openxmlformats.org/officeDocument/2006/relationships/image" Target="../media/image499.png"/><Relationship Id="rId35" Type="http://schemas.openxmlformats.org/officeDocument/2006/relationships/customXml" Target="../ink/ink497.xml"/><Relationship Id="rId56" Type="http://schemas.openxmlformats.org/officeDocument/2006/relationships/customXml" Target="../ink/ink508.xml"/><Relationship Id="rId77" Type="http://schemas.openxmlformats.org/officeDocument/2006/relationships/image" Target="../media/image521.png"/><Relationship Id="rId100" Type="http://schemas.openxmlformats.org/officeDocument/2006/relationships/customXml" Target="../ink/ink530.xml"/><Relationship Id="rId105" Type="http://schemas.openxmlformats.org/officeDocument/2006/relationships/image" Target="../media/image535.png"/><Relationship Id="rId126" Type="http://schemas.openxmlformats.org/officeDocument/2006/relationships/customXml" Target="../ink/ink543.xml"/><Relationship Id="rId8" Type="http://schemas.openxmlformats.org/officeDocument/2006/relationships/image" Target="../media/image488.png"/><Relationship Id="rId51" Type="http://schemas.openxmlformats.org/officeDocument/2006/relationships/customXml" Target="../ink/ink505.xml"/><Relationship Id="rId72" Type="http://schemas.openxmlformats.org/officeDocument/2006/relationships/customXml" Target="../ink/ink516.xml"/><Relationship Id="rId93" Type="http://schemas.openxmlformats.org/officeDocument/2006/relationships/image" Target="../media/image529.png"/><Relationship Id="rId98" Type="http://schemas.openxmlformats.org/officeDocument/2006/relationships/customXml" Target="../ink/ink529.xml"/><Relationship Id="rId121" Type="http://schemas.openxmlformats.org/officeDocument/2006/relationships/image" Target="../media/image543.png"/><Relationship Id="rId3" Type="http://schemas.openxmlformats.org/officeDocument/2006/relationships/image" Target="../media/image1.png"/><Relationship Id="rId25" Type="http://schemas.openxmlformats.org/officeDocument/2006/relationships/customXml" Target="../ink/ink492.xml"/><Relationship Id="rId46" Type="http://schemas.openxmlformats.org/officeDocument/2006/relationships/image" Target="../media/image507.png"/><Relationship Id="rId67" Type="http://schemas.openxmlformats.org/officeDocument/2006/relationships/image" Target="../media/image516.png"/><Relationship Id="rId116" Type="http://schemas.openxmlformats.org/officeDocument/2006/relationships/customXml" Target="../ink/ink538.xml"/><Relationship Id="rId137" Type="http://schemas.openxmlformats.org/officeDocument/2006/relationships/image" Target="../media/image551.png"/><Relationship Id="rId20" Type="http://schemas.openxmlformats.org/officeDocument/2006/relationships/image" Target="../media/image494.png"/><Relationship Id="rId41" Type="http://schemas.openxmlformats.org/officeDocument/2006/relationships/customXml" Target="../ink/ink500.xml"/><Relationship Id="rId62" Type="http://schemas.openxmlformats.org/officeDocument/2006/relationships/customXml" Target="../ink/ink511.xml"/><Relationship Id="rId83" Type="http://schemas.openxmlformats.org/officeDocument/2006/relationships/image" Target="../media/image524.png"/><Relationship Id="rId88" Type="http://schemas.openxmlformats.org/officeDocument/2006/relationships/customXml" Target="../ink/ink524.xml"/><Relationship Id="rId111" Type="http://schemas.openxmlformats.org/officeDocument/2006/relationships/image" Target="../media/image538.png"/><Relationship Id="rId132" Type="http://schemas.openxmlformats.org/officeDocument/2006/relationships/customXml" Target="../ink/ink546.xml"/><Relationship Id="rId15" Type="http://schemas.openxmlformats.org/officeDocument/2006/relationships/customXml" Target="../ink/ink487.xml"/><Relationship Id="rId36" Type="http://schemas.openxmlformats.org/officeDocument/2006/relationships/image" Target="../media/image502.png"/><Relationship Id="rId57" Type="http://schemas.openxmlformats.org/officeDocument/2006/relationships/image" Target="../media/image511.png"/><Relationship Id="rId106" Type="http://schemas.openxmlformats.org/officeDocument/2006/relationships/customXml" Target="../ink/ink533.xml"/><Relationship Id="rId127" Type="http://schemas.openxmlformats.org/officeDocument/2006/relationships/image" Target="../media/image546.png"/><Relationship Id="rId10" Type="http://schemas.openxmlformats.org/officeDocument/2006/relationships/image" Target="../media/image489.png"/><Relationship Id="rId31" Type="http://schemas.openxmlformats.org/officeDocument/2006/relationships/customXml" Target="../ink/ink495.xml"/><Relationship Id="rId52" Type="http://schemas.openxmlformats.org/officeDocument/2006/relationships/image" Target="../media/image510.png"/><Relationship Id="rId73" Type="http://schemas.openxmlformats.org/officeDocument/2006/relationships/image" Target="../media/image519.png"/><Relationship Id="rId78" Type="http://schemas.openxmlformats.org/officeDocument/2006/relationships/customXml" Target="../ink/ink519.xml"/><Relationship Id="rId94" Type="http://schemas.openxmlformats.org/officeDocument/2006/relationships/customXml" Target="../ink/ink527.xml"/><Relationship Id="rId99" Type="http://schemas.openxmlformats.org/officeDocument/2006/relationships/image" Target="../media/image532.png"/><Relationship Id="rId101" Type="http://schemas.openxmlformats.org/officeDocument/2006/relationships/image" Target="../media/image533.png"/><Relationship Id="rId122" Type="http://schemas.openxmlformats.org/officeDocument/2006/relationships/customXml" Target="../ink/ink541.xml"/><Relationship Id="rId4" Type="http://schemas.openxmlformats.org/officeDocument/2006/relationships/image" Target="../media/image486.png"/><Relationship Id="rId9" Type="http://schemas.openxmlformats.org/officeDocument/2006/relationships/customXml" Target="../ink/ink484.xml"/><Relationship Id="rId26" Type="http://schemas.openxmlformats.org/officeDocument/2006/relationships/image" Target="../media/image497.png"/><Relationship Id="rId47" Type="http://schemas.openxmlformats.org/officeDocument/2006/relationships/customXml" Target="../ink/ink503.xml"/><Relationship Id="rId68" Type="http://schemas.openxmlformats.org/officeDocument/2006/relationships/customXml" Target="../ink/ink514.xml"/><Relationship Id="rId89" Type="http://schemas.openxmlformats.org/officeDocument/2006/relationships/image" Target="../media/image527.png"/><Relationship Id="rId112" Type="http://schemas.openxmlformats.org/officeDocument/2006/relationships/customXml" Target="../ink/ink536.xml"/><Relationship Id="rId133" Type="http://schemas.openxmlformats.org/officeDocument/2006/relationships/image" Target="../media/image549.png"/><Relationship Id="rId16" Type="http://schemas.openxmlformats.org/officeDocument/2006/relationships/image" Target="../media/image492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09.png"/><Relationship Id="rId21" Type="http://schemas.openxmlformats.org/officeDocument/2006/relationships/customXml" Target="../ink/ink559.xml"/><Relationship Id="rId63" Type="http://schemas.openxmlformats.org/officeDocument/2006/relationships/customXml" Target="../ink/ink580.xml"/><Relationship Id="rId159" Type="http://schemas.openxmlformats.org/officeDocument/2006/relationships/image" Target="../media/image630.png"/><Relationship Id="rId170" Type="http://schemas.openxmlformats.org/officeDocument/2006/relationships/customXml" Target="../ink/ink634.xml"/><Relationship Id="rId226" Type="http://schemas.openxmlformats.org/officeDocument/2006/relationships/customXml" Target="../ink/ink662.xml"/><Relationship Id="rId268" Type="http://schemas.openxmlformats.org/officeDocument/2006/relationships/customXml" Target="../ink/ink683.xml"/><Relationship Id="rId11" Type="http://schemas.openxmlformats.org/officeDocument/2006/relationships/customXml" Target="../ink/ink554.xml"/><Relationship Id="rId32" Type="http://schemas.openxmlformats.org/officeDocument/2006/relationships/image" Target="../media/image568.png"/><Relationship Id="rId53" Type="http://schemas.openxmlformats.org/officeDocument/2006/relationships/customXml" Target="../ink/ink575.xml"/><Relationship Id="rId74" Type="http://schemas.openxmlformats.org/officeDocument/2006/relationships/image" Target="../media/image589.png"/><Relationship Id="rId128" Type="http://schemas.openxmlformats.org/officeDocument/2006/relationships/customXml" Target="../ink/ink613.xml"/><Relationship Id="rId149" Type="http://schemas.openxmlformats.org/officeDocument/2006/relationships/image" Target="../media/image625.png"/><Relationship Id="rId5" Type="http://schemas.openxmlformats.org/officeDocument/2006/relationships/customXml" Target="../ink/ink551.xml"/><Relationship Id="rId95" Type="http://schemas.openxmlformats.org/officeDocument/2006/relationships/image" Target="../media/image598.png"/><Relationship Id="rId160" Type="http://schemas.openxmlformats.org/officeDocument/2006/relationships/customXml" Target="../ink/ink629.xml"/><Relationship Id="rId181" Type="http://schemas.openxmlformats.org/officeDocument/2006/relationships/image" Target="../media/image641.png"/><Relationship Id="rId216" Type="http://schemas.openxmlformats.org/officeDocument/2006/relationships/customXml" Target="../ink/ink657.xml"/><Relationship Id="rId237" Type="http://schemas.openxmlformats.org/officeDocument/2006/relationships/image" Target="../media/image669.png"/><Relationship Id="rId258" Type="http://schemas.openxmlformats.org/officeDocument/2006/relationships/customXml" Target="../ink/ink678.xml"/><Relationship Id="rId22" Type="http://schemas.openxmlformats.org/officeDocument/2006/relationships/image" Target="../media/image563.png"/><Relationship Id="rId43" Type="http://schemas.openxmlformats.org/officeDocument/2006/relationships/customXml" Target="../ink/ink570.xml"/><Relationship Id="rId64" Type="http://schemas.openxmlformats.org/officeDocument/2006/relationships/image" Target="../media/image584.png"/><Relationship Id="rId118" Type="http://schemas.openxmlformats.org/officeDocument/2006/relationships/customXml" Target="../ink/ink608.xml"/><Relationship Id="rId139" Type="http://schemas.openxmlformats.org/officeDocument/2006/relationships/image" Target="../media/image620.png"/><Relationship Id="rId85" Type="http://schemas.openxmlformats.org/officeDocument/2006/relationships/customXml" Target="../ink/ink591.xml"/><Relationship Id="rId150" Type="http://schemas.openxmlformats.org/officeDocument/2006/relationships/customXml" Target="../ink/ink624.xml"/><Relationship Id="rId171" Type="http://schemas.openxmlformats.org/officeDocument/2006/relationships/image" Target="../media/image636.png"/><Relationship Id="rId192" Type="http://schemas.openxmlformats.org/officeDocument/2006/relationships/customXml" Target="../ink/ink645.xml"/><Relationship Id="rId206" Type="http://schemas.openxmlformats.org/officeDocument/2006/relationships/customXml" Target="../ink/ink652.xml"/><Relationship Id="rId227" Type="http://schemas.openxmlformats.org/officeDocument/2006/relationships/image" Target="../media/image664.png"/><Relationship Id="rId248" Type="http://schemas.openxmlformats.org/officeDocument/2006/relationships/customXml" Target="../ink/ink673.xml"/><Relationship Id="rId269" Type="http://schemas.openxmlformats.org/officeDocument/2006/relationships/image" Target="../media/image685.png"/><Relationship Id="rId12" Type="http://schemas.openxmlformats.org/officeDocument/2006/relationships/image" Target="../media/image558.png"/><Relationship Id="rId33" Type="http://schemas.openxmlformats.org/officeDocument/2006/relationships/customXml" Target="../ink/ink565.xml"/><Relationship Id="rId108" Type="http://schemas.openxmlformats.org/officeDocument/2006/relationships/customXml" Target="../ink/ink603.xml"/><Relationship Id="rId129" Type="http://schemas.openxmlformats.org/officeDocument/2006/relationships/image" Target="../media/image615.png"/><Relationship Id="rId54" Type="http://schemas.openxmlformats.org/officeDocument/2006/relationships/image" Target="../media/image579.png"/><Relationship Id="rId75" Type="http://schemas.openxmlformats.org/officeDocument/2006/relationships/customXml" Target="../ink/ink586.xml"/><Relationship Id="rId96" Type="http://schemas.openxmlformats.org/officeDocument/2006/relationships/customXml" Target="../ink/ink597.xml"/><Relationship Id="rId140" Type="http://schemas.openxmlformats.org/officeDocument/2006/relationships/customXml" Target="../ink/ink619.xml"/><Relationship Id="rId161" Type="http://schemas.openxmlformats.org/officeDocument/2006/relationships/image" Target="../media/image631.png"/><Relationship Id="rId182" Type="http://schemas.openxmlformats.org/officeDocument/2006/relationships/customXml" Target="../ink/ink640.xml"/><Relationship Id="rId217" Type="http://schemas.openxmlformats.org/officeDocument/2006/relationships/image" Target="../media/image659.png"/><Relationship Id="rId6" Type="http://schemas.openxmlformats.org/officeDocument/2006/relationships/image" Target="../media/image555.png"/><Relationship Id="rId238" Type="http://schemas.openxmlformats.org/officeDocument/2006/relationships/customXml" Target="../ink/ink668.xml"/><Relationship Id="rId259" Type="http://schemas.openxmlformats.org/officeDocument/2006/relationships/image" Target="../media/image680.png"/><Relationship Id="rId23" Type="http://schemas.openxmlformats.org/officeDocument/2006/relationships/customXml" Target="../ink/ink560.xml"/><Relationship Id="rId119" Type="http://schemas.openxmlformats.org/officeDocument/2006/relationships/image" Target="../media/image610.png"/><Relationship Id="rId270" Type="http://schemas.openxmlformats.org/officeDocument/2006/relationships/customXml" Target="../ink/ink684.xml"/><Relationship Id="rId44" Type="http://schemas.openxmlformats.org/officeDocument/2006/relationships/image" Target="../media/image574.png"/><Relationship Id="rId65" Type="http://schemas.openxmlformats.org/officeDocument/2006/relationships/customXml" Target="../ink/ink581.xml"/><Relationship Id="rId86" Type="http://schemas.openxmlformats.org/officeDocument/2006/relationships/image" Target="../media/image595.png"/><Relationship Id="rId130" Type="http://schemas.openxmlformats.org/officeDocument/2006/relationships/customXml" Target="../ink/ink614.xml"/><Relationship Id="rId151" Type="http://schemas.openxmlformats.org/officeDocument/2006/relationships/image" Target="../media/image626.png"/><Relationship Id="rId172" Type="http://schemas.openxmlformats.org/officeDocument/2006/relationships/customXml" Target="../ink/ink635.xml"/><Relationship Id="rId193" Type="http://schemas.openxmlformats.org/officeDocument/2006/relationships/image" Target="../media/image647.png"/><Relationship Id="rId207" Type="http://schemas.openxmlformats.org/officeDocument/2006/relationships/image" Target="../media/image654.png"/><Relationship Id="rId228" Type="http://schemas.openxmlformats.org/officeDocument/2006/relationships/customXml" Target="../ink/ink663.xml"/><Relationship Id="rId249" Type="http://schemas.openxmlformats.org/officeDocument/2006/relationships/image" Target="../media/image675.png"/><Relationship Id="rId13" Type="http://schemas.openxmlformats.org/officeDocument/2006/relationships/customXml" Target="../ink/ink555.xml"/><Relationship Id="rId109" Type="http://schemas.openxmlformats.org/officeDocument/2006/relationships/image" Target="../media/image605.png"/><Relationship Id="rId260" Type="http://schemas.openxmlformats.org/officeDocument/2006/relationships/customXml" Target="../ink/ink679.xml"/><Relationship Id="rId34" Type="http://schemas.openxmlformats.org/officeDocument/2006/relationships/image" Target="../media/image569.png"/><Relationship Id="rId55" Type="http://schemas.openxmlformats.org/officeDocument/2006/relationships/customXml" Target="../ink/ink576.xml"/><Relationship Id="rId76" Type="http://schemas.openxmlformats.org/officeDocument/2006/relationships/image" Target="../media/image590.png"/><Relationship Id="rId97" Type="http://schemas.openxmlformats.org/officeDocument/2006/relationships/image" Target="../media/image599.png"/><Relationship Id="rId120" Type="http://schemas.openxmlformats.org/officeDocument/2006/relationships/customXml" Target="../ink/ink609.xml"/><Relationship Id="rId141" Type="http://schemas.openxmlformats.org/officeDocument/2006/relationships/image" Target="../media/image621.png"/><Relationship Id="rId7" Type="http://schemas.openxmlformats.org/officeDocument/2006/relationships/customXml" Target="../ink/ink552.xml"/><Relationship Id="rId162" Type="http://schemas.openxmlformats.org/officeDocument/2006/relationships/customXml" Target="../ink/ink630.xml"/><Relationship Id="rId183" Type="http://schemas.openxmlformats.org/officeDocument/2006/relationships/image" Target="../media/image642.png"/><Relationship Id="rId218" Type="http://schemas.openxmlformats.org/officeDocument/2006/relationships/customXml" Target="../ink/ink658.xml"/><Relationship Id="rId239" Type="http://schemas.openxmlformats.org/officeDocument/2006/relationships/image" Target="../media/image670.png"/><Relationship Id="rId250" Type="http://schemas.openxmlformats.org/officeDocument/2006/relationships/customXml" Target="../ink/ink674.xml"/><Relationship Id="rId271" Type="http://schemas.openxmlformats.org/officeDocument/2006/relationships/image" Target="../media/image686.png"/><Relationship Id="rId24" Type="http://schemas.openxmlformats.org/officeDocument/2006/relationships/image" Target="../media/image564.png"/><Relationship Id="rId45" Type="http://schemas.openxmlformats.org/officeDocument/2006/relationships/customXml" Target="../ink/ink571.xml"/><Relationship Id="rId66" Type="http://schemas.openxmlformats.org/officeDocument/2006/relationships/image" Target="../media/image585.png"/><Relationship Id="rId87" Type="http://schemas.openxmlformats.org/officeDocument/2006/relationships/customXml" Target="../ink/ink592.xml"/><Relationship Id="rId110" Type="http://schemas.openxmlformats.org/officeDocument/2006/relationships/customXml" Target="../ink/ink604.xml"/><Relationship Id="rId131" Type="http://schemas.openxmlformats.org/officeDocument/2006/relationships/image" Target="../media/image616.png"/><Relationship Id="rId152" Type="http://schemas.openxmlformats.org/officeDocument/2006/relationships/customXml" Target="../ink/ink625.xml"/><Relationship Id="rId173" Type="http://schemas.openxmlformats.org/officeDocument/2006/relationships/image" Target="../media/image637.png"/><Relationship Id="rId194" Type="http://schemas.openxmlformats.org/officeDocument/2006/relationships/customXml" Target="../ink/ink646.xml"/><Relationship Id="rId208" Type="http://schemas.openxmlformats.org/officeDocument/2006/relationships/customXml" Target="../ink/ink653.xml"/><Relationship Id="rId229" Type="http://schemas.openxmlformats.org/officeDocument/2006/relationships/image" Target="../media/image665.png"/><Relationship Id="rId240" Type="http://schemas.openxmlformats.org/officeDocument/2006/relationships/customXml" Target="../ink/ink669.xml"/><Relationship Id="rId261" Type="http://schemas.openxmlformats.org/officeDocument/2006/relationships/image" Target="../media/image681.png"/><Relationship Id="rId14" Type="http://schemas.openxmlformats.org/officeDocument/2006/relationships/image" Target="../media/image559.png"/><Relationship Id="rId35" Type="http://schemas.openxmlformats.org/officeDocument/2006/relationships/customXml" Target="../ink/ink566.xml"/><Relationship Id="rId56" Type="http://schemas.openxmlformats.org/officeDocument/2006/relationships/image" Target="../media/image580.png"/><Relationship Id="rId77" Type="http://schemas.openxmlformats.org/officeDocument/2006/relationships/customXml" Target="../ink/ink587.xml"/><Relationship Id="rId100" Type="http://schemas.openxmlformats.org/officeDocument/2006/relationships/customXml" Target="../ink/ink599.xml"/><Relationship Id="rId8" Type="http://schemas.openxmlformats.org/officeDocument/2006/relationships/image" Target="../media/image556.png"/><Relationship Id="rId98" Type="http://schemas.openxmlformats.org/officeDocument/2006/relationships/customXml" Target="../ink/ink598.xml"/><Relationship Id="rId121" Type="http://schemas.openxmlformats.org/officeDocument/2006/relationships/image" Target="../media/image611.png"/><Relationship Id="rId142" Type="http://schemas.openxmlformats.org/officeDocument/2006/relationships/customXml" Target="../ink/ink620.xml"/><Relationship Id="rId163" Type="http://schemas.openxmlformats.org/officeDocument/2006/relationships/image" Target="../media/image632.png"/><Relationship Id="rId184" Type="http://schemas.openxmlformats.org/officeDocument/2006/relationships/customXml" Target="../ink/ink641.xml"/><Relationship Id="rId219" Type="http://schemas.openxmlformats.org/officeDocument/2006/relationships/image" Target="../media/image660.png"/><Relationship Id="rId230" Type="http://schemas.openxmlformats.org/officeDocument/2006/relationships/customXml" Target="../ink/ink664.xml"/><Relationship Id="rId251" Type="http://schemas.openxmlformats.org/officeDocument/2006/relationships/image" Target="../media/image676.png"/><Relationship Id="rId25" Type="http://schemas.openxmlformats.org/officeDocument/2006/relationships/customXml" Target="../ink/ink561.xml"/><Relationship Id="rId46" Type="http://schemas.openxmlformats.org/officeDocument/2006/relationships/image" Target="../media/image575.png"/><Relationship Id="rId67" Type="http://schemas.openxmlformats.org/officeDocument/2006/relationships/customXml" Target="../ink/ink582.xml"/><Relationship Id="rId88" Type="http://schemas.openxmlformats.org/officeDocument/2006/relationships/image" Target="../media/image596.png"/><Relationship Id="rId111" Type="http://schemas.openxmlformats.org/officeDocument/2006/relationships/image" Target="../media/image606.png"/><Relationship Id="rId132" Type="http://schemas.openxmlformats.org/officeDocument/2006/relationships/customXml" Target="../ink/ink615.xml"/><Relationship Id="rId153" Type="http://schemas.openxmlformats.org/officeDocument/2006/relationships/image" Target="../media/image627.png"/><Relationship Id="rId174" Type="http://schemas.openxmlformats.org/officeDocument/2006/relationships/customXml" Target="../ink/ink636.xml"/><Relationship Id="rId195" Type="http://schemas.openxmlformats.org/officeDocument/2006/relationships/image" Target="../media/image648.png"/><Relationship Id="rId209" Type="http://schemas.openxmlformats.org/officeDocument/2006/relationships/image" Target="../media/image655.png"/><Relationship Id="rId220" Type="http://schemas.openxmlformats.org/officeDocument/2006/relationships/customXml" Target="../ink/ink659.xml"/><Relationship Id="rId241" Type="http://schemas.openxmlformats.org/officeDocument/2006/relationships/image" Target="../media/image671.png"/><Relationship Id="rId15" Type="http://schemas.openxmlformats.org/officeDocument/2006/relationships/customXml" Target="../ink/ink556.xml"/><Relationship Id="rId36" Type="http://schemas.openxmlformats.org/officeDocument/2006/relationships/image" Target="../media/image570.png"/><Relationship Id="rId57" Type="http://schemas.openxmlformats.org/officeDocument/2006/relationships/customXml" Target="../ink/ink577.xml"/><Relationship Id="rId262" Type="http://schemas.openxmlformats.org/officeDocument/2006/relationships/customXml" Target="../ink/ink680.xml"/><Relationship Id="rId78" Type="http://schemas.openxmlformats.org/officeDocument/2006/relationships/image" Target="../media/image591.png"/><Relationship Id="rId99" Type="http://schemas.openxmlformats.org/officeDocument/2006/relationships/image" Target="../media/image600.png"/><Relationship Id="rId101" Type="http://schemas.openxmlformats.org/officeDocument/2006/relationships/image" Target="../media/image601.png"/><Relationship Id="rId122" Type="http://schemas.openxmlformats.org/officeDocument/2006/relationships/customXml" Target="../ink/ink610.xml"/><Relationship Id="rId143" Type="http://schemas.openxmlformats.org/officeDocument/2006/relationships/image" Target="../media/image622.png"/><Relationship Id="rId164" Type="http://schemas.openxmlformats.org/officeDocument/2006/relationships/customXml" Target="../ink/ink631.xml"/><Relationship Id="rId185" Type="http://schemas.openxmlformats.org/officeDocument/2006/relationships/image" Target="../media/image643.png"/><Relationship Id="rId9" Type="http://schemas.openxmlformats.org/officeDocument/2006/relationships/customXml" Target="../ink/ink553.xml"/><Relationship Id="rId210" Type="http://schemas.openxmlformats.org/officeDocument/2006/relationships/customXml" Target="../ink/ink654.xml"/><Relationship Id="rId26" Type="http://schemas.openxmlformats.org/officeDocument/2006/relationships/image" Target="../media/image565.png"/><Relationship Id="rId231" Type="http://schemas.openxmlformats.org/officeDocument/2006/relationships/image" Target="../media/image666.png"/><Relationship Id="rId252" Type="http://schemas.openxmlformats.org/officeDocument/2006/relationships/customXml" Target="../ink/ink675.xml"/><Relationship Id="rId47" Type="http://schemas.openxmlformats.org/officeDocument/2006/relationships/customXml" Target="../ink/ink572.xml"/><Relationship Id="rId68" Type="http://schemas.openxmlformats.org/officeDocument/2006/relationships/image" Target="../media/image586.png"/><Relationship Id="rId89" Type="http://schemas.openxmlformats.org/officeDocument/2006/relationships/customXml" Target="../ink/ink593.xml"/><Relationship Id="rId112" Type="http://schemas.openxmlformats.org/officeDocument/2006/relationships/customXml" Target="../ink/ink605.xml"/><Relationship Id="rId133" Type="http://schemas.openxmlformats.org/officeDocument/2006/relationships/image" Target="../media/image617.png"/><Relationship Id="rId154" Type="http://schemas.openxmlformats.org/officeDocument/2006/relationships/customXml" Target="../ink/ink626.xml"/><Relationship Id="rId175" Type="http://schemas.openxmlformats.org/officeDocument/2006/relationships/image" Target="../media/image638.png"/><Relationship Id="rId196" Type="http://schemas.openxmlformats.org/officeDocument/2006/relationships/customXml" Target="../ink/ink647.xml"/><Relationship Id="rId200" Type="http://schemas.openxmlformats.org/officeDocument/2006/relationships/customXml" Target="../ink/ink649.xml"/><Relationship Id="rId16" Type="http://schemas.openxmlformats.org/officeDocument/2006/relationships/image" Target="../media/image560.png"/><Relationship Id="rId221" Type="http://schemas.openxmlformats.org/officeDocument/2006/relationships/image" Target="../media/image661.png"/><Relationship Id="rId242" Type="http://schemas.openxmlformats.org/officeDocument/2006/relationships/customXml" Target="../ink/ink670.xml"/><Relationship Id="rId263" Type="http://schemas.openxmlformats.org/officeDocument/2006/relationships/image" Target="../media/image682.png"/><Relationship Id="rId37" Type="http://schemas.openxmlformats.org/officeDocument/2006/relationships/customXml" Target="../ink/ink567.xml"/><Relationship Id="rId58" Type="http://schemas.openxmlformats.org/officeDocument/2006/relationships/image" Target="../media/image581.png"/><Relationship Id="rId79" Type="http://schemas.openxmlformats.org/officeDocument/2006/relationships/customXml" Target="../ink/ink588.xml"/><Relationship Id="rId102" Type="http://schemas.openxmlformats.org/officeDocument/2006/relationships/customXml" Target="../ink/ink600.xml"/><Relationship Id="rId123" Type="http://schemas.openxmlformats.org/officeDocument/2006/relationships/image" Target="../media/image612.png"/><Relationship Id="rId144" Type="http://schemas.openxmlformats.org/officeDocument/2006/relationships/customXml" Target="../ink/ink621.xml"/><Relationship Id="rId90" Type="http://schemas.openxmlformats.org/officeDocument/2006/relationships/image" Target="../media/image20.png"/><Relationship Id="rId165" Type="http://schemas.openxmlformats.org/officeDocument/2006/relationships/image" Target="../media/image633.png"/><Relationship Id="rId186" Type="http://schemas.openxmlformats.org/officeDocument/2006/relationships/customXml" Target="../ink/ink642.xml"/><Relationship Id="rId211" Type="http://schemas.openxmlformats.org/officeDocument/2006/relationships/image" Target="../media/image656.png"/><Relationship Id="rId232" Type="http://schemas.openxmlformats.org/officeDocument/2006/relationships/customXml" Target="../ink/ink665.xml"/><Relationship Id="rId253" Type="http://schemas.openxmlformats.org/officeDocument/2006/relationships/image" Target="../media/image677.png"/><Relationship Id="rId27" Type="http://schemas.openxmlformats.org/officeDocument/2006/relationships/customXml" Target="../ink/ink562.xml"/><Relationship Id="rId48" Type="http://schemas.openxmlformats.org/officeDocument/2006/relationships/image" Target="../media/image576.png"/><Relationship Id="rId69" Type="http://schemas.openxmlformats.org/officeDocument/2006/relationships/customXml" Target="../ink/ink583.xml"/><Relationship Id="rId113" Type="http://schemas.openxmlformats.org/officeDocument/2006/relationships/image" Target="../media/image607.png"/><Relationship Id="rId134" Type="http://schemas.openxmlformats.org/officeDocument/2006/relationships/customXml" Target="../ink/ink616.xml"/><Relationship Id="rId80" Type="http://schemas.openxmlformats.org/officeDocument/2006/relationships/image" Target="../media/image592.png"/><Relationship Id="rId155" Type="http://schemas.openxmlformats.org/officeDocument/2006/relationships/image" Target="../media/image628.png"/><Relationship Id="rId176" Type="http://schemas.openxmlformats.org/officeDocument/2006/relationships/customXml" Target="../ink/ink637.xml"/><Relationship Id="rId197" Type="http://schemas.openxmlformats.org/officeDocument/2006/relationships/image" Target="../media/image649.png"/><Relationship Id="rId201" Type="http://schemas.openxmlformats.org/officeDocument/2006/relationships/image" Target="../media/image651.png"/><Relationship Id="rId222" Type="http://schemas.openxmlformats.org/officeDocument/2006/relationships/customXml" Target="../ink/ink660.xml"/><Relationship Id="rId243" Type="http://schemas.openxmlformats.org/officeDocument/2006/relationships/image" Target="../media/image672.png"/><Relationship Id="rId264" Type="http://schemas.openxmlformats.org/officeDocument/2006/relationships/customXml" Target="../ink/ink681.xml"/><Relationship Id="rId17" Type="http://schemas.openxmlformats.org/officeDocument/2006/relationships/customXml" Target="../ink/ink557.xml"/><Relationship Id="rId38" Type="http://schemas.openxmlformats.org/officeDocument/2006/relationships/image" Target="../media/image571.png"/><Relationship Id="rId59" Type="http://schemas.openxmlformats.org/officeDocument/2006/relationships/customXml" Target="../ink/ink578.xml"/><Relationship Id="rId103" Type="http://schemas.openxmlformats.org/officeDocument/2006/relationships/image" Target="../media/image602.png"/><Relationship Id="rId124" Type="http://schemas.openxmlformats.org/officeDocument/2006/relationships/customXml" Target="../ink/ink611.xml"/><Relationship Id="rId70" Type="http://schemas.openxmlformats.org/officeDocument/2006/relationships/image" Target="../media/image587.png"/><Relationship Id="rId91" Type="http://schemas.openxmlformats.org/officeDocument/2006/relationships/customXml" Target="../ink/ink594.xml"/><Relationship Id="rId145" Type="http://schemas.openxmlformats.org/officeDocument/2006/relationships/image" Target="../media/image623.png"/><Relationship Id="rId166" Type="http://schemas.openxmlformats.org/officeDocument/2006/relationships/customXml" Target="../ink/ink632.xml"/><Relationship Id="rId187" Type="http://schemas.openxmlformats.org/officeDocument/2006/relationships/image" Target="../media/image644.png"/><Relationship Id="rId1" Type="http://schemas.openxmlformats.org/officeDocument/2006/relationships/slideLayout" Target="../slideLayouts/slideLayout12.xml"/><Relationship Id="rId212" Type="http://schemas.openxmlformats.org/officeDocument/2006/relationships/customXml" Target="../ink/ink655.xml"/><Relationship Id="rId233" Type="http://schemas.openxmlformats.org/officeDocument/2006/relationships/image" Target="../media/image667.png"/><Relationship Id="rId254" Type="http://schemas.openxmlformats.org/officeDocument/2006/relationships/customXml" Target="../ink/ink676.xml"/><Relationship Id="rId28" Type="http://schemas.openxmlformats.org/officeDocument/2006/relationships/image" Target="../media/image566.png"/><Relationship Id="rId49" Type="http://schemas.openxmlformats.org/officeDocument/2006/relationships/customXml" Target="../ink/ink573.xml"/><Relationship Id="rId114" Type="http://schemas.openxmlformats.org/officeDocument/2006/relationships/customXml" Target="../ink/ink606.xml"/><Relationship Id="rId60" Type="http://schemas.openxmlformats.org/officeDocument/2006/relationships/image" Target="../media/image582.png"/><Relationship Id="rId81" Type="http://schemas.openxmlformats.org/officeDocument/2006/relationships/customXml" Target="../ink/ink589.xml"/><Relationship Id="rId135" Type="http://schemas.openxmlformats.org/officeDocument/2006/relationships/image" Target="../media/image618.png"/><Relationship Id="rId156" Type="http://schemas.openxmlformats.org/officeDocument/2006/relationships/customXml" Target="../ink/ink627.xml"/><Relationship Id="rId177" Type="http://schemas.openxmlformats.org/officeDocument/2006/relationships/image" Target="../media/image639.png"/><Relationship Id="rId198" Type="http://schemas.openxmlformats.org/officeDocument/2006/relationships/customXml" Target="../ink/ink648.xml"/><Relationship Id="rId202" Type="http://schemas.openxmlformats.org/officeDocument/2006/relationships/customXml" Target="../ink/ink650.xml"/><Relationship Id="rId223" Type="http://schemas.openxmlformats.org/officeDocument/2006/relationships/image" Target="../media/image662.png"/><Relationship Id="rId244" Type="http://schemas.openxmlformats.org/officeDocument/2006/relationships/customXml" Target="../ink/ink671.xml"/><Relationship Id="rId18" Type="http://schemas.openxmlformats.org/officeDocument/2006/relationships/image" Target="../media/image561.png"/><Relationship Id="rId39" Type="http://schemas.openxmlformats.org/officeDocument/2006/relationships/customXml" Target="../ink/ink568.xml"/><Relationship Id="rId265" Type="http://schemas.openxmlformats.org/officeDocument/2006/relationships/image" Target="../media/image683.png"/><Relationship Id="rId50" Type="http://schemas.openxmlformats.org/officeDocument/2006/relationships/image" Target="../media/image577.png"/><Relationship Id="rId104" Type="http://schemas.openxmlformats.org/officeDocument/2006/relationships/customXml" Target="../ink/ink601.xml"/><Relationship Id="rId125" Type="http://schemas.openxmlformats.org/officeDocument/2006/relationships/image" Target="../media/image613.png"/><Relationship Id="rId146" Type="http://schemas.openxmlformats.org/officeDocument/2006/relationships/customXml" Target="../ink/ink622.xml"/><Relationship Id="rId167" Type="http://schemas.openxmlformats.org/officeDocument/2006/relationships/image" Target="../media/image634.png"/><Relationship Id="rId188" Type="http://schemas.openxmlformats.org/officeDocument/2006/relationships/customXml" Target="../ink/ink643.xml"/><Relationship Id="rId71" Type="http://schemas.openxmlformats.org/officeDocument/2006/relationships/customXml" Target="../ink/ink584.xml"/><Relationship Id="rId92" Type="http://schemas.openxmlformats.org/officeDocument/2006/relationships/customXml" Target="../ink/ink595.xml"/><Relationship Id="rId213" Type="http://schemas.openxmlformats.org/officeDocument/2006/relationships/image" Target="../media/image657.png"/><Relationship Id="rId234" Type="http://schemas.openxmlformats.org/officeDocument/2006/relationships/customXml" Target="../ink/ink666.xml"/><Relationship Id="rId2" Type="http://schemas.openxmlformats.org/officeDocument/2006/relationships/image" Target="../media/image4.jpeg"/><Relationship Id="rId29" Type="http://schemas.openxmlformats.org/officeDocument/2006/relationships/customXml" Target="../ink/ink563.xml"/><Relationship Id="rId255" Type="http://schemas.openxmlformats.org/officeDocument/2006/relationships/image" Target="../media/image678.png"/><Relationship Id="rId40" Type="http://schemas.openxmlformats.org/officeDocument/2006/relationships/image" Target="../media/image572.png"/><Relationship Id="rId115" Type="http://schemas.openxmlformats.org/officeDocument/2006/relationships/image" Target="../media/image608.png"/><Relationship Id="rId136" Type="http://schemas.openxmlformats.org/officeDocument/2006/relationships/customXml" Target="../ink/ink617.xml"/><Relationship Id="rId157" Type="http://schemas.openxmlformats.org/officeDocument/2006/relationships/image" Target="../media/image629.png"/><Relationship Id="rId178" Type="http://schemas.openxmlformats.org/officeDocument/2006/relationships/customXml" Target="../ink/ink638.xml"/><Relationship Id="rId61" Type="http://schemas.openxmlformats.org/officeDocument/2006/relationships/customXml" Target="../ink/ink579.xml"/><Relationship Id="rId82" Type="http://schemas.openxmlformats.org/officeDocument/2006/relationships/image" Target="../media/image593.png"/><Relationship Id="rId199" Type="http://schemas.openxmlformats.org/officeDocument/2006/relationships/image" Target="../media/image650.png"/><Relationship Id="rId203" Type="http://schemas.openxmlformats.org/officeDocument/2006/relationships/image" Target="../media/image652.png"/><Relationship Id="rId19" Type="http://schemas.openxmlformats.org/officeDocument/2006/relationships/customXml" Target="../ink/ink558.xml"/><Relationship Id="rId224" Type="http://schemas.openxmlformats.org/officeDocument/2006/relationships/customXml" Target="../ink/ink661.xml"/><Relationship Id="rId245" Type="http://schemas.openxmlformats.org/officeDocument/2006/relationships/image" Target="../media/image673.png"/><Relationship Id="rId266" Type="http://schemas.openxmlformats.org/officeDocument/2006/relationships/customXml" Target="../ink/ink682.xml"/><Relationship Id="rId30" Type="http://schemas.openxmlformats.org/officeDocument/2006/relationships/image" Target="../media/image567.png"/><Relationship Id="rId105" Type="http://schemas.openxmlformats.org/officeDocument/2006/relationships/image" Target="../media/image603.png"/><Relationship Id="rId126" Type="http://schemas.openxmlformats.org/officeDocument/2006/relationships/customXml" Target="../ink/ink612.xml"/><Relationship Id="rId147" Type="http://schemas.openxmlformats.org/officeDocument/2006/relationships/image" Target="../media/image624.png"/><Relationship Id="rId168" Type="http://schemas.openxmlformats.org/officeDocument/2006/relationships/customXml" Target="../ink/ink633.xml"/><Relationship Id="rId51" Type="http://schemas.openxmlformats.org/officeDocument/2006/relationships/customXml" Target="../ink/ink574.xml"/><Relationship Id="rId72" Type="http://schemas.openxmlformats.org/officeDocument/2006/relationships/image" Target="../media/image588.png"/><Relationship Id="rId93" Type="http://schemas.openxmlformats.org/officeDocument/2006/relationships/image" Target="../media/image597.png"/><Relationship Id="rId189" Type="http://schemas.openxmlformats.org/officeDocument/2006/relationships/image" Target="../media/image645.png"/><Relationship Id="rId3" Type="http://schemas.openxmlformats.org/officeDocument/2006/relationships/image" Target="../media/image1.png"/><Relationship Id="rId214" Type="http://schemas.openxmlformats.org/officeDocument/2006/relationships/customXml" Target="../ink/ink656.xml"/><Relationship Id="rId235" Type="http://schemas.openxmlformats.org/officeDocument/2006/relationships/image" Target="../media/image668.png"/><Relationship Id="rId256" Type="http://schemas.openxmlformats.org/officeDocument/2006/relationships/customXml" Target="../ink/ink677.xml"/><Relationship Id="rId116" Type="http://schemas.openxmlformats.org/officeDocument/2006/relationships/customXml" Target="../ink/ink607.xml"/><Relationship Id="rId137" Type="http://schemas.openxmlformats.org/officeDocument/2006/relationships/image" Target="../media/image619.png"/><Relationship Id="rId158" Type="http://schemas.openxmlformats.org/officeDocument/2006/relationships/customXml" Target="../ink/ink628.xml"/><Relationship Id="rId20" Type="http://schemas.openxmlformats.org/officeDocument/2006/relationships/image" Target="../media/image562.png"/><Relationship Id="rId41" Type="http://schemas.openxmlformats.org/officeDocument/2006/relationships/customXml" Target="../ink/ink569.xml"/><Relationship Id="rId62" Type="http://schemas.openxmlformats.org/officeDocument/2006/relationships/image" Target="../media/image583.png"/><Relationship Id="rId83" Type="http://schemas.openxmlformats.org/officeDocument/2006/relationships/customXml" Target="../ink/ink590.xml"/><Relationship Id="rId179" Type="http://schemas.openxmlformats.org/officeDocument/2006/relationships/image" Target="../media/image640.png"/><Relationship Id="rId190" Type="http://schemas.openxmlformats.org/officeDocument/2006/relationships/customXml" Target="../ink/ink644.xml"/><Relationship Id="rId204" Type="http://schemas.openxmlformats.org/officeDocument/2006/relationships/customXml" Target="../ink/ink651.xml"/><Relationship Id="rId225" Type="http://schemas.openxmlformats.org/officeDocument/2006/relationships/image" Target="../media/image663.png"/><Relationship Id="rId246" Type="http://schemas.openxmlformats.org/officeDocument/2006/relationships/customXml" Target="../ink/ink672.xml"/><Relationship Id="rId267" Type="http://schemas.openxmlformats.org/officeDocument/2006/relationships/image" Target="../media/image684.png"/><Relationship Id="rId106" Type="http://schemas.openxmlformats.org/officeDocument/2006/relationships/customXml" Target="../ink/ink602.xml"/><Relationship Id="rId127" Type="http://schemas.openxmlformats.org/officeDocument/2006/relationships/image" Target="../media/image614.png"/><Relationship Id="rId10" Type="http://schemas.openxmlformats.org/officeDocument/2006/relationships/image" Target="../media/image557.png"/><Relationship Id="rId31" Type="http://schemas.openxmlformats.org/officeDocument/2006/relationships/customXml" Target="../ink/ink564.xml"/><Relationship Id="rId52" Type="http://schemas.openxmlformats.org/officeDocument/2006/relationships/image" Target="../media/image578.png"/><Relationship Id="rId73" Type="http://schemas.openxmlformats.org/officeDocument/2006/relationships/customXml" Target="../ink/ink585.xml"/><Relationship Id="rId94" Type="http://schemas.openxmlformats.org/officeDocument/2006/relationships/customXml" Target="../ink/ink596.xml"/><Relationship Id="rId148" Type="http://schemas.openxmlformats.org/officeDocument/2006/relationships/customXml" Target="../ink/ink623.xml"/><Relationship Id="rId169" Type="http://schemas.openxmlformats.org/officeDocument/2006/relationships/image" Target="../media/image635.png"/><Relationship Id="rId4" Type="http://schemas.openxmlformats.org/officeDocument/2006/relationships/image" Target="../media/image554.png"/><Relationship Id="rId180" Type="http://schemas.openxmlformats.org/officeDocument/2006/relationships/customXml" Target="../ink/ink639.xml"/><Relationship Id="rId215" Type="http://schemas.openxmlformats.org/officeDocument/2006/relationships/image" Target="../media/image658.png"/><Relationship Id="rId236" Type="http://schemas.openxmlformats.org/officeDocument/2006/relationships/customXml" Target="../ink/ink667.xml"/><Relationship Id="rId257" Type="http://schemas.openxmlformats.org/officeDocument/2006/relationships/image" Target="../media/image679.png"/><Relationship Id="rId42" Type="http://schemas.openxmlformats.org/officeDocument/2006/relationships/image" Target="../media/image573.png"/><Relationship Id="rId84" Type="http://schemas.openxmlformats.org/officeDocument/2006/relationships/image" Target="../media/image594.png"/><Relationship Id="rId138" Type="http://schemas.openxmlformats.org/officeDocument/2006/relationships/customXml" Target="../ink/ink618.xml"/><Relationship Id="rId191" Type="http://schemas.openxmlformats.org/officeDocument/2006/relationships/image" Target="../media/image646.png"/><Relationship Id="rId205" Type="http://schemas.openxmlformats.org/officeDocument/2006/relationships/image" Target="../media/image653.png"/><Relationship Id="rId247" Type="http://schemas.openxmlformats.org/officeDocument/2006/relationships/image" Target="../media/image674.png"/><Relationship Id="rId107" Type="http://schemas.openxmlformats.org/officeDocument/2006/relationships/image" Target="../media/image60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89.xml"/><Relationship Id="rId18" Type="http://schemas.openxmlformats.org/officeDocument/2006/relationships/image" Target="../media/image694.png"/><Relationship Id="rId26" Type="http://schemas.openxmlformats.org/officeDocument/2006/relationships/image" Target="../media/image698.png"/><Relationship Id="rId39" Type="http://schemas.openxmlformats.org/officeDocument/2006/relationships/customXml" Target="../ink/ink702.xml"/><Relationship Id="rId21" Type="http://schemas.openxmlformats.org/officeDocument/2006/relationships/customXml" Target="../ink/ink693.xml"/><Relationship Id="rId34" Type="http://schemas.openxmlformats.org/officeDocument/2006/relationships/image" Target="../media/image702.png"/><Relationship Id="rId42" Type="http://schemas.openxmlformats.org/officeDocument/2006/relationships/image" Target="../media/image706.png"/><Relationship Id="rId47" Type="http://schemas.openxmlformats.org/officeDocument/2006/relationships/customXml" Target="../ink/ink706.xml"/><Relationship Id="rId50" Type="http://schemas.openxmlformats.org/officeDocument/2006/relationships/image" Target="../media/image710.png"/><Relationship Id="rId55" Type="http://schemas.openxmlformats.org/officeDocument/2006/relationships/customXml" Target="../ink/ink710.xml"/><Relationship Id="rId7" Type="http://schemas.openxmlformats.org/officeDocument/2006/relationships/customXml" Target="../ink/ink686.xml"/><Relationship Id="rId2" Type="http://schemas.openxmlformats.org/officeDocument/2006/relationships/image" Target="../media/image4.jpeg"/><Relationship Id="rId16" Type="http://schemas.openxmlformats.org/officeDocument/2006/relationships/image" Target="../media/image693.png"/><Relationship Id="rId29" Type="http://schemas.openxmlformats.org/officeDocument/2006/relationships/customXml" Target="../ink/ink697.xml"/><Relationship Id="rId11" Type="http://schemas.openxmlformats.org/officeDocument/2006/relationships/customXml" Target="../ink/ink688.xml"/><Relationship Id="rId24" Type="http://schemas.openxmlformats.org/officeDocument/2006/relationships/image" Target="../media/image697.png"/><Relationship Id="rId32" Type="http://schemas.openxmlformats.org/officeDocument/2006/relationships/image" Target="../media/image701.png"/><Relationship Id="rId37" Type="http://schemas.openxmlformats.org/officeDocument/2006/relationships/customXml" Target="../ink/ink701.xml"/><Relationship Id="rId40" Type="http://schemas.openxmlformats.org/officeDocument/2006/relationships/image" Target="../media/image705.png"/><Relationship Id="rId45" Type="http://schemas.openxmlformats.org/officeDocument/2006/relationships/customXml" Target="../ink/ink705.xml"/><Relationship Id="rId53" Type="http://schemas.openxmlformats.org/officeDocument/2006/relationships/customXml" Target="../ink/ink709.xml"/><Relationship Id="rId58" Type="http://schemas.openxmlformats.org/officeDocument/2006/relationships/image" Target="../media/image714.png"/><Relationship Id="rId5" Type="http://schemas.openxmlformats.org/officeDocument/2006/relationships/customXml" Target="../ink/ink685.xml"/><Relationship Id="rId19" Type="http://schemas.openxmlformats.org/officeDocument/2006/relationships/customXml" Target="../ink/ink692.xml"/><Relationship Id="rId4" Type="http://schemas.openxmlformats.org/officeDocument/2006/relationships/image" Target="../media/image687.png"/><Relationship Id="rId9" Type="http://schemas.openxmlformats.org/officeDocument/2006/relationships/customXml" Target="../ink/ink687.xml"/><Relationship Id="rId14" Type="http://schemas.openxmlformats.org/officeDocument/2006/relationships/image" Target="../media/image692.png"/><Relationship Id="rId22" Type="http://schemas.openxmlformats.org/officeDocument/2006/relationships/image" Target="../media/image696.png"/><Relationship Id="rId27" Type="http://schemas.openxmlformats.org/officeDocument/2006/relationships/customXml" Target="../ink/ink696.xml"/><Relationship Id="rId30" Type="http://schemas.openxmlformats.org/officeDocument/2006/relationships/image" Target="../media/image700.png"/><Relationship Id="rId35" Type="http://schemas.openxmlformats.org/officeDocument/2006/relationships/customXml" Target="../ink/ink700.xml"/><Relationship Id="rId43" Type="http://schemas.openxmlformats.org/officeDocument/2006/relationships/customXml" Target="../ink/ink704.xml"/><Relationship Id="rId48" Type="http://schemas.openxmlformats.org/officeDocument/2006/relationships/image" Target="../media/image709.png"/><Relationship Id="rId56" Type="http://schemas.openxmlformats.org/officeDocument/2006/relationships/image" Target="../media/image713.png"/><Relationship Id="rId8" Type="http://schemas.openxmlformats.org/officeDocument/2006/relationships/image" Target="../media/image689.png"/><Relationship Id="rId51" Type="http://schemas.openxmlformats.org/officeDocument/2006/relationships/customXml" Target="../ink/ink708.xml"/><Relationship Id="rId3" Type="http://schemas.openxmlformats.org/officeDocument/2006/relationships/image" Target="../media/image1.png"/><Relationship Id="rId12" Type="http://schemas.openxmlformats.org/officeDocument/2006/relationships/image" Target="../media/image691.png"/><Relationship Id="rId17" Type="http://schemas.openxmlformats.org/officeDocument/2006/relationships/customXml" Target="../ink/ink691.xml"/><Relationship Id="rId25" Type="http://schemas.openxmlformats.org/officeDocument/2006/relationships/customXml" Target="../ink/ink695.xml"/><Relationship Id="rId33" Type="http://schemas.openxmlformats.org/officeDocument/2006/relationships/customXml" Target="../ink/ink699.xml"/><Relationship Id="rId38" Type="http://schemas.openxmlformats.org/officeDocument/2006/relationships/image" Target="../media/image704.png"/><Relationship Id="rId46" Type="http://schemas.openxmlformats.org/officeDocument/2006/relationships/image" Target="../media/image708.png"/><Relationship Id="rId59" Type="http://schemas.openxmlformats.org/officeDocument/2006/relationships/customXml" Target="../ink/ink712.xml"/><Relationship Id="rId20" Type="http://schemas.openxmlformats.org/officeDocument/2006/relationships/image" Target="../media/image695.png"/><Relationship Id="rId41" Type="http://schemas.openxmlformats.org/officeDocument/2006/relationships/customXml" Target="../ink/ink703.xml"/><Relationship Id="rId54" Type="http://schemas.openxmlformats.org/officeDocument/2006/relationships/image" Target="../media/image7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8.png"/><Relationship Id="rId15" Type="http://schemas.openxmlformats.org/officeDocument/2006/relationships/customXml" Target="../ink/ink690.xml"/><Relationship Id="rId23" Type="http://schemas.openxmlformats.org/officeDocument/2006/relationships/customXml" Target="../ink/ink694.xml"/><Relationship Id="rId28" Type="http://schemas.openxmlformats.org/officeDocument/2006/relationships/image" Target="../media/image699.png"/><Relationship Id="rId36" Type="http://schemas.openxmlformats.org/officeDocument/2006/relationships/image" Target="../media/image703.png"/><Relationship Id="rId49" Type="http://schemas.openxmlformats.org/officeDocument/2006/relationships/customXml" Target="../ink/ink707.xml"/><Relationship Id="rId57" Type="http://schemas.openxmlformats.org/officeDocument/2006/relationships/customXml" Target="../ink/ink711.xml"/><Relationship Id="rId10" Type="http://schemas.openxmlformats.org/officeDocument/2006/relationships/image" Target="../media/image690.png"/><Relationship Id="rId31" Type="http://schemas.openxmlformats.org/officeDocument/2006/relationships/customXml" Target="../ink/ink698.xml"/><Relationship Id="rId44" Type="http://schemas.openxmlformats.org/officeDocument/2006/relationships/image" Target="../media/image707.png"/><Relationship Id="rId52" Type="http://schemas.openxmlformats.org/officeDocument/2006/relationships/image" Target="../media/image711.png"/><Relationship Id="rId60" Type="http://schemas.openxmlformats.org/officeDocument/2006/relationships/image" Target="../media/image7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6.png"/><Relationship Id="rId13" Type="http://schemas.openxmlformats.org/officeDocument/2006/relationships/customXml" Target="../ink/ink714.xml"/><Relationship Id="rId18" Type="http://schemas.openxmlformats.org/officeDocument/2006/relationships/image" Target="../media/image719.png"/><Relationship Id="rId26" Type="http://schemas.openxmlformats.org/officeDocument/2006/relationships/image" Target="../media/image723.png"/><Relationship Id="rId3" Type="http://schemas.openxmlformats.org/officeDocument/2006/relationships/image" Target="../media/image1.png"/><Relationship Id="rId21" Type="http://schemas.openxmlformats.org/officeDocument/2006/relationships/customXml" Target="../ink/ink718.xml"/><Relationship Id="rId7" Type="http://schemas.openxmlformats.org/officeDocument/2006/relationships/image" Target="../media/image445.png"/><Relationship Id="rId12" Type="http://schemas.openxmlformats.org/officeDocument/2006/relationships/image" Target="../media/image716.png"/><Relationship Id="rId17" Type="http://schemas.openxmlformats.org/officeDocument/2006/relationships/customXml" Target="../ink/ink716.xml"/><Relationship Id="rId25" Type="http://schemas.openxmlformats.org/officeDocument/2006/relationships/customXml" Target="../ink/ink720.xml"/><Relationship Id="rId2" Type="http://schemas.openxmlformats.org/officeDocument/2006/relationships/image" Target="../media/image4.jpeg"/><Relationship Id="rId16" Type="http://schemas.openxmlformats.org/officeDocument/2006/relationships/image" Target="../media/image718.png"/><Relationship Id="rId20" Type="http://schemas.openxmlformats.org/officeDocument/2006/relationships/image" Target="../media/image7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2.png"/><Relationship Id="rId11" Type="http://schemas.openxmlformats.org/officeDocument/2006/relationships/customXml" Target="../ink/ink713.xml"/><Relationship Id="rId24" Type="http://schemas.openxmlformats.org/officeDocument/2006/relationships/image" Target="../media/image722.png"/><Relationship Id="rId5" Type="http://schemas.openxmlformats.org/officeDocument/2006/relationships/image" Target="../media/image408.png"/><Relationship Id="rId15" Type="http://schemas.openxmlformats.org/officeDocument/2006/relationships/customXml" Target="../ink/ink715.xml"/><Relationship Id="rId23" Type="http://schemas.openxmlformats.org/officeDocument/2006/relationships/customXml" Target="../ink/ink719.xml"/><Relationship Id="rId28" Type="http://schemas.openxmlformats.org/officeDocument/2006/relationships/image" Target="../media/image724.png"/><Relationship Id="rId10" Type="http://schemas.openxmlformats.org/officeDocument/2006/relationships/image" Target="../media/image687.png"/><Relationship Id="rId19" Type="http://schemas.openxmlformats.org/officeDocument/2006/relationships/customXml" Target="../ink/ink717.xml"/><Relationship Id="rId4" Type="http://schemas.openxmlformats.org/officeDocument/2006/relationships/image" Target="../media/image349.png"/><Relationship Id="rId9" Type="http://schemas.openxmlformats.org/officeDocument/2006/relationships/image" Target="../media/image554.png"/><Relationship Id="rId14" Type="http://schemas.openxmlformats.org/officeDocument/2006/relationships/image" Target="../media/image717.png"/><Relationship Id="rId22" Type="http://schemas.openxmlformats.org/officeDocument/2006/relationships/image" Target="../media/image721.png"/><Relationship Id="rId27" Type="http://schemas.openxmlformats.org/officeDocument/2006/relationships/customXml" Target="../ink/ink721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36.png"/><Relationship Id="rId21" Type="http://schemas.openxmlformats.org/officeDocument/2006/relationships/customXml" Target="../ink/ink730.xml"/><Relationship Id="rId42" Type="http://schemas.openxmlformats.org/officeDocument/2006/relationships/image" Target="../media/image744.png"/><Relationship Id="rId47" Type="http://schemas.openxmlformats.org/officeDocument/2006/relationships/customXml" Target="../ink/ink743.xml"/><Relationship Id="rId63" Type="http://schemas.openxmlformats.org/officeDocument/2006/relationships/customXml" Target="../ink/ink751.xml"/><Relationship Id="rId68" Type="http://schemas.openxmlformats.org/officeDocument/2006/relationships/image" Target="../media/image757.png"/><Relationship Id="rId84" Type="http://schemas.openxmlformats.org/officeDocument/2006/relationships/image" Target="../media/image765.png"/><Relationship Id="rId89" Type="http://schemas.openxmlformats.org/officeDocument/2006/relationships/customXml" Target="../ink/ink764.xml"/><Relationship Id="rId16" Type="http://schemas.openxmlformats.org/officeDocument/2006/relationships/image" Target="../media/image731.png"/><Relationship Id="rId11" Type="http://schemas.openxmlformats.org/officeDocument/2006/relationships/customXml" Target="../ink/ink725.xml"/><Relationship Id="rId32" Type="http://schemas.openxmlformats.org/officeDocument/2006/relationships/image" Target="../media/image739.png"/><Relationship Id="rId37" Type="http://schemas.openxmlformats.org/officeDocument/2006/relationships/customXml" Target="../ink/ink738.xml"/><Relationship Id="rId53" Type="http://schemas.openxmlformats.org/officeDocument/2006/relationships/customXml" Target="../ink/ink746.xml"/><Relationship Id="rId58" Type="http://schemas.openxmlformats.org/officeDocument/2006/relationships/image" Target="../media/image752.png"/><Relationship Id="rId74" Type="http://schemas.openxmlformats.org/officeDocument/2006/relationships/image" Target="../media/image760.png"/><Relationship Id="rId79" Type="http://schemas.openxmlformats.org/officeDocument/2006/relationships/customXml" Target="../ink/ink759.xml"/><Relationship Id="rId5" Type="http://schemas.openxmlformats.org/officeDocument/2006/relationships/customXml" Target="../ink/ink722.xml"/><Relationship Id="rId90" Type="http://schemas.openxmlformats.org/officeDocument/2006/relationships/image" Target="../media/image768.png"/><Relationship Id="rId14" Type="http://schemas.openxmlformats.org/officeDocument/2006/relationships/image" Target="../media/image730.png"/><Relationship Id="rId22" Type="http://schemas.openxmlformats.org/officeDocument/2006/relationships/image" Target="../media/image734.png"/><Relationship Id="rId27" Type="http://schemas.openxmlformats.org/officeDocument/2006/relationships/customXml" Target="../ink/ink733.xml"/><Relationship Id="rId30" Type="http://schemas.openxmlformats.org/officeDocument/2006/relationships/image" Target="../media/image738.png"/><Relationship Id="rId35" Type="http://schemas.openxmlformats.org/officeDocument/2006/relationships/customXml" Target="../ink/ink737.xml"/><Relationship Id="rId43" Type="http://schemas.openxmlformats.org/officeDocument/2006/relationships/customXml" Target="../ink/ink741.xml"/><Relationship Id="rId48" Type="http://schemas.openxmlformats.org/officeDocument/2006/relationships/image" Target="../media/image747.png"/><Relationship Id="rId56" Type="http://schemas.openxmlformats.org/officeDocument/2006/relationships/image" Target="../media/image751.png"/><Relationship Id="rId64" Type="http://schemas.openxmlformats.org/officeDocument/2006/relationships/image" Target="../media/image755.png"/><Relationship Id="rId69" Type="http://schemas.openxmlformats.org/officeDocument/2006/relationships/customXml" Target="../ink/ink754.xml"/><Relationship Id="rId77" Type="http://schemas.openxmlformats.org/officeDocument/2006/relationships/customXml" Target="../ink/ink758.xml"/><Relationship Id="rId8" Type="http://schemas.openxmlformats.org/officeDocument/2006/relationships/image" Target="../media/image727.png"/><Relationship Id="rId51" Type="http://schemas.openxmlformats.org/officeDocument/2006/relationships/customXml" Target="../ink/ink745.xml"/><Relationship Id="rId72" Type="http://schemas.openxmlformats.org/officeDocument/2006/relationships/image" Target="../media/image759.png"/><Relationship Id="rId80" Type="http://schemas.openxmlformats.org/officeDocument/2006/relationships/image" Target="../media/image763.png"/><Relationship Id="rId85" Type="http://schemas.openxmlformats.org/officeDocument/2006/relationships/customXml" Target="../ink/ink762.xml"/><Relationship Id="rId3" Type="http://schemas.openxmlformats.org/officeDocument/2006/relationships/image" Target="../media/image1.png"/><Relationship Id="rId12" Type="http://schemas.openxmlformats.org/officeDocument/2006/relationships/image" Target="../media/image729.png"/><Relationship Id="rId17" Type="http://schemas.openxmlformats.org/officeDocument/2006/relationships/customXml" Target="../ink/ink728.xml"/><Relationship Id="rId25" Type="http://schemas.openxmlformats.org/officeDocument/2006/relationships/customXml" Target="../ink/ink732.xml"/><Relationship Id="rId33" Type="http://schemas.openxmlformats.org/officeDocument/2006/relationships/customXml" Target="../ink/ink736.xml"/><Relationship Id="rId38" Type="http://schemas.openxmlformats.org/officeDocument/2006/relationships/image" Target="../media/image742.png"/><Relationship Id="rId46" Type="http://schemas.openxmlformats.org/officeDocument/2006/relationships/image" Target="../media/image746.png"/><Relationship Id="rId59" Type="http://schemas.openxmlformats.org/officeDocument/2006/relationships/customXml" Target="../ink/ink749.xml"/><Relationship Id="rId67" Type="http://schemas.openxmlformats.org/officeDocument/2006/relationships/customXml" Target="../ink/ink753.xml"/><Relationship Id="rId20" Type="http://schemas.openxmlformats.org/officeDocument/2006/relationships/image" Target="../media/image733.png"/><Relationship Id="rId41" Type="http://schemas.openxmlformats.org/officeDocument/2006/relationships/customXml" Target="../ink/ink740.xml"/><Relationship Id="rId54" Type="http://schemas.openxmlformats.org/officeDocument/2006/relationships/image" Target="../media/image750.png"/><Relationship Id="rId62" Type="http://schemas.openxmlformats.org/officeDocument/2006/relationships/image" Target="../media/image754.png"/><Relationship Id="rId70" Type="http://schemas.openxmlformats.org/officeDocument/2006/relationships/image" Target="../media/image758.png"/><Relationship Id="rId75" Type="http://schemas.openxmlformats.org/officeDocument/2006/relationships/customXml" Target="../ink/ink757.xml"/><Relationship Id="rId83" Type="http://schemas.openxmlformats.org/officeDocument/2006/relationships/customXml" Target="../ink/ink761.xml"/><Relationship Id="rId88" Type="http://schemas.openxmlformats.org/officeDocument/2006/relationships/image" Target="../media/image767.png"/><Relationship Id="rId91" Type="http://schemas.openxmlformats.org/officeDocument/2006/relationships/customXml" Target="../ink/ink76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6.png"/><Relationship Id="rId15" Type="http://schemas.openxmlformats.org/officeDocument/2006/relationships/customXml" Target="../ink/ink727.xml"/><Relationship Id="rId23" Type="http://schemas.openxmlformats.org/officeDocument/2006/relationships/customXml" Target="../ink/ink731.xml"/><Relationship Id="rId28" Type="http://schemas.openxmlformats.org/officeDocument/2006/relationships/image" Target="../media/image737.png"/><Relationship Id="rId36" Type="http://schemas.openxmlformats.org/officeDocument/2006/relationships/image" Target="../media/image741.png"/><Relationship Id="rId49" Type="http://schemas.openxmlformats.org/officeDocument/2006/relationships/customXml" Target="../ink/ink744.xml"/><Relationship Id="rId57" Type="http://schemas.openxmlformats.org/officeDocument/2006/relationships/customXml" Target="../ink/ink748.xml"/><Relationship Id="rId10" Type="http://schemas.openxmlformats.org/officeDocument/2006/relationships/image" Target="../media/image728.png"/><Relationship Id="rId31" Type="http://schemas.openxmlformats.org/officeDocument/2006/relationships/customXml" Target="../ink/ink735.xml"/><Relationship Id="rId44" Type="http://schemas.openxmlformats.org/officeDocument/2006/relationships/image" Target="../media/image745.png"/><Relationship Id="rId52" Type="http://schemas.openxmlformats.org/officeDocument/2006/relationships/image" Target="../media/image749.png"/><Relationship Id="rId60" Type="http://schemas.openxmlformats.org/officeDocument/2006/relationships/image" Target="../media/image753.png"/><Relationship Id="rId65" Type="http://schemas.openxmlformats.org/officeDocument/2006/relationships/customXml" Target="../ink/ink752.xml"/><Relationship Id="rId73" Type="http://schemas.openxmlformats.org/officeDocument/2006/relationships/customXml" Target="../ink/ink756.xml"/><Relationship Id="rId78" Type="http://schemas.openxmlformats.org/officeDocument/2006/relationships/image" Target="../media/image762.png"/><Relationship Id="rId81" Type="http://schemas.openxmlformats.org/officeDocument/2006/relationships/customXml" Target="../ink/ink760.xml"/><Relationship Id="rId86" Type="http://schemas.openxmlformats.org/officeDocument/2006/relationships/image" Target="../media/image766.png"/><Relationship Id="rId4" Type="http://schemas.openxmlformats.org/officeDocument/2006/relationships/image" Target="../media/image725.png"/><Relationship Id="rId9" Type="http://schemas.openxmlformats.org/officeDocument/2006/relationships/customXml" Target="../ink/ink724.xml"/><Relationship Id="rId13" Type="http://schemas.openxmlformats.org/officeDocument/2006/relationships/customXml" Target="../ink/ink726.xml"/><Relationship Id="rId18" Type="http://schemas.openxmlformats.org/officeDocument/2006/relationships/image" Target="../media/image732.png"/><Relationship Id="rId39" Type="http://schemas.openxmlformats.org/officeDocument/2006/relationships/customXml" Target="../ink/ink739.xml"/><Relationship Id="rId34" Type="http://schemas.openxmlformats.org/officeDocument/2006/relationships/image" Target="../media/image740.png"/><Relationship Id="rId50" Type="http://schemas.openxmlformats.org/officeDocument/2006/relationships/image" Target="../media/image748.png"/><Relationship Id="rId55" Type="http://schemas.openxmlformats.org/officeDocument/2006/relationships/customXml" Target="../ink/ink747.xml"/><Relationship Id="rId76" Type="http://schemas.openxmlformats.org/officeDocument/2006/relationships/image" Target="../media/image761.png"/><Relationship Id="rId7" Type="http://schemas.openxmlformats.org/officeDocument/2006/relationships/customXml" Target="../ink/ink723.xml"/><Relationship Id="rId71" Type="http://schemas.openxmlformats.org/officeDocument/2006/relationships/customXml" Target="../ink/ink755.xml"/><Relationship Id="rId92" Type="http://schemas.openxmlformats.org/officeDocument/2006/relationships/image" Target="../media/image769.png"/><Relationship Id="rId2" Type="http://schemas.openxmlformats.org/officeDocument/2006/relationships/image" Target="../media/image4.jpeg"/><Relationship Id="rId29" Type="http://schemas.openxmlformats.org/officeDocument/2006/relationships/customXml" Target="../ink/ink734.xml"/><Relationship Id="rId24" Type="http://schemas.openxmlformats.org/officeDocument/2006/relationships/image" Target="../media/image735.png"/><Relationship Id="rId40" Type="http://schemas.openxmlformats.org/officeDocument/2006/relationships/image" Target="../media/image743.png"/><Relationship Id="rId45" Type="http://schemas.openxmlformats.org/officeDocument/2006/relationships/customXml" Target="../ink/ink742.xml"/><Relationship Id="rId66" Type="http://schemas.openxmlformats.org/officeDocument/2006/relationships/image" Target="../media/image756.png"/><Relationship Id="rId87" Type="http://schemas.openxmlformats.org/officeDocument/2006/relationships/customXml" Target="../ink/ink763.xml"/><Relationship Id="rId61" Type="http://schemas.openxmlformats.org/officeDocument/2006/relationships/customXml" Target="../ink/ink750.xml"/><Relationship Id="rId82" Type="http://schemas.openxmlformats.org/officeDocument/2006/relationships/image" Target="../media/image764.png"/><Relationship Id="rId19" Type="http://schemas.openxmlformats.org/officeDocument/2006/relationships/customXml" Target="../ink/ink729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77.xml"/><Relationship Id="rId21" Type="http://schemas.openxmlformats.org/officeDocument/2006/relationships/image" Target="../media/image777.png"/><Relationship Id="rId42" Type="http://schemas.openxmlformats.org/officeDocument/2006/relationships/customXml" Target="../ink/ink785.xml"/><Relationship Id="rId47" Type="http://schemas.openxmlformats.org/officeDocument/2006/relationships/image" Target="../media/image790.png"/><Relationship Id="rId63" Type="http://schemas.openxmlformats.org/officeDocument/2006/relationships/image" Target="../media/image798.png"/><Relationship Id="rId68" Type="http://schemas.openxmlformats.org/officeDocument/2006/relationships/customXml" Target="../ink/ink798.xml"/><Relationship Id="rId7" Type="http://schemas.openxmlformats.org/officeDocument/2006/relationships/customXml" Target="../ink/ink767.xml"/><Relationship Id="rId71" Type="http://schemas.openxmlformats.org/officeDocument/2006/relationships/image" Target="../media/image802.png"/><Relationship Id="rId2" Type="http://schemas.openxmlformats.org/officeDocument/2006/relationships/image" Target="../media/image4.jpeg"/><Relationship Id="rId16" Type="http://schemas.openxmlformats.org/officeDocument/2006/relationships/customXml" Target="../ink/ink772.xml"/><Relationship Id="rId29" Type="http://schemas.openxmlformats.org/officeDocument/2006/relationships/image" Target="../media/image781.png"/><Relationship Id="rId11" Type="http://schemas.openxmlformats.org/officeDocument/2006/relationships/customXml" Target="../ink/ink769.xml"/><Relationship Id="rId24" Type="http://schemas.openxmlformats.org/officeDocument/2006/relationships/customXml" Target="../ink/ink776.xml"/><Relationship Id="rId32" Type="http://schemas.openxmlformats.org/officeDocument/2006/relationships/customXml" Target="../ink/ink780.xml"/><Relationship Id="rId37" Type="http://schemas.openxmlformats.org/officeDocument/2006/relationships/image" Target="../media/image785.png"/><Relationship Id="rId40" Type="http://schemas.openxmlformats.org/officeDocument/2006/relationships/customXml" Target="../ink/ink784.xml"/><Relationship Id="rId45" Type="http://schemas.openxmlformats.org/officeDocument/2006/relationships/image" Target="../media/image789.png"/><Relationship Id="rId53" Type="http://schemas.openxmlformats.org/officeDocument/2006/relationships/image" Target="../media/image793.png"/><Relationship Id="rId58" Type="http://schemas.openxmlformats.org/officeDocument/2006/relationships/customXml" Target="../ink/ink793.xml"/><Relationship Id="rId66" Type="http://schemas.openxmlformats.org/officeDocument/2006/relationships/customXml" Target="../ink/ink797.xml"/><Relationship Id="rId5" Type="http://schemas.openxmlformats.org/officeDocument/2006/relationships/customXml" Target="../ink/ink766.xml"/><Relationship Id="rId61" Type="http://schemas.openxmlformats.org/officeDocument/2006/relationships/image" Target="../media/image797.png"/><Relationship Id="rId19" Type="http://schemas.openxmlformats.org/officeDocument/2006/relationships/image" Target="../media/image776.png"/><Relationship Id="rId14" Type="http://schemas.openxmlformats.org/officeDocument/2006/relationships/customXml" Target="../ink/ink771.xml"/><Relationship Id="rId22" Type="http://schemas.openxmlformats.org/officeDocument/2006/relationships/customXml" Target="../ink/ink775.xml"/><Relationship Id="rId27" Type="http://schemas.openxmlformats.org/officeDocument/2006/relationships/image" Target="../media/image780.png"/><Relationship Id="rId30" Type="http://schemas.openxmlformats.org/officeDocument/2006/relationships/customXml" Target="../ink/ink779.xml"/><Relationship Id="rId35" Type="http://schemas.openxmlformats.org/officeDocument/2006/relationships/image" Target="../media/image784.png"/><Relationship Id="rId43" Type="http://schemas.openxmlformats.org/officeDocument/2006/relationships/image" Target="../media/image788.png"/><Relationship Id="rId48" Type="http://schemas.openxmlformats.org/officeDocument/2006/relationships/customXml" Target="../ink/ink788.xml"/><Relationship Id="rId56" Type="http://schemas.openxmlformats.org/officeDocument/2006/relationships/customXml" Target="../ink/ink792.xml"/><Relationship Id="rId64" Type="http://schemas.openxmlformats.org/officeDocument/2006/relationships/customXml" Target="../ink/ink796.xml"/><Relationship Id="rId69" Type="http://schemas.openxmlformats.org/officeDocument/2006/relationships/image" Target="../media/image801.png"/><Relationship Id="rId8" Type="http://schemas.openxmlformats.org/officeDocument/2006/relationships/image" Target="../media/image772.png"/><Relationship Id="rId51" Type="http://schemas.openxmlformats.org/officeDocument/2006/relationships/image" Target="../media/image792.png"/><Relationship Id="rId3" Type="http://schemas.openxmlformats.org/officeDocument/2006/relationships/image" Target="../media/image1.png"/><Relationship Id="rId12" Type="http://schemas.openxmlformats.org/officeDocument/2006/relationships/image" Target="../media/image649.png"/><Relationship Id="rId17" Type="http://schemas.openxmlformats.org/officeDocument/2006/relationships/image" Target="../media/image775.png"/><Relationship Id="rId25" Type="http://schemas.openxmlformats.org/officeDocument/2006/relationships/image" Target="../media/image779.png"/><Relationship Id="rId33" Type="http://schemas.openxmlformats.org/officeDocument/2006/relationships/image" Target="../media/image783.png"/><Relationship Id="rId38" Type="http://schemas.openxmlformats.org/officeDocument/2006/relationships/customXml" Target="../ink/ink783.xml"/><Relationship Id="rId46" Type="http://schemas.openxmlformats.org/officeDocument/2006/relationships/customXml" Target="../ink/ink787.xml"/><Relationship Id="rId59" Type="http://schemas.openxmlformats.org/officeDocument/2006/relationships/image" Target="../media/image796.png"/><Relationship Id="rId67" Type="http://schemas.openxmlformats.org/officeDocument/2006/relationships/image" Target="../media/image800.png"/><Relationship Id="rId20" Type="http://schemas.openxmlformats.org/officeDocument/2006/relationships/customXml" Target="../ink/ink774.xml"/><Relationship Id="rId41" Type="http://schemas.openxmlformats.org/officeDocument/2006/relationships/image" Target="../media/image787.png"/><Relationship Id="rId54" Type="http://schemas.openxmlformats.org/officeDocument/2006/relationships/customXml" Target="../ink/ink791.xml"/><Relationship Id="rId62" Type="http://schemas.openxmlformats.org/officeDocument/2006/relationships/customXml" Target="../ink/ink795.xml"/><Relationship Id="rId70" Type="http://schemas.openxmlformats.org/officeDocument/2006/relationships/customXml" Target="../ink/ink79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1.png"/><Relationship Id="rId15" Type="http://schemas.openxmlformats.org/officeDocument/2006/relationships/image" Target="../media/image774.png"/><Relationship Id="rId23" Type="http://schemas.openxmlformats.org/officeDocument/2006/relationships/image" Target="../media/image778.png"/><Relationship Id="rId28" Type="http://schemas.openxmlformats.org/officeDocument/2006/relationships/customXml" Target="../ink/ink778.xml"/><Relationship Id="rId36" Type="http://schemas.openxmlformats.org/officeDocument/2006/relationships/customXml" Target="../ink/ink782.xml"/><Relationship Id="rId49" Type="http://schemas.openxmlformats.org/officeDocument/2006/relationships/image" Target="../media/image791.png"/><Relationship Id="rId57" Type="http://schemas.openxmlformats.org/officeDocument/2006/relationships/image" Target="../media/image795.png"/><Relationship Id="rId10" Type="http://schemas.openxmlformats.org/officeDocument/2006/relationships/image" Target="../media/image773.png"/><Relationship Id="rId31" Type="http://schemas.openxmlformats.org/officeDocument/2006/relationships/image" Target="../media/image782.png"/><Relationship Id="rId44" Type="http://schemas.openxmlformats.org/officeDocument/2006/relationships/customXml" Target="../ink/ink786.xml"/><Relationship Id="rId52" Type="http://schemas.openxmlformats.org/officeDocument/2006/relationships/customXml" Target="../ink/ink790.xml"/><Relationship Id="rId60" Type="http://schemas.openxmlformats.org/officeDocument/2006/relationships/customXml" Target="../ink/ink794.xml"/><Relationship Id="rId65" Type="http://schemas.openxmlformats.org/officeDocument/2006/relationships/image" Target="../media/image799.png"/><Relationship Id="rId4" Type="http://schemas.openxmlformats.org/officeDocument/2006/relationships/image" Target="../media/image770.png"/><Relationship Id="rId9" Type="http://schemas.openxmlformats.org/officeDocument/2006/relationships/customXml" Target="../ink/ink768.xml"/><Relationship Id="rId13" Type="http://schemas.openxmlformats.org/officeDocument/2006/relationships/customXml" Target="../ink/ink770.xml"/><Relationship Id="rId18" Type="http://schemas.openxmlformats.org/officeDocument/2006/relationships/customXml" Target="../ink/ink773.xml"/><Relationship Id="rId39" Type="http://schemas.openxmlformats.org/officeDocument/2006/relationships/image" Target="../media/image786.png"/><Relationship Id="rId34" Type="http://schemas.openxmlformats.org/officeDocument/2006/relationships/customXml" Target="../ink/ink781.xml"/><Relationship Id="rId50" Type="http://schemas.openxmlformats.org/officeDocument/2006/relationships/customXml" Target="../ink/ink789.xml"/><Relationship Id="rId55" Type="http://schemas.openxmlformats.org/officeDocument/2006/relationships/image" Target="../media/image794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14.png"/><Relationship Id="rId21" Type="http://schemas.openxmlformats.org/officeDocument/2006/relationships/customXml" Target="../ink/ink808.xml"/><Relationship Id="rId42" Type="http://schemas.openxmlformats.org/officeDocument/2006/relationships/image" Target="../media/image822.png"/><Relationship Id="rId47" Type="http://schemas.openxmlformats.org/officeDocument/2006/relationships/customXml" Target="../ink/ink821.xml"/><Relationship Id="rId63" Type="http://schemas.openxmlformats.org/officeDocument/2006/relationships/customXml" Target="../ink/ink829.xml"/><Relationship Id="rId68" Type="http://schemas.openxmlformats.org/officeDocument/2006/relationships/image" Target="../media/image835.png"/><Relationship Id="rId84" Type="http://schemas.openxmlformats.org/officeDocument/2006/relationships/image" Target="../media/image843.png"/><Relationship Id="rId16" Type="http://schemas.openxmlformats.org/officeDocument/2006/relationships/image" Target="../media/image809.png"/><Relationship Id="rId11" Type="http://schemas.openxmlformats.org/officeDocument/2006/relationships/customXml" Target="../ink/ink803.xml"/><Relationship Id="rId32" Type="http://schemas.openxmlformats.org/officeDocument/2006/relationships/image" Target="../media/image817.png"/><Relationship Id="rId37" Type="http://schemas.openxmlformats.org/officeDocument/2006/relationships/customXml" Target="../ink/ink816.xml"/><Relationship Id="rId53" Type="http://schemas.openxmlformats.org/officeDocument/2006/relationships/customXml" Target="../ink/ink824.xml"/><Relationship Id="rId58" Type="http://schemas.openxmlformats.org/officeDocument/2006/relationships/image" Target="../media/image830.png"/><Relationship Id="rId74" Type="http://schemas.openxmlformats.org/officeDocument/2006/relationships/image" Target="../media/image838.png"/><Relationship Id="rId79" Type="http://schemas.openxmlformats.org/officeDocument/2006/relationships/customXml" Target="../ink/ink837.xml"/><Relationship Id="rId5" Type="http://schemas.openxmlformats.org/officeDocument/2006/relationships/customXml" Target="../ink/ink800.xml"/><Relationship Id="rId61" Type="http://schemas.openxmlformats.org/officeDocument/2006/relationships/customXml" Target="../ink/ink828.xml"/><Relationship Id="rId82" Type="http://schemas.openxmlformats.org/officeDocument/2006/relationships/image" Target="../media/image842.png"/><Relationship Id="rId19" Type="http://schemas.openxmlformats.org/officeDocument/2006/relationships/customXml" Target="../ink/ink807.xml"/><Relationship Id="rId14" Type="http://schemas.openxmlformats.org/officeDocument/2006/relationships/image" Target="../media/image808.png"/><Relationship Id="rId22" Type="http://schemas.openxmlformats.org/officeDocument/2006/relationships/image" Target="../media/image812.png"/><Relationship Id="rId27" Type="http://schemas.openxmlformats.org/officeDocument/2006/relationships/customXml" Target="../ink/ink811.xml"/><Relationship Id="rId30" Type="http://schemas.openxmlformats.org/officeDocument/2006/relationships/image" Target="../media/image816.png"/><Relationship Id="rId35" Type="http://schemas.openxmlformats.org/officeDocument/2006/relationships/customXml" Target="../ink/ink815.xml"/><Relationship Id="rId43" Type="http://schemas.openxmlformats.org/officeDocument/2006/relationships/customXml" Target="../ink/ink819.xml"/><Relationship Id="rId48" Type="http://schemas.openxmlformats.org/officeDocument/2006/relationships/image" Target="../media/image825.png"/><Relationship Id="rId56" Type="http://schemas.openxmlformats.org/officeDocument/2006/relationships/image" Target="../media/image829.png"/><Relationship Id="rId64" Type="http://schemas.openxmlformats.org/officeDocument/2006/relationships/image" Target="../media/image833.png"/><Relationship Id="rId69" Type="http://schemas.openxmlformats.org/officeDocument/2006/relationships/customXml" Target="../ink/ink832.xml"/><Relationship Id="rId77" Type="http://schemas.openxmlformats.org/officeDocument/2006/relationships/customXml" Target="../ink/ink836.xml"/><Relationship Id="rId8" Type="http://schemas.openxmlformats.org/officeDocument/2006/relationships/image" Target="../media/image805.png"/><Relationship Id="rId51" Type="http://schemas.openxmlformats.org/officeDocument/2006/relationships/customXml" Target="../ink/ink823.xml"/><Relationship Id="rId72" Type="http://schemas.openxmlformats.org/officeDocument/2006/relationships/image" Target="../media/image837.png"/><Relationship Id="rId80" Type="http://schemas.openxmlformats.org/officeDocument/2006/relationships/image" Target="../media/image841.png"/><Relationship Id="rId3" Type="http://schemas.openxmlformats.org/officeDocument/2006/relationships/image" Target="../media/image1.png"/><Relationship Id="rId12" Type="http://schemas.openxmlformats.org/officeDocument/2006/relationships/image" Target="../media/image807.png"/><Relationship Id="rId17" Type="http://schemas.openxmlformats.org/officeDocument/2006/relationships/customXml" Target="../ink/ink806.xml"/><Relationship Id="rId25" Type="http://schemas.openxmlformats.org/officeDocument/2006/relationships/customXml" Target="../ink/ink810.xml"/><Relationship Id="rId33" Type="http://schemas.openxmlformats.org/officeDocument/2006/relationships/customXml" Target="../ink/ink814.xml"/><Relationship Id="rId38" Type="http://schemas.openxmlformats.org/officeDocument/2006/relationships/image" Target="../media/image820.png"/><Relationship Id="rId46" Type="http://schemas.openxmlformats.org/officeDocument/2006/relationships/image" Target="../media/image824.png"/><Relationship Id="rId59" Type="http://schemas.openxmlformats.org/officeDocument/2006/relationships/customXml" Target="../ink/ink827.xml"/><Relationship Id="rId67" Type="http://schemas.openxmlformats.org/officeDocument/2006/relationships/customXml" Target="../ink/ink831.xml"/><Relationship Id="rId20" Type="http://schemas.openxmlformats.org/officeDocument/2006/relationships/image" Target="../media/image811.png"/><Relationship Id="rId41" Type="http://schemas.openxmlformats.org/officeDocument/2006/relationships/customXml" Target="../ink/ink818.xml"/><Relationship Id="rId54" Type="http://schemas.openxmlformats.org/officeDocument/2006/relationships/image" Target="../media/image828.png"/><Relationship Id="rId62" Type="http://schemas.openxmlformats.org/officeDocument/2006/relationships/image" Target="../media/image832.png"/><Relationship Id="rId70" Type="http://schemas.openxmlformats.org/officeDocument/2006/relationships/image" Target="../media/image836.png"/><Relationship Id="rId75" Type="http://schemas.openxmlformats.org/officeDocument/2006/relationships/customXml" Target="../ink/ink835.xml"/><Relationship Id="rId83" Type="http://schemas.openxmlformats.org/officeDocument/2006/relationships/customXml" Target="../ink/ink8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4.png"/><Relationship Id="rId15" Type="http://schemas.openxmlformats.org/officeDocument/2006/relationships/customXml" Target="../ink/ink805.xml"/><Relationship Id="rId23" Type="http://schemas.openxmlformats.org/officeDocument/2006/relationships/customXml" Target="../ink/ink809.xml"/><Relationship Id="rId28" Type="http://schemas.openxmlformats.org/officeDocument/2006/relationships/image" Target="../media/image815.png"/><Relationship Id="rId36" Type="http://schemas.openxmlformats.org/officeDocument/2006/relationships/image" Target="../media/image819.png"/><Relationship Id="rId49" Type="http://schemas.openxmlformats.org/officeDocument/2006/relationships/customXml" Target="../ink/ink822.xml"/><Relationship Id="rId57" Type="http://schemas.openxmlformats.org/officeDocument/2006/relationships/customXml" Target="../ink/ink826.xml"/><Relationship Id="rId10" Type="http://schemas.openxmlformats.org/officeDocument/2006/relationships/image" Target="../media/image806.png"/><Relationship Id="rId31" Type="http://schemas.openxmlformats.org/officeDocument/2006/relationships/customXml" Target="../ink/ink813.xml"/><Relationship Id="rId44" Type="http://schemas.openxmlformats.org/officeDocument/2006/relationships/image" Target="../media/image823.png"/><Relationship Id="rId52" Type="http://schemas.openxmlformats.org/officeDocument/2006/relationships/image" Target="../media/image827.png"/><Relationship Id="rId60" Type="http://schemas.openxmlformats.org/officeDocument/2006/relationships/image" Target="../media/image831.png"/><Relationship Id="rId65" Type="http://schemas.openxmlformats.org/officeDocument/2006/relationships/customXml" Target="../ink/ink830.xml"/><Relationship Id="rId73" Type="http://schemas.openxmlformats.org/officeDocument/2006/relationships/customXml" Target="../ink/ink834.xml"/><Relationship Id="rId78" Type="http://schemas.openxmlformats.org/officeDocument/2006/relationships/image" Target="../media/image840.png"/><Relationship Id="rId81" Type="http://schemas.openxmlformats.org/officeDocument/2006/relationships/customXml" Target="../ink/ink838.xml"/><Relationship Id="rId4" Type="http://schemas.openxmlformats.org/officeDocument/2006/relationships/image" Target="../media/image803.png"/><Relationship Id="rId9" Type="http://schemas.openxmlformats.org/officeDocument/2006/relationships/customXml" Target="../ink/ink802.xml"/><Relationship Id="rId13" Type="http://schemas.openxmlformats.org/officeDocument/2006/relationships/customXml" Target="../ink/ink804.xml"/><Relationship Id="rId18" Type="http://schemas.openxmlformats.org/officeDocument/2006/relationships/image" Target="../media/image810.png"/><Relationship Id="rId39" Type="http://schemas.openxmlformats.org/officeDocument/2006/relationships/customXml" Target="../ink/ink817.xml"/><Relationship Id="rId34" Type="http://schemas.openxmlformats.org/officeDocument/2006/relationships/image" Target="../media/image818.png"/><Relationship Id="rId50" Type="http://schemas.openxmlformats.org/officeDocument/2006/relationships/image" Target="../media/image826.png"/><Relationship Id="rId55" Type="http://schemas.openxmlformats.org/officeDocument/2006/relationships/customXml" Target="../ink/ink825.xml"/><Relationship Id="rId76" Type="http://schemas.openxmlformats.org/officeDocument/2006/relationships/image" Target="../media/image839.png"/><Relationship Id="rId7" Type="http://schemas.openxmlformats.org/officeDocument/2006/relationships/customXml" Target="../ink/ink801.xml"/><Relationship Id="rId71" Type="http://schemas.openxmlformats.org/officeDocument/2006/relationships/customXml" Target="../ink/ink833.xml"/><Relationship Id="rId2" Type="http://schemas.openxmlformats.org/officeDocument/2006/relationships/image" Target="../media/image4.jpeg"/><Relationship Id="rId29" Type="http://schemas.openxmlformats.org/officeDocument/2006/relationships/customXml" Target="../ink/ink812.xml"/><Relationship Id="rId24" Type="http://schemas.openxmlformats.org/officeDocument/2006/relationships/image" Target="../media/image813.png"/><Relationship Id="rId40" Type="http://schemas.openxmlformats.org/officeDocument/2006/relationships/image" Target="../media/image821.png"/><Relationship Id="rId45" Type="http://schemas.openxmlformats.org/officeDocument/2006/relationships/customXml" Target="../ink/ink820.xml"/><Relationship Id="rId66" Type="http://schemas.openxmlformats.org/officeDocument/2006/relationships/image" Target="../media/image834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51.xml"/><Relationship Id="rId21" Type="http://schemas.openxmlformats.org/officeDocument/2006/relationships/image" Target="../media/image851.png"/><Relationship Id="rId42" Type="http://schemas.openxmlformats.org/officeDocument/2006/relationships/customXml" Target="../ink/ink859.xml"/><Relationship Id="rId47" Type="http://schemas.openxmlformats.org/officeDocument/2006/relationships/image" Target="../media/image864.png"/><Relationship Id="rId63" Type="http://schemas.openxmlformats.org/officeDocument/2006/relationships/image" Target="../media/image872.png"/><Relationship Id="rId68" Type="http://schemas.openxmlformats.org/officeDocument/2006/relationships/customXml" Target="../ink/ink872.xml"/><Relationship Id="rId84" Type="http://schemas.openxmlformats.org/officeDocument/2006/relationships/customXml" Target="../ink/ink880.xml"/><Relationship Id="rId89" Type="http://schemas.openxmlformats.org/officeDocument/2006/relationships/image" Target="../media/image885.png"/><Relationship Id="rId16" Type="http://schemas.openxmlformats.org/officeDocument/2006/relationships/customXml" Target="../ink/ink846.xml"/><Relationship Id="rId107" Type="http://schemas.openxmlformats.org/officeDocument/2006/relationships/image" Target="../media/image894.png"/><Relationship Id="rId11" Type="http://schemas.openxmlformats.org/officeDocument/2006/relationships/customXml" Target="../ink/ink843.xml"/><Relationship Id="rId32" Type="http://schemas.openxmlformats.org/officeDocument/2006/relationships/customXml" Target="../ink/ink854.xml"/><Relationship Id="rId37" Type="http://schemas.openxmlformats.org/officeDocument/2006/relationships/image" Target="../media/image859.png"/><Relationship Id="rId53" Type="http://schemas.openxmlformats.org/officeDocument/2006/relationships/image" Target="../media/image867.png"/><Relationship Id="rId58" Type="http://schemas.openxmlformats.org/officeDocument/2006/relationships/customXml" Target="../ink/ink867.xml"/><Relationship Id="rId74" Type="http://schemas.openxmlformats.org/officeDocument/2006/relationships/customXml" Target="../ink/ink875.xml"/><Relationship Id="rId79" Type="http://schemas.openxmlformats.org/officeDocument/2006/relationships/image" Target="../media/image880.png"/><Relationship Id="rId102" Type="http://schemas.openxmlformats.org/officeDocument/2006/relationships/customXml" Target="../ink/ink889.xml"/><Relationship Id="rId5" Type="http://schemas.openxmlformats.org/officeDocument/2006/relationships/customXml" Target="../ink/ink840.xml"/><Relationship Id="rId90" Type="http://schemas.openxmlformats.org/officeDocument/2006/relationships/customXml" Target="../ink/ink883.xml"/><Relationship Id="rId95" Type="http://schemas.openxmlformats.org/officeDocument/2006/relationships/image" Target="../media/image888.png"/><Relationship Id="rId22" Type="http://schemas.openxmlformats.org/officeDocument/2006/relationships/customXml" Target="../ink/ink849.xml"/><Relationship Id="rId27" Type="http://schemas.openxmlformats.org/officeDocument/2006/relationships/image" Target="../media/image854.png"/><Relationship Id="rId43" Type="http://schemas.openxmlformats.org/officeDocument/2006/relationships/image" Target="../media/image862.png"/><Relationship Id="rId48" Type="http://schemas.openxmlformats.org/officeDocument/2006/relationships/customXml" Target="../ink/ink862.xml"/><Relationship Id="rId64" Type="http://schemas.openxmlformats.org/officeDocument/2006/relationships/customXml" Target="../ink/ink870.xml"/><Relationship Id="rId69" Type="http://schemas.openxmlformats.org/officeDocument/2006/relationships/image" Target="../media/image875.png"/><Relationship Id="rId80" Type="http://schemas.openxmlformats.org/officeDocument/2006/relationships/customXml" Target="../ink/ink878.xml"/><Relationship Id="rId85" Type="http://schemas.openxmlformats.org/officeDocument/2006/relationships/image" Target="../media/image883.png"/><Relationship Id="rId12" Type="http://schemas.openxmlformats.org/officeDocument/2006/relationships/customXml" Target="../ink/ink844.xml"/><Relationship Id="rId17" Type="http://schemas.openxmlformats.org/officeDocument/2006/relationships/image" Target="../media/image849.png"/><Relationship Id="rId33" Type="http://schemas.openxmlformats.org/officeDocument/2006/relationships/image" Target="../media/image857.png"/><Relationship Id="rId38" Type="http://schemas.openxmlformats.org/officeDocument/2006/relationships/customXml" Target="../ink/ink857.xml"/><Relationship Id="rId59" Type="http://schemas.openxmlformats.org/officeDocument/2006/relationships/image" Target="../media/image870.png"/><Relationship Id="rId103" Type="http://schemas.openxmlformats.org/officeDocument/2006/relationships/image" Target="../media/image892.png"/><Relationship Id="rId108" Type="http://schemas.openxmlformats.org/officeDocument/2006/relationships/customXml" Target="../ink/ink892.xml"/><Relationship Id="rId54" Type="http://schemas.openxmlformats.org/officeDocument/2006/relationships/customXml" Target="../ink/ink865.xml"/><Relationship Id="rId70" Type="http://schemas.openxmlformats.org/officeDocument/2006/relationships/customXml" Target="../ink/ink873.xml"/><Relationship Id="rId75" Type="http://schemas.openxmlformats.org/officeDocument/2006/relationships/image" Target="../media/image878.png"/><Relationship Id="rId91" Type="http://schemas.openxmlformats.org/officeDocument/2006/relationships/image" Target="../media/image886.png"/><Relationship Id="rId96" Type="http://schemas.openxmlformats.org/officeDocument/2006/relationships/customXml" Target="../ink/ink88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5.png"/><Relationship Id="rId15" Type="http://schemas.openxmlformats.org/officeDocument/2006/relationships/image" Target="../media/image848.png"/><Relationship Id="rId23" Type="http://schemas.openxmlformats.org/officeDocument/2006/relationships/image" Target="../media/image852.png"/><Relationship Id="rId28" Type="http://schemas.openxmlformats.org/officeDocument/2006/relationships/customXml" Target="../ink/ink852.xml"/><Relationship Id="rId36" Type="http://schemas.openxmlformats.org/officeDocument/2006/relationships/customXml" Target="../ink/ink856.xml"/><Relationship Id="rId49" Type="http://schemas.openxmlformats.org/officeDocument/2006/relationships/image" Target="../media/image865.png"/><Relationship Id="rId57" Type="http://schemas.openxmlformats.org/officeDocument/2006/relationships/image" Target="../media/image869.png"/><Relationship Id="rId106" Type="http://schemas.openxmlformats.org/officeDocument/2006/relationships/customXml" Target="../ink/ink891.xml"/><Relationship Id="rId10" Type="http://schemas.openxmlformats.org/officeDocument/2006/relationships/image" Target="../media/image649.png"/><Relationship Id="rId31" Type="http://schemas.openxmlformats.org/officeDocument/2006/relationships/image" Target="../media/image856.png"/><Relationship Id="rId44" Type="http://schemas.openxmlformats.org/officeDocument/2006/relationships/customXml" Target="../ink/ink860.xml"/><Relationship Id="rId52" Type="http://schemas.openxmlformats.org/officeDocument/2006/relationships/customXml" Target="../ink/ink864.xml"/><Relationship Id="rId60" Type="http://schemas.openxmlformats.org/officeDocument/2006/relationships/customXml" Target="../ink/ink868.xml"/><Relationship Id="rId65" Type="http://schemas.openxmlformats.org/officeDocument/2006/relationships/image" Target="../media/image873.png"/><Relationship Id="rId73" Type="http://schemas.openxmlformats.org/officeDocument/2006/relationships/image" Target="../media/image877.png"/><Relationship Id="rId78" Type="http://schemas.openxmlformats.org/officeDocument/2006/relationships/customXml" Target="../ink/ink877.xml"/><Relationship Id="rId81" Type="http://schemas.openxmlformats.org/officeDocument/2006/relationships/image" Target="../media/image881.png"/><Relationship Id="rId86" Type="http://schemas.openxmlformats.org/officeDocument/2006/relationships/customXml" Target="../ink/ink881.xml"/><Relationship Id="rId94" Type="http://schemas.openxmlformats.org/officeDocument/2006/relationships/customXml" Target="../ink/ink885.xml"/><Relationship Id="rId99" Type="http://schemas.openxmlformats.org/officeDocument/2006/relationships/image" Target="../media/image890.png"/><Relationship Id="rId101" Type="http://schemas.openxmlformats.org/officeDocument/2006/relationships/image" Target="../media/image891.png"/><Relationship Id="rId4" Type="http://schemas.openxmlformats.org/officeDocument/2006/relationships/image" Target="../media/image844.png"/><Relationship Id="rId9" Type="http://schemas.openxmlformats.org/officeDocument/2006/relationships/customXml" Target="../ink/ink842.xml"/><Relationship Id="rId13" Type="http://schemas.openxmlformats.org/officeDocument/2006/relationships/image" Target="../media/image847.png"/><Relationship Id="rId18" Type="http://schemas.openxmlformats.org/officeDocument/2006/relationships/customXml" Target="../ink/ink847.xml"/><Relationship Id="rId39" Type="http://schemas.openxmlformats.org/officeDocument/2006/relationships/image" Target="../media/image860.png"/><Relationship Id="rId109" Type="http://schemas.openxmlformats.org/officeDocument/2006/relationships/image" Target="../media/image895.png"/><Relationship Id="rId34" Type="http://schemas.openxmlformats.org/officeDocument/2006/relationships/customXml" Target="../ink/ink855.xml"/><Relationship Id="rId50" Type="http://schemas.openxmlformats.org/officeDocument/2006/relationships/customXml" Target="../ink/ink863.xml"/><Relationship Id="rId55" Type="http://schemas.openxmlformats.org/officeDocument/2006/relationships/image" Target="../media/image868.png"/><Relationship Id="rId76" Type="http://schemas.openxmlformats.org/officeDocument/2006/relationships/customXml" Target="../ink/ink876.xml"/><Relationship Id="rId97" Type="http://schemas.openxmlformats.org/officeDocument/2006/relationships/image" Target="../media/image889.png"/><Relationship Id="rId104" Type="http://schemas.openxmlformats.org/officeDocument/2006/relationships/customXml" Target="../ink/ink890.xml"/><Relationship Id="rId7" Type="http://schemas.openxmlformats.org/officeDocument/2006/relationships/customXml" Target="../ink/ink841.xml"/><Relationship Id="rId71" Type="http://schemas.openxmlformats.org/officeDocument/2006/relationships/image" Target="../media/image876.png"/><Relationship Id="rId92" Type="http://schemas.openxmlformats.org/officeDocument/2006/relationships/customXml" Target="../ink/ink884.xml"/><Relationship Id="rId2" Type="http://schemas.openxmlformats.org/officeDocument/2006/relationships/image" Target="../media/image4.jpeg"/><Relationship Id="rId29" Type="http://schemas.openxmlformats.org/officeDocument/2006/relationships/image" Target="../media/image855.png"/><Relationship Id="rId24" Type="http://schemas.openxmlformats.org/officeDocument/2006/relationships/customXml" Target="../ink/ink850.xml"/><Relationship Id="rId40" Type="http://schemas.openxmlformats.org/officeDocument/2006/relationships/customXml" Target="../ink/ink858.xml"/><Relationship Id="rId45" Type="http://schemas.openxmlformats.org/officeDocument/2006/relationships/image" Target="../media/image863.png"/><Relationship Id="rId66" Type="http://schemas.openxmlformats.org/officeDocument/2006/relationships/customXml" Target="../ink/ink871.xml"/><Relationship Id="rId87" Type="http://schemas.openxmlformats.org/officeDocument/2006/relationships/image" Target="../media/image884.png"/><Relationship Id="rId110" Type="http://schemas.openxmlformats.org/officeDocument/2006/relationships/customXml" Target="../ink/ink893.xml"/><Relationship Id="rId61" Type="http://schemas.openxmlformats.org/officeDocument/2006/relationships/image" Target="../media/image871.png"/><Relationship Id="rId82" Type="http://schemas.openxmlformats.org/officeDocument/2006/relationships/customXml" Target="../ink/ink879.xml"/><Relationship Id="rId19" Type="http://schemas.openxmlformats.org/officeDocument/2006/relationships/image" Target="../media/image850.png"/><Relationship Id="rId14" Type="http://schemas.openxmlformats.org/officeDocument/2006/relationships/customXml" Target="../ink/ink845.xml"/><Relationship Id="rId30" Type="http://schemas.openxmlformats.org/officeDocument/2006/relationships/customXml" Target="../ink/ink853.xml"/><Relationship Id="rId35" Type="http://schemas.openxmlformats.org/officeDocument/2006/relationships/image" Target="../media/image858.png"/><Relationship Id="rId56" Type="http://schemas.openxmlformats.org/officeDocument/2006/relationships/customXml" Target="../ink/ink866.xml"/><Relationship Id="rId77" Type="http://schemas.openxmlformats.org/officeDocument/2006/relationships/image" Target="../media/image879.png"/><Relationship Id="rId100" Type="http://schemas.openxmlformats.org/officeDocument/2006/relationships/customXml" Target="../ink/ink888.xml"/><Relationship Id="rId105" Type="http://schemas.openxmlformats.org/officeDocument/2006/relationships/image" Target="../media/image893.png"/><Relationship Id="rId8" Type="http://schemas.openxmlformats.org/officeDocument/2006/relationships/image" Target="../media/image846.png"/><Relationship Id="rId51" Type="http://schemas.openxmlformats.org/officeDocument/2006/relationships/image" Target="../media/image866.png"/><Relationship Id="rId72" Type="http://schemas.openxmlformats.org/officeDocument/2006/relationships/customXml" Target="../ink/ink874.xml"/><Relationship Id="rId93" Type="http://schemas.openxmlformats.org/officeDocument/2006/relationships/image" Target="../media/image887.png"/><Relationship Id="rId98" Type="http://schemas.openxmlformats.org/officeDocument/2006/relationships/customXml" Target="../ink/ink887.xml"/><Relationship Id="rId3" Type="http://schemas.openxmlformats.org/officeDocument/2006/relationships/image" Target="../media/image1.png"/><Relationship Id="rId25" Type="http://schemas.openxmlformats.org/officeDocument/2006/relationships/image" Target="../media/image853.png"/><Relationship Id="rId46" Type="http://schemas.openxmlformats.org/officeDocument/2006/relationships/customXml" Target="../ink/ink861.xml"/><Relationship Id="rId67" Type="http://schemas.openxmlformats.org/officeDocument/2006/relationships/image" Target="../media/image874.png"/><Relationship Id="rId20" Type="http://schemas.openxmlformats.org/officeDocument/2006/relationships/customXml" Target="../ink/ink848.xml"/><Relationship Id="rId41" Type="http://schemas.openxmlformats.org/officeDocument/2006/relationships/image" Target="../media/image861.png"/><Relationship Id="rId62" Type="http://schemas.openxmlformats.org/officeDocument/2006/relationships/customXml" Target="../ink/ink869.xml"/><Relationship Id="rId83" Type="http://schemas.openxmlformats.org/officeDocument/2006/relationships/image" Target="../media/image882.png"/><Relationship Id="rId88" Type="http://schemas.openxmlformats.org/officeDocument/2006/relationships/customXml" Target="../ink/ink882.xml"/><Relationship Id="rId111" Type="http://schemas.openxmlformats.org/officeDocument/2006/relationships/image" Target="../media/image89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7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50.xml"/><Relationship Id="rId21" Type="http://schemas.openxmlformats.org/officeDocument/2006/relationships/customXml" Target="../ink/ink902.xml"/><Relationship Id="rId42" Type="http://schemas.openxmlformats.org/officeDocument/2006/relationships/image" Target="../media/image917.png"/><Relationship Id="rId63" Type="http://schemas.openxmlformats.org/officeDocument/2006/relationships/customXml" Target="../ink/ink923.xml"/><Relationship Id="rId84" Type="http://schemas.openxmlformats.org/officeDocument/2006/relationships/image" Target="../media/image938.png"/><Relationship Id="rId138" Type="http://schemas.openxmlformats.org/officeDocument/2006/relationships/customXml" Target="../ink/ink961.xml"/><Relationship Id="rId159" Type="http://schemas.openxmlformats.org/officeDocument/2006/relationships/image" Target="../media/image974.png"/><Relationship Id="rId170" Type="http://schemas.openxmlformats.org/officeDocument/2006/relationships/customXml" Target="../ink/ink977.xml"/><Relationship Id="rId107" Type="http://schemas.openxmlformats.org/officeDocument/2006/relationships/customXml" Target="../ink/ink945.xml"/><Relationship Id="rId11" Type="http://schemas.openxmlformats.org/officeDocument/2006/relationships/customXml" Target="../ink/ink897.xml"/><Relationship Id="rId32" Type="http://schemas.openxmlformats.org/officeDocument/2006/relationships/image" Target="../media/image912.png"/><Relationship Id="rId53" Type="http://schemas.openxmlformats.org/officeDocument/2006/relationships/customXml" Target="../ink/ink918.xml"/><Relationship Id="rId74" Type="http://schemas.openxmlformats.org/officeDocument/2006/relationships/image" Target="../media/image933.png"/><Relationship Id="rId128" Type="http://schemas.openxmlformats.org/officeDocument/2006/relationships/image" Target="../media/image960.png"/><Relationship Id="rId149" Type="http://schemas.openxmlformats.org/officeDocument/2006/relationships/image" Target="../media/image969.png"/><Relationship Id="rId5" Type="http://schemas.openxmlformats.org/officeDocument/2006/relationships/customXml" Target="../ink/ink894.xml"/><Relationship Id="rId95" Type="http://schemas.openxmlformats.org/officeDocument/2006/relationships/customXml" Target="../ink/ink939.xml"/><Relationship Id="rId160" Type="http://schemas.openxmlformats.org/officeDocument/2006/relationships/customXml" Target="../ink/ink972.xml"/><Relationship Id="rId22" Type="http://schemas.openxmlformats.org/officeDocument/2006/relationships/image" Target="../media/image907.png"/><Relationship Id="rId43" Type="http://schemas.openxmlformats.org/officeDocument/2006/relationships/customXml" Target="../ink/ink913.xml"/><Relationship Id="rId64" Type="http://schemas.openxmlformats.org/officeDocument/2006/relationships/image" Target="../media/image928.png"/><Relationship Id="rId118" Type="http://schemas.openxmlformats.org/officeDocument/2006/relationships/image" Target="../media/image955.png"/><Relationship Id="rId139" Type="http://schemas.openxmlformats.org/officeDocument/2006/relationships/image" Target="../media/image964.png"/><Relationship Id="rId85" Type="http://schemas.openxmlformats.org/officeDocument/2006/relationships/customXml" Target="../ink/ink934.xml"/><Relationship Id="rId150" Type="http://schemas.openxmlformats.org/officeDocument/2006/relationships/customXml" Target="../ink/ink967.xml"/><Relationship Id="rId171" Type="http://schemas.openxmlformats.org/officeDocument/2006/relationships/image" Target="../media/image980.png"/><Relationship Id="rId12" Type="http://schemas.openxmlformats.org/officeDocument/2006/relationships/image" Target="../media/image902.png"/><Relationship Id="rId33" Type="http://schemas.openxmlformats.org/officeDocument/2006/relationships/customXml" Target="../ink/ink908.xml"/><Relationship Id="rId108" Type="http://schemas.openxmlformats.org/officeDocument/2006/relationships/image" Target="../media/image950.png"/><Relationship Id="rId129" Type="http://schemas.openxmlformats.org/officeDocument/2006/relationships/customXml" Target="../ink/ink956.xml"/><Relationship Id="rId54" Type="http://schemas.openxmlformats.org/officeDocument/2006/relationships/image" Target="../media/image923.png"/><Relationship Id="rId75" Type="http://schemas.openxmlformats.org/officeDocument/2006/relationships/customXml" Target="../ink/ink929.xml"/><Relationship Id="rId96" Type="http://schemas.openxmlformats.org/officeDocument/2006/relationships/image" Target="../media/image944.png"/><Relationship Id="rId140" Type="http://schemas.openxmlformats.org/officeDocument/2006/relationships/customXml" Target="../ink/ink962.xml"/><Relationship Id="rId161" Type="http://schemas.openxmlformats.org/officeDocument/2006/relationships/image" Target="../media/image975.png"/><Relationship Id="rId6" Type="http://schemas.openxmlformats.org/officeDocument/2006/relationships/image" Target="../media/image899.png"/><Relationship Id="rId23" Type="http://schemas.openxmlformats.org/officeDocument/2006/relationships/customXml" Target="../ink/ink903.xml"/><Relationship Id="rId28" Type="http://schemas.openxmlformats.org/officeDocument/2006/relationships/image" Target="../media/image910.png"/><Relationship Id="rId49" Type="http://schemas.openxmlformats.org/officeDocument/2006/relationships/customXml" Target="../ink/ink916.xml"/><Relationship Id="rId114" Type="http://schemas.openxmlformats.org/officeDocument/2006/relationships/image" Target="../media/image953.png"/><Relationship Id="rId119" Type="http://schemas.openxmlformats.org/officeDocument/2006/relationships/customXml" Target="../ink/ink951.xml"/><Relationship Id="rId44" Type="http://schemas.openxmlformats.org/officeDocument/2006/relationships/image" Target="../media/image918.png"/><Relationship Id="rId60" Type="http://schemas.openxmlformats.org/officeDocument/2006/relationships/image" Target="../media/image926.png"/><Relationship Id="rId65" Type="http://schemas.openxmlformats.org/officeDocument/2006/relationships/customXml" Target="../ink/ink924.xml"/><Relationship Id="rId81" Type="http://schemas.openxmlformats.org/officeDocument/2006/relationships/customXml" Target="../ink/ink932.xml"/><Relationship Id="rId86" Type="http://schemas.openxmlformats.org/officeDocument/2006/relationships/image" Target="../media/image939.png"/><Relationship Id="rId130" Type="http://schemas.openxmlformats.org/officeDocument/2006/relationships/image" Target="../media/image961.png"/><Relationship Id="rId135" Type="http://schemas.openxmlformats.org/officeDocument/2006/relationships/customXml" Target="../ink/ink959.xml"/><Relationship Id="rId151" Type="http://schemas.openxmlformats.org/officeDocument/2006/relationships/image" Target="../media/image970.png"/><Relationship Id="rId156" Type="http://schemas.openxmlformats.org/officeDocument/2006/relationships/customXml" Target="../ink/ink970.xml"/><Relationship Id="rId177" Type="http://schemas.openxmlformats.org/officeDocument/2006/relationships/image" Target="../media/image983.png"/><Relationship Id="rId172" Type="http://schemas.openxmlformats.org/officeDocument/2006/relationships/customXml" Target="../ink/ink978.xml"/><Relationship Id="rId13" Type="http://schemas.openxmlformats.org/officeDocument/2006/relationships/customXml" Target="../ink/ink898.xml"/><Relationship Id="rId18" Type="http://schemas.openxmlformats.org/officeDocument/2006/relationships/image" Target="../media/image905.png"/><Relationship Id="rId39" Type="http://schemas.openxmlformats.org/officeDocument/2006/relationships/customXml" Target="../ink/ink911.xml"/><Relationship Id="rId109" Type="http://schemas.openxmlformats.org/officeDocument/2006/relationships/customXml" Target="../ink/ink946.xml"/><Relationship Id="rId34" Type="http://schemas.openxmlformats.org/officeDocument/2006/relationships/image" Target="../media/image913.png"/><Relationship Id="rId50" Type="http://schemas.openxmlformats.org/officeDocument/2006/relationships/image" Target="../media/image921.png"/><Relationship Id="rId55" Type="http://schemas.openxmlformats.org/officeDocument/2006/relationships/customXml" Target="../ink/ink919.xml"/><Relationship Id="rId76" Type="http://schemas.openxmlformats.org/officeDocument/2006/relationships/image" Target="../media/image934.png"/><Relationship Id="rId97" Type="http://schemas.openxmlformats.org/officeDocument/2006/relationships/customXml" Target="../ink/ink940.xml"/><Relationship Id="rId104" Type="http://schemas.openxmlformats.org/officeDocument/2006/relationships/image" Target="../media/image948.png"/><Relationship Id="rId120" Type="http://schemas.openxmlformats.org/officeDocument/2006/relationships/image" Target="../media/image956.png"/><Relationship Id="rId125" Type="http://schemas.openxmlformats.org/officeDocument/2006/relationships/customXml" Target="../ink/ink954.xml"/><Relationship Id="rId141" Type="http://schemas.openxmlformats.org/officeDocument/2006/relationships/image" Target="../media/image965.png"/><Relationship Id="rId146" Type="http://schemas.openxmlformats.org/officeDocument/2006/relationships/customXml" Target="../ink/ink965.xml"/><Relationship Id="rId167" Type="http://schemas.openxmlformats.org/officeDocument/2006/relationships/image" Target="../media/image978.png"/><Relationship Id="rId7" Type="http://schemas.openxmlformats.org/officeDocument/2006/relationships/customXml" Target="../ink/ink895.xml"/><Relationship Id="rId71" Type="http://schemas.openxmlformats.org/officeDocument/2006/relationships/customXml" Target="../ink/ink927.xml"/><Relationship Id="rId92" Type="http://schemas.openxmlformats.org/officeDocument/2006/relationships/image" Target="../media/image942.png"/><Relationship Id="rId162" Type="http://schemas.openxmlformats.org/officeDocument/2006/relationships/customXml" Target="../ink/ink973.xml"/><Relationship Id="rId2" Type="http://schemas.openxmlformats.org/officeDocument/2006/relationships/image" Target="../media/image4.jpeg"/><Relationship Id="rId29" Type="http://schemas.openxmlformats.org/officeDocument/2006/relationships/customXml" Target="../ink/ink906.xml"/><Relationship Id="rId24" Type="http://schemas.openxmlformats.org/officeDocument/2006/relationships/image" Target="../media/image908.png"/><Relationship Id="rId40" Type="http://schemas.openxmlformats.org/officeDocument/2006/relationships/image" Target="../media/image916.png"/><Relationship Id="rId45" Type="http://schemas.openxmlformats.org/officeDocument/2006/relationships/customXml" Target="../ink/ink914.xml"/><Relationship Id="rId66" Type="http://schemas.openxmlformats.org/officeDocument/2006/relationships/image" Target="../media/image929.png"/><Relationship Id="rId87" Type="http://schemas.openxmlformats.org/officeDocument/2006/relationships/customXml" Target="../ink/ink935.xml"/><Relationship Id="rId110" Type="http://schemas.openxmlformats.org/officeDocument/2006/relationships/image" Target="../media/image951.png"/><Relationship Id="rId115" Type="http://schemas.openxmlformats.org/officeDocument/2006/relationships/customXml" Target="../ink/ink949.xml"/><Relationship Id="rId131" Type="http://schemas.openxmlformats.org/officeDocument/2006/relationships/customXml" Target="../ink/ink957.xml"/><Relationship Id="rId136" Type="http://schemas.openxmlformats.org/officeDocument/2006/relationships/customXml" Target="../ink/ink960.xml"/><Relationship Id="rId157" Type="http://schemas.openxmlformats.org/officeDocument/2006/relationships/image" Target="../media/image973.png"/><Relationship Id="rId178" Type="http://schemas.openxmlformats.org/officeDocument/2006/relationships/customXml" Target="../ink/ink981.xml"/><Relationship Id="rId61" Type="http://schemas.openxmlformats.org/officeDocument/2006/relationships/customXml" Target="../ink/ink922.xml"/><Relationship Id="rId82" Type="http://schemas.openxmlformats.org/officeDocument/2006/relationships/image" Target="../media/image937.png"/><Relationship Id="rId152" Type="http://schemas.openxmlformats.org/officeDocument/2006/relationships/customXml" Target="../ink/ink968.xml"/><Relationship Id="rId173" Type="http://schemas.openxmlformats.org/officeDocument/2006/relationships/image" Target="../media/image981.png"/><Relationship Id="rId19" Type="http://schemas.openxmlformats.org/officeDocument/2006/relationships/customXml" Target="../ink/ink901.xml"/><Relationship Id="rId14" Type="http://schemas.openxmlformats.org/officeDocument/2006/relationships/image" Target="../media/image903.png"/><Relationship Id="rId30" Type="http://schemas.openxmlformats.org/officeDocument/2006/relationships/image" Target="../media/image911.png"/><Relationship Id="rId35" Type="http://schemas.openxmlformats.org/officeDocument/2006/relationships/customXml" Target="../ink/ink909.xml"/><Relationship Id="rId56" Type="http://schemas.openxmlformats.org/officeDocument/2006/relationships/image" Target="../media/image924.png"/><Relationship Id="rId77" Type="http://schemas.openxmlformats.org/officeDocument/2006/relationships/customXml" Target="../ink/ink930.xml"/><Relationship Id="rId100" Type="http://schemas.openxmlformats.org/officeDocument/2006/relationships/image" Target="../media/image946.png"/><Relationship Id="rId105" Type="http://schemas.openxmlformats.org/officeDocument/2006/relationships/customXml" Target="../ink/ink944.xml"/><Relationship Id="rId126" Type="http://schemas.openxmlformats.org/officeDocument/2006/relationships/image" Target="../media/image959.png"/><Relationship Id="rId147" Type="http://schemas.openxmlformats.org/officeDocument/2006/relationships/image" Target="../media/image968.png"/><Relationship Id="rId168" Type="http://schemas.openxmlformats.org/officeDocument/2006/relationships/customXml" Target="../ink/ink976.xml"/><Relationship Id="rId8" Type="http://schemas.openxmlformats.org/officeDocument/2006/relationships/image" Target="../media/image900.png"/><Relationship Id="rId51" Type="http://schemas.openxmlformats.org/officeDocument/2006/relationships/customXml" Target="../ink/ink917.xml"/><Relationship Id="rId72" Type="http://schemas.openxmlformats.org/officeDocument/2006/relationships/image" Target="../media/image932.png"/><Relationship Id="rId93" Type="http://schemas.openxmlformats.org/officeDocument/2006/relationships/customXml" Target="../ink/ink938.xml"/><Relationship Id="rId98" Type="http://schemas.openxmlformats.org/officeDocument/2006/relationships/image" Target="../media/image945.png"/><Relationship Id="rId121" Type="http://schemas.openxmlformats.org/officeDocument/2006/relationships/customXml" Target="../ink/ink952.xml"/><Relationship Id="rId142" Type="http://schemas.openxmlformats.org/officeDocument/2006/relationships/customXml" Target="../ink/ink963.xml"/><Relationship Id="rId163" Type="http://schemas.openxmlformats.org/officeDocument/2006/relationships/image" Target="../media/image976.png"/><Relationship Id="rId3" Type="http://schemas.openxmlformats.org/officeDocument/2006/relationships/image" Target="../media/image1.png"/><Relationship Id="rId25" Type="http://schemas.openxmlformats.org/officeDocument/2006/relationships/customXml" Target="../ink/ink904.xml"/><Relationship Id="rId46" Type="http://schemas.openxmlformats.org/officeDocument/2006/relationships/image" Target="../media/image919.png"/><Relationship Id="rId67" Type="http://schemas.openxmlformats.org/officeDocument/2006/relationships/customXml" Target="../ink/ink925.xml"/><Relationship Id="rId116" Type="http://schemas.openxmlformats.org/officeDocument/2006/relationships/image" Target="../media/image954.png"/><Relationship Id="rId137" Type="http://schemas.openxmlformats.org/officeDocument/2006/relationships/image" Target="../media/image963.png"/><Relationship Id="rId158" Type="http://schemas.openxmlformats.org/officeDocument/2006/relationships/customXml" Target="../ink/ink971.xml"/><Relationship Id="rId20" Type="http://schemas.openxmlformats.org/officeDocument/2006/relationships/image" Target="../media/image906.png"/><Relationship Id="rId41" Type="http://schemas.openxmlformats.org/officeDocument/2006/relationships/customXml" Target="../ink/ink912.xml"/><Relationship Id="rId62" Type="http://schemas.openxmlformats.org/officeDocument/2006/relationships/image" Target="../media/image927.png"/><Relationship Id="rId83" Type="http://schemas.openxmlformats.org/officeDocument/2006/relationships/customXml" Target="../ink/ink933.xml"/><Relationship Id="rId88" Type="http://schemas.openxmlformats.org/officeDocument/2006/relationships/image" Target="../media/image940.png"/><Relationship Id="rId111" Type="http://schemas.openxmlformats.org/officeDocument/2006/relationships/customXml" Target="../ink/ink947.xml"/><Relationship Id="rId132" Type="http://schemas.openxmlformats.org/officeDocument/2006/relationships/image" Target="../media/image962.png"/><Relationship Id="rId153" Type="http://schemas.openxmlformats.org/officeDocument/2006/relationships/image" Target="../media/image971.png"/><Relationship Id="rId174" Type="http://schemas.openxmlformats.org/officeDocument/2006/relationships/customXml" Target="../ink/ink979.xml"/><Relationship Id="rId179" Type="http://schemas.openxmlformats.org/officeDocument/2006/relationships/customXml" Target="../ink/ink982.xml"/><Relationship Id="rId15" Type="http://schemas.openxmlformats.org/officeDocument/2006/relationships/customXml" Target="../ink/ink899.xml"/><Relationship Id="rId36" Type="http://schemas.openxmlformats.org/officeDocument/2006/relationships/image" Target="../media/image914.png"/><Relationship Id="rId57" Type="http://schemas.openxmlformats.org/officeDocument/2006/relationships/customXml" Target="../ink/ink920.xml"/><Relationship Id="rId106" Type="http://schemas.openxmlformats.org/officeDocument/2006/relationships/image" Target="../media/image949.png"/><Relationship Id="rId127" Type="http://schemas.openxmlformats.org/officeDocument/2006/relationships/customXml" Target="../ink/ink955.xml"/><Relationship Id="rId10" Type="http://schemas.openxmlformats.org/officeDocument/2006/relationships/image" Target="../media/image901.png"/><Relationship Id="rId31" Type="http://schemas.openxmlformats.org/officeDocument/2006/relationships/customXml" Target="../ink/ink907.xml"/><Relationship Id="rId52" Type="http://schemas.openxmlformats.org/officeDocument/2006/relationships/image" Target="../media/image922.png"/><Relationship Id="rId73" Type="http://schemas.openxmlformats.org/officeDocument/2006/relationships/customXml" Target="../ink/ink928.xml"/><Relationship Id="rId78" Type="http://schemas.openxmlformats.org/officeDocument/2006/relationships/image" Target="../media/image935.png"/><Relationship Id="rId94" Type="http://schemas.openxmlformats.org/officeDocument/2006/relationships/image" Target="../media/image943.png"/><Relationship Id="rId99" Type="http://schemas.openxmlformats.org/officeDocument/2006/relationships/customXml" Target="../ink/ink941.xml"/><Relationship Id="rId101" Type="http://schemas.openxmlformats.org/officeDocument/2006/relationships/customXml" Target="../ink/ink942.xml"/><Relationship Id="rId122" Type="http://schemas.openxmlformats.org/officeDocument/2006/relationships/image" Target="../media/image957.png"/><Relationship Id="rId143" Type="http://schemas.openxmlformats.org/officeDocument/2006/relationships/image" Target="../media/image966.png"/><Relationship Id="rId148" Type="http://schemas.openxmlformats.org/officeDocument/2006/relationships/customXml" Target="../ink/ink966.xml"/><Relationship Id="rId164" Type="http://schemas.openxmlformats.org/officeDocument/2006/relationships/customXml" Target="../ink/ink974.xml"/><Relationship Id="rId169" Type="http://schemas.openxmlformats.org/officeDocument/2006/relationships/image" Target="../media/image979.png"/><Relationship Id="rId4" Type="http://schemas.openxmlformats.org/officeDocument/2006/relationships/image" Target="../media/image898.png"/><Relationship Id="rId9" Type="http://schemas.openxmlformats.org/officeDocument/2006/relationships/customXml" Target="../ink/ink896.xml"/><Relationship Id="rId26" Type="http://schemas.openxmlformats.org/officeDocument/2006/relationships/image" Target="../media/image909.png"/><Relationship Id="rId47" Type="http://schemas.openxmlformats.org/officeDocument/2006/relationships/customXml" Target="../ink/ink915.xml"/><Relationship Id="rId68" Type="http://schemas.openxmlformats.org/officeDocument/2006/relationships/image" Target="../media/image930.png"/><Relationship Id="rId89" Type="http://schemas.openxmlformats.org/officeDocument/2006/relationships/customXml" Target="../ink/ink936.xml"/><Relationship Id="rId112" Type="http://schemas.openxmlformats.org/officeDocument/2006/relationships/image" Target="../media/image952.png"/><Relationship Id="rId133" Type="http://schemas.openxmlformats.org/officeDocument/2006/relationships/customXml" Target="../ink/ink958.xml"/><Relationship Id="rId154" Type="http://schemas.openxmlformats.org/officeDocument/2006/relationships/customXml" Target="../ink/ink969.xml"/><Relationship Id="rId175" Type="http://schemas.openxmlformats.org/officeDocument/2006/relationships/image" Target="../media/image982.png"/><Relationship Id="rId16" Type="http://schemas.openxmlformats.org/officeDocument/2006/relationships/image" Target="../media/image904.png"/><Relationship Id="rId37" Type="http://schemas.openxmlformats.org/officeDocument/2006/relationships/customXml" Target="../ink/ink910.xml"/><Relationship Id="rId58" Type="http://schemas.openxmlformats.org/officeDocument/2006/relationships/image" Target="../media/image925.png"/><Relationship Id="rId79" Type="http://schemas.openxmlformats.org/officeDocument/2006/relationships/customXml" Target="../ink/ink931.xml"/><Relationship Id="rId102" Type="http://schemas.openxmlformats.org/officeDocument/2006/relationships/image" Target="../media/image947.png"/><Relationship Id="rId123" Type="http://schemas.openxmlformats.org/officeDocument/2006/relationships/customXml" Target="../ink/ink953.xml"/><Relationship Id="rId144" Type="http://schemas.openxmlformats.org/officeDocument/2006/relationships/customXml" Target="../ink/ink964.xml"/><Relationship Id="rId90" Type="http://schemas.openxmlformats.org/officeDocument/2006/relationships/image" Target="../media/image941.png"/><Relationship Id="rId165" Type="http://schemas.openxmlformats.org/officeDocument/2006/relationships/image" Target="../media/image977.png"/><Relationship Id="rId27" Type="http://schemas.openxmlformats.org/officeDocument/2006/relationships/customXml" Target="../ink/ink905.xml"/><Relationship Id="rId48" Type="http://schemas.openxmlformats.org/officeDocument/2006/relationships/image" Target="../media/image920.png"/><Relationship Id="rId69" Type="http://schemas.openxmlformats.org/officeDocument/2006/relationships/customXml" Target="../ink/ink926.xml"/><Relationship Id="rId113" Type="http://schemas.openxmlformats.org/officeDocument/2006/relationships/customXml" Target="../ink/ink948.xml"/><Relationship Id="rId134" Type="http://schemas.openxmlformats.org/officeDocument/2006/relationships/image" Target="../media/image649.png"/><Relationship Id="rId80" Type="http://schemas.openxmlformats.org/officeDocument/2006/relationships/image" Target="../media/image936.png"/><Relationship Id="rId155" Type="http://schemas.openxmlformats.org/officeDocument/2006/relationships/image" Target="../media/image972.png"/><Relationship Id="rId176" Type="http://schemas.openxmlformats.org/officeDocument/2006/relationships/customXml" Target="../ink/ink980.xml"/><Relationship Id="rId17" Type="http://schemas.openxmlformats.org/officeDocument/2006/relationships/customXml" Target="../ink/ink900.xml"/><Relationship Id="rId38" Type="http://schemas.openxmlformats.org/officeDocument/2006/relationships/image" Target="../media/image915.png"/><Relationship Id="rId59" Type="http://schemas.openxmlformats.org/officeDocument/2006/relationships/customXml" Target="../ink/ink921.xml"/><Relationship Id="rId103" Type="http://schemas.openxmlformats.org/officeDocument/2006/relationships/customXml" Target="../ink/ink943.xml"/><Relationship Id="rId124" Type="http://schemas.openxmlformats.org/officeDocument/2006/relationships/image" Target="../media/image958.png"/><Relationship Id="rId70" Type="http://schemas.openxmlformats.org/officeDocument/2006/relationships/image" Target="../media/image931.png"/><Relationship Id="rId91" Type="http://schemas.openxmlformats.org/officeDocument/2006/relationships/customXml" Target="../ink/ink937.xml"/><Relationship Id="rId145" Type="http://schemas.openxmlformats.org/officeDocument/2006/relationships/image" Target="../media/image967.png"/><Relationship Id="rId166" Type="http://schemas.openxmlformats.org/officeDocument/2006/relationships/customXml" Target="../ink/ink97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95.png"/><Relationship Id="rId21" Type="http://schemas.openxmlformats.org/officeDocument/2006/relationships/customXml" Target="../ink/ink991.xml"/><Relationship Id="rId42" Type="http://schemas.openxmlformats.org/officeDocument/2006/relationships/image" Target="../media/image1003.png"/><Relationship Id="rId47" Type="http://schemas.openxmlformats.org/officeDocument/2006/relationships/customXml" Target="../ink/ink1004.xml"/><Relationship Id="rId63" Type="http://schemas.openxmlformats.org/officeDocument/2006/relationships/customXml" Target="../ink/ink1012.xml"/><Relationship Id="rId68" Type="http://schemas.openxmlformats.org/officeDocument/2006/relationships/image" Target="../media/image1016.png"/><Relationship Id="rId84" Type="http://schemas.openxmlformats.org/officeDocument/2006/relationships/image" Target="../media/image1024.png"/><Relationship Id="rId16" Type="http://schemas.openxmlformats.org/officeDocument/2006/relationships/image" Target="../media/image990.png"/><Relationship Id="rId11" Type="http://schemas.openxmlformats.org/officeDocument/2006/relationships/customXml" Target="../ink/ink986.xml"/><Relationship Id="rId32" Type="http://schemas.openxmlformats.org/officeDocument/2006/relationships/image" Target="../media/image998.png"/><Relationship Id="rId37" Type="http://schemas.openxmlformats.org/officeDocument/2006/relationships/customXml" Target="../ink/ink999.xml"/><Relationship Id="rId53" Type="http://schemas.openxmlformats.org/officeDocument/2006/relationships/customXml" Target="../ink/ink1007.xml"/><Relationship Id="rId58" Type="http://schemas.openxmlformats.org/officeDocument/2006/relationships/image" Target="../media/image1011.png"/><Relationship Id="rId74" Type="http://schemas.openxmlformats.org/officeDocument/2006/relationships/image" Target="../media/image1019.png"/><Relationship Id="rId79" Type="http://schemas.openxmlformats.org/officeDocument/2006/relationships/customXml" Target="../ink/ink1020.xml"/><Relationship Id="rId5" Type="http://schemas.openxmlformats.org/officeDocument/2006/relationships/customXml" Target="../ink/ink983.xml"/><Relationship Id="rId61" Type="http://schemas.openxmlformats.org/officeDocument/2006/relationships/customXml" Target="../ink/ink1011.xml"/><Relationship Id="rId82" Type="http://schemas.openxmlformats.org/officeDocument/2006/relationships/image" Target="../media/image1023.png"/><Relationship Id="rId19" Type="http://schemas.openxmlformats.org/officeDocument/2006/relationships/customXml" Target="../ink/ink990.xml"/><Relationship Id="rId14" Type="http://schemas.openxmlformats.org/officeDocument/2006/relationships/image" Target="../media/image989.png"/><Relationship Id="rId22" Type="http://schemas.openxmlformats.org/officeDocument/2006/relationships/image" Target="../media/image993.png"/><Relationship Id="rId27" Type="http://schemas.openxmlformats.org/officeDocument/2006/relationships/customXml" Target="../ink/ink994.xml"/><Relationship Id="rId30" Type="http://schemas.openxmlformats.org/officeDocument/2006/relationships/image" Target="../media/image997.png"/><Relationship Id="rId35" Type="http://schemas.openxmlformats.org/officeDocument/2006/relationships/customXml" Target="../ink/ink998.xml"/><Relationship Id="rId43" Type="http://schemas.openxmlformats.org/officeDocument/2006/relationships/customXml" Target="../ink/ink1002.xml"/><Relationship Id="rId48" Type="http://schemas.openxmlformats.org/officeDocument/2006/relationships/image" Target="../media/image1006.png"/><Relationship Id="rId56" Type="http://schemas.openxmlformats.org/officeDocument/2006/relationships/image" Target="../media/image1010.png"/><Relationship Id="rId64" Type="http://schemas.openxmlformats.org/officeDocument/2006/relationships/image" Target="../media/image1014.png"/><Relationship Id="rId69" Type="http://schemas.openxmlformats.org/officeDocument/2006/relationships/customXml" Target="../ink/ink1015.xml"/><Relationship Id="rId77" Type="http://schemas.openxmlformats.org/officeDocument/2006/relationships/customXml" Target="../ink/ink1019.xml"/><Relationship Id="rId8" Type="http://schemas.openxmlformats.org/officeDocument/2006/relationships/image" Target="../media/image986.png"/><Relationship Id="rId51" Type="http://schemas.openxmlformats.org/officeDocument/2006/relationships/customXml" Target="../ink/ink1006.xml"/><Relationship Id="rId72" Type="http://schemas.openxmlformats.org/officeDocument/2006/relationships/image" Target="../media/image1018.png"/><Relationship Id="rId80" Type="http://schemas.openxmlformats.org/officeDocument/2006/relationships/image" Target="../media/image1022.png"/><Relationship Id="rId3" Type="http://schemas.openxmlformats.org/officeDocument/2006/relationships/image" Target="../media/image1.png"/><Relationship Id="rId12" Type="http://schemas.openxmlformats.org/officeDocument/2006/relationships/image" Target="../media/image988.png"/><Relationship Id="rId17" Type="http://schemas.openxmlformats.org/officeDocument/2006/relationships/customXml" Target="../ink/ink989.xml"/><Relationship Id="rId25" Type="http://schemas.openxmlformats.org/officeDocument/2006/relationships/customXml" Target="../ink/ink993.xml"/><Relationship Id="rId33" Type="http://schemas.openxmlformats.org/officeDocument/2006/relationships/customXml" Target="../ink/ink997.xml"/><Relationship Id="rId38" Type="http://schemas.openxmlformats.org/officeDocument/2006/relationships/image" Target="../media/image1001.png"/><Relationship Id="rId46" Type="http://schemas.openxmlformats.org/officeDocument/2006/relationships/image" Target="../media/image1005.png"/><Relationship Id="rId59" Type="http://schemas.openxmlformats.org/officeDocument/2006/relationships/customXml" Target="../ink/ink1010.xml"/><Relationship Id="rId67" Type="http://schemas.openxmlformats.org/officeDocument/2006/relationships/customXml" Target="../ink/ink1014.xml"/><Relationship Id="rId20" Type="http://schemas.openxmlformats.org/officeDocument/2006/relationships/image" Target="../media/image992.png"/><Relationship Id="rId41" Type="http://schemas.openxmlformats.org/officeDocument/2006/relationships/customXml" Target="../ink/ink1001.xml"/><Relationship Id="rId54" Type="http://schemas.openxmlformats.org/officeDocument/2006/relationships/image" Target="../media/image1009.png"/><Relationship Id="rId62" Type="http://schemas.openxmlformats.org/officeDocument/2006/relationships/image" Target="../media/image1013.png"/><Relationship Id="rId70" Type="http://schemas.openxmlformats.org/officeDocument/2006/relationships/image" Target="../media/image1017.png"/><Relationship Id="rId75" Type="http://schemas.openxmlformats.org/officeDocument/2006/relationships/customXml" Target="../ink/ink1018.xml"/><Relationship Id="rId83" Type="http://schemas.openxmlformats.org/officeDocument/2006/relationships/customXml" Target="../ink/ink10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85.png"/><Relationship Id="rId15" Type="http://schemas.openxmlformats.org/officeDocument/2006/relationships/customXml" Target="../ink/ink988.xml"/><Relationship Id="rId23" Type="http://schemas.openxmlformats.org/officeDocument/2006/relationships/customXml" Target="../ink/ink992.xml"/><Relationship Id="rId28" Type="http://schemas.openxmlformats.org/officeDocument/2006/relationships/image" Target="../media/image996.png"/><Relationship Id="rId36" Type="http://schemas.openxmlformats.org/officeDocument/2006/relationships/image" Target="../media/image1000.png"/><Relationship Id="rId49" Type="http://schemas.openxmlformats.org/officeDocument/2006/relationships/customXml" Target="../ink/ink1005.xml"/><Relationship Id="rId57" Type="http://schemas.openxmlformats.org/officeDocument/2006/relationships/customXml" Target="../ink/ink1009.xml"/><Relationship Id="rId10" Type="http://schemas.openxmlformats.org/officeDocument/2006/relationships/image" Target="../media/image987.png"/><Relationship Id="rId31" Type="http://schemas.openxmlformats.org/officeDocument/2006/relationships/customXml" Target="../ink/ink996.xml"/><Relationship Id="rId44" Type="http://schemas.openxmlformats.org/officeDocument/2006/relationships/image" Target="../media/image1004.png"/><Relationship Id="rId52" Type="http://schemas.openxmlformats.org/officeDocument/2006/relationships/image" Target="../media/image1008.png"/><Relationship Id="rId60" Type="http://schemas.openxmlformats.org/officeDocument/2006/relationships/image" Target="../media/image1012.png"/><Relationship Id="rId65" Type="http://schemas.openxmlformats.org/officeDocument/2006/relationships/customXml" Target="../ink/ink1013.xml"/><Relationship Id="rId73" Type="http://schemas.openxmlformats.org/officeDocument/2006/relationships/customXml" Target="../ink/ink1017.xml"/><Relationship Id="rId78" Type="http://schemas.openxmlformats.org/officeDocument/2006/relationships/image" Target="../media/image1021.png"/><Relationship Id="rId81" Type="http://schemas.openxmlformats.org/officeDocument/2006/relationships/customXml" Target="../ink/ink1021.xml"/><Relationship Id="rId4" Type="http://schemas.openxmlformats.org/officeDocument/2006/relationships/image" Target="../media/image984.png"/><Relationship Id="rId9" Type="http://schemas.openxmlformats.org/officeDocument/2006/relationships/customXml" Target="../ink/ink985.xml"/><Relationship Id="rId13" Type="http://schemas.openxmlformats.org/officeDocument/2006/relationships/customXml" Target="../ink/ink987.xml"/><Relationship Id="rId18" Type="http://schemas.openxmlformats.org/officeDocument/2006/relationships/image" Target="../media/image991.png"/><Relationship Id="rId39" Type="http://schemas.openxmlformats.org/officeDocument/2006/relationships/customXml" Target="../ink/ink1000.xml"/><Relationship Id="rId34" Type="http://schemas.openxmlformats.org/officeDocument/2006/relationships/image" Target="../media/image999.png"/><Relationship Id="rId50" Type="http://schemas.openxmlformats.org/officeDocument/2006/relationships/image" Target="../media/image1007.png"/><Relationship Id="rId55" Type="http://schemas.openxmlformats.org/officeDocument/2006/relationships/customXml" Target="../ink/ink1008.xml"/><Relationship Id="rId76" Type="http://schemas.openxmlformats.org/officeDocument/2006/relationships/image" Target="../media/image1020.png"/><Relationship Id="rId7" Type="http://schemas.openxmlformats.org/officeDocument/2006/relationships/customXml" Target="../ink/ink984.xml"/><Relationship Id="rId71" Type="http://schemas.openxmlformats.org/officeDocument/2006/relationships/customXml" Target="../ink/ink1016.xml"/><Relationship Id="rId2" Type="http://schemas.openxmlformats.org/officeDocument/2006/relationships/image" Target="../media/image4.jpeg"/><Relationship Id="rId29" Type="http://schemas.openxmlformats.org/officeDocument/2006/relationships/customXml" Target="../ink/ink995.xml"/><Relationship Id="rId24" Type="http://schemas.openxmlformats.org/officeDocument/2006/relationships/image" Target="../media/image994.png"/><Relationship Id="rId40" Type="http://schemas.openxmlformats.org/officeDocument/2006/relationships/image" Target="../media/image1002.png"/><Relationship Id="rId45" Type="http://schemas.openxmlformats.org/officeDocument/2006/relationships/customXml" Target="../ink/ink1003.xml"/><Relationship Id="rId66" Type="http://schemas.openxmlformats.org/officeDocument/2006/relationships/image" Target="../media/image1015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27.xml"/><Relationship Id="rId18" Type="http://schemas.openxmlformats.org/officeDocument/2006/relationships/image" Target="../media/image1032.png"/><Relationship Id="rId26" Type="http://schemas.openxmlformats.org/officeDocument/2006/relationships/image" Target="../media/image1036.png"/><Relationship Id="rId39" Type="http://schemas.openxmlformats.org/officeDocument/2006/relationships/customXml" Target="../ink/ink1040.xml"/><Relationship Id="rId21" Type="http://schemas.openxmlformats.org/officeDocument/2006/relationships/customXml" Target="../ink/ink1031.xml"/><Relationship Id="rId34" Type="http://schemas.openxmlformats.org/officeDocument/2006/relationships/image" Target="../media/image1040.png"/><Relationship Id="rId42" Type="http://schemas.openxmlformats.org/officeDocument/2006/relationships/image" Target="../media/image1044.png"/><Relationship Id="rId47" Type="http://schemas.openxmlformats.org/officeDocument/2006/relationships/customXml" Target="../ink/ink1044.xml"/><Relationship Id="rId50" Type="http://schemas.openxmlformats.org/officeDocument/2006/relationships/image" Target="../media/image1048.png"/><Relationship Id="rId55" Type="http://schemas.openxmlformats.org/officeDocument/2006/relationships/customXml" Target="../ink/ink1048.xml"/><Relationship Id="rId7" Type="http://schemas.openxmlformats.org/officeDocument/2006/relationships/customXml" Target="../ink/ink1024.xml"/><Relationship Id="rId2" Type="http://schemas.openxmlformats.org/officeDocument/2006/relationships/image" Target="../media/image4.jpeg"/><Relationship Id="rId16" Type="http://schemas.openxmlformats.org/officeDocument/2006/relationships/image" Target="../media/image1031.png"/><Relationship Id="rId29" Type="http://schemas.openxmlformats.org/officeDocument/2006/relationships/customXml" Target="../ink/ink1035.xml"/><Relationship Id="rId11" Type="http://schemas.openxmlformats.org/officeDocument/2006/relationships/customXml" Target="../ink/ink1026.xml"/><Relationship Id="rId24" Type="http://schemas.openxmlformats.org/officeDocument/2006/relationships/image" Target="../media/image1035.png"/><Relationship Id="rId32" Type="http://schemas.openxmlformats.org/officeDocument/2006/relationships/image" Target="../media/image1039.png"/><Relationship Id="rId37" Type="http://schemas.openxmlformats.org/officeDocument/2006/relationships/customXml" Target="../ink/ink1039.xml"/><Relationship Id="rId40" Type="http://schemas.openxmlformats.org/officeDocument/2006/relationships/image" Target="../media/image1043.png"/><Relationship Id="rId45" Type="http://schemas.openxmlformats.org/officeDocument/2006/relationships/customXml" Target="../ink/ink1043.xml"/><Relationship Id="rId53" Type="http://schemas.openxmlformats.org/officeDocument/2006/relationships/customXml" Target="../ink/ink1047.xml"/><Relationship Id="rId58" Type="http://schemas.openxmlformats.org/officeDocument/2006/relationships/image" Target="../media/image1052.png"/><Relationship Id="rId5" Type="http://schemas.openxmlformats.org/officeDocument/2006/relationships/customXml" Target="../ink/ink1023.xml"/><Relationship Id="rId61" Type="http://schemas.openxmlformats.org/officeDocument/2006/relationships/customXml" Target="../ink/ink1051.xml"/><Relationship Id="rId19" Type="http://schemas.openxmlformats.org/officeDocument/2006/relationships/customXml" Target="../ink/ink1030.xml"/><Relationship Id="rId14" Type="http://schemas.openxmlformats.org/officeDocument/2006/relationships/image" Target="../media/image1030.png"/><Relationship Id="rId22" Type="http://schemas.openxmlformats.org/officeDocument/2006/relationships/image" Target="../media/image1034.png"/><Relationship Id="rId27" Type="http://schemas.openxmlformats.org/officeDocument/2006/relationships/customXml" Target="../ink/ink1034.xml"/><Relationship Id="rId30" Type="http://schemas.openxmlformats.org/officeDocument/2006/relationships/image" Target="../media/image1038.png"/><Relationship Id="rId35" Type="http://schemas.openxmlformats.org/officeDocument/2006/relationships/customXml" Target="../ink/ink1038.xml"/><Relationship Id="rId43" Type="http://schemas.openxmlformats.org/officeDocument/2006/relationships/customXml" Target="../ink/ink1042.xml"/><Relationship Id="rId48" Type="http://schemas.openxmlformats.org/officeDocument/2006/relationships/image" Target="../media/image1047.png"/><Relationship Id="rId56" Type="http://schemas.openxmlformats.org/officeDocument/2006/relationships/image" Target="../media/image1051.png"/><Relationship Id="rId8" Type="http://schemas.openxmlformats.org/officeDocument/2006/relationships/image" Target="../media/image1027.png"/><Relationship Id="rId51" Type="http://schemas.openxmlformats.org/officeDocument/2006/relationships/customXml" Target="../ink/ink1046.xml"/><Relationship Id="rId3" Type="http://schemas.openxmlformats.org/officeDocument/2006/relationships/image" Target="../media/image1.png"/><Relationship Id="rId12" Type="http://schemas.openxmlformats.org/officeDocument/2006/relationships/image" Target="../media/image1029.png"/><Relationship Id="rId17" Type="http://schemas.openxmlformats.org/officeDocument/2006/relationships/customXml" Target="../ink/ink1029.xml"/><Relationship Id="rId25" Type="http://schemas.openxmlformats.org/officeDocument/2006/relationships/customXml" Target="../ink/ink1033.xml"/><Relationship Id="rId33" Type="http://schemas.openxmlformats.org/officeDocument/2006/relationships/customXml" Target="../ink/ink1037.xml"/><Relationship Id="rId38" Type="http://schemas.openxmlformats.org/officeDocument/2006/relationships/image" Target="../media/image1042.png"/><Relationship Id="rId46" Type="http://schemas.openxmlformats.org/officeDocument/2006/relationships/image" Target="../media/image1046.png"/><Relationship Id="rId59" Type="http://schemas.openxmlformats.org/officeDocument/2006/relationships/customXml" Target="../ink/ink1050.xml"/><Relationship Id="rId20" Type="http://schemas.openxmlformats.org/officeDocument/2006/relationships/image" Target="../media/image1033.png"/><Relationship Id="rId41" Type="http://schemas.openxmlformats.org/officeDocument/2006/relationships/customXml" Target="../ink/ink1041.xml"/><Relationship Id="rId54" Type="http://schemas.openxmlformats.org/officeDocument/2006/relationships/image" Target="../media/image1050.png"/><Relationship Id="rId62" Type="http://schemas.openxmlformats.org/officeDocument/2006/relationships/image" Target="../media/image10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26.png"/><Relationship Id="rId15" Type="http://schemas.openxmlformats.org/officeDocument/2006/relationships/customXml" Target="../ink/ink1028.xml"/><Relationship Id="rId23" Type="http://schemas.openxmlformats.org/officeDocument/2006/relationships/customXml" Target="../ink/ink1032.xml"/><Relationship Id="rId28" Type="http://schemas.openxmlformats.org/officeDocument/2006/relationships/image" Target="../media/image1037.png"/><Relationship Id="rId36" Type="http://schemas.openxmlformats.org/officeDocument/2006/relationships/image" Target="../media/image1041.png"/><Relationship Id="rId49" Type="http://schemas.openxmlformats.org/officeDocument/2006/relationships/customXml" Target="../ink/ink1045.xml"/><Relationship Id="rId57" Type="http://schemas.openxmlformats.org/officeDocument/2006/relationships/customXml" Target="../ink/ink1049.xml"/><Relationship Id="rId10" Type="http://schemas.openxmlformats.org/officeDocument/2006/relationships/image" Target="../media/image1028.png"/><Relationship Id="rId31" Type="http://schemas.openxmlformats.org/officeDocument/2006/relationships/customXml" Target="../ink/ink1036.xml"/><Relationship Id="rId44" Type="http://schemas.openxmlformats.org/officeDocument/2006/relationships/image" Target="../media/image1045.png"/><Relationship Id="rId52" Type="http://schemas.openxmlformats.org/officeDocument/2006/relationships/image" Target="../media/image1049.png"/><Relationship Id="rId60" Type="http://schemas.openxmlformats.org/officeDocument/2006/relationships/image" Target="../media/image1053.png"/><Relationship Id="rId4" Type="http://schemas.openxmlformats.org/officeDocument/2006/relationships/image" Target="../media/image1025.png"/><Relationship Id="rId9" Type="http://schemas.openxmlformats.org/officeDocument/2006/relationships/customXml" Target="../ink/ink1025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08.xml"/><Relationship Id="rId299" Type="http://schemas.openxmlformats.org/officeDocument/2006/relationships/customXml" Target="../ink/ink1199.xml"/><Relationship Id="rId21" Type="http://schemas.openxmlformats.org/officeDocument/2006/relationships/customXml" Target="../ink/ink1060.xml"/><Relationship Id="rId63" Type="http://schemas.openxmlformats.org/officeDocument/2006/relationships/customXml" Target="../ink/ink1081.xml"/><Relationship Id="rId159" Type="http://schemas.openxmlformats.org/officeDocument/2006/relationships/customXml" Target="../ink/ink1129.xml"/><Relationship Id="rId324" Type="http://schemas.openxmlformats.org/officeDocument/2006/relationships/image" Target="../media/image1215.png"/><Relationship Id="rId170" Type="http://schemas.openxmlformats.org/officeDocument/2006/relationships/image" Target="../media/image1138.png"/><Relationship Id="rId226" Type="http://schemas.openxmlformats.org/officeDocument/2006/relationships/image" Target="../media/image1166.png"/><Relationship Id="rId268" Type="http://schemas.openxmlformats.org/officeDocument/2006/relationships/image" Target="../media/image1187.png"/><Relationship Id="rId32" Type="http://schemas.openxmlformats.org/officeDocument/2006/relationships/image" Target="../media/image1069.png"/><Relationship Id="rId74" Type="http://schemas.openxmlformats.org/officeDocument/2006/relationships/image" Target="../media/image1090.png"/><Relationship Id="rId128" Type="http://schemas.openxmlformats.org/officeDocument/2006/relationships/image" Target="../media/image1117.png"/><Relationship Id="rId5" Type="http://schemas.openxmlformats.org/officeDocument/2006/relationships/customXml" Target="../ink/ink1052.xml"/><Relationship Id="rId181" Type="http://schemas.openxmlformats.org/officeDocument/2006/relationships/customXml" Target="../ink/ink1140.xml"/><Relationship Id="rId237" Type="http://schemas.openxmlformats.org/officeDocument/2006/relationships/customXml" Target="../ink/ink1168.xml"/><Relationship Id="rId279" Type="http://schemas.openxmlformats.org/officeDocument/2006/relationships/customXml" Target="../ink/ink1189.xml"/><Relationship Id="rId43" Type="http://schemas.openxmlformats.org/officeDocument/2006/relationships/customXml" Target="../ink/ink1071.xml"/><Relationship Id="rId139" Type="http://schemas.openxmlformats.org/officeDocument/2006/relationships/customXml" Target="../ink/ink1119.xml"/><Relationship Id="rId290" Type="http://schemas.openxmlformats.org/officeDocument/2006/relationships/image" Target="../media/image1198.png"/><Relationship Id="rId304" Type="http://schemas.openxmlformats.org/officeDocument/2006/relationships/image" Target="../media/image1205.png"/><Relationship Id="rId85" Type="http://schemas.openxmlformats.org/officeDocument/2006/relationships/customXml" Target="../ink/ink1092.xml"/><Relationship Id="rId150" Type="http://schemas.openxmlformats.org/officeDocument/2006/relationships/image" Target="../media/image1128.png"/><Relationship Id="rId192" Type="http://schemas.openxmlformats.org/officeDocument/2006/relationships/image" Target="../media/image1149.png"/><Relationship Id="rId206" Type="http://schemas.openxmlformats.org/officeDocument/2006/relationships/image" Target="../media/image1156.png"/><Relationship Id="rId248" Type="http://schemas.openxmlformats.org/officeDocument/2006/relationships/image" Target="../media/image1177.png"/><Relationship Id="rId12" Type="http://schemas.openxmlformats.org/officeDocument/2006/relationships/image" Target="../media/image1059.png"/><Relationship Id="rId108" Type="http://schemas.openxmlformats.org/officeDocument/2006/relationships/image" Target="../media/image1107.png"/><Relationship Id="rId315" Type="http://schemas.openxmlformats.org/officeDocument/2006/relationships/customXml" Target="../ink/ink1207.xml"/><Relationship Id="rId54" Type="http://schemas.openxmlformats.org/officeDocument/2006/relationships/image" Target="../media/image1080.png"/><Relationship Id="rId96" Type="http://schemas.openxmlformats.org/officeDocument/2006/relationships/image" Target="../media/image1101.png"/><Relationship Id="rId161" Type="http://schemas.openxmlformats.org/officeDocument/2006/relationships/customXml" Target="../ink/ink1130.xml"/><Relationship Id="rId217" Type="http://schemas.openxmlformats.org/officeDocument/2006/relationships/customXml" Target="../ink/ink1158.xml"/><Relationship Id="rId259" Type="http://schemas.openxmlformats.org/officeDocument/2006/relationships/customXml" Target="../ink/ink1179.xml"/><Relationship Id="rId23" Type="http://schemas.openxmlformats.org/officeDocument/2006/relationships/customXml" Target="../ink/ink1061.xml"/><Relationship Id="rId119" Type="http://schemas.openxmlformats.org/officeDocument/2006/relationships/customXml" Target="../ink/ink1109.xml"/><Relationship Id="rId270" Type="http://schemas.openxmlformats.org/officeDocument/2006/relationships/image" Target="../media/image1188.png"/><Relationship Id="rId65" Type="http://schemas.openxmlformats.org/officeDocument/2006/relationships/customXml" Target="../ink/ink1082.xml"/><Relationship Id="rId130" Type="http://schemas.openxmlformats.org/officeDocument/2006/relationships/image" Target="../media/image1118.png"/><Relationship Id="rId172" Type="http://schemas.openxmlformats.org/officeDocument/2006/relationships/image" Target="../media/image1139.png"/><Relationship Id="rId228" Type="http://schemas.openxmlformats.org/officeDocument/2006/relationships/image" Target="../media/image1167.png"/><Relationship Id="rId281" Type="http://schemas.openxmlformats.org/officeDocument/2006/relationships/customXml" Target="../ink/ink1190.xml"/><Relationship Id="rId34" Type="http://schemas.openxmlformats.org/officeDocument/2006/relationships/image" Target="../media/image1070.png"/><Relationship Id="rId55" Type="http://schemas.openxmlformats.org/officeDocument/2006/relationships/customXml" Target="../ink/ink1077.xml"/><Relationship Id="rId76" Type="http://schemas.openxmlformats.org/officeDocument/2006/relationships/image" Target="../media/image1091.png"/><Relationship Id="rId97" Type="http://schemas.openxmlformats.org/officeDocument/2006/relationships/customXml" Target="../ink/ink1098.xml"/><Relationship Id="rId120" Type="http://schemas.openxmlformats.org/officeDocument/2006/relationships/image" Target="../media/image1113.png"/><Relationship Id="rId141" Type="http://schemas.openxmlformats.org/officeDocument/2006/relationships/customXml" Target="../ink/ink1120.xml"/><Relationship Id="rId7" Type="http://schemas.openxmlformats.org/officeDocument/2006/relationships/customXml" Target="../ink/ink1053.xml"/><Relationship Id="rId162" Type="http://schemas.openxmlformats.org/officeDocument/2006/relationships/image" Target="../media/image1134.png"/><Relationship Id="rId183" Type="http://schemas.openxmlformats.org/officeDocument/2006/relationships/customXml" Target="../ink/ink1141.xml"/><Relationship Id="rId218" Type="http://schemas.openxmlformats.org/officeDocument/2006/relationships/image" Target="../media/image1162.png"/><Relationship Id="rId239" Type="http://schemas.openxmlformats.org/officeDocument/2006/relationships/customXml" Target="../ink/ink1169.xml"/><Relationship Id="rId250" Type="http://schemas.openxmlformats.org/officeDocument/2006/relationships/image" Target="../media/image1178.png"/><Relationship Id="rId271" Type="http://schemas.openxmlformats.org/officeDocument/2006/relationships/customXml" Target="../ink/ink1185.xml"/><Relationship Id="rId292" Type="http://schemas.openxmlformats.org/officeDocument/2006/relationships/image" Target="../media/image1199.png"/><Relationship Id="rId306" Type="http://schemas.openxmlformats.org/officeDocument/2006/relationships/image" Target="../media/image1206.png"/><Relationship Id="rId24" Type="http://schemas.openxmlformats.org/officeDocument/2006/relationships/image" Target="../media/image1065.png"/><Relationship Id="rId45" Type="http://schemas.openxmlformats.org/officeDocument/2006/relationships/customXml" Target="../ink/ink1072.xml"/><Relationship Id="rId66" Type="http://schemas.openxmlformats.org/officeDocument/2006/relationships/image" Target="../media/image1086.png"/><Relationship Id="rId87" Type="http://schemas.openxmlformats.org/officeDocument/2006/relationships/customXml" Target="../ink/ink1093.xml"/><Relationship Id="rId110" Type="http://schemas.openxmlformats.org/officeDocument/2006/relationships/image" Target="../media/image1108.png"/><Relationship Id="rId131" Type="http://schemas.openxmlformats.org/officeDocument/2006/relationships/customXml" Target="../ink/ink1115.xml"/><Relationship Id="rId152" Type="http://schemas.openxmlformats.org/officeDocument/2006/relationships/image" Target="../media/image1129.png"/><Relationship Id="rId173" Type="http://schemas.openxmlformats.org/officeDocument/2006/relationships/customXml" Target="../ink/ink1136.xml"/><Relationship Id="rId194" Type="http://schemas.openxmlformats.org/officeDocument/2006/relationships/image" Target="../media/image1150.png"/><Relationship Id="rId208" Type="http://schemas.openxmlformats.org/officeDocument/2006/relationships/image" Target="../media/image1157.png"/><Relationship Id="rId229" Type="http://schemas.openxmlformats.org/officeDocument/2006/relationships/customXml" Target="../ink/ink1164.xml"/><Relationship Id="rId240" Type="http://schemas.openxmlformats.org/officeDocument/2006/relationships/image" Target="../media/image1173.png"/><Relationship Id="rId261" Type="http://schemas.openxmlformats.org/officeDocument/2006/relationships/customXml" Target="../ink/ink1180.xml"/><Relationship Id="rId14" Type="http://schemas.openxmlformats.org/officeDocument/2006/relationships/image" Target="../media/image1060.png"/><Relationship Id="rId35" Type="http://schemas.openxmlformats.org/officeDocument/2006/relationships/customXml" Target="../ink/ink1067.xml"/><Relationship Id="rId56" Type="http://schemas.openxmlformats.org/officeDocument/2006/relationships/image" Target="../media/image1081.png"/><Relationship Id="rId77" Type="http://schemas.openxmlformats.org/officeDocument/2006/relationships/customXml" Target="../ink/ink1088.xml"/><Relationship Id="rId100" Type="http://schemas.openxmlformats.org/officeDocument/2006/relationships/image" Target="../media/image1103.png"/><Relationship Id="rId282" Type="http://schemas.openxmlformats.org/officeDocument/2006/relationships/image" Target="../media/image1194.png"/><Relationship Id="rId317" Type="http://schemas.openxmlformats.org/officeDocument/2006/relationships/customXml" Target="../ink/ink1208.xml"/><Relationship Id="rId8" Type="http://schemas.openxmlformats.org/officeDocument/2006/relationships/image" Target="../media/image1057.png"/><Relationship Id="rId98" Type="http://schemas.openxmlformats.org/officeDocument/2006/relationships/image" Target="../media/image1102.png"/><Relationship Id="rId121" Type="http://schemas.openxmlformats.org/officeDocument/2006/relationships/customXml" Target="../ink/ink1110.xml"/><Relationship Id="rId142" Type="http://schemas.openxmlformats.org/officeDocument/2006/relationships/image" Target="../media/image1124.png"/><Relationship Id="rId163" Type="http://schemas.openxmlformats.org/officeDocument/2006/relationships/customXml" Target="../ink/ink1131.xml"/><Relationship Id="rId184" Type="http://schemas.openxmlformats.org/officeDocument/2006/relationships/image" Target="../media/image1145.png"/><Relationship Id="rId219" Type="http://schemas.openxmlformats.org/officeDocument/2006/relationships/customXml" Target="../ink/ink1159.xml"/><Relationship Id="rId230" Type="http://schemas.openxmlformats.org/officeDocument/2006/relationships/image" Target="../media/image1168.png"/><Relationship Id="rId251" Type="http://schemas.openxmlformats.org/officeDocument/2006/relationships/customXml" Target="../ink/ink1175.xml"/><Relationship Id="rId25" Type="http://schemas.openxmlformats.org/officeDocument/2006/relationships/customXml" Target="../ink/ink1062.xml"/><Relationship Id="rId46" Type="http://schemas.openxmlformats.org/officeDocument/2006/relationships/image" Target="../media/image1076.png"/><Relationship Id="rId67" Type="http://schemas.openxmlformats.org/officeDocument/2006/relationships/customXml" Target="../ink/ink1083.xml"/><Relationship Id="rId272" Type="http://schemas.openxmlformats.org/officeDocument/2006/relationships/image" Target="../media/image1189.png"/><Relationship Id="rId293" Type="http://schemas.openxmlformats.org/officeDocument/2006/relationships/customXml" Target="../ink/ink1196.xml"/><Relationship Id="rId307" Type="http://schemas.openxmlformats.org/officeDocument/2006/relationships/customXml" Target="../ink/ink1203.xml"/><Relationship Id="rId88" Type="http://schemas.openxmlformats.org/officeDocument/2006/relationships/image" Target="../media/image1097.png"/><Relationship Id="rId111" Type="http://schemas.openxmlformats.org/officeDocument/2006/relationships/customXml" Target="../ink/ink1105.xml"/><Relationship Id="rId132" Type="http://schemas.openxmlformats.org/officeDocument/2006/relationships/image" Target="../media/image1119.png"/><Relationship Id="rId153" Type="http://schemas.openxmlformats.org/officeDocument/2006/relationships/customXml" Target="../ink/ink1126.xml"/><Relationship Id="rId174" Type="http://schemas.openxmlformats.org/officeDocument/2006/relationships/image" Target="../media/image1140.png"/><Relationship Id="rId195" Type="http://schemas.openxmlformats.org/officeDocument/2006/relationships/customXml" Target="../ink/ink1147.xml"/><Relationship Id="rId209" Type="http://schemas.openxmlformats.org/officeDocument/2006/relationships/customXml" Target="../ink/ink1154.xml"/><Relationship Id="rId220" Type="http://schemas.openxmlformats.org/officeDocument/2006/relationships/image" Target="../media/image1163.png"/><Relationship Id="rId241" Type="http://schemas.openxmlformats.org/officeDocument/2006/relationships/customXml" Target="../ink/ink1170.xml"/><Relationship Id="rId15" Type="http://schemas.openxmlformats.org/officeDocument/2006/relationships/customXml" Target="../ink/ink1057.xml"/><Relationship Id="rId36" Type="http://schemas.openxmlformats.org/officeDocument/2006/relationships/image" Target="../media/image1071.png"/><Relationship Id="rId57" Type="http://schemas.openxmlformats.org/officeDocument/2006/relationships/customXml" Target="../ink/ink1078.xml"/><Relationship Id="rId262" Type="http://schemas.openxmlformats.org/officeDocument/2006/relationships/image" Target="../media/image1184.png"/><Relationship Id="rId283" Type="http://schemas.openxmlformats.org/officeDocument/2006/relationships/customXml" Target="../ink/ink1191.xml"/><Relationship Id="rId318" Type="http://schemas.openxmlformats.org/officeDocument/2006/relationships/image" Target="../media/image1212.png"/><Relationship Id="rId78" Type="http://schemas.openxmlformats.org/officeDocument/2006/relationships/image" Target="../media/image1092.png"/><Relationship Id="rId99" Type="http://schemas.openxmlformats.org/officeDocument/2006/relationships/customXml" Target="../ink/ink1099.xml"/><Relationship Id="rId101" Type="http://schemas.openxmlformats.org/officeDocument/2006/relationships/customXml" Target="../ink/ink1100.xml"/><Relationship Id="rId122" Type="http://schemas.openxmlformats.org/officeDocument/2006/relationships/image" Target="../media/image1114.png"/><Relationship Id="rId143" Type="http://schemas.openxmlformats.org/officeDocument/2006/relationships/customXml" Target="../ink/ink1121.xml"/><Relationship Id="rId164" Type="http://schemas.openxmlformats.org/officeDocument/2006/relationships/image" Target="../media/image1135.png"/><Relationship Id="rId185" Type="http://schemas.openxmlformats.org/officeDocument/2006/relationships/customXml" Target="../ink/ink1142.xml"/><Relationship Id="rId9" Type="http://schemas.openxmlformats.org/officeDocument/2006/relationships/customXml" Target="../ink/ink1054.xml"/><Relationship Id="rId210" Type="http://schemas.openxmlformats.org/officeDocument/2006/relationships/image" Target="../media/image1158.png"/><Relationship Id="rId26" Type="http://schemas.openxmlformats.org/officeDocument/2006/relationships/image" Target="../media/image1066.png"/><Relationship Id="rId231" Type="http://schemas.openxmlformats.org/officeDocument/2006/relationships/customXml" Target="../ink/ink1165.xml"/><Relationship Id="rId252" Type="http://schemas.openxmlformats.org/officeDocument/2006/relationships/image" Target="../media/image1179.png"/><Relationship Id="rId273" Type="http://schemas.openxmlformats.org/officeDocument/2006/relationships/customXml" Target="../ink/ink1186.xml"/><Relationship Id="rId294" Type="http://schemas.openxmlformats.org/officeDocument/2006/relationships/image" Target="../media/image1200.png"/><Relationship Id="rId308" Type="http://schemas.openxmlformats.org/officeDocument/2006/relationships/image" Target="../media/image1207.png"/><Relationship Id="rId47" Type="http://schemas.openxmlformats.org/officeDocument/2006/relationships/customXml" Target="../ink/ink1073.xml"/><Relationship Id="rId68" Type="http://schemas.openxmlformats.org/officeDocument/2006/relationships/image" Target="../media/image1087.png"/><Relationship Id="rId89" Type="http://schemas.openxmlformats.org/officeDocument/2006/relationships/customXml" Target="../ink/ink1094.xml"/><Relationship Id="rId112" Type="http://schemas.openxmlformats.org/officeDocument/2006/relationships/image" Target="../media/image1109.png"/><Relationship Id="rId133" Type="http://schemas.openxmlformats.org/officeDocument/2006/relationships/customXml" Target="../ink/ink1116.xml"/><Relationship Id="rId154" Type="http://schemas.openxmlformats.org/officeDocument/2006/relationships/image" Target="../media/image1130.png"/><Relationship Id="rId175" Type="http://schemas.openxmlformats.org/officeDocument/2006/relationships/customXml" Target="../ink/ink1137.xml"/><Relationship Id="rId196" Type="http://schemas.openxmlformats.org/officeDocument/2006/relationships/image" Target="../media/image1151.png"/><Relationship Id="rId200" Type="http://schemas.openxmlformats.org/officeDocument/2006/relationships/image" Target="../media/image1153.png"/><Relationship Id="rId16" Type="http://schemas.openxmlformats.org/officeDocument/2006/relationships/image" Target="../media/image1061.png"/><Relationship Id="rId221" Type="http://schemas.openxmlformats.org/officeDocument/2006/relationships/customXml" Target="../ink/ink1160.xml"/><Relationship Id="rId242" Type="http://schemas.openxmlformats.org/officeDocument/2006/relationships/image" Target="../media/image1174.png"/><Relationship Id="rId263" Type="http://schemas.openxmlformats.org/officeDocument/2006/relationships/customXml" Target="../ink/ink1181.xml"/><Relationship Id="rId284" Type="http://schemas.openxmlformats.org/officeDocument/2006/relationships/image" Target="../media/image1195.png"/><Relationship Id="rId319" Type="http://schemas.openxmlformats.org/officeDocument/2006/relationships/customXml" Target="../ink/ink1209.xml"/><Relationship Id="rId37" Type="http://schemas.openxmlformats.org/officeDocument/2006/relationships/customXml" Target="../ink/ink1068.xml"/><Relationship Id="rId58" Type="http://schemas.openxmlformats.org/officeDocument/2006/relationships/image" Target="../media/image1082.png"/><Relationship Id="rId79" Type="http://schemas.openxmlformats.org/officeDocument/2006/relationships/customXml" Target="../ink/ink1089.xml"/><Relationship Id="rId102" Type="http://schemas.openxmlformats.org/officeDocument/2006/relationships/image" Target="../media/image1104.png"/><Relationship Id="rId123" Type="http://schemas.openxmlformats.org/officeDocument/2006/relationships/customXml" Target="../ink/ink1111.xml"/><Relationship Id="rId144" Type="http://schemas.openxmlformats.org/officeDocument/2006/relationships/image" Target="../media/image1125.png"/><Relationship Id="rId90" Type="http://schemas.openxmlformats.org/officeDocument/2006/relationships/image" Target="../media/image1098.png"/><Relationship Id="rId165" Type="http://schemas.openxmlformats.org/officeDocument/2006/relationships/customXml" Target="../ink/ink1132.xml"/><Relationship Id="rId186" Type="http://schemas.openxmlformats.org/officeDocument/2006/relationships/image" Target="../media/image1146.png"/><Relationship Id="rId211" Type="http://schemas.openxmlformats.org/officeDocument/2006/relationships/customXml" Target="../ink/ink1155.xml"/><Relationship Id="rId232" Type="http://schemas.openxmlformats.org/officeDocument/2006/relationships/image" Target="../media/image1169.png"/><Relationship Id="rId253" Type="http://schemas.openxmlformats.org/officeDocument/2006/relationships/customXml" Target="../ink/ink1176.xml"/><Relationship Id="rId274" Type="http://schemas.openxmlformats.org/officeDocument/2006/relationships/image" Target="../media/image1190.png"/><Relationship Id="rId295" Type="http://schemas.openxmlformats.org/officeDocument/2006/relationships/customXml" Target="../ink/ink1197.xml"/><Relationship Id="rId309" Type="http://schemas.openxmlformats.org/officeDocument/2006/relationships/customXml" Target="../ink/ink1204.xml"/><Relationship Id="rId27" Type="http://schemas.openxmlformats.org/officeDocument/2006/relationships/customXml" Target="../ink/ink1063.xml"/><Relationship Id="rId48" Type="http://schemas.openxmlformats.org/officeDocument/2006/relationships/image" Target="../media/image1077.png"/><Relationship Id="rId69" Type="http://schemas.openxmlformats.org/officeDocument/2006/relationships/customXml" Target="../ink/ink1084.xml"/><Relationship Id="rId113" Type="http://schemas.openxmlformats.org/officeDocument/2006/relationships/customXml" Target="../ink/ink1106.xml"/><Relationship Id="rId134" Type="http://schemas.openxmlformats.org/officeDocument/2006/relationships/image" Target="../media/image1120.png"/><Relationship Id="rId320" Type="http://schemas.openxmlformats.org/officeDocument/2006/relationships/image" Target="../media/image1213.png"/><Relationship Id="rId80" Type="http://schemas.openxmlformats.org/officeDocument/2006/relationships/image" Target="../media/image1093.png"/><Relationship Id="rId155" Type="http://schemas.openxmlformats.org/officeDocument/2006/relationships/customXml" Target="../ink/ink1127.xml"/><Relationship Id="rId176" Type="http://schemas.openxmlformats.org/officeDocument/2006/relationships/image" Target="../media/image1141.png"/><Relationship Id="rId197" Type="http://schemas.openxmlformats.org/officeDocument/2006/relationships/customXml" Target="../ink/ink1148.xml"/><Relationship Id="rId201" Type="http://schemas.openxmlformats.org/officeDocument/2006/relationships/customXml" Target="../ink/ink1150.xml"/><Relationship Id="rId222" Type="http://schemas.openxmlformats.org/officeDocument/2006/relationships/image" Target="../media/image1164.png"/><Relationship Id="rId243" Type="http://schemas.openxmlformats.org/officeDocument/2006/relationships/customXml" Target="../ink/ink1171.xml"/><Relationship Id="rId264" Type="http://schemas.openxmlformats.org/officeDocument/2006/relationships/image" Target="../media/image1185.png"/><Relationship Id="rId285" Type="http://schemas.openxmlformats.org/officeDocument/2006/relationships/customXml" Target="../ink/ink1192.xml"/><Relationship Id="rId17" Type="http://schemas.openxmlformats.org/officeDocument/2006/relationships/customXml" Target="../ink/ink1058.xml"/><Relationship Id="rId38" Type="http://schemas.openxmlformats.org/officeDocument/2006/relationships/image" Target="../media/image1072.png"/><Relationship Id="rId59" Type="http://schemas.openxmlformats.org/officeDocument/2006/relationships/customXml" Target="../ink/ink1079.xml"/><Relationship Id="rId103" Type="http://schemas.openxmlformats.org/officeDocument/2006/relationships/customXml" Target="../ink/ink1101.xml"/><Relationship Id="rId124" Type="http://schemas.openxmlformats.org/officeDocument/2006/relationships/image" Target="../media/image1115.png"/><Relationship Id="rId310" Type="http://schemas.openxmlformats.org/officeDocument/2006/relationships/image" Target="../media/image1208.png"/><Relationship Id="rId70" Type="http://schemas.openxmlformats.org/officeDocument/2006/relationships/image" Target="../media/image1088.png"/><Relationship Id="rId91" Type="http://schemas.openxmlformats.org/officeDocument/2006/relationships/customXml" Target="../ink/ink1095.xml"/><Relationship Id="rId145" Type="http://schemas.openxmlformats.org/officeDocument/2006/relationships/customXml" Target="../ink/ink1122.xml"/><Relationship Id="rId166" Type="http://schemas.openxmlformats.org/officeDocument/2006/relationships/image" Target="../media/image1136.png"/><Relationship Id="rId187" Type="http://schemas.openxmlformats.org/officeDocument/2006/relationships/customXml" Target="../ink/ink1143.xml"/><Relationship Id="rId1" Type="http://schemas.openxmlformats.org/officeDocument/2006/relationships/slideLayout" Target="../slideLayouts/slideLayout12.xml"/><Relationship Id="rId212" Type="http://schemas.openxmlformats.org/officeDocument/2006/relationships/image" Target="../media/image1159.png"/><Relationship Id="rId233" Type="http://schemas.openxmlformats.org/officeDocument/2006/relationships/customXml" Target="../ink/ink1166.xml"/><Relationship Id="rId254" Type="http://schemas.openxmlformats.org/officeDocument/2006/relationships/image" Target="../media/image1180.png"/><Relationship Id="rId28" Type="http://schemas.openxmlformats.org/officeDocument/2006/relationships/image" Target="../media/image1067.png"/><Relationship Id="rId49" Type="http://schemas.openxmlformats.org/officeDocument/2006/relationships/customXml" Target="../ink/ink1074.xml"/><Relationship Id="rId114" Type="http://schemas.openxmlformats.org/officeDocument/2006/relationships/image" Target="../media/image1110.png"/><Relationship Id="rId275" Type="http://schemas.openxmlformats.org/officeDocument/2006/relationships/customXml" Target="../ink/ink1187.xml"/><Relationship Id="rId296" Type="http://schemas.openxmlformats.org/officeDocument/2006/relationships/image" Target="../media/image1201.png"/><Relationship Id="rId300" Type="http://schemas.openxmlformats.org/officeDocument/2006/relationships/image" Target="../media/image1203.png"/><Relationship Id="rId60" Type="http://schemas.openxmlformats.org/officeDocument/2006/relationships/image" Target="../media/image1083.png"/><Relationship Id="rId81" Type="http://schemas.openxmlformats.org/officeDocument/2006/relationships/customXml" Target="../ink/ink1090.xml"/><Relationship Id="rId135" Type="http://schemas.openxmlformats.org/officeDocument/2006/relationships/customXml" Target="../ink/ink1117.xml"/><Relationship Id="rId156" Type="http://schemas.openxmlformats.org/officeDocument/2006/relationships/image" Target="../media/image1131.png"/><Relationship Id="rId177" Type="http://schemas.openxmlformats.org/officeDocument/2006/relationships/customXml" Target="../ink/ink1138.xml"/><Relationship Id="rId198" Type="http://schemas.openxmlformats.org/officeDocument/2006/relationships/image" Target="../media/image1152.png"/><Relationship Id="rId321" Type="http://schemas.openxmlformats.org/officeDocument/2006/relationships/customXml" Target="../ink/ink1210.xml"/><Relationship Id="rId202" Type="http://schemas.openxmlformats.org/officeDocument/2006/relationships/image" Target="../media/image1154.png"/><Relationship Id="rId223" Type="http://schemas.openxmlformats.org/officeDocument/2006/relationships/customXml" Target="../ink/ink1161.xml"/><Relationship Id="rId244" Type="http://schemas.openxmlformats.org/officeDocument/2006/relationships/image" Target="../media/image1175.png"/><Relationship Id="rId18" Type="http://schemas.openxmlformats.org/officeDocument/2006/relationships/image" Target="../media/image1062.png"/><Relationship Id="rId39" Type="http://schemas.openxmlformats.org/officeDocument/2006/relationships/customXml" Target="../ink/ink1069.xml"/><Relationship Id="rId265" Type="http://schemas.openxmlformats.org/officeDocument/2006/relationships/customXml" Target="../ink/ink1182.xml"/><Relationship Id="rId286" Type="http://schemas.openxmlformats.org/officeDocument/2006/relationships/image" Target="../media/image1196.png"/><Relationship Id="rId50" Type="http://schemas.openxmlformats.org/officeDocument/2006/relationships/image" Target="../media/image1078.png"/><Relationship Id="rId104" Type="http://schemas.openxmlformats.org/officeDocument/2006/relationships/image" Target="../media/image1105.png"/><Relationship Id="rId125" Type="http://schemas.openxmlformats.org/officeDocument/2006/relationships/customXml" Target="../ink/ink1112.xml"/><Relationship Id="rId146" Type="http://schemas.openxmlformats.org/officeDocument/2006/relationships/image" Target="../media/image1126.png"/><Relationship Id="rId167" Type="http://schemas.openxmlformats.org/officeDocument/2006/relationships/customXml" Target="../ink/ink1133.xml"/><Relationship Id="rId188" Type="http://schemas.openxmlformats.org/officeDocument/2006/relationships/image" Target="../media/image1147.png"/><Relationship Id="rId311" Type="http://schemas.openxmlformats.org/officeDocument/2006/relationships/customXml" Target="../ink/ink1205.xml"/><Relationship Id="rId71" Type="http://schemas.openxmlformats.org/officeDocument/2006/relationships/customXml" Target="../ink/ink1085.xml"/><Relationship Id="rId92" Type="http://schemas.openxmlformats.org/officeDocument/2006/relationships/image" Target="../media/image1099.png"/><Relationship Id="rId213" Type="http://schemas.openxmlformats.org/officeDocument/2006/relationships/customXml" Target="../ink/ink1156.xml"/><Relationship Id="rId234" Type="http://schemas.openxmlformats.org/officeDocument/2006/relationships/image" Target="../media/image1170.png"/><Relationship Id="rId2" Type="http://schemas.openxmlformats.org/officeDocument/2006/relationships/image" Target="../media/image4.jpeg"/><Relationship Id="rId29" Type="http://schemas.openxmlformats.org/officeDocument/2006/relationships/customXml" Target="../ink/ink1064.xml"/><Relationship Id="rId255" Type="http://schemas.openxmlformats.org/officeDocument/2006/relationships/customXml" Target="../ink/ink1177.xml"/><Relationship Id="rId276" Type="http://schemas.openxmlformats.org/officeDocument/2006/relationships/image" Target="../media/image1191.png"/><Relationship Id="rId297" Type="http://schemas.openxmlformats.org/officeDocument/2006/relationships/customXml" Target="../ink/ink1198.xml"/><Relationship Id="rId40" Type="http://schemas.openxmlformats.org/officeDocument/2006/relationships/image" Target="../media/image1073.png"/><Relationship Id="rId115" Type="http://schemas.openxmlformats.org/officeDocument/2006/relationships/customXml" Target="../ink/ink1107.xml"/><Relationship Id="rId136" Type="http://schemas.openxmlformats.org/officeDocument/2006/relationships/image" Target="../media/image1121.png"/><Relationship Id="rId157" Type="http://schemas.openxmlformats.org/officeDocument/2006/relationships/customXml" Target="../ink/ink1128.xml"/><Relationship Id="rId178" Type="http://schemas.openxmlformats.org/officeDocument/2006/relationships/image" Target="../media/image1142.png"/><Relationship Id="rId301" Type="http://schemas.openxmlformats.org/officeDocument/2006/relationships/customXml" Target="../ink/ink1200.xml"/><Relationship Id="rId322" Type="http://schemas.openxmlformats.org/officeDocument/2006/relationships/image" Target="../media/image1214.png"/><Relationship Id="rId61" Type="http://schemas.openxmlformats.org/officeDocument/2006/relationships/customXml" Target="../ink/ink1080.xml"/><Relationship Id="rId82" Type="http://schemas.openxmlformats.org/officeDocument/2006/relationships/image" Target="../media/image1094.png"/><Relationship Id="rId199" Type="http://schemas.openxmlformats.org/officeDocument/2006/relationships/customXml" Target="../ink/ink1149.xml"/><Relationship Id="rId203" Type="http://schemas.openxmlformats.org/officeDocument/2006/relationships/customXml" Target="../ink/ink1151.xml"/><Relationship Id="rId19" Type="http://schemas.openxmlformats.org/officeDocument/2006/relationships/customXml" Target="../ink/ink1059.xml"/><Relationship Id="rId224" Type="http://schemas.openxmlformats.org/officeDocument/2006/relationships/image" Target="../media/image1165.png"/><Relationship Id="rId245" Type="http://schemas.openxmlformats.org/officeDocument/2006/relationships/customXml" Target="../ink/ink1172.xml"/><Relationship Id="rId266" Type="http://schemas.openxmlformats.org/officeDocument/2006/relationships/image" Target="../media/image1186.png"/><Relationship Id="rId287" Type="http://schemas.openxmlformats.org/officeDocument/2006/relationships/customXml" Target="../ink/ink1193.xml"/><Relationship Id="rId30" Type="http://schemas.openxmlformats.org/officeDocument/2006/relationships/image" Target="../media/image1068.png"/><Relationship Id="rId105" Type="http://schemas.openxmlformats.org/officeDocument/2006/relationships/customXml" Target="../ink/ink1102.xml"/><Relationship Id="rId126" Type="http://schemas.openxmlformats.org/officeDocument/2006/relationships/image" Target="../media/image1116.png"/><Relationship Id="rId147" Type="http://schemas.openxmlformats.org/officeDocument/2006/relationships/customXml" Target="../ink/ink1123.xml"/><Relationship Id="rId168" Type="http://schemas.openxmlformats.org/officeDocument/2006/relationships/image" Target="../media/image1137.png"/><Relationship Id="rId312" Type="http://schemas.openxmlformats.org/officeDocument/2006/relationships/image" Target="../media/image1209.png"/><Relationship Id="rId51" Type="http://schemas.openxmlformats.org/officeDocument/2006/relationships/customXml" Target="../ink/ink1075.xml"/><Relationship Id="rId72" Type="http://schemas.openxmlformats.org/officeDocument/2006/relationships/image" Target="../media/image1089.png"/><Relationship Id="rId93" Type="http://schemas.openxmlformats.org/officeDocument/2006/relationships/customXml" Target="../ink/ink1096.xml"/><Relationship Id="rId189" Type="http://schemas.openxmlformats.org/officeDocument/2006/relationships/customXml" Target="../ink/ink1144.xml"/><Relationship Id="rId3" Type="http://schemas.openxmlformats.org/officeDocument/2006/relationships/image" Target="../media/image1.png"/><Relationship Id="rId214" Type="http://schemas.openxmlformats.org/officeDocument/2006/relationships/image" Target="../media/image1160.png"/><Relationship Id="rId235" Type="http://schemas.openxmlformats.org/officeDocument/2006/relationships/customXml" Target="../ink/ink1167.xml"/><Relationship Id="rId256" Type="http://schemas.openxmlformats.org/officeDocument/2006/relationships/image" Target="../media/image1181.png"/><Relationship Id="rId277" Type="http://schemas.openxmlformats.org/officeDocument/2006/relationships/customXml" Target="../ink/ink1188.xml"/><Relationship Id="rId298" Type="http://schemas.openxmlformats.org/officeDocument/2006/relationships/image" Target="../media/image1202.png"/><Relationship Id="rId116" Type="http://schemas.openxmlformats.org/officeDocument/2006/relationships/image" Target="../media/image1111.png"/><Relationship Id="rId137" Type="http://schemas.openxmlformats.org/officeDocument/2006/relationships/customXml" Target="../ink/ink1118.xml"/><Relationship Id="rId158" Type="http://schemas.openxmlformats.org/officeDocument/2006/relationships/image" Target="../media/image1132.png"/><Relationship Id="rId302" Type="http://schemas.openxmlformats.org/officeDocument/2006/relationships/image" Target="../media/image1204.png"/><Relationship Id="rId323" Type="http://schemas.openxmlformats.org/officeDocument/2006/relationships/customXml" Target="../ink/ink1211.xml"/><Relationship Id="rId20" Type="http://schemas.openxmlformats.org/officeDocument/2006/relationships/image" Target="../media/image1063.png"/><Relationship Id="rId41" Type="http://schemas.openxmlformats.org/officeDocument/2006/relationships/customXml" Target="../ink/ink1070.xml"/><Relationship Id="rId62" Type="http://schemas.openxmlformats.org/officeDocument/2006/relationships/image" Target="../media/image1084.png"/><Relationship Id="rId83" Type="http://schemas.openxmlformats.org/officeDocument/2006/relationships/customXml" Target="../ink/ink1091.xml"/><Relationship Id="rId179" Type="http://schemas.openxmlformats.org/officeDocument/2006/relationships/customXml" Target="../ink/ink1139.xml"/><Relationship Id="rId190" Type="http://schemas.openxmlformats.org/officeDocument/2006/relationships/image" Target="../media/image1148.png"/><Relationship Id="rId204" Type="http://schemas.openxmlformats.org/officeDocument/2006/relationships/image" Target="../media/image1155.png"/><Relationship Id="rId225" Type="http://schemas.openxmlformats.org/officeDocument/2006/relationships/customXml" Target="../ink/ink1162.xml"/><Relationship Id="rId246" Type="http://schemas.openxmlformats.org/officeDocument/2006/relationships/image" Target="../media/image1176.png"/><Relationship Id="rId267" Type="http://schemas.openxmlformats.org/officeDocument/2006/relationships/customXml" Target="../ink/ink1183.xml"/><Relationship Id="rId288" Type="http://schemas.openxmlformats.org/officeDocument/2006/relationships/image" Target="../media/image1197.png"/><Relationship Id="rId106" Type="http://schemas.openxmlformats.org/officeDocument/2006/relationships/image" Target="../media/image1106.png"/><Relationship Id="rId127" Type="http://schemas.openxmlformats.org/officeDocument/2006/relationships/customXml" Target="../ink/ink1113.xml"/><Relationship Id="rId313" Type="http://schemas.openxmlformats.org/officeDocument/2006/relationships/customXml" Target="../ink/ink1206.xml"/><Relationship Id="rId10" Type="http://schemas.openxmlformats.org/officeDocument/2006/relationships/image" Target="../media/image1058.png"/><Relationship Id="rId31" Type="http://schemas.openxmlformats.org/officeDocument/2006/relationships/customXml" Target="../ink/ink1065.xml"/><Relationship Id="rId52" Type="http://schemas.openxmlformats.org/officeDocument/2006/relationships/image" Target="../media/image1079.png"/><Relationship Id="rId73" Type="http://schemas.openxmlformats.org/officeDocument/2006/relationships/customXml" Target="../ink/ink1086.xml"/><Relationship Id="rId94" Type="http://schemas.openxmlformats.org/officeDocument/2006/relationships/image" Target="../media/image1100.png"/><Relationship Id="rId148" Type="http://schemas.openxmlformats.org/officeDocument/2006/relationships/image" Target="../media/image1127.png"/><Relationship Id="rId169" Type="http://schemas.openxmlformats.org/officeDocument/2006/relationships/customXml" Target="../ink/ink1134.xml"/><Relationship Id="rId4" Type="http://schemas.openxmlformats.org/officeDocument/2006/relationships/image" Target="../media/image1055.png"/><Relationship Id="rId180" Type="http://schemas.openxmlformats.org/officeDocument/2006/relationships/image" Target="../media/image1143.png"/><Relationship Id="rId215" Type="http://schemas.openxmlformats.org/officeDocument/2006/relationships/customXml" Target="../ink/ink1157.xml"/><Relationship Id="rId236" Type="http://schemas.openxmlformats.org/officeDocument/2006/relationships/image" Target="../media/image1171.png"/><Relationship Id="rId257" Type="http://schemas.openxmlformats.org/officeDocument/2006/relationships/customXml" Target="../ink/ink1178.xml"/><Relationship Id="rId278" Type="http://schemas.openxmlformats.org/officeDocument/2006/relationships/image" Target="../media/image1192.png"/><Relationship Id="rId303" Type="http://schemas.openxmlformats.org/officeDocument/2006/relationships/customXml" Target="../ink/ink1201.xml"/><Relationship Id="rId42" Type="http://schemas.openxmlformats.org/officeDocument/2006/relationships/image" Target="../media/image1074.png"/><Relationship Id="rId84" Type="http://schemas.openxmlformats.org/officeDocument/2006/relationships/image" Target="../media/image1095.png"/><Relationship Id="rId138" Type="http://schemas.openxmlformats.org/officeDocument/2006/relationships/image" Target="../media/image1122.png"/><Relationship Id="rId191" Type="http://schemas.openxmlformats.org/officeDocument/2006/relationships/customXml" Target="../ink/ink1145.xml"/><Relationship Id="rId205" Type="http://schemas.openxmlformats.org/officeDocument/2006/relationships/customXml" Target="../ink/ink1152.xml"/><Relationship Id="rId247" Type="http://schemas.openxmlformats.org/officeDocument/2006/relationships/customXml" Target="../ink/ink1173.xml"/><Relationship Id="rId107" Type="http://schemas.openxmlformats.org/officeDocument/2006/relationships/customXml" Target="../ink/ink1103.xml"/><Relationship Id="rId289" Type="http://schemas.openxmlformats.org/officeDocument/2006/relationships/customXml" Target="../ink/ink1194.xml"/><Relationship Id="rId11" Type="http://schemas.openxmlformats.org/officeDocument/2006/relationships/customXml" Target="../ink/ink1055.xml"/><Relationship Id="rId53" Type="http://schemas.openxmlformats.org/officeDocument/2006/relationships/customXml" Target="../ink/ink1076.xml"/><Relationship Id="rId149" Type="http://schemas.openxmlformats.org/officeDocument/2006/relationships/customXml" Target="../ink/ink1124.xml"/><Relationship Id="rId314" Type="http://schemas.openxmlformats.org/officeDocument/2006/relationships/image" Target="../media/image1210.png"/><Relationship Id="rId95" Type="http://schemas.openxmlformats.org/officeDocument/2006/relationships/customXml" Target="../ink/ink1097.xml"/><Relationship Id="rId160" Type="http://schemas.openxmlformats.org/officeDocument/2006/relationships/image" Target="../media/image1133.png"/><Relationship Id="rId216" Type="http://schemas.openxmlformats.org/officeDocument/2006/relationships/image" Target="../media/image1161.png"/><Relationship Id="rId258" Type="http://schemas.openxmlformats.org/officeDocument/2006/relationships/image" Target="../media/image1182.png"/><Relationship Id="rId22" Type="http://schemas.openxmlformats.org/officeDocument/2006/relationships/image" Target="../media/image1064.png"/><Relationship Id="rId64" Type="http://schemas.openxmlformats.org/officeDocument/2006/relationships/image" Target="../media/image1085.png"/><Relationship Id="rId118" Type="http://schemas.openxmlformats.org/officeDocument/2006/relationships/image" Target="../media/image1112.png"/><Relationship Id="rId171" Type="http://schemas.openxmlformats.org/officeDocument/2006/relationships/customXml" Target="../ink/ink1135.xml"/><Relationship Id="rId227" Type="http://schemas.openxmlformats.org/officeDocument/2006/relationships/customXml" Target="../ink/ink1163.xml"/><Relationship Id="rId269" Type="http://schemas.openxmlformats.org/officeDocument/2006/relationships/customXml" Target="../ink/ink1184.xml"/><Relationship Id="rId33" Type="http://schemas.openxmlformats.org/officeDocument/2006/relationships/customXml" Target="../ink/ink1066.xml"/><Relationship Id="rId129" Type="http://schemas.openxmlformats.org/officeDocument/2006/relationships/customXml" Target="../ink/ink1114.xml"/><Relationship Id="rId280" Type="http://schemas.openxmlformats.org/officeDocument/2006/relationships/image" Target="../media/image1193.png"/><Relationship Id="rId75" Type="http://schemas.openxmlformats.org/officeDocument/2006/relationships/customXml" Target="../ink/ink1087.xml"/><Relationship Id="rId140" Type="http://schemas.openxmlformats.org/officeDocument/2006/relationships/image" Target="../media/image1123.png"/><Relationship Id="rId182" Type="http://schemas.openxmlformats.org/officeDocument/2006/relationships/image" Target="../media/image1144.png"/><Relationship Id="rId6" Type="http://schemas.openxmlformats.org/officeDocument/2006/relationships/image" Target="../media/image1056.png"/><Relationship Id="rId238" Type="http://schemas.openxmlformats.org/officeDocument/2006/relationships/image" Target="../media/image1172.png"/><Relationship Id="rId291" Type="http://schemas.openxmlformats.org/officeDocument/2006/relationships/customXml" Target="../ink/ink1195.xml"/><Relationship Id="rId305" Type="http://schemas.openxmlformats.org/officeDocument/2006/relationships/customXml" Target="../ink/ink1202.xml"/><Relationship Id="rId44" Type="http://schemas.openxmlformats.org/officeDocument/2006/relationships/image" Target="../media/image1075.png"/><Relationship Id="rId86" Type="http://schemas.openxmlformats.org/officeDocument/2006/relationships/image" Target="../media/image1096.png"/><Relationship Id="rId151" Type="http://schemas.openxmlformats.org/officeDocument/2006/relationships/customXml" Target="../ink/ink1125.xml"/><Relationship Id="rId193" Type="http://schemas.openxmlformats.org/officeDocument/2006/relationships/customXml" Target="../ink/ink1146.xml"/><Relationship Id="rId207" Type="http://schemas.openxmlformats.org/officeDocument/2006/relationships/customXml" Target="../ink/ink1153.xml"/><Relationship Id="rId249" Type="http://schemas.openxmlformats.org/officeDocument/2006/relationships/customXml" Target="../ink/ink1174.xml"/><Relationship Id="rId13" Type="http://schemas.openxmlformats.org/officeDocument/2006/relationships/customXml" Target="../ink/ink1056.xml"/><Relationship Id="rId109" Type="http://schemas.openxmlformats.org/officeDocument/2006/relationships/customXml" Target="../ink/ink1104.xml"/><Relationship Id="rId260" Type="http://schemas.openxmlformats.org/officeDocument/2006/relationships/image" Target="../media/image1183.png"/><Relationship Id="rId316" Type="http://schemas.openxmlformats.org/officeDocument/2006/relationships/image" Target="../media/image1211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27.png"/><Relationship Id="rId21" Type="http://schemas.openxmlformats.org/officeDocument/2006/relationships/customXml" Target="../ink/ink1220.xml"/><Relationship Id="rId42" Type="http://schemas.openxmlformats.org/officeDocument/2006/relationships/image" Target="../media/image1235.png"/><Relationship Id="rId47" Type="http://schemas.openxmlformats.org/officeDocument/2006/relationships/customXml" Target="../ink/ink1233.xml"/><Relationship Id="rId63" Type="http://schemas.openxmlformats.org/officeDocument/2006/relationships/customXml" Target="../ink/ink1241.xml"/><Relationship Id="rId68" Type="http://schemas.openxmlformats.org/officeDocument/2006/relationships/image" Target="../media/image1248.png"/><Relationship Id="rId7" Type="http://schemas.openxmlformats.org/officeDocument/2006/relationships/customXml" Target="../ink/ink1213.xml"/><Relationship Id="rId2" Type="http://schemas.openxmlformats.org/officeDocument/2006/relationships/image" Target="../media/image4.jpeg"/><Relationship Id="rId16" Type="http://schemas.openxmlformats.org/officeDocument/2006/relationships/image" Target="../media/image1222.png"/><Relationship Id="rId29" Type="http://schemas.openxmlformats.org/officeDocument/2006/relationships/customXml" Target="../ink/ink1224.xml"/><Relationship Id="rId11" Type="http://schemas.openxmlformats.org/officeDocument/2006/relationships/customXml" Target="../ink/ink1215.xml"/><Relationship Id="rId24" Type="http://schemas.openxmlformats.org/officeDocument/2006/relationships/image" Target="../media/image1226.png"/><Relationship Id="rId32" Type="http://schemas.openxmlformats.org/officeDocument/2006/relationships/image" Target="../media/image1230.png"/><Relationship Id="rId37" Type="http://schemas.openxmlformats.org/officeDocument/2006/relationships/customXml" Target="../ink/ink1228.xml"/><Relationship Id="rId40" Type="http://schemas.openxmlformats.org/officeDocument/2006/relationships/image" Target="../media/image1234.png"/><Relationship Id="rId45" Type="http://schemas.openxmlformats.org/officeDocument/2006/relationships/customXml" Target="../ink/ink1232.xml"/><Relationship Id="rId53" Type="http://schemas.openxmlformats.org/officeDocument/2006/relationships/customXml" Target="../ink/ink1236.xml"/><Relationship Id="rId58" Type="http://schemas.openxmlformats.org/officeDocument/2006/relationships/image" Target="../media/image1243.png"/><Relationship Id="rId66" Type="http://schemas.openxmlformats.org/officeDocument/2006/relationships/image" Target="../media/image1247.png"/><Relationship Id="rId5" Type="http://schemas.openxmlformats.org/officeDocument/2006/relationships/customXml" Target="../ink/ink1212.xml"/><Relationship Id="rId61" Type="http://schemas.openxmlformats.org/officeDocument/2006/relationships/customXml" Target="../ink/ink1240.xml"/><Relationship Id="rId19" Type="http://schemas.openxmlformats.org/officeDocument/2006/relationships/customXml" Target="../ink/ink1219.xml"/><Relationship Id="rId14" Type="http://schemas.openxmlformats.org/officeDocument/2006/relationships/image" Target="../media/image1221.png"/><Relationship Id="rId22" Type="http://schemas.openxmlformats.org/officeDocument/2006/relationships/image" Target="../media/image1225.png"/><Relationship Id="rId27" Type="http://schemas.openxmlformats.org/officeDocument/2006/relationships/customXml" Target="../ink/ink1223.xml"/><Relationship Id="rId30" Type="http://schemas.openxmlformats.org/officeDocument/2006/relationships/image" Target="../media/image1229.png"/><Relationship Id="rId35" Type="http://schemas.openxmlformats.org/officeDocument/2006/relationships/customXml" Target="../ink/ink1227.xml"/><Relationship Id="rId43" Type="http://schemas.openxmlformats.org/officeDocument/2006/relationships/customXml" Target="../ink/ink1231.xml"/><Relationship Id="rId48" Type="http://schemas.openxmlformats.org/officeDocument/2006/relationships/image" Target="../media/image1238.png"/><Relationship Id="rId56" Type="http://schemas.openxmlformats.org/officeDocument/2006/relationships/image" Target="../media/image1242.png"/><Relationship Id="rId64" Type="http://schemas.openxmlformats.org/officeDocument/2006/relationships/image" Target="../media/image1246.png"/><Relationship Id="rId69" Type="http://schemas.openxmlformats.org/officeDocument/2006/relationships/customXml" Target="../ink/ink1244.xml"/><Relationship Id="rId8" Type="http://schemas.openxmlformats.org/officeDocument/2006/relationships/image" Target="../media/image1218.png"/><Relationship Id="rId51" Type="http://schemas.openxmlformats.org/officeDocument/2006/relationships/customXml" Target="../ink/ink1235.xml"/><Relationship Id="rId3" Type="http://schemas.openxmlformats.org/officeDocument/2006/relationships/image" Target="../media/image1.png"/><Relationship Id="rId12" Type="http://schemas.openxmlformats.org/officeDocument/2006/relationships/image" Target="../media/image1220.png"/><Relationship Id="rId17" Type="http://schemas.openxmlformats.org/officeDocument/2006/relationships/customXml" Target="../ink/ink1218.xml"/><Relationship Id="rId25" Type="http://schemas.openxmlformats.org/officeDocument/2006/relationships/customXml" Target="../ink/ink1222.xml"/><Relationship Id="rId33" Type="http://schemas.openxmlformats.org/officeDocument/2006/relationships/customXml" Target="../ink/ink1226.xml"/><Relationship Id="rId38" Type="http://schemas.openxmlformats.org/officeDocument/2006/relationships/image" Target="../media/image1233.png"/><Relationship Id="rId46" Type="http://schemas.openxmlformats.org/officeDocument/2006/relationships/image" Target="../media/image1237.png"/><Relationship Id="rId59" Type="http://schemas.openxmlformats.org/officeDocument/2006/relationships/customXml" Target="../ink/ink1239.xml"/><Relationship Id="rId67" Type="http://schemas.openxmlformats.org/officeDocument/2006/relationships/customXml" Target="../ink/ink1243.xml"/><Relationship Id="rId20" Type="http://schemas.openxmlformats.org/officeDocument/2006/relationships/image" Target="../media/image1224.png"/><Relationship Id="rId41" Type="http://schemas.openxmlformats.org/officeDocument/2006/relationships/customXml" Target="../ink/ink1230.xml"/><Relationship Id="rId54" Type="http://schemas.openxmlformats.org/officeDocument/2006/relationships/image" Target="../media/image1241.png"/><Relationship Id="rId62" Type="http://schemas.openxmlformats.org/officeDocument/2006/relationships/image" Target="../media/image1245.png"/><Relationship Id="rId70" Type="http://schemas.openxmlformats.org/officeDocument/2006/relationships/image" Target="../media/image12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7.png"/><Relationship Id="rId15" Type="http://schemas.openxmlformats.org/officeDocument/2006/relationships/customXml" Target="../ink/ink1217.xml"/><Relationship Id="rId23" Type="http://schemas.openxmlformats.org/officeDocument/2006/relationships/customXml" Target="../ink/ink1221.xml"/><Relationship Id="rId28" Type="http://schemas.openxmlformats.org/officeDocument/2006/relationships/image" Target="../media/image1228.png"/><Relationship Id="rId36" Type="http://schemas.openxmlformats.org/officeDocument/2006/relationships/image" Target="../media/image1232.png"/><Relationship Id="rId49" Type="http://schemas.openxmlformats.org/officeDocument/2006/relationships/customXml" Target="../ink/ink1234.xml"/><Relationship Id="rId57" Type="http://schemas.openxmlformats.org/officeDocument/2006/relationships/customXml" Target="../ink/ink1238.xml"/><Relationship Id="rId10" Type="http://schemas.openxmlformats.org/officeDocument/2006/relationships/image" Target="../media/image1219.png"/><Relationship Id="rId31" Type="http://schemas.openxmlformats.org/officeDocument/2006/relationships/customXml" Target="../ink/ink1225.xml"/><Relationship Id="rId44" Type="http://schemas.openxmlformats.org/officeDocument/2006/relationships/image" Target="../media/image1236.png"/><Relationship Id="rId52" Type="http://schemas.openxmlformats.org/officeDocument/2006/relationships/image" Target="../media/image1240.png"/><Relationship Id="rId60" Type="http://schemas.openxmlformats.org/officeDocument/2006/relationships/image" Target="../media/image1244.png"/><Relationship Id="rId65" Type="http://schemas.openxmlformats.org/officeDocument/2006/relationships/customXml" Target="../ink/ink1242.xml"/><Relationship Id="rId4" Type="http://schemas.openxmlformats.org/officeDocument/2006/relationships/image" Target="../media/image1216.png"/><Relationship Id="rId9" Type="http://schemas.openxmlformats.org/officeDocument/2006/relationships/customXml" Target="../ink/ink1214.xml"/><Relationship Id="rId13" Type="http://schemas.openxmlformats.org/officeDocument/2006/relationships/customXml" Target="../ink/ink1216.xml"/><Relationship Id="rId18" Type="http://schemas.openxmlformats.org/officeDocument/2006/relationships/image" Target="../media/image1223.png"/><Relationship Id="rId39" Type="http://schemas.openxmlformats.org/officeDocument/2006/relationships/customXml" Target="../ink/ink1229.xml"/><Relationship Id="rId34" Type="http://schemas.openxmlformats.org/officeDocument/2006/relationships/image" Target="../media/image1231.png"/><Relationship Id="rId50" Type="http://schemas.openxmlformats.org/officeDocument/2006/relationships/image" Target="../media/image1239.png"/><Relationship Id="rId55" Type="http://schemas.openxmlformats.org/officeDocument/2006/relationships/customXml" Target="../ink/ink1237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06.png"/><Relationship Id="rId21" Type="http://schemas.openxmlformats.org/officeDocument/2006/relationships/customXml" Target="../ink/ink1253.xml"/><Relationship Id="rId42" Type="http://schemas.openxmlformats.org/officeDocument/2006/relationships/customXml" Target="../ink/ink1264.xml"/><Relationship Id="rId63" Type="http://schemas.openxmlformats.org/officeDocument/2006/relationships/image" Target="../media/image1279.png"/><Relationship Id="rId84" Type="http://schemas.openxmlformats.org/officeDocument/2006/relationships/customXml" Target="../ink/ink1285.xml"/><Relationship Id="rId138" Type="http://schemas.openxmlformats.org/officeDocument/2006/relationships/customXml" Target="../ink/ink1312.xml"/><Relationship Id="rId107" Type="http://schemas.openxmlformats.org/officeDocument/2006/relationships/image" Target="../media/image1301.png"/><Relationship Id="rId11" Type="http://schemas.openxmlformats.org/officeDocument/2006/relationships/customXml" Target="../ink/ink1248.xml"/><Relationship Id="rId32" Type="http://schemas.openxmlformats.org/officeDocument/2006/relationships/customXml" Target="../ink/ink1259.xml"/><Relationship Id="rId53" Type="http://schemas.openxmlformats.org/officeDocument/2006/relationships/image" Target="../media/image1274.png"/><Relationship Id="rId74" Type="http://schemas.openxmlformats.org/officeDocument/2006/relationships/customXml" Target="../ink/ink1280.xml"/><Relationship Id="rId128" Type="http://schemas.openxmlformats.org/officeDocument/2006/relationships/customXml" Target="../ink/ink1307.xml"/><Relationship Id="rId5" Type="http://schemas.openxmlformats.org/officeDocument/2006/relationships/customXml" Target="../ink/ink1245.xml"/><Relationship Id="rId90" Type="http://schemas.openxmlformats.org/officeDocument/2006/relationships/customXml" Target="../ink/ink1288.xml"/><Relationship Id="rId95" Type="http://schemas.openxmlformats.org/officeDocument/2006/relationships/image" Target="../media/image1295.png"/><Relationship Id="rId22" Type="http://schemas.openxmlformats.org/officeDocument/2006/relationships/image" Target="../media/image1259.png"/><Relationship Id="rId27" Type="http://schemas.openxmlformats.org/officeDocument/2006/relationships/customXml" Target="../ink/ink1256.xml"/><Relationship Id="rId43" Type="http://schemas.openxmlformats.org/officeDocument/2006/relationships/image" Target="../media/image1269.png"/><Relationship Id="rId48" Type="http://schemas.openxmlformats.org/officeDocument/2006/relationships/customXml" Target="../ink/ink1267.xml"/><Relationship Id="rId64" Type="http://schemas.openxmlformats.org/officeDocument/2006/relationships/customXml" Target="../ink/ink1275.xml"/><Relationship Id="rId69" Type="http://schemas.openxmlformats.org/officeDocument/2006/relationships/image" Target="../media/image1282.png"/><Relationship Id="rId113" Type="http://schemas.openxmlformats.org/officeDocument/2006/relationships/image" Target="../media/image1304.png"/><Relationship Id="rId118" Type="http://schemas.openxmlformats.org/officeDocument/2006/relationships/customXml" Target="../ink/ink1302.xml"/><Relationship Id="rId134" Type="http://schemas.openxmlformats.org/officeDocument/2006/relationships/customXml" Target="../ink/ink1310.xml"/><Relationship Id="rId139" Type="http://schemas.openxmlformats.org/officeDocument/2006/relationships/image" Target="../media/image1317.png"/><Relationship Id="rId80" Type="http://schemas.openxmlformats.org/officeDocument/2006/relationships/customXml" Target="../ink/ink1283.xml"/><Relationship Id="rId85" Type="http://schemas.openxmlformats.org/officeDocument/2006/relationships/image" Target="../media/image1290.png"/><Relationship Id="rId12" Type="http://schemas.openxmlformats.org/officeDocument/2006/relationships/image" Target="../media/image1254.png"/><Relationship Id="rId17" Type="http://schemas.openxmlformats.org/officeDocument/2006/relationships/customXml" Target="../ink/ink1251.xml"/><Relationship Id="rId33" Type="http://schemas.openxmlformats.org/officeDocument/2006/relationships/image" Target="../media/image1264.png"/><Relationship Id="rId38" Type="http://schemas.openxmlformats.org/officeDocument/2006/relationships/customXml" Target="../ink/ink1262.xml"/><Relationship Id="rId59" Type="http://schemas.openxmlformats.org/officeDocument/2006/relationships/image" Target="../media/image1277.png"/><Relationship Id="rId103" Type="http://schemas.openxmlformats.org/officeDocument/2006/relationships/image" Target="../media/image1299.png"/><Relationship Id="rId108" Type="http://schemas.openxmlformats.org/officeDocument/2006/relationships/customXml" Target="../ink/ink1297.xml"/><Relationship Id="rId124" Type="http://schemas.openxmlformats.org/officeDocument/2006/relationships/customXml" Target="../ink/ink1305.xml"/><Relationship Id="rId129" Type="http://schemas.openxmlformats.org/officeDocument/2006/relationships/image" Target="../media/image1312.png"/><Relationship Id="rId54" Type="http://schemas.openxmlformats.org/officeDocument/2006/relationships/customXml" Target="../ink/ink1270.xml"/><Relationship Id="rId70" Type="http://schemas.openxmlformats.org/officeDocument/2006/relationships/customXml" Target="../ink/ink1278.xml"/><Relationship Id="rId75" Type="http://schemas.openxmlformats.org/officeDocument/2006/relationships/image" Target="../media/image1285.png"/><Relationship Id="rId91" Type="http://schemas.openxmlformats.org/officeDocument/2006/relationships/image" Target="../media/image1293.png"/><Relationship Id="rId96" Type="http://schemas.openxmlformats.org/officeDocument/2006/relationships/customXml" Target="../ink/ink1291.xml"/><Relationship Id="rId140" Type="http://schemas.openxmlformats.org/officeDocument/2006/relationships/customXml" Target="../ink/ink1313.xml"/><Relationship Id="rId145" Type="http://schemas.openxmlformats.org/officeDocument/2006/relationships/image" Target="../media/image13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51.png"/><Relationship Id="rId23" Type="http://schemas.openxmlformats.org/officeDocument/2006/relationships/customXml" Target="../ink/ink1254.xml"/><Relationship Id="rId28" Type="http://schemas.openxmlformats.org/officeDocument/2006/relationships/image" Target="../media/image1262.png"/><Relationship Id="rId49" Type="http://schemas.openxmlformats.org/officeDocument/2006/relationships/image" Target="../media/image1272.png"/><Relationship Id="rId114" Type="http://schemas.openxmlformats.org/officeDocument/2006/relationships/customXml" Target="../ink/ink1300.xml"/><Relationship Id="rId119" Type="http://schemas.openxmlformats.org/officeDocument/2006/relationships/image" Target="../media/image1307.png"/><Relationship Id="rId44" Type="http://schemas.openxmlformats.org/officeDocument/2006/relationships/customXml" Target="../ink/ink1265.xml"/><Relationship Id="rId60" Type="http://schemas.openxmlformats.org/officeDocument/2006/relationships/customXml" Target="../ink/ink1273.xml"/><Relationship Id="rId65" Type="http://schemas.openxmlformats.org/officeDocument/2006/relationships/image" Target="../media/image1280.png"/><Relationship Id="rId81" Type="http://schemas.openxmlformats.org/officeDocument/2006/relationships/image" Target="../media/image1288.png"/><Relationship Id="rId86" Type="http://schemas.openxmlformats.org/officeDocument/2006/relationships/customXml" Target="../ink/ink1286.xml"/><Relationship Id="rId130" Type="http://schemas.openxmlformats.org/officeDocument/2006/relationships/customXml" Target="../ink/ink1308.xml"/><Relationship Id="rId135" Type="http://schemas.openxmlformats.org/officeDocument/2006/relationships/image" Target="../media/image1315.png"/><Relationship Id="rId13" Type="http://schemas.openxmlformats.org/officeDocument/2006/relationships/customXml" Target="../ink/ink1249.xml"/><Relationship Id="rId18" Type="http://schemas.openxmlformats.org/officeDocument/2006/relationships/image" Target="../media/image1257.png"/><Relationship Id="rId39" Type="http://schemas.openxmlformats.org/officeDocument/2006/relationships/image" Target="../media/image1267.png"/><Relationship Id="rId109" Type="http://schemas.openxmlformats.org/officeDocument/2006/relationships/image" Target="../media/image1302.png"/><Relationship Id="rId34" Type="http://schemas.openxmlformats.org/officeDocument/2006/relationships/customXml" Target="../ink/ink1260.xml"/><Relationship Id="rId50" Type="http://schemas.openxmlformats.org/officeDocument/2006/relationships/customXml" Target="../ink/ink1268.xml"/><Relationship Id="rId55" Type="http://schemas.openxmlformats.org/officeDocument/2006/relationships/image" Target="../media/image1275.png"/><Relationship Id="rId76" Type="http://schemas.openxmlformats.org/officeDocument/2006/relationships/customXml" Target="../ink/ink1281.xml"/><Relationship Id="rId97" Type="http://schemas.openxmlformats.org/officeDocument/2006/relationships/image" Target="../media/image1296.png"/><Relationship Id="rId104" Type="http://schemas.openxmlformats.org/officeDocument/2006/relationships/customXml" Target="../ink/ink1295.xml"/><Relationship Id="rId120" Type="http://schemas.openxmlformats.org/officeDocument/2006/relationships/customXml" Target="../ink/ink1303.xml"/><Relationship Id="rId125" Type="http://schemas.openxmlformats.org/officeDocument/2006/relationships/image" Target="../media/image1310.png"/><Relationship Id="rId141" Type="http://schemas.openxmlformats.org/officeDocument/2006/relationships/image" Target="../media/image1318.png"/><Relationship Id="rId7" Type="http://schemas.openxmlformats.org/officeDocument/2006/relationships/customXml" Target="../ink/ink1246.xml"/><Relationship Id="rId71" Type="http://schemas.openxmlformats.org/officeDocument/2006/relationships/image" Target="../media/image1283.png"/><Relationship Id="rId92" Type="http://schemas.openxmlformats.org/officeDocument/2006/relationships/customXml" Target="../ink/ink1289.xml"/><Relationship Id="rId2" Type="http://schemas.openxmlformats.org/officeDocument/2006/relationships/image" Target="../media/image4.jpeg"/><Relationship Id="rId29" Type="http://schemas.openxmlformats.org/officeDocument/2006/relationships/customXml" Target="../ink/ink1257.xml"/><Relationship Id="rId24" Type="http://schemas.openxmlformats.org/officeDocument/2006/relationships/image" Target="../media/image1260.png"/><Relationship Id="rId40" Type="http://schemas.openxmlformats.org/officeDocument/2006/relationships/customXml" Target="../ink/ink1263.xml"/><Relationship Id="rId45" Type="http://schemas.openxmlformats.org/officeDocument/2006/relationships/image" Target="../media/image1270.png"/><Relationship Id="rId66" Type="http://schemas.openxmlformats.org/officeDocument/2006/relationships/customXml" Target="../ink/ink1276.xml"/><Relationship Id="rId87" Type="http://schemas.openxmlformats.org/officeDocument/2006/relationships/image" Target="../media/image1291.png"/><Relationship Id="rId110" Type="http://schemas.openxmlformats.org/officeDocument/2006/relationships/customXml" Target="../ink/ink1298.xml"/><Relationship Id="rId115" Type="http://schemas.openxmlformats.org/officeDocument/2006/relationships/image" Target="../media/image1305.png"/><Relationship Id="rId131" Type="http://schemas.openxmlformats.org/officeDocument/2006/relationships/image" Target="../media/image1313.png"/><Relationship Id="rId136" Type="http://schemas.openxmlformats.org/officeDocument/2006/relationships/customXml" Target="../ink/ink1311.xml"/><Relationship Id="rId61" Type="http://schemas.openxmlformats.org/officeDocument/2006/relationships/image" Target="../media/image1278.png"/><Relationship Id="rId82" Type="http://schemas.openxmlformats.org/officeDocument/2006/relationships/customXml" Target="../ink/ink1284.xml"/><Relationship Id="rId19" Type="http://schemas.openxmlformats.org/officeDocument/2006/relationships/customXml" Target="../ink/ink1252.xml"/><Relationship Id="rId14" Type="http://schemas.openxmlformats.org/officeDocument/2006/relationships/image" Target="../media/image1255.png"/><Relationship Id="rId30" Type="http://schemas.openxmlformats.org/officeDocument/2006/relationships/customXml" Target="../ink/ink1258.xml"/><Relationship Id="rId35" Type="http://schemas.openxmlformats.org/officeDocument/2006/relationships/image" Target="../media/image1265.png"/><Relationship Id="rId56" Type="http://schemas.openxmlformats.org/officeDocument/2006/relationships/customXml" Target="../ink/ink1271.xml"/><Relationship Id="rId77" Type="http://schemas.openxmlformats.org/officeDocument/2006/relationships/image" Target="../media/image1286.png"/><Relationship Id="rId100" Type="http://schemas.openxmlformats.org/officeDocument/2006/relationships/customXml" Target="../ink/ink1293.xml"/><Relationship Id="rId105" Type="http://schemas.openxmlformats.org/officeDocument/2006/relationships/image" Target="../media/image1300.png"/><Relationship Id="rId126" Type="http://schemas.openxmlformats.org/officeDocument/2006/relationships/customXml" Target="../ink/ink1306.xml"/><Relationship Id="rId8" Type="http://schemas.openxmlformats.org/officeDocument/2006/relationships/image" Target="../media/image1252.png"/><Relationship Id="rId51" Type="http://schemas.openxmlformats.org/officeDocument/2006/relationships/image" Target="../media/image1273.png"/><Relationship Id="rId72" Type="http://schemas.openxmlformats.org/officeDocument/2006/relationships/customXml" Target="../ink/ink1279.xml"/><Relationship Id="rId93" Type="http://schemas.openxmlformats.org/officeDocument/2006/relationships/image" Target="../media/image1294.png"/><Relationship Id="rId98" Type="http://schemas.openxmlformats.org/officeDocument/2006/relationships/customXml" Target="../ink/ink1292.xml"/><Relationship Id="rId121" Type="http://schemas.openxmlformats.org/officeDocument/2006/relationships/image" Target="../media/image1308.png"/><Relationship Id="rId142" Type="http://schemas.openxmlformats.org/officeDocument/2006/relationships/customXml" Target="../ink/ink1314.xml"/><Relationship Id="rId3" Type="http://schemas.openxmlformats.org/officeDocument/2006/relationships/image" Target="../media/image1.png"/><Relationship Id="rId25" Type="http://schemas.openxmlformats.org/officeDocument/2006/relationships/customXml" Target="../ink/ink1255.xml"/><Relationship Id="rId46" Type="http://schemas.openxmlformats.org/officeDocument/2006/relationships/customXml" Target="../ink/ink1266.xml"/><Relationship Id="rId67" Type="http://schemas.openxmlformats.org/officeDocument/2006/relationships/image" Target="../media/image1281.png"/><Relationship Id="rId116" Type="http://schemas.openxmlformats.org/officeDocument/2006/relationships/customXml" Target="../ink/ink1301.xml"/><Relationship Id="rId137" Type="http://schemas.openxmlformats.org/officeDocument/2006/relationships/image" Target="../media/image1316.png"/><Relationship Id="rId20" Type="http://schemas.openxmlformats.org/officeDocument/2006/relationships/image" Target="../media/image1258.png"/><Relationship Id="rId41" Type="http://schemas.openxmlformats.org/officeDocument/2006/relationships/image" Target="../media/image1268.png"/><Relationship Id="rId62" Type="http://schemas.openxmlformats.org/officeDocument/2006/relationships/customXml" Target="../ink/ink1274.xml"/><Relationship Id="rId83" Type="http://schemas.openxmlformats.org/officeDocument/2006/relationships/image" Target="../media/image1289.png"/><Relationship Id="rId88" Type="http://schemas.openxmlformats.org/officeDocument/2006/relationships/customXml" Target="../ink/ink1287.xml"/><Relationship Id="rId111" Type="http://schemas.openxmlformats.org/officeDocument/2006/relationships/image" Target="../media/image1303.png"/><Relationship Id="rId132" Type="http://schemas.openxmlformats.org/officeDocument/2006/relationships/customXml" Target="../ink/ink1309.xml"/><Relationship Id="rId15" Type="http://schemas.openxmlformats.org/officeDocument/2006/relationships/customXml" Target="../ink/ink1250.xml"/><Relationship Id="rId36" Type="http://schemas.openxmlformats.org/officeDocument/2006/relationships/customXml" Target="../ink/ink1261.xml"/><Relationship Id="rId57" Type="http://schemas.openxmlformats.org/officeDocument/2006/relationships/image" Target="../media/image1276.png"/><Relationship Id="rId106" Type="http://schemas.openxmlformats.org/officeDocument/2006/relationships/customXml" Target="../ink/ink1296.xml"/><Relationship Id="rId127" Type="http://schemas.openxmlformats.org/officeDocument/2006/relationships/image" Target="../media/image1311.png"/><Relationship Id="rId10" Type="http://schemas.openxmlformats.org/officeDocument/2006/relationships/image" Target="../media/image1253.png"/><Relationship Id="rId31" Type="http://schemas.openxmlformats.org/officeDocument/2006/relationships/image" Target="../media/image1263.png"/><Relationship Id="rId52" Type="http://schemas.openxmlformats.org/officeDocument/2006/relationships/customXml" Target="../ink/ink1269.xml"/><Relationship Id="rId73" Type="http://schemas.openxmlformats.org/officeDocument/2006/relationships/image" Target="../media/image1284.png"/><Relationship Id="rId78" Type="http://schemas.openxmlformats.org/officeDocument/2006/relationships/customXml" Target="../ink/ink1282.xml"/><Relationship Id="rId94" Type="http://schemas.openxmlformats.org/officeDocument/2006/relationships/customXml" Target="../ink/ink1290.xml"/><Relationship Id="rId99" Type="http://schemas.openxmlformats.org/officeDocument/2006/relationships/image" Target="../media/image1297.png"/><Relationship Id="rId101" Type="http://schemas.openxmlformats.org/officeDocument/2006/relationships/image" Target="../media/image1298.png"/><Relationship Id="rId122" Type="http://schemas.openxmlformats.org/officeDocument/2006/relationships/customXml" Target="../ink/ink1304.xml"/><Relationship Id="rId143" Type="http://schemas.openxmlformats.org/officeDocument/2006/relationships/image" Target="../media/image1319.png"/><Relationship Id="rId4" Type="http://schemas.openxmlformats.org/officeDocument/2006/relationships/image" Target="../media/image1250.png"/><Relationship Id="rId9" Type="http://schemas.openxmlformats.org/officeDocument/2006/relationships/customXml" Target="../ink/ink1247.xml"/><Relationship Id="rId26" Type="http://schemas.openxmlformats.org/officeDocument/2006/relationships/image" Target="../media/image1261.png"/><Relationship Id="rId47" Type="http://schemas.openxmlformats.org/officeDocument/2006/relationships/image" Target="../media/image1271.png"/><Relationship Id="rId68" Type="http://schemas.openxmlformats.org/officeDocument/2006/relationships/customXml" Target="../ink/ink1277.xml"/><Relationship Id="rId89" Type="http://schemas.openxmlformats.org/officeDocument/2006/relationships/image" Target="../media/image1292.png"/><Relationship Id="rId112" Type="http://schemas.openxmlformats.org/officeDocument/2006/relationships/customXml" Target="../ink/ink1299.xml"/><Relationship Id="rId133" Type="http://schemas.openxmlformats.org/officeDocument/2006/relationships/image" Target="../media/image1314.png"/><Relationship Id="rId16" Type="http://schemas.openxmlformats.org/officeDocument/2006/relationships/image" Target="../media/image1256.png"/><Relationship Id="rId37" Type="http://schemas.openxmlformats.org/officeDocument/2006/relationships/image" Target="../media/image1266.png"/><Relationship Id="rId58" Type="http://schemas.openxmlformats.org/officeDocument/2006/relationships/customXml" Target="../ink/ink1272.xml"/><Relationship Id="rId79" Type="http://schemas.openxmlformats.org/officeDocument/2006/relationships/image" Target="../media/image1287.png"/><Relationship Id="rId102" Type="http://schemas.openxmlformats.org/officeDocument/2006/relationships/customXml" Target="../ink/ink1294.xml"/><Relationship Id="rId123" Type="http://schemas.openxmlformats.org/officeDocument/2006/relationships/image" Target="../media/image1309.png"/><Relationship Id="rId144" Type="http://schemas.openxmlformats.org/officeDocument/2006/relationships/customXml" Target="../ink/ink13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3.png"/><Relationship Id="rId13" Type="http://schemas.openxmlformats.org/officeDocument/2006/relationships/customXml" Target="../ink/ink1320.xml"/><Relationship Id="rId18" Type="http://schemas.openxmlformats.org/officeDocument/2006/relationships/image" Target="../media/image1328.png"/><Relationship Id="rId26" Type="http://schemas.openxmlformats.org/officeDocument/2006/relationships/image" Target="../media/image1332.png"/><Relationship Id="rId3" Type="http://schemas.openxmlformats.org/officeDocument/2006/relationships/image" Target="../media/image1.png"/><Relationship Id="rId21" Type="http://schemas.openxmlformats.org/officeDocument/2006/relationships/customXml" Target="../ink/ink1324.xml"/><Relationship Id="rId7" Type="http://schemas.openxmlformats.org/officeDocument/2006/relationships/customXml" Target="../ink/ink1317.xml"/><Relationship Id="rId12" Type="http://schemas.openxmlformats.org/officeDocument/2006/relationships/image" Target="../media/image1325.png"/><Relationship Id="rId17" Type="http://schemas.openxmlformats.org/officeDocument/2006/relationships/customXml" Target="../ink/ink1322.xml"/><Relationship Id="rId25" Type="http://schemas.openxmlformats.org/officeDocument/2006/relationships/customXml" Target="../ink/ink1326.xml"/><Relationship Id="rId2" Type="http://schemas.openxmlformats.org/officeDocument/2006/relationships/image" Target="../media/image4.jpeg"/><Relationship Id="rId16" Type="http://schemas.openxmlformats.org/officeDocument/2006/relationships/image" Target="../media/image1327.png"/><Relationship Id="rId20" Type="http://schemas.openxmlformats.org/officeDocument/2006/relationships/image" Target="../media/image1329.png"/><Relationship Id="rId29" Type="http://schemas.openxmlformats.org/officeDocument/2006/relationships/customXml" Target="../ink/ink13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22.png"/><Relationship Id="rId11" Type="http://schemas.openxmlformats.org/officeDocument/2006/relationships/customXml" Target="../ink/ink1319.xml"/><Relationship Id="rId24" Type="http://schemas.openxmlformats.org/officeDocument/2006/relationships/image" Target="../media/image1331.png"/><Relationship Id="rId32" Type="http://schemas.openxmlformats.org/officeDocument/2006/relationships/image" Target="../media/image1335.png"/><Relationship Id="rId5" Type="http://schemas.openxmlformats.org/officeDocument/2006/relationships/customXml" Target="../ink/ink1316.xml"/><Relationship Id="rId15" Type="http://schemas.openxmlformats.org/officeDocument/2006/relationships/customXml" Target="../ink/ink1321.xml"/><Relationship Id="rId23" Type="http://schemas.openxmlformats.org/officeDocument/2006/relationships/customXml" Target="../ink/ink1325.xml"/><Relationship Id="rId28" Type="http://schemas.openxmlformats.org/officeDocument/2006/relationships/image" Target="../media/image1333.png"/><Relationship Id="rId10" Type="http://schemas.openxmlformats.org/officeDocument/2006/relationships/image" Target="../media/image1324.png"/><Relationship Id="rId19" Type="http://schemas.openxmlformats.org/officeDocument/2006/relationships/customXml" Target="../ink/ink1323.xml"/><Relationship Id="rId31" Type="http://schemas.openxmlformats.org/officeDocument/2006/relationships/customXml" Target="../ink/ink1329.xml"/><Relationship Id="rId4" Type="http://schemas.openxmlformats.org/officeDocument/2006/relationships/image" Target="../media/image1321.png"/><Relationship Id="rId9" Type="http://schemas.openxmlformats.org/officeDocument/2006/relationships/customXml" Target="../ink/ink1318.xml"/><Relationship Id="rId14" Type="http://schemas.openxmlformats.org/officeDocument/2006/relationships/image" Target="../media/image1326.png"/><Relationship Id="rId22" Type="http://schemas.openxmlformats.org/officeDocument/2006/relationships/image" Target="../media/image1330.png"/><Relationship Id="rId27" Type="http://schemas.openxmlformats.org/officeDocument/2006/relationships/customXml" Target="../ink/ink1327.xml"/><Relationship Id="rId30" Type="http://schemas.openxmlformats.org/officeDocument/2006/relationships/image" Target="../media/image13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8.png"/><Relationship Id="rId13" Type="http://schemas.openxmlformats.org/officeDocument/2006/relationships/customXml" Target="../ink/ink1334.xml"/><Relationship Id="rId18" Type="http://schemas.openxmlformats.org/officeDocument/2006/relationships/image" Target="../media/image1343.png"/><Relationship Id="rId3" Type="http://schemas.openxmlformats.org/officeDocument/2006/relationships/image" Target="../media/image1.png"/><Relationship Id="rId21" Type="http://schemas.openxmlformats.org/officeDocument/2006/relationships/customXml" Target="../ink/ink1338.xml"/><Relationship Id="rId7" Type="http://schemas.openxmlformats.org/officeDocument/2006/relationships/customXml" Target="../ink/ink1331.xml"/><Relationship Id="rId12" Type="http://schemas.openxmlformats.org/officeDocument/2006/relationships/image" Target="../media/image1340.png"/><Relationship Id="rId17" Type="http://schemas.openxmlformats.org/officeDocument/2006/relationships/customXml" Target="../ink/ink1336.xml"/><Relationship Id="rId2" Type="http://schemas.openxmlformats.org/officeDocument/2006/relationships/image" Target="../media/image4.jpeg"/><Relationship Id="rId16" Type="http://schemas.openxmlformats.org/officeDocument/2006/relationships/image" Target="../media/image1342.png"/><Relationship Id="rId20" Type="http://schemas.openxmlformats.org/officeDocument/2006/relationships/image" Target="../media/image134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37.png"/><Relationship Id="rId11" Type="http://schemas.openxmlformats.org/officeDocument/2006/relationships/customXml" Target="../ink/ink1333.xml"/><Relationship Id="rId24" Type="http://schemas.openxmlformats.org/officeDocument/2006/relationships/image" Target="../media/image1346.png"/><Relationship Id="rId5" Type="http://schemas.openxmlformats.org/officeDocument/2006/relationships/customXml" Target="../ink/ink1330.xml"/><Relationship Id="rId15" Type="http://schemas.openxmlformats.org/officeDocument/2006/relationships/customXml" Target="../ink/ink1335.xml"/><Relationship Id="rId23" Type="http://schemas.openxmlformats.org/officeDocument/2006/relationships/customXml" Target="../ink/ink1339.xml"/><Relationship Id="rId10" Type="http://schemas.openxmlformats.org/officeDocument/2006/relationships/image" Target="../media/image1339.png"/><Relationship Id="rId19" Type="http://schemas.openxmlformats.org/officeDocument/2006/relationships/customXml" Target="../ink/ink1337.xml"/><Relationship Id="rId4" Type="http://schemas.openxmlformats.org/officeDocument/2006/relationships/image" Target="../media/image1336.png"/><Relationship Id="rId9" Type="http://schemas.openxmlformats.org/officeDocument/2006/relationships/customXml" Target="../ink/ink1332.xml"/><Relationship Id="rId14" Type="http://schemas.openxmlformats.org/officeDocument/2006/relationships/image" Target="../media/image1341.png"/><Relationship Id="rId22" Type="http://schemas.openxmlformats.org/officeDocument/2006/relationships/image" Target="../media/image1345.pn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58.png"/><Relationship Id="rId21" Type="http://schemas.openxmlformats.org/officeDocument/2006/relationships/customXml" Target="../ink/ink1348.xml"/><Relationship Id="rId42" Type="http://schemas.openxmlformats.org/officeDocument/2006/relationships/image" Target="../media/image1366.png"/><Relationship Id="rId47" Type="http://schemas.openxmlformats.org/officeDocument/2006/relationships/customXml" Target="../ink/ink1361.xml"/><Relationship Id="rId63" Type="http://schemas.openxmlformats.org/officeDocument/2006/relationships/customXml" Target="../ink/ink1369.xml"/><Relationship Id="rId68" Type="http://schemas.openxmlformats.org/officeDocument/2006/relationships/image" Target="../media/image1379.png"/><Relationship Id="rId2" Type="http://schemas.openxmlformats.org/officeDocument/2006/relationships/image" Target="../media/image4.jpeg"/><Relationship Id="rId16" Type="http://schemas.openxmlformats.org/officeDocument/2006/relationships/image" Target="../media/image1353.png"/><Relationship Id="rId29" Type="http://schemas.openxmlformats.org/officeDocument/2006/relationships/customXml" Target="../ink/ink1352.xml"/><Relationship Id="rId11" Type="http://schemas.openxmlformats.org/officeDocument/2006/relationships/customXml" Target="../ink/ink1343.xml"/><Relationship Id="rId24" Type="http://schemas.openxmlformats.org/officeDocument/2006/relationships/image" Target="../media/image1357.png"/><Relationship Id="rId32" Type="http://schemas.openxmlformats.org/officeDocument/2006/relationships/image" Target="../media/image1361.png"/><Relationship Id="rId37" Type="http://schemas.openxmlformats.org/officeDocument/2006/relationships/customXml" Target="../ink/ink1356.xml"/><Relationship Id="rId40" Type="http://schemas.openxmlformats.org/officeDocument/2006/relationships/image" Target="../media/image1365.png"/><Relationship Id="rId45" Type="http://schemas.openxmlformats.org/officeDocument/2006/relationships/customXml" Target="../ink/ink1360.xml"/><Relationship Id="rId53" Type="http://schemas.openxmlformats.org/officeDocument/2006/relationships/customXml" Target="../ink/ink1364.xml"/><Relationship Id="rId58" Type="http://schemas.openxmlformats.org/officeDocument/2006/relationships/image" Target="../media/image1374.png"/><Relationship Id="rId66" Type="http://schemas.openxmlformats.org/officeDocument/2006/relationships/image" Target="../media/image1378.png"/><Relationship Id="rId74" Type="http://schemas.openxmlformats.org/officeDocument/2006/relationships/image" Target="../media/image1382.png"/><Relationship Id="rId5" Type="http://schemas.openxmlformats.org/officeDocument/2006/relationships/customXml" Target="../ink/ink1340.xml"/><Relationship Id="rId61" Type="http://schemas.openxmlformats.org/officeDocument/2006/relationships/customXml" Target="../ink/ink1368.xml"/><Relationship Id="rId19" Type="http://schemas.openxmlformats.org/officeDocument/2006/relationships/customXml" Target="../ink/ink1347.xml"/><Relationship Id="rId14" Type="http://schemas.openxmlformats.org/officeDocument/2006/relationships/image" Target="../media/image1352.png"/><Relationship Id="rId22" Type="http://schemas.openxmlformats.org/officeDocument/2006/relationships/image" Target="../media/image1356.png"/><Relationship Id="rId27" Type="http://schemas.openxmlformats.org/officeDocument/2006/relationships/customXml" Target="../ink/ink1351.xml"/><Relationship Id="rId30" Type="http://schemas.openxmlformats.org/officeDocument/2006/relationships/image" Target="../media/image1360.png"/><Relationship Id="rId35" Type="http://schemas.openxmlformats.org/officeDocument/2006/relationships/customXml" Target="../ink/ink1355.xml"/><Relationship Id="rId43" Type="http://schemas.openxmlformats.org/officeDocument/2006/relationships/customXml" Target="../ink/ink1359.xml"/><Relationship Id="rId48" Type="http://schemas.openxmlformats.org/officeDocument/2006/relationships/image" Target="../media/image1369.png"/><Relationship Id="rId56" Type="http://schemas.openxmlformats.org/officeDocument/2006/relationships/image" Target="../media/image1373.png"/><Relationship Id="rId64" Type="http://schemas.openxmlformats.org/officeDocument/2006/relationships/image" Target="../media/image1377.png"/><Relationship Id="rId69" Type="http://schemas.openxmlformats.org/officeDocument/2006/relationships/customXml" Target="../ink/ink1372.xml"/><Relationship Id="rId8" Type="http://schemas.openxmlformats.org/officeDocument/2006/relationships/image" Target="../media/image1349.png"/><Relationship Id="rId51" Type="http://schemas.openxmlformats.org/officeDocument/2006/relationships/customXml" Target="../ink/ink1363.xml"/><Relationship Id="rId72" Type="http://schemas.openxmlformats.org/officeDocument/2006/relationships/image" Target="../media/image1381.png"/><Relationship Id="rId3" Type="http://schemas.openxmlformats.org/officeDocument/2006/relationships/image" Target="../media/image1.png"/><Relationship Id="rId12" Type="http://schemas.openxmlformats.org/officeDocument/2006/relationships/image" Target="../media/image1351.png"/><Relationship Id="rId17" Type="http://schemas.openxmlformats.org/officeDocument/2006/relationships/customXml" Target="../ink/ink1346.xml"/><Relationship Id="rId25" Type="http://schemas.openxmlformats.org/officeDocument/2006/relationships/customXml" Target="../ink/ink1350.xml"/><Relationship Id="rId33" Type="http://schemas.openxmlformats.org/officeDocument/2006/relationships/customXml" Target="../ink/ink1354.xml"/><Relationship Id="rId38" Type="http://schemas.openxmlformats.org/officeDocument/2006/relationships/image" Target="../media/image1364.png"/><Relationship Id="rId46" Type="http://schemas.openxmlformats.org/officeDocument/2006/relationships/image" Target="../media/image1368.png"/><Relationship Id="rId59" Type="http://schemas.openxmlformats.org/officeDocument/2006/relationships/customXml" Target="../ink/ink1367.xml"/><Relationship Id="rId67" Type="http://schemas.openxmlformats.org/officeDocument/2006/relationships/customXml" Target="../ink/ink1371.xml"/><Relationship Id="rId20" Type="http://schemas.openxmlformats.org/officeDocument/2006/relationships/image" Target="../media/image1355.png"/><Relationship Id="rId41" Type="http://schemas.openxmlformats.org/officeDocument/2006/relationships/customXml" Target="../ink/ink1358.xml"/><Relationship Id="rId54" Type="http://schemas.openxmlformats.org/officeDocument/2006/relationships/image" Target="../media/image1372.png"/><Relationship Id="rId62" Type="http://schemas.openxmlformats.org/officeDocument/2006/relationships/image" Target="../media/image1376.png"/><Relationship Id="rId70" Type="http://schemas.openxmlformats.org/officeDocument/2006/relationships/image" Target="../media/image138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48.png"/><Relationship Id="rId15" Type="http://schemas.openxmlformats.org/officeDocument/2006/relationships/customXml" Target="../ink/ink1345.xml"/><Relationship Id="rId23" Type="http://schemas.openxmlformats.org/officeDocument/2006/relationships/customXml" Target="../ink/ink1349.xml"/><Relationship Id="rId28" Type="http://schemas.openxmlformats.org/officeDocument/2006/relationships/image" Target="../media/image1359.png"/><Relationship Id="rId36" Type="http://schemas.openxmlformats.org/officeDocument/2006/relationships/image" Target="../media/image1363.png"/><Relationship Id="rId49" Type="http://schemas.openxmlformats.org/officeDocument/2006/relationships/customXml" Target="../ink/ink1362.xml"/><Relationship Id="rId57" Type="http://schemas.openxmlformats.org/officeDocument/2006/relationships/customXml" Target="../ink/ink1366.xml"/><Relationship Id="rId10" Type="http://schemas.openxmlformats.org/officeDocument/2006/relationships/image" Target="../media/image1350.png"/><Relationship Id="rId31" Type="http://schemas.openxmlformats.org/officeDocument/2006/relationships/customXml" Target="../ink/ink1353.xml"/><Relationship Id="rId44" Type="http://schemas.openxmlformats.org/officeDocument/2006/relationships/image" Target="../media/image1367.png"/><Relationship Id="rId52" Type="http://schemas.openxmlformats.org/officeDocument/2006/relationships/image" Target="../media/image1371.png"/><Relationship Id="rId60" Type="http://schemas.openxmlformats.org/officeDocument/2006/relationships/image" Target="../media/image1375.png"/><Relationship Id="rId65" Type="http://schemas.openxmlformats.org/officeDocument/2006/relationships/customXml" Target="../ink/ink1370.xml"/><Relationship Id="rId73" Type="http://schemas.openxmlformats.org/officeDocument/2006/relationships/customXml" Target="../ink/ink1374.xml"/><Relationship Id="rId4" Type="http://schemas.openxmlformats.org/officeDocument/2006/relationships/image" Target="../media/image1347.png"/><Relationship Id="rId9" Type="http://schemas.openxmlformats.org/officeDocument/2006/relationships/customXml" Target="../ink/ink1342.xml"/><Relationship Id="rId13" Type="http://schemas.openxmlformats.org/officeDocument/2006/relationships/customXml" Target="../ink/ink1344.xml"/><Relationship Id="rId18" Type="http://schemas.openxmlformats.org/officeDocument/2006/relationships/image" Target="../media/image1354.png"/><Relationship Id="rId39" Type="http://schemas.openxmlformats.org/officeDocument/2006/relationships/customXml" Target="../ink/ink1357.xml"/><Relationship Id="rId34" Type="http://schemas.openxmlformats.org/officeDocument/2006/relationships/image" Target="../media/image1362.png"/><Relationship Id="rId50" Type="http://schemas.openxmlformats.org/officeDocument/2006/relationships/image" Target="../media/image1370.png"/><Relationship Id="rId55" Type="http://schemas.openxmlformats.org/officeDocument/2006/relationships/customXml" Target="../ink/ink1365.xml"/><Relationship Id="rId7" Type="http://schemas.openxmlformats.org/officeDocument/2006/relationships/customXml" Target="../ink/ink1341.xml"/><Relationship Id="rId71" Type="http://schemas.openxmlformats.org/officeDocument/2006/relationships/customXml" Target="../ink/ink137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6.png"/><Relationship Id="rId13" Type="http://schemas.openxmlformats.org/officeDocument/2006/relationships/customXml" Target="../ink/ink1378.xml"/><Relationship Id="rId3" Type="http://schemas.openxmlformats.org/officeDocument/2006/relationships/image" Target="../media/image1.png"/><Relationship Id="rId7" Type="http://schemas.openxmlformats.org/officeDocument/2006/relationships/customXml" Target="../ink/ink1375.xml"/><Relationship Id="rId12" Type="http://schemas.openxmlformats.org/officeDocument/2006/relationships/image" Target="../media/image1388.png"/><Relationship Id="rId2" Type="http://schemas.openxmlformats.org/officeDocument/2006/relationships/image" Target="../media/image4.jpeg"/><Relationship Id="rId16" Type="http://schemas.openxmlformats.org/officeDocument/2006/relationships/image" Target="../media/image139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85.png"/><Relationship Id="rId11" Type="http://schemas.openxmlformats.org/officeDocument/2006/relationships/customXml" Target="../ink/ink1377.xml"/><Relationship Id="rId5" Type="http://schemas.openxmlformats.org/officeDocument/2006/relationships/image" Target="../media/image1384.png"/><Relationship Id="rId15" Type="http://schemas.openxmlformats.org/officeDocument/2006/relationships/customXml" Target="../ink/ink1379.xml"/><Relationship Id="rId10" Type="http://schemas.openxmlformats.org/officeDocument/2006/relationships/image" Target="../media/image1387.png"/><Relationship Id="rId4" Type="http://schemas.openxmlformats.org/officeDocument/2006/relationships/image" Target="../media/image1383.png"/><Relationship Id="rId9" Type="http://schemas.openxmlformats.org/officeDocument/2006/relationships/customXml" Target="../ink/ink1376.xml"/><Relationship Id="rId14" Type="http://schemas.openxmlformats.org/officeDocument/2006/relationships/image" Target="../media/image13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9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1318"/>
            <a:ext cx="12307997" cy="670913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/>
              <a:t>L</a:t>
            </a:r>
            <a:r>
              <a:rPr lang="it-IT" dirty="0" err="1"/>
              <a:t>ivello</a:t>
            </a:r>
            <a:r>
              <a:rPr lang="it-IT"/>
              <a:t> 0-1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4859B-6B2F-0856-3325-48CE9A01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TextBox 3">
            <a:extLst>
              <a:ext uri="{FF2B5EF4-FFF2-40B4-BE49-F238E27FC236}">
                <a16:creationId xmlns:a16="http://schemas.microsoft.com/office/drawing/2014/main" id="{0B7991FA-8852-0BEB-FB20-5242742C44A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02" name="TextBox 5">
            <a:extLst>
              <a:ext uri="{FF2B5EF4-FFF2-40B4-BE49-F238E27FC236}">
                <a16:creationId xmlns:a16="http://schemas.microsoft.com/office/drawing/2014/main" id="{BBBF95DC-0870-19FA-52F0-00D1297D0F0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16" name="그룹 12">
            <a:extLst>
              <a:ext uri="{FF2B5EF4-FFF2-40B4-BE49-F238E27FC236}">
                <a16:creationId xmlns:a16="http://schemas.microsoft.com/office/drawing/2014/main" id="{17E2C777-D1D8-B45F-7A16-CA860AA2ACA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03" name="직사각형 13">
              <a:extLst>
                <a:ext uri="{FF2B5EF4-FFF2-40B4-BE49-F238E27FC236}">
                  <a16:creationId xmlns:a16="http://schemas.microsoft.com/office/drawing/2014/main" id="{D17BCE00-C712-22A9-0EEC-25341A3A6D4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14">
              <a:extLst>
                <a:ext uri="{FF2B5EF4-FFF2-40B4-BE49-F238E27FC236}">
                  <a16:creationId xmlns:a16="http://schemas.microsoft.com/office/drawing/2014/main" id="{4B696BD9-C31F-FBE7-B33F-D80BBA4EB4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15">
              <a:extLst>
                <a:ext uri="{FF2B5EF4-FFF2-40B4-BE49-F238E27FC236}">
                  <a16:creationId xmlns:a16="http://schemas.microsoft.com/office/drawing/2014/main" id="{6333E060-9B57-5D4B-2BD9-D1B286A222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16">
              <a:extLst>
                <a:ext uri="{FF2B5EF4-FFF2-40B4-BE49-F238E27FC236}">
                  <a16:creationId xmlns:a16="http://schemas.microsoft.com/office/drawing/2014/main" id="{143DCDCC-5897-8AAF-7C75-48D385D1D96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17">
              <a:extLst>
                <a:ext uri="{FF2B5EF4-FFF2-40B4-BE49-F238E27FC236}">
                  <a16:creationId xmlns:a16="http://schemas.microsoft.com/office/drawing/2014/main" id="{94FE2FCE-7A73-CF14-F7E9-3C25676E416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18">
              <a:extLst>
                <a:ext uri="{FF2B5EF4-FFF2-40B4-BE49-F238E27FC236}">
                  <a16:creationId xmlns:a16="http://schemas.microsoft.com/office/drawing/2014/main" id="{45CFFF02-D1F8-E7F0-EF4D-8448A055290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19">
              <a:extLst>
                <a:ext uri="{FF2B5EF4-FFF2-40B4-BE49-F238E27FC236}">
                  <a16:creationId xmlns:a16="http://schemas.microsoft.com/office/drawing/2014/main" id="{A57A3332-64D1-AFAB-CE50-768FEC3B640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20">
              <a:extLst>
                <a:ext uri="{FF2B5EF4-FFF2-40B4-BE49-F238E27FC236}">
                  <a16:creationId xmlns:a16="http://schemas.microsoft.com/office/drawing/2014/main" id="{01B6B43C-7EA1-4254-67B5-6DE2AB8AD26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21">
              <a:extLst>
                <a:ext uri="{FF2B5EF4-FFF2-40B4-BE49-F238E27FC236}">
                  <a16:creationId xmlns:a16="http://schemas.microsoft.com/office/drawing/2014/main" id="{C720FB4C-921E-A076-BA1D-A76B97F6711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22">
              <a:extLst>
                <a:ext uri="{FF2B5EF4-FFF2-40B4-BE49-F238E27FC236}">
                  <a16:creationId xmlns:a16="http://schemas.microsoft.com/office/drawing/2014/main" id="{13AB1C12-F03B-5D0E-87E6-C7393A63644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23">
              <a:extLst>
                <a:ext uri="{FF2B5EF4-FFF2-40B4-BE49-F238E27FC236}">
                  <a16:creationId xmlns:a16="http://schemas.microsoft.com/office/drawing/2014/main" id="{AF20DA08-C466-92E1-1F66-05919E1743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24">
              <a:extLst>
                <a:ext uri="{FF2B5EF4-FFF2-40B4-BE49-F238E27FC236}">
                  <a16:creationId xmlns:a16="http://schemas.microsoft.com/office/drawing/2014/main" id="{7F4204B2-6A90-3DD6-D19B-747D65A665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25">
              <a:extLst>
                <a:ext uri="{FF2B5EF4-FFF2-40B4-BE49-F238E27FC236}">
                  <a16:creationId xmlns:a16="http://schemas.microsoft.com/office/drawing/2014/main" id="{359F3B7D-0EDD-7372-BA08-B1B979E7F7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7" name="그림 42" descr="그림 42">
            <a:extLst>
              <a:ext uri="{FF2B5EF4-FFF2-40B4-BE49-F238E27FC236}">
                <a16:creationId xmlns:a16="http://schemas.microsoft.com/office/drawing/2014/main" id="{5D7CA382-0C3C-684E-D5CC-BAA67FC87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31" name="그룹 44">
            <a:extLst>
              <a:ext uri="{FF2B5EF4-FFF2-40B4-BE49-F238E27FC236}">
                <a16:creationId xmlns:a16="http://schemas.microsoft.com/office/drawing/2014/main" id="{B76D793E-A657-C34A-57B9-96E2E3B5FFF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8" name="직사각형 45">
              <a:extLst>
                <a:ext uri="{FF2B5EF4-FFF2-40B4-BE49-F238E27FC236}">
                  <a16:creationId xmlns:a16="http://schemas.microsoft.com/office/drawing/2014/main" id="{7C7C1000-56A1-F036-8227-DBB1C5F3A2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46">
              <a:extLst>
                <a:ext uri="{FF2B5EF4-FFF2-40B4-BE49-F238E27FC236}">
                  <a16:creationId xmlns:a16="http://schemas.microsoft.com/office/drawing/2014/main" id="{A2D92553-704A-9D9B-B54A-AF170E3D6BF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47">
              <a:extLst>
                <a:ext uri="{FF2B5EF4-FFF2-40B4-BE49-F238E27FC236}">
                  <a16:creationId xmlns:a16="http://schemas.microsoft.com/office/drawing/2014/main" id="{4B5335E7-24FD-7BEC-8D5D-F137F904868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48">
              <a:extLst>
                <a:ext uri="{FF2B5EF4-FFF2-40B4-BE49-F238E27FC236}">
                  <a16:creationId xmlns:a16="http://schemas.microsoft.com/office/drawing/2014/main" id="{8F2CCCDB-7A42-6FA2-A50F-A77CB4A8AD9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49">
              <a:extLst>
                <a:ext uri="{FF2B5EF4-FFF2-40B4-BE49-F238E27FC236}">
                  <a16:creationId xmlns:a16="http://schemas.microsoft.com/office/drawing/2014/main" id="{96AB9C44-3CFF-878D-1DC1-8BEAF1C9CDB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0">
              <a:extLst>
                <a:ext uri="{FF2B5EF4-FFF2-40B4-BE49-F238E27FC236}">
                  <a16:creationId xmlns:a16="http://schemas.microsoft.com/office/drawing/2014/main" id="{E66C0AA1-946D-0F48-A56F-65CB5E6D1D3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4" name="직사각형 51">
              <a:extLst>
                <a:ext uri="{FF2B5EF4-FFF2-40B4-BE49-F238E27FC236}">
                  <a16:creationId xmlns:a16="http://schemas.microsoft.com/office/drawing/2014/main" id="{C8DF069E-6047-357E-A1A3-56FB381854B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52">
              <a:extLst>
                <a:ext uri="{FF2B5EF4-FFF2-40B4-BE49-F238E27FC236}">
                  <a16:creationId xmlns:a16="http://schemas.microsoft.com/office/drawing/2014/main" id="{DB1D1BAF-25B3-CAF0-9FEE-1FAD8F58B00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53">
              <a:extLst>
                <a:ext uri="{FF2B5EF4-FFF2-40B4-BE49-F238E27FC236}">
                  <a16:creationId xmlns:a16="http://schemas.microsoft.com/office/drawing/2014/main" id="{F5B0FC5B-050E-B91F-9981-8872AE20EE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54">
              <a:extLst>
                <a:ext uri="{FF2B5EF4-FFF2-40B4-BE49-F238E27FC236}">
                  <a16:creationId xmlns:a16="http://schemas.microsoft.com/office/drawing/2014/main" id="{9C03CFFE-2DEF-BAD3-8594-CE69532CB0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55">
              <a:extLst>
                <a:ext uri="{FF2B5EF4-FFF2-40B4-BE49-F238E27FC236}">
                  <a16:creationId xmlns:a16="http://schemas.microsoft.com/office/drawing/2014/main" id="{8A025653-0C52-3970-6D98-362C1E5F8F4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56">
              <a:extLst>
                <a:ext uri="{FF2B5EF4-FFF2-40B4-BE49-F238E27FC236}">
                  <a16:creationId xmlns:a16="http://schemas.microsoft.com/office/drawing/2014/main" id="{5018C6D6-22E9-84A2-1F97-92A96DBB0FE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57">
              <a:extLst>
                <a:ext uri="{FF2B5EF4-FFF2-40B4-BE49-F238E27FC236}">
                  <a16:creationId xmlns:a16="http://schemas.microsoft.com/office/drawing/2014/main" id="{CA473687-1D94-BF52-B0DA-5796B75129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32" name="Testo">
            <a:extLst>
              <a:ext uri="{FF2B5EF4-FFF2-40B4-BE49-F238E27FC236}">
                <a16:creationId xmlns:a16="http://schemas.microsoft.com/office/drawing/2014/main" id="{BB9F6FE3-1417-2AF5-2CF4-CB3E714627B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33" name="그림 5" descr="그림 5">
            <a:extLst>
              <a:ext uri="{FF2B5EF4-FFF2-40B4-BE49-F238E27FC236}">
                <a16:creationId xmlns:a16="http://schemas.microsoft.com/office/drawing/2014/main" id="{B8E7AAFE-92F8-2F3E-CC5F-5AB4796B7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7" name="그룹 28">
            <a:extLst>
              <a:ext uri="{FF2B5EF4-FFF2-40B4-BE49-F238E27FC236}">
                <a16:creationId xmlns:a16="http://schemas.microsoft.com/office/drawing/2014/main" id="{6B1653D4-73EE-60D6-E9B7-B1FC503C9EB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34" name="직사각형 29">
              <a:extLst>
                <a:ext uri="{FF2B5EF4-FFF2-40B4-BE49-F238E27FC236}">
                  <a16:creationId xmlns:a16="http://schemas.microsoft.com/office/drawing/2014/main" id="{6A552DE4-5312-EF6A-FB6F-5573CFC6FEB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0">
              <a:extLst>
                <a:ext uri="{FF2B5EF4-FFF2-40B4-BE49-F238E27FC236}">
                  <a16:creationId xmlns:a16="http://schemas.microsoft.com/office/drawing/2014/main" id="{24B4E34D-FA3D-3F07-359D-BA5F1BF5A4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1">
              <a:extLst>
                <a:ext uri="{FF2B5EF4-FFF2-40B4-BE49-F238E27FC236}">
                  <a16:creationId xmlns:a16="http://schemas.microsoft.com/office/drawing/2014/main" id="{EE9A23C8-9E06-B284-1D37-329C4980000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2">
              <a:extLst>
                <a:ext uri="{FF2B5EF4-FFF2-40B4-BE49-F238E27FC236}">
                  <a16:creationId xmlns:a16="http://schemas.microsoft.com/office/drawing/2014/main" id="{4710CFD2-83B4-10CE-0672-0B8AC985A6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33">
              <a:extLst>
                <a:ext uri="{FF2B5EF4-FFF2-40B4-BE49-F238E27FC236}">
                  <a16:creationId xmlns:a16="http://schemas.microsoft.com/office/drawing/2014/main" id="{F79B3C48-2BA0-CDA3-6E42-C6A6158EF9C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34">
              <a:extLst>
                <a:ext uri="{FF2B5EF4-FFF2-40B4-BE49-F238E27FC236}">
                  <a16:creationId xmlns:a16="http://schemas.microsoft.com/office/drawing/2014/main" id="{C475A614-B4FA-D8A6-17DA-CD9CA425F3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35">
              <a:extLst>
                <a:ext uri="{FF2B5EF4-FFF2-40B4-BE49-F238E27FC236}">
                  <a16:creationId xmlns:a16="http://schemas.microsoft.com/office/drawing/2014/main" id="{A0B6EF2B-7CD5-6A42-75BA-7CFA38C25D8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36">
              <a:extLst>
                <a:ext uri="{FF2B5EF4-FFF2-40B4-BE49-F238E27FC236}">
                  <a16:creationId xmlns:a16="http://schemas.microsoft.com/office/drawing/2014/main" id="{E7D77376-4765-E14F-5055-0F93CBD04DC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37">
              <a:extLst>
                <a:ext uri="{FF2B5EF4-FFF2-40B4-BE49-F238E27FC236}">
                  <a16:creationId xmlns:a16="http://schemas.microsoft.com/office/drawing/2014/main" id="{13F62F7B-F0CC-0E10-FF23-D83F04F68C3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38">
              <a:extLst>
                <a:ext uri="{FF2B5EF4-FFF2-40B4-BE49-F238E27FC236}">
                  <a16:creationId xmlns:a16="http://schemas.microsoft.com/office/drawing/2014/main" id="{6983808C-A4BE-F2A4-36D2-05768317053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39">
              <a:extLst>
                <a:ext uri="{FF2B5EF4-FFF2-40B4-BE49-F238E27FC236}">
                  <a16:creationId xmlns:a16="http://schemas.microsoft.com/office/drawing/2014/main" id="{F1232FB5-4746-9C06-919C-F138AFB02C7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0">
              <a:extLst>
                <a:ext uri="{FF2B5EF4-FFF2-40B4-BE49-F238E27FC236}">
                  <a16:creationId xmlns:a16="http://schemas.microsoft.com/office/drawing/2014/main" id="{604601AB-55C6-3DA6-7F7B-25488A09484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1">
              <a:extLst>
                <a:ext uri="{FF2B5EF4-FFF2-40B4-BE49-F238E27FC236}">
                  <a16:creationId xmlns:a16="http://schemas.microsoft.com/office/drawing/2014/main" id="{4FABA01F-50C8-F6BC-4CF3-3FD55AB40E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61" name="그룹 43">
            <a:extLst>
              <a:ext uri="{FF2B5EF4-FFF2-40B4-BE49-F238E27FC236}">
                <a16:creationId xmlns:a16="http://schemas.microsoft.com/office/drawing/2014/main" id="{1B4AFA02-A2DA-1310-CAD9-56E80E9C4E6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8" name="직사각형 44">
              <a:extLst>
                <a:ext uri="{FF2B5EF4-FFF2-40B4-BE49-F238E27FC236}">
                  <a16:creationId xmlns:a16="http://schemas.microsoft.com/office/drawing/2014/main" id="{BC1ABEBB-B6C9-E77F-3981-76BB24B9542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45">
              <a:extLst>
                <a:ext uri="{FF2B5EF4-FFF2-40B4-BE49-F238E27FC236}">
                  <a16:creationId xmlns:a16="http://schemas.microsoft.com/office/drawing/2014/main" id="{5E8D44DF-7FC9-6844-E751-D52898DDED8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46">
              <a:extLst>
                <a:ext uri="{FF2B5EF4-FFF2-40B4-BE49-F238E27FC236}">
                  <a16:creationId xmlns:a16="http://schemas.microsoft.com/office/drawing/2014/main" id="{01E15F83-EB8C-B07F-81E8-76EFA96918D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47">
              <a:extLst>
                <a:ext uri="{FF2B5EF4-FFF2-40B4-BE49-F238E27FC236}">
                  <a16:creationId xmlns:a16="http://schemas.microsoft.com/office/drawing/2014/main" id="{A1400247-47E8-0B9C-A003-A1DBEFF173C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48">
              <a:extLst>
                <a:ext uri="{FF2B5EF4-FFF2-40B4-BE49-F238E27FC236}">
                  <a16:creationId xmlns:a16="http://schemas.microsoft.com/office/drawing/2014/main" id="{BDDFE8B9-0994-5369-4BED-D7218952F01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49">
              <a:extLst>
                <a:ext uri="{FF2B5EF4-FFF2-40B4-BE49-F238E27FC236}">
                  <a16:creationId xmlns:a16="http://schemas.microsoft.com/office/drawing/2014/main" id="{8CC1EF01-68DB-93C3-7387-C449AA5EB17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4" name="직사각형 50">
              <a:extLst>
                <a:ext uri="{FF2B5EF4-FFF2-40B4-BE49-F238E27FC236}">
                  <a16:creationId xmlns:a16="http://schemas.microsoft.com/office/drawing/2014/main" id="{3ECF8300-F611-BA10-E3D9-1CE29192A9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5" name="직사각형 51">
              <a:extLst>
                <a:ext uri="{FF2B5EF4-FFF2-40B4-BE49-F238E27FC236}">
                  <a16:creationId xmlns:a16="http://schemas.microsoft.com/office/drawing/2014/main" id="{789FA729-D81B-A62E-6008-EDA844280C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6" name="직사각형 52">
              <a:extLst>
                <a:ext uri="{FF2B5EF4-FFF2-40B4-BE49-F238E27FC236}">
                  <a16:creationId xmlns:a16="http://schemas.microsoft.com/office/drawing/2014/main" id="{DFB32EBC-1F0A-27E8-7E86-329E67F3EF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53">
              <a:extLst>
                <a:ext uri="{FF2B5EF4-FFF2-40B4-BE49-F238E27FC236}">
                  <a16:creationId xmlns:a16="http://schemas.microsoft.com/office/drawing/2014/main" id="{1F496750-30C3-D53D-84A5-0FCE083B4D3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54">
              <a:extLst>
                <a:ext uri="{FF2B5EF4-FFF2-40B4-BE49-F238E27FC236}">
                  <a16:creationId xmlns:a16="http://schemas.microsoft.com/office/drawing/2014/main" id="{0E27D57D-A0F1-3ECE-35E7-B9CBF6FB09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55">
              <a:extLst>
                <a:ext uri="{FF2B5EF4-FFF2-40B4-BE49-F238E27FC236}">
                  <a16:creationId xmlns:a16="http://schemas.microsoft.com/office/drawing/2014/main" id="{DA800793-C790-7300-2BF9-864238B884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56">
              <a:extLst>
                <a:ext uri="{FF2B5EF4-FFF2-40B4-BE49-F238E27FC236}">
                  <a16:creationId xmlns:a16="http://schemas.microsoft.com/office/drawing/2014/main" id="{9FA5658F-09DB-21F2-6ED5-6CFE0C1A18A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cartone animato&#10;&#10;Descrizione generata automaticamente">
            <a:extLst>
              <a:ext uri="{FF2B5EF4-FFF2-40B4-BE49-F238E27FC236}">
                <a16:creationId xmlns:a16="http://schemas.microsoft.com/office/drawing/2014/main" id="{DBC6A2D1-A86A-931A-D07C-86BCA08B8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650" y="215900"/>
            <a:ext cx="4330700" cy="6426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72A42781-690C-016D-517E-8FDFF77FD98D}"/>
                  </a:ext>
                </a:extLst>
              </p14:cNvPr>
              <p14:cNvContentPartPr/>
              <p14:nvPr/>
            </p14:nvContentPartPr>
            <p14:xfrm>
              <a:off x="4049577" y="1736942"/>
              <a:ext cx="32040" cy="324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72A42781-690C-016D-517E-8FDFF77FD9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42017" y="1729382"/>
                <a:ext cx="4680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FF1710A-6239-793A-DA96-1458DC15B9BC}"/>
                  </a:ext>
                </a:extLst>
              </p14:cNvPr>
              <p14:cNvContentPartPr/>
              <p14:nvPr/>
            </p14:nvContentPartPr>
            <p14:xfrm>
              <a:off x="4047057" y="2107382"/>
              <a:ext cx="14400" cy="234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FF1710A-6239-793A-DA96-1458DC15B9B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39497" y="2099822"/>
                <a:ext cx="295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6643E981-C725-80F2-F52A-9B5079568879}"/>
                  </a:ext>
                </a:extLst>
              </p14:cNvPr>
              <p14:cNvContentPartPr/>
              <p14:nvPr/>
            </p14:nvContentPartPr>
            <p14:xfrm>
              <a:off x="4063257" y="2404742"/>
              <a:ext cx="55440" cy="75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6643E981-C725-80F2-F52A-9B507956887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55697" y="2397182"/>
                <a:ext cx="70560" cy="2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2D522612-361E-C681-E5F6-AD24ACE84A36}"/>
              </a:ext>
            </a:extLst>
          </p:cNvPr>
          <p:cNvGrpSpPr/>
          <p:nvPr/>
        </p:nvGrpSpPr>
        <p:grpSpPr>
          <a:xfrm>
            <a:off x="2354337" y="974822"/>
            <a:ext cx="305280" cy="201600"/>
            <a:chOff x="2354337" y="974822"/>
            <a:chExt cx="30528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C79FC1A-62F1-57B7-629C-A740AE069CF1}"/>
                    </a:ext>
                  </a:extLst>
                </p14:cNvPr>
                <p14:cNvContentPartPr/>
                <p14:nvPr/>
              </p14:nvContentPartPr>
              <p14:xfrm>
                <a:off x="2354337" y="974822"/>
                <a:ext cx="132840" cy="2016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C79FC1A-62F1-57B7-629C-A740AE069CF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46777" y="967262"/>
                  <a:ext cx="1479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7EC3183-D378-EC27-B690-3CC49BC1DD11}"/>
                    </a:ext>
                  </a:extLst>
                </p14:cNvPr>
                <p14:cNvContentPartPr/>
                <p14:nvPr/>
              </p14:nvContentPartPr>
              <p14:xfrm>
                <a:off x="2525697" y="1034222"/>
                <a:ext cx="14760" cy="1155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7EC3183-D378-EC27-B690-3CC49BC1DD1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18137" y="1026662"/>
                  <a:ext cx="295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F3DB8DC-4DF4-E3ED-6234-30DFD0EECEF8}"/>
                    </a:ext>
                  </a:extLst>
                </p14:cNvPr>
                <p14:cNvContentPartPr/>
                <p14:nvPr/>
              </p14:nvContentPartPr>
              <p14:xfrm>
                <a:off x="2587617" y="1057262"/>
                <a:ext cx="72000" cy="982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F3DB8DC-4DF4-E3ED-6234-30DFD0EECEF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80057" y="1049702"/>
                  <a:ext cx="87120" cy="11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727E9DC7-56FF-BF6E-D591-3EA3E8B52FD0}"/>
                  </a:ext>
                </a:extLst>
              </p14:cNvPr>
              <p14:cNvContentPartPr/>
              <p14:nvPr/>
            </p14:nvContentPartPr>
            <p14:xfrm>
              <a:off x="3771657" y="2118542"/>
              <a:ext cx="56880" cy="190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727E9DC7-56FF-BF6E-D591-3EA3E8B52FD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64097" y="2110982"/>
                <a:ext cx="720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17325610-7563-A2E2-B715-D8AE9D14320A}"/>
                  </a:ext>
                </a:extLst>
              </p14:cNvPr>
              <p14:cNvContentPartPr/>
              <p14:nvPr/>
            </p14:nvContentPartPr>
            <p14:xfrm>
              <a:off x="3766257" y="2404022"/>
              <a:ext cx="88200" cy="126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17325610-7563-A2E2-B715-D8AE9D14320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758697" y="2396462"/>
                <a:ext cx="10332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96D30ED4-8F14-B9CE-2151-82F1F1EA50C0}"/>
                  </a:ext>
                </a:extLst>
              </p14:cNvPr>
              <p14:cNvContentPartPr/>
              <p14:nvPr/>
            </p14:nvContentPartPr>
            <p14:xfrm>
              <a:off x="3737097" y="3065702"/>
              <a:ext cx="86760" cy="432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96D30ED4-8F14-B9CE-2151-82F1F1EA50C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729537" y="3058142"/>
                <a:ext cx="101880" cy="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o 25">
            <a:extLst>
              <a:ext uri="{FF2B5EF4-FFF2-40B4-BE49-F238E27FC236}">
                <a16:creationId xmlns:a16="http://schemas.microsoft.com/office/drawing/2014/main" id="{FA63E382-44D2-C034-0293-FA9536EFA4DF}"/>
              </a:ext>
            </a:extLst>
          </p:cNvPr>
          <p:cNvGrpSpPr/>
          <p:nvPr/>
        </p:nvGrpSpPr>
        <p:grpSpPr>
          <a:xfrm>
            <a:off x="2341017" y="1498622"/>
            <a:ext cx="593640" cy="158760"/>
            <a:chOff x="2341017" y="1498622"/>
            <a:chExt cx="593640" cy="15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2A34A2D-D5A7-DD41-C1C3-57E43A318328}"/>
                    </a:ext>
                  </a:extLst>
                </p14:cNvPr>
                <p14:cNvContentPartPr/>
                <p14:nvPr/>
              </p14:nvContentPartPr>
              <p14:xfrm>
                <a:off x="2359377" y="1511582"/>
                <a:ext cx="13320" cy="1458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2A34A2D-D5A7-DD41-C1C3-57E43A31832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351817" y="1504022"/>
                  <a:ext cx="284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780695D-CD4A-E29B-C6EA-DD4E9EC4B316}"/>
                    </a:ext>
                  </a:extLst>
                </p14:cNvPr>
                <p14:cNvContentPartPr/>
                <p14:nvPr/>
              </p14:nvContentPartPr>
              <p14:xfrm>
                <a:off x="2341017" y="1524902"/>
                <a:ext cx="86400" cy="223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780695D-CD4A-E29B-C6EA-DD4E9EC4B31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33457" y="1517702"/>
                  <a:ext cx="1015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3B64FC8-07D0-C1A9-93D7-E593D034A76E}"/>
                    </a:ext>
                  </a:extLst>
                </p14:cNvPr>
                <p14:cNvContentPartPr/>
                <p14:nvPr/>
              </p14:nvContentPartPr>
              <p14:xfrm>
                <a:off x="2376297" y="1600502"/>
                <a:ext cx="58320" cy="20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3B64FC8-07D0-C1A9-93D7-E593D034A76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68737" y="1592942"/>
                  <a:ext cx="73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79CAD99-7C59-0898-C76C-C0CD2975C7AB}"/>
                    </a:ext>
                  </a:extLst>
                </p14:cNvPr>
                <p14:cNvContentPartPr/>
                <p14:nvPr/>
              </p14:nvContentPartPr>
              <p14:xfrm>
                <a:off x="2493657" y="1530302"/>
                <a:ext cx="70200" cy="896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79CAD99-7C59-0898-C76C-C0CD2975C7A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86097" y="1522742"/>
                  <a:ext cx="853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9DEF42E-44B8-CA70-1D98-6DD028D3E875}"/>
                    </a:ext>
                  </a:extLst>
                </p14:cNvPr>
                <p14:cNvContentPartPr/>
                <p14:nvPr/>
              </p14:nvContentPartPr>
              <p14:xfrm>
                <a:off x="2615337" y="1506902"/>
                <a:ext cx="45000" cy="106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9DEF42E-44B8-CA70-1D98-6DD028D3E87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607777" y="1499342"/>
                  <a:ext cx="601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9D88689-25FC-5E26-ADEF-877D7ACDF9A0}"/>
                    </a:ext>
                  </a:extLst>
                </p14:cNvPr>
                <p14:cNvContentPartPr/>
                <p14:nvPr/>
              </p14:nvContentPartPr>
              <p14:xfrm>
                <a:off x="2615337" y="1613102"/>
                <a:ext cx="360" cy="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9D88689-25FC-5E26-ADEF-877D7ACDF9A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07777" y="160554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ABF547A-F459-0BD7-CBC9-B6EF639AFB89}"/>
                    </a:ext>
                  </a:extLst>
                </p14:cNvPr>
                <p14:cNvContentPartPr/>
                <p14:nvPr/>
              </p14:nvContentPartPr>
              <p14:xfrm>
                <a:off x="2615337" y="1613102"/>
                <a:ext cx="360" cy="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ABF547A-F459-0BD7-CBC9-B6EF639AFB8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07777" y="160554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3610BB1-3EF7-A1EF-CCFC-B9BBAE255E19}"/>
                    </a:ext>
                  </a:extLst>
                </p14:cNvPr>
                <p14:cNvContentPartPr/>
                <p14:nvPr/>
              </p14:nvContentPartPr>
              <p14:xfrm>
                <a:off x="2722617" y="1508342"/>
                <a:ext cx="100080" cy="748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3610BB1-3EF7-A1EF-CCFC-B9BBAE255E1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715057" y="1500782"/>
                  <a:ext cx="1148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8A87167-35FD-4775-BE39-832E0E869541}"/>
                    </a:ext>
                  </a:extLst>
                </p14:cNvPr>
                <p14:cNvContentPartPr/>
                <p14:nvPr/>
              </p14:nvContentPartPr>
              <p14:xfrm>
                <a:off x="2833137" y="1498622"/>
                <a:ext cx="62280" cy="1270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8A87167-35FD-4775-BE39-832E0E86954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25577" y="1491062"/>
                  <a:ext cx="774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32FCF40-118B-930A-8EEC-F2ACF7FBA68B}"/>
                    </a:ext>
                  </a:extLst>
                </p14:cNvPr>
                <p14:cNvContentPartPr/>
                <p14:nvPr/>
              </p14:nvContentPartPr>
              <p14:xfrm>
                <a:off x="2928897" y="1541822"/>
                <a:ext cx="5760" cy="78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32FCF40-118B-930A-8EEC-F2ACF7FBA68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921337" y="1534262"/>
                  <a:ext cx="208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42F71B7-E212-7BB3-7CD3-8E6979957EA0}"/>
                    </a:ext>
                  </a:extLst>
                </p14:cNvPr>
                <p14:cNvContentPartPr/>
                <p14:nvPr/>
              </p14:nvContentPartPr>
              <p14:xfrm>
                <a:off x="2598057" y="1603022"/>
                <a:ext cx="56520" cy="108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42F71B7-E212-7BB3-7CD3-8E6979957EA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590497" y="1595462"/>
                  <a:ext cx="71640" cy="2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04A09456-3034-F76B-9328-0281C39E1885}"/>
                  </a:ext>
                </a:extLst>
              </p14:cNvPr>
              <p14:cNvContentPartPr/>
              <p14:nvPr/>
            </p14:nvContentPartPr>
            <p14:xfrm>
              <a:off x="3454497" y="2124302"/>
              <a:ext cx="71640" cy="684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04A09456-3034-F76B-9328-0281C39E188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446937" y="2116742"/>
                <a:ext cx="8640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7171B22E-C360-1D86-B9C7-BD608D04EFD1}"/>
                  </a:ext>
                </a:extLst>
              </p14:cNvPr>
              <p14:cNvContentPartPr/>
              <p14:nvPr/>
            </p14:nvContentPartPr>
            <p14:xfrm>
              <a:off x="3420297" y="2416982"/>
              <a:ext cx="107640" cy="93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7171B22E-C360-1D86-B9C7-BD608D04EFD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412737" y="2409422"/>
                <a:ext cx="12276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AB62498E-F868-E187-9039-53F525D387BB}"/>
                  </a:ext>
                </a:extLst>
              </p14:cNvPr>
              <p14:cNvContentPartPr/>
              <p14:nvPr/>
            </p14:nvContentPartPr>
            <p14:xfrm>
              <a:off x="3477537" y="3057062"/>
              <a:ext cx="109800" cy="3708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AB62498E-F868-E187-9039-53F525D387B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469977" y="3049502"/>
                <a:ext cx="124920" cy="5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77BE609F-505D-7CA4-D2FC-3147A738E311}"/>
              </a:ext>
            </a:extLst>
          </p:cNvPr>
          <p:cNvGrpSpPr/>
          <p:nvPr/>
        </p:nvGrpSpPr>
        <p:grpSpPr>
          <a:xfrm>
            <a:off x="2376297" y="1924502"/>
            <a:ext cx="425520" cy="150480"/>
            <a:chOff x="2376297" y="1924502"/>
            <a:chExt cx="42552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36A171D4-2DFD-73D6-583D-C23CF89A5037}"/>
                    </a:ext>
                  </a:extLst>
                </p14:cNvPr>
                <p14:cNvContentPartPr/>
                <p14:nvPr/>
              </p14:nvContentPartPr>
              <p14:xfrm>
                <a:off x="2376297" y="1964462"/>
                <a:ext cx="46080" cy="1105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36A171D4-2DFD-73D6-583D-C23CF89A503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368737" y="1956902"/>
                  <a:ext cx="61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209F938-2958-A09D-439E-EA57023BD3D6}"/>
                    </a:ext>
                  </a:extLst>
                </p14:cNvPr>
                <p14:cNvContentPartPr/>
                <p14:nvPr/>
              </p14:nvContentPartPr>
              <p14:xfrm>
                <a:off x="2468817" y="1957982"/>
                <a:ext cx="57960" cy="111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209F938-2958-A09D-439E-EA57023BD3D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461257" y="1950422"/>
                  <a:ext cx="730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89BE631-4A95-0910-65C6-45178FB275DA}"/>
                    </a:ext>
                  </a:extLst>
                </p14:cNvPr>
                <p14:cNvContentPartPr/>
                <p14:nvPr/>
              </p14:nvContentPartPr>
              <p14:xfrm>
                <a:off x="2495097" y="1988942"/>
                <a:ext cx="29880" cy="370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89BE631-4A95-0910-65C6-45178FB275D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487537" y="1981382"/>
                  <a:ext cx="446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612A8BC-19E3-9E9A-99B7-19931062812A}"/>
                    </a:ext>
                  </a:extLst>
                </p14:cNvPr>
                <p14:cNvContentPartPr/>
                <p14:nvPr/>
              </p14:nvContentPartPr>
              <p14:xfrm>
                <a:off x="2553057" y="1924502"/>
                <a:ext cx="52920" cy="17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612A8BC-19E3-9E9A-99B7-19931062812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545497" y="1917302"/>
                  <a:ext cx="680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53DB377-4A56-51C6-AFAB-DF7FEFC0188D}"/>
                    </a:ext>
                  </a:extLst>
                </p14:cNvPr>
                <p14:cNvContentPartPr/>
                <p14:nvPr/>
              </p14:nvContentPartPr>
              <p14:xfrm>
                <a:off x="2591217" y="1929182"/>
                <a:ext cx="10800" cy="1015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53DB377-4A56-51C6-AFAB-DF7FEFC0188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583657" y="1921622"/>
                  <a:ext cx="25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B89D94A-6559-98BB-A6B0-2FE35B4AB1CA}"/>
                    </a:ext>
                  </a:extLst>
                </p14:cNvPr>
                <p14:cNvContentPartPr/>
                <p14:nvPr/>
              </p14:nvContentPartPr>
              <p14:xfrm>
                <a:off x="2619297" y="1929902"/>
                <a:ext cx="49680" cy="20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B89D94A-6559-98BB-A6B0-2FE35B4AB1C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611737" y="1922342"/>
                  <a:ext cx="648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356CA87-E5D1-D7FB-5201-BC4FE37AE5D7}"/>
                    </a:ext>
                  </a:extLst>
                </p14:cNvPr>
                <p14:cNvContentPartPr/>
                <p14:nvPr/>
              </p14:nvContentPartPr>
              <p14:xfrm>
                <a:off x="2656377" y="1940702"/>
                <a:ext cx="9720" cy="97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356CA87-E5D1-D7FB-5201-BC4FE37AE5D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648817" y="1933142"/>
                  <a:ext cx="248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5263432-DD8A-BFF7-726C-8527116CBC6B}"/>
                    </a:ext>
                  </a:extLst>
                </p14:cNvPr>
                <p14:cNvContentPartPr/>
                <p14:nvPr/>
              </p14:nvContentPartPr>
              <p14:xfrm>
                <a:off x="2698857" y="1974902"/>
                <a:ext cx="1080" cy="68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5263432-DD8A-BFF7-726C-8527116CBC6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91297" y="1967342"/>
                  <a:ext cx="162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C3BC5ED-687E-F8A1-C146-098A199E424B}"/>
                    </a:ext>
                  </a:extLst>
                </p14:cNvPr>
                <p14:cNvContentPartPr/>
                <p14:nvPr/>
              </p14:nvContentPartPr>
              <p14:xfrm>
                <a:off x="2762577" y="1957622"/>
                <a:ext cx="39240" cy="82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C3BC5ED-687E-F8A1-C146-098A199E424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55017" y="1950062"/>
                  <a:ext cx="543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9A46235-16D2-08E8-ECBA-8B515E8BF014}"/>
                    </a:ext>
                  </a:extLst>
                </p14:cNvPr>
                <p14:cNvContentPartPr/>
                <p14:nvPr/>
              </p14:nvContentPartPr>
              <p14:xfrm>
                <a:off x="2765097" y="2035382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9A46235-16D2-08E8-ECBA-8B515E8BF01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57537" y="20278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9E8C1E3-0DD5-386D-71E8-C02ED96D532E}"/>
                    </a:ext>
                  </a:extLst>
                </p14:cNvPr>
                <p14:cNvContentPartPr/>
                <p14:nvPr/>
              </p14:nvContentPartPr>
              <p14:xfrm>
                <a:off x="2765097" y="2035382"/>
                <a:ext cx="360" cy="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9E8C1E3-0DD5-386D-71E8-C02ED96D532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57537" y="20278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7603C99B-050A-F5D9-AD54-269499C4350D}"/>
                  </a:ext>
                </a:extLst>
              </p14:cNvPr>
              <p14:cNvContentPartPr/>
              <p14:nvPr/>
            </p14:nvContentPartPr>
            <p14:xfrm>
              <a:off x="3158577" y="2109182"/>
              <a:ext cx="66600" cy="23400"/>
            </p14:xfrm>
          </p:contentPart>
        </mc:Choice>
        <mc:Fallback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7603C99B-050A-F5D9-AD54-269499C4350D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151017" y="2101982"/>
                <a:ext cx="817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3A8B401F-EA26-455C-F4A4-0D2445E188FA}"/>
                  </a:ext>
                </a:extLst>
              </p14:cNvPr>
              <p14:cNvContentPartPr/>
              <p14:nvPr/>
            </p14:nvContentPartPr>
            <p14:xfrm>
              <a:off x="3165057" y="2351462"/>
              <a:ext cx="67320" cy="35640"/>
            </p14:xfrm>
          </p:contentPart>
        </mc:Choice>
        <mc:Fallback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3A8B401F-EA26-455C-F4A4-0D2445E188F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157857" y="2343902"/>
                <a:ext cx="820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EAE1AE65-744A-D67C-157D-9D39D43748B6}"/>
                  </a:ext>
                </a:extLst>
              </p14:cNvPr>
              <p14:cNvContentPartPr/>
              <p14:nvPr/>
            </p14:nvContentPartPr>
            <p14:xfrm>
              <a:off x="3168657" y="3115742"/>
              <a:ext cx="116280" cy="2232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EAE1AE65-744A-D67C-157D-9D39D43748B6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161097" y="3108182"/>
                <a:ext cx="13140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62" name="Gruppo 1361">
            <a:extLst>
              <a:ext uri="{FF2B5EF4-FFF2-40B4-BE49-F238E27FC236}">
                <a16:creationId xmlns:a16="http://schemas.microsoft.com/office/drawing/2014/main" id="{50EEACE4-3639-1407-95B3-7098DE1580BB}"/>
              </a:ext>
            </a:extLst>
          </p:cNvPr>
          <p:cNvGrpSpPr/>
          <p:nvPr/>
        </p:nvGrpSpPr>
        <p:grpSpPr>
          <a:xfrm>
            <a:off x="6242337" y="1581782"/>
            <a:ext cx="532080" cy="410760"/>
            <a:chOff x="6242337" y="1581782"/>
            <a:chExt cx="532080" cy="41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FAAE408-700F-E02D-D3E5-234D53A8190D}"/>
                    </a:ext>
                  </a:extLst>
                </p14:cNvPr>
                <p14:cNvContentPartPr/>
                <p14:nvPr/>
              </p14:nvContentPartPr>
              <p14:xfrm>
                <a:off x="6242337" y="1831262"/>
                <a:ext cx="169920" cy="118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FAAE408-700F-E02D-D3E5-234D53A8190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234777" y="1823702"/>
                  <a:ext cx="185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DD1FD76-FDD8-E006-9F23-88FDEAB9FC5D}"/>
                    </a:ext>
                  </a:extLst>
                </p14:cNvPr>
                <p14:cNvContentPartPr/>
                <p14:nvPr/>
              </p14:nvContentPartPr>
              <p14:xfrm>
                <a:off x="6534297" y="1703462"/>
                <a:ext cx="12600" cy="180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DD1FD76-FDD8-E006-9F23-88FDEAB9FC5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526737" y="1695902"/>
                  <a:ext cx="277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305B808-68EB-7AE5-4055-1BCC50783D1E}"/>
                    </a:ext>
                  </a:extLst>
                </p14:cNvPr>
                <p14:cNvContentPartPr/>
                <p14:nvPr/>
              </p14:nvContentPartPr>
              <p14:xfrm>
                <a:off x="6549057" y="1655582"/>
                <a:ext cx="99360" cy="272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305B808-68EB-7AE5-4055-1BCC50783D1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41497" y="1648022"/>
                  <a:ext cx="1144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6CC7B07-9890-704E-B8CF-6E5F66FE03AA}"/>
                    </a:ext>
                  </a:extLst>
                </p14:cNvPr>
                <p14:cNvContentPartPr/>
                <p14:nvPr/>
              </p14:nvContentPartPr>
              <p14:xfrm>
                <a:off x="6390297" y="1581782"/>
                <a:ext cx="384120" cy="410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6CC7B07-9890-704E-B8CF-6E5F66FE03A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382737" y="1574222"/>
                  <a:ext cx="399240" cy="42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5" name="Gruppo 1364">
            <a:extLst>
              <a:ext uri="{FF2B5EF4-FFF2-40B4-BE49-F238E27FC236}">
                <a16:creationId xmlns:a16="http://schemas.microsoft.com/office/drawing/2014/main" id="{1DDD322B-1C5A-2628-212A-66BA79F4804A}"/>
              </a:ext>
            </a:extLst>
          </p:cNvPr>
          <p:cNvGrpSpPr/>
          <p:nvPr/>
        </p:nvGrpSpPr>
        <p:grpSpPr>
          <a:xfrm>
            <a:off x="5235777" y="1788422"/>
            <a:ext cx="855360" cy="405360"/>
            <a:chOff x="5235777" y="1788422"/>
            <a:chExt cx="855360" cy="40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720B703-1216-0DFF-A5BD-AAFD4F8506A0}"/>
                    </a:ext>
                  </a:extLst>
                </p14:cNvPr>
                <p14:cNvContentPartPr/>
                <p14:nvPr/>
              </p14:nvContentPartPr>
              <p14:xfrm>
                <a:off x="5236137" y="1843502"/>
                <a:ext cx="162360" cy="2260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720B703-1216-0DFF-A5BD-AAFD4F8506A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228577" y="1835942"/>
                  <a:ext cx="1774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DA63004-3939-09C0-7D4C-847D64EC2B1B}"/>
                    </a:ext>
                  </a:extLst>
                </p14:cNvPr>
                <p14:cNvContentPartPr/>
                <p14:nvPr/>
              </p14:nvContentPartPr>
              <p14:xfrm>
                <a:off x="5235777" y="1966982"/>
                <a:ext cx="155520" cy="100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DA63004-3939-09C0-7D4C-847D64EC2B1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228217" y="1959782"/>
                  <a:ext cx="170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AB7F9B2-E3B4-5E70-B2AF-9703FC8E9DCE}"/>
                    </a:ext>
                  </a:extLst>
                </p14:cNvPr>
                <p14:cNvContentPartPr/>
                <p14:nvPr/>
              </p14:nvContentPartPr>
              <p14:xfrm>
                <a:off x="5520897" y="1961942"/>
                <a:ext cx="69120" cy="111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AB7F9B2-E3B4-5E70-B2AF-9703FC8E9DC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513337" y="1954382"/>
                  <a:ext cx="842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B4E048CA-A169-FAED-E656-4980800BD8FF}"/>
                    </a:ext>
                  </a:extLst>
                </p14:cNvPr>
                <p14:cNvContentPartPr/>
                <p14:nvPr/>
              </p14:nvContentPartPr>
              <p14:xfrm>
                <a:off x="5528097" y="2052662"/>
                <a:ext cx="100440" cy="111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B4E048CA-A169-FAED-E656-4980800BD8F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520537" y="2045102"/>
                  <a:ext cx="1155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429C936-06D2-A14E-A6FE-48873DD09461}"/>
                    </a:ext>
                  </a:extLst>
                </p14:cNvPr>
                <p14:cNvContentPartPr/>
                <p14:nvPr/>
              </p14:nvContentPartPr>
              <p14:xfrm>
                <a:off x="5760657" y="1839182"/>
                <a:ext cx="74520" cy="2350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429C936-06D2-A14E-A6FE-48873DD0946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753097" y="1831622"/>
                  <a:ext cx="896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5458648F-6180-B55D-3DF8-475FC34635CA}"/>
                    </a:ext>
                  </a:extLst>
                </p14:cNvPr>
                <p14:cNvContentPartPr/>
                <p14:nvPr/>
              </p14:nvContentPartPr>
              <p14:xfrm>
                <a:off x="5894937" y="1788422"/>
                <a:ext cx="109800" cy="3452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5458648F-6180-B55D-3DF8-475FC34635C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887377" y="1780862"/>
                  <a:ext cx="1249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89D0440C-FB12-EECF-7673-668BA55458ED}"/>
                    </a:ext>
                  </a:extLst>
                </p14:cNvPr>
                <p14:cNvContentPartPr/>
                <p14:nvPr/>
              </p14:nvContentPartPr>
              <p14:xfrm>
                <a:off x="5998617" y="1907222"/>
                <a:ext cx="92520" cy="2102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89D0440C-FB12-EECF-7673-668BA55458E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91417" y="1899662"/>
                  <a:ext cx="1076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9840B771-7A5C-EE9D-1970-34B0AE837278}"/>
                    </a:ext>
                  </a:extLst>
                </p14:cNvPr>
                <p14:cNvContentPartPr/>
                <p14:nvPr/>
              </p14:nvContentPartPr>
              <p14:xfrm>
                <a:off x="5991417" y="2173622"/>
                <a:ext cx="93240" cy="20160"/>
              </p14:xfrm>
            </p:contentPart>
          </mc:Choice>
          <mc:Fallback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9840B771-7A5C-EE9D-1970-34B0AE83727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983857" y="2166062"/>
                  <a:ext cx="10800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7" name="Gruppo 1376">
            <a:extLst>
              <a:ext uri="{FF2B5EF4-FFF2-40B4-BE49-F238E27FC236}">
                <a16:creationId xmlns:a16="http://schemas.microsoft.com/office/drawing/2014/main" id="{014895CF-FB41-EEDF-117A-E3E8EF1E8800}"/>
              </a:ext>
            </a:extLst>
          </p:cNvPr>
          <p:cNvGrpSpPr/>
          <p:nvPr/>
        </p:nvGrpSpPr>
        <p:grpSpPr>
          <a:xfrm>
            <a:off x="5536377" y="2601662"/>
            <a:ext cx="596520" cy="228240"/>
            <a:chOff x="5536377" y="2601662"/>
            <a:chExt cx="59652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6CA21F10-E3BE-5716-E212-9B2C54FF0F6C}"/>
                    </a:ext>
                  </a:extLst>
                </p14:cNvPr>
                <p14:cNvContentPartPr/>
                <p14:nvPr/>
              </p14:nvContentPartPr>
              <p14:xfrm>
                <a:off x="5536377" y="2603462"/>
                <a:ext cx="91080" cy="183240"/>
              </p14:xfrm>
            </p:contentPart>
          </mc:Choice>
          <mc:Fallback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6CA21F10-E3BE-5716-E212-9B2C54FF0F6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528817" y="2595902"/>
                  <a:ext cx="1062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9D20481C-EEE9-166E-1614-E2C5FBB22740}"/>
                    </a:ext>
                  </a:extLst>
                </p14:cNvPr>
                <p14:cNvContentPartPr/>
                <p14:nvPr/>
              </p14:nvContentPartPr>
              <p14:xfrm>
                <a:off x="5546817" y="2692382"/>
                <a:ext cx="67680" cy="2160"/>
              </p14:xfrm>
            </p:contentPart>
          </mc:Choice>
          <mc:Fallback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9D20481C-EEE9-166E-1614-E2C5FBB2274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539257" y="2684822"/>
                  <a:ext cx="828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BA32DD9E-63F4-ED78-47A3-37558C4D770C}"/>
                    </a:ext>
                  </a:extLst>
                </p14:cNvPr>
                <p14:cNvContentPartPr/>
                <p14:nvPr/>
              </p14:nvContentPartPr>
              <p14:xfrm>
                <a:off x="5646897" y="2604902"/>
                <a:ext cx="82440" cy="140040"/>
              </p14:xfrm>
            </p:contentPart>
          </mc:Choice>
          <mc:Fallback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BA32DD9E-63F4-ED78-47A3-37558C4D770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39337" y="2597342"/>
                  <a:ext cx="975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369" name="Input penna 1368">
                  <a:extLst>
                    <a:ext uri="{FF2B5EF4-FFF2-40B4-BE49-F238E27FC236}">
                      <a16:creationId xmlns:a16="http://schemas.microsoft.com/office/drawing/2014/main" id="{4FA92E51-3B3E-A943-751D-E813784A9AA6}"/>
                    </a:ext>
                  </a:extLst>
                </p14:cNvPr>
                <p14:cNvContentPartPr/>
                <p14:nvPr/>
              </p14:nvContentPartPr>
              <p14:xfrm>
                <a:off x="5640777" y="2675102"/>
                <a:ext cx="82080" cy="15840"/>
              </p14:xfrm>
            </p:contentPart>
          </mc:Choice>
          <mc:Fallback>
            <p:pic>
              <p:nvPicPr>
                <p:cNvPr id="1369" name="Input penna 1368">
                  <a:extLst>
                    <a:ext uri="{FF2B5EF4-FFF2-40B4-BE49-F238E27FC236}">
                      <a16:creationId xmlns:a16="http://schemas.microsoft.com/office/drawing/2014/main" id="{4FA92E51-3B3E-A943-751D-E813784A9AA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633217" y="2667542"/>
                  <a:ext cx="972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370" name="Input penna 1369">
                  <a:extLst>
                    <a:ext uri="{FF2B5EF4-FFF2-40B4-BE49-F238E27FC236}">
                      <a16:creationId xmlns:a16="http://schemas.microsoft.com/office/drawing/2014/main" id="{796810CF-6F58-6689-4706-6CA9ED7C9093}"/>
                    </a:ext>
                  </a:extLst>
                </p14:cNvPr>
                <p14:cNvContentPartPr/>
                <p14:nvPr/>
              </p14:nvContentPartPr>
              <p14:xfrm>
                <a:off x="5878017" y="2653142"/>
                <a:ext cx="51840" cy="24840"/>
              </p14:xfrm>
            </p:contentPart>
          </mc:Choice>
          <mc:Fallback>
            <p:pic>
              <p:nvPicPr>
                <p:cNvPr id="1370" name="Input penna 1369">
                  <a:extLst>
                    <a:ext uri="{FF2B5EF4-FFF2-40B4-BE49-F238E27FC236}">
                      <a16:creationId xmlns:a16="http://schemas.microsoft.com/office/drawing/2014/main" id="{796810CF-6F58-6689-4706-6CA9ED7C909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870817" y="2645582"/>
                  <a:ext cx="66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8589402C-F22B-F5D7-D6FD-5F6FAD6560DC}"/>
                    </a:ext>
                  </a:extLst>
                </p14:cNvPr>
                <p14:cNvContentPartPr/>
                <p14:nvPr/>
              </p14:nvContentPartPr>
              <p14:xfrm>
                <a:off x="5836617" y="2736662"/>
                <a:ext cx="92520" cy="16560"/>
              </p14:xfrm>
            </p:contentPart>
          </mc:Choice>
          <mc:Fallback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8589402C-F22B-F5D7-D6FD-5F6FAD6560D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829057" y="2729102"/>
                  <a:ext cx="107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2E44F66B-7912-32B6-4CD7-AB593B3369B4}"/>
                    </a:ext>
                  </a:extLst>
                </p14:cNvPr>
                <p14:cNvContentPartPr/>
                <p14:nvPr/>
              </p14:nvContentPartPr>
              <p14:xfrm>
                <a:off x="6014817" y="2601662"/>
                <a:ext cx="41040" cy="225000"/>
              </p14:xfrm>
            </p:contentPart>
          </mc:Choice>
          <mc:Fallback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2E44F66B-7912-32B6-4CD7-AB593B3369B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007257" y="2594102"/>
                  <a:ext cx="561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375" name="Input penna 1374">
                  <a:extLst>
                    <a:ext uri="{FF2B5EF4-FFF2-40B4-BE49-F238E27FC236}">
                      <a16:creationId xmlns:a16="http://schemas.microsoft.com/office/drawing/2014/main" id="{9D549AF1-FDB5-3650-EAD8-D295E064D7C8}"/>
                    </a:ext>
                  </a:extLst>
                </p14:cNvPr>
                <p14:cNvContentPartPr/>
                <p14:nvPr/>
              </p14:nvContentPartPr>
              <p14:xfrm>
                <a:off x="6085377" y="2601662"/>
                <a:ext cx="47520" cy="228240"/>
              </p14:xfrm>
            </p:contentPart>
          </mc:Choice>
          <mc:Fallback>
            <p:pic>
              <p:nvPicPr>
                <p:cNvPr id="1375" name="Input penna 1374">
                  <a:extLst>
                    <a:ext uri="{FF2B5EF4-FFF2-40B4-BE49-F238E27FC236}">
                      <a16:creationId xmlns:a16="http://schemas.microsoft.com/office/drawing/2014/main" id="{9D549AF1-FDB5-3650-EAD8-D295E064D7C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077817" y="2594102"/>
                  <a:ext cx="62640" cy="24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6" name="Gruppo 1385">
            <a:extLst>
              <a:ext uri="{FF2B5EF4-FFF2-40B4-BE49-F238E27FC236}">
                <a16:creationId xmlns:a16="http://schemas.microsoft.com/office/drawing/2014/main" id="{23C44460-9463-B968-16C5-C122650B31BA}"/>
              </a:ext>
            </a:extLst>
          </p:cNvPr>
          <p:cNvGrpSpPr/>
          <p:nvPr/>
        </p:nvGrpSpPr>
        <p:grpSpPr>
          <a:xfrm>
            <a:off x="5466177" y="3187742"/>
            <a:ext cx="317520" cy="268560"/>
            <a:chOff x="5466177" y="3187742"/>
            <a:chExt cx="31752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379" name="Input penna 1378">
                  <a:extLst>
                    <a:ext uri="{FF2B5EF4-FFF2-40B4-BE49-F238E27FC236}">
                      <a16:creationId xmlns:a16="http://schemas.microsoft.com/office/drawing/2014/main" id="{74913507-0D98-9A8B-F34B-32E6BBA7F041}"/>
                    </a:ext>
                  </a:extLst>
                </p14:cNvPr>
                <p14:cNvContentPartPr/>
                <p14:nvPr/>
              </p14:nvContentPartPr>
              <p14:xfrm>
                <a:off x="5466177" y="3195662"/>
                <a:ext cx="86400" cy="171360"/>
              </p14:xfrm>
            </p:contentPart>
          </mc:Choice>
          <mc:Fallback>
            <p:pic>
              <p:nvPicPr>
                <p:cNvPr id="1379" name="Input penna 1378">
                  <a:extLst>
                    <a:ext uri="{FF2B5EF4-FFF2-40B4-BE49-F238E27FC236}">
                      <a16:creationId xmlns:a16="http://schemas.microsoft.com/office/drawing/2014/main" id="{74913507-0D98-9A8B-F34B-32E6BBA7F04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58617" y="3188102"/>
                  <a:ext cx="1015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380" name="Input penna 1379">
                  <a:extLst>
                    <a:ext uri="{FF2B5EF4-FFF2-40B4-BE49-F238E27FC236}">
                      <a16:creationId xmlns:a16="http://schemas.microsoft.com/office/drawing/2014/main" id="{3AAABC60-8419-D242-5E2E-DE7C96C37ADC}"/>
                    </a:ext>
                  </a:extLst>
                </p14:cNvPr>
                <p14:cNvContentPartPr/>
                <p14:nvPr/>
              </p14:nvContentPartPr>
              <p14:xfrm>
                <a:off x="5474817" y="3279182"/>
                <a:ext cx="75960" cy="9360"/>
              </p14:xfrm>
            </p:contentPart>
          </mc:Choice>
          <mc:Fallback>
            <p:pic>
              <p:nvPicPr>
                <p:cNvPr id="1380" name="Input penna 1379">
                  <a:extLst>
                    <a:ext uri="{FF2B5EF4-FFF2-40B4-BE49-F238E27FC236}">
                      <a16:creationId xmlns:a16="http://schemas.microsoft.com/office/drawing/2014/main" id="{3AAABC60-8419-D242-5E2E-DE7C96C37AD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467617" y="3271622"/>
                  <a:ext cx="907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81" name="Input penna 1380">
                  <a:extLst>
                    <a:ext uri="{FF2B5EF4-FFF2-40B4-BE49-F238E27FC236}">
                      <a16:creationId xmlns:a16="http://schemas.microsoft.com/office/drawing/2014/main" id="{E3A42A5E-1AB8-9DDF-AF78-F7D361060824}"/>
                    </a:ext>
                  </a:extLst>
                </p14:cNvPr>
                <p14:cNvContentPartPr/>
                <p14:nvPr/>
              </p14:nvContentPartPr>
              <p14:xfrm>
                <a:off x="5579577" y="3214742"/>
                <a:ext cx="91800" cy="144360"/>
              </p14:xfrm>
            </p:contentPart>
          </mc:Choice>
          <mc:Fallback>
            <p:pic>
              <p:nvPicPr>
                <p:cNvPr id="1381" name="Input penna 1380">
                  <a:extLst>
                    <a:ext uri="{FF2B5EF4-FFF2-40B4-BE49-F238E27FC236}">
                      <a16:creationId xmlns:a16="http://schemas.microsoft.com/office/drawing/2014/main" id="{E3A42A5E-1AB8-9DDF-AF78-F7D36106082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572017" y="3207182"/>
                  <a:ext cx="1069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82" name="Input penna 1381">
                  <a:extLst>
                    <a:ext uri="{FF2B5EF4-FFF2-40B4-BE49-F238E27FC236}">
                      <a16:creationId xmlns:a16="http://schemas.microsoft.com/office/drawing/2014/main" id="{D418628F-459F-6D1D-8B88-418043682654}"/>
                    </a:ext>
                  </a:extLst>
                </p14:cNvPr>
                <p14:cNvContentPartPr/>
                <p14:nvPr/>
              </p14:nvContentPartPr>
              <p14:xfrm>
                <a:off x="5593617" y="3280982"/>
                <a:ext cx="82080" cy="22320"/>
              </p14:xfrm>
            </p:contentPart>
          </mc:Choice>
          <mc:Fallback>
            <p:pic>
              <p:nvPicPr>
                <p:cNvPr id="1382" name="Input penna 1381">
                  <a:extLst>
                    <a:ext uri="{FF2B5EF4-FFF2-40B4-BE49-F238E27FC236}">
                      <a16:creationId xmlns:a16="http://schemas.microsoft.com/office/drawing/2014/main" id="{D418628F-459F-6D1D-8B88-41804368265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586057" y="3273422"/>
                  <a:ext cx="97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F78C07D9-718A-8A50-7534-8B6B075B2B6D}"/>
                    </a:ext>
                  </a:extLst>
                </p14:cNvPr>
                <p14:cNvContentPartPr/>
                <p14:nvPr/>
              </p14:nvContentPartPr>
              <p14:xfrm>
                <a:off x="5698737" y="3187742"/>
                <a:ext cx="30600" cy="268560"/>
              </p14:xfrm>
            </p:contentPart>
          </mc:Choice>
          <mc:Fallback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F78C07D9-718A-8A50-7534-8B6B075B2B6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691177" y="3180182"/>
                  <a:ext cx="457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524BF40B-E118-FD27-A374-187B7D1FBFFD}"/>
                    </a:ext>
                  </a:extLst>
                </p14:cNvPr>
                <p14:cNvContentPartPr/>
                <p14:nvPr/>
              </p14:nvContentPartPr>
              <p14:xfrm>
                <a:off x="5711697" y="3342182"/>
                <a:ext cx="72000" cy="10080"/>
              </p14:xfrm>
            </p:contentPart>
          </mc:Choice>
          <mc:Fallback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524BF40B-E118-FD27-A374-187B7D1FBFF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704137" y="3334622"/>
                  <a:ext cx="87120" cy="2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1389" name="Input penna 1388">
                <a:extLst>
                  <a:ext uri="{FF2B5EF4-FFF2-40B4-BE49-F238E27FC236}">
                    <a16:creationId xmlns:a16="http://schemas.microsoft.com/office/drawing/2014/main" id="{FCD7AA3C-C1F9-AD62-3281-64ABA382A119}"/>
                  </a:ext>
                </a:extLst>
              </p14:cNvPr>
              <p14:cNvContentPartPr/>
              <p14:nvPr/>
            </p14:nvContentPartPr>
            <p14:xfrm>
              <a:off x="4221297" y="1898942"/>
              <a:ext cx="181080" cy="262800"/>
            </p14:xfrm>
          </p:contentPart>
        </mc:Choice>
        <mc:Fallback>
          <p:pic>
            <p:nvPicPr>
              <p:cNvPr id="1389" name="Input penna 1388">
                <a:extLst>
                  <a:ext uri="{FF2B5EF4-FFF2-40B4-BE49-F238E27FC236}">
                    <a16:creationId xmlns:a16="http://schemas.microsoft.com/office/drawing/2014/main" id="{FCD7AA3C-C1F9-AD62-3281-64ABA382A119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213737" y="1891382"/>
                <a:ext cx="196200" cy="27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99" name="Gruppo 1398">
            <a:extLst>
              <a:ext uri="{FF2B5EF4-FFF2-40B4-BE49-F238E27FC236}">
                <a16:creationId xmlns:a16="http://schemas.microsoft.com/office/drawing/2014/main" id="{50200B25-D1BC-9267-B03E-146E331C4378}"/>
              </a:ext>
            </a:extLst>
          </p:cNvPr>
          <p:cNvGrpSpPr/>
          <p:nvPr/>
        </p:nvGrpSpPr>
        <p:grpSpPr>
          <a:xfrm>
            <a:off x="6174297" y="3129782"/>
            <a:ext cx="693000" cy="272160"/>
            <a:chOff x="6174297" y="3129782"/>
            <a:chExt cx="693000" cy="27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390" name="Input penna 1389">
                  <a:extLst>
                    <a:ext uri="{FF2B5EF4-FFF2-40B4-BE49-F238E27FC236}">
                      <a16:creationId xmlns:a16="http://schemas.microsoft.com/office/drawing/2014/main" id="{6CB0E81D-5896-BDA5-61B7-759E27E968DA}"/>
                    </a:ext>
                  </a:extLst>
                </p14:cNvPr>
                <p14:cNvContentPartPr/>
                <p14:nvPr/>
              </p14:nvContentPartPr>
              <p14:xfrm>
                <a:off x="6201657" y="3238502"/>
                <a:ext cx="277920" cy="11880"/>
              </p14:xfrm>
            </p:contentPart>
          </mc:Choice>
          <mc:Fallback>
            <p:pic>
              <p:nvPicPr>
                <p:cNvPr id="1390" name="Input penna 1389">
                  <a:extLst>
                    <a:ext uri="{FF2B5EF4-FFF2-40B4-BE49-F238E27FC236}">
                      <a16:creationId xmlns:a16="http://schemas.microsoft.com/office/drawing/2014/main" id="{6CB0E81D-5896-BDA5-61B7-759E27E968D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194097" y="3231302"/>
                  <a:ext cx="2930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391" name="Input penna 1390">
                  <a:extLst>
                    <a:ext uri="{FF2B5EF4-FFF2-40B4-BE49-F238E27FC236}">
                      <a16:creationId xmlns:a16="http://schemas.microsoft.com/office/drawing/2014/main" id="{1D1C7D75-725B-9305-03D7-737D24AE7312}"/>
                    </a:ext>
                  </a:extLst>
                </p14:cNvPr>
                <p14:cNvContentPartPr/>
                <p14:nvPr/>
              </p14:nvContentPartPr>
              <p14:xfrm>
                <a:off x="6276897" y="3234902"/>
                <a:ext cx="13320" cy="136800"/>
              </p14:xfrm>
            </p:contentPart>
          </mc:Choice>
          <mc:Fallback>
            <p:pic>
              <p:nvPicPr>
                <p:cNvPr id="1391" name="Input penna 1390">
                  <a:extLst>
                    <a:ext uri="{FF2B5EF4-FFF2-40B4-BE49-F238E27FC236}">
                      <a16:creationId xmlns:a16="http://schemas.microsoft.com/office/drawing/2014/main" id="{1D1C7D75-725B-9305-03D7-737D24AE731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269697" y="3227342"/>
                  <a:ext cx="284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392" name="Input penna 1391">
                  <a:extLst>
                    <a:ext uri="{FF2B5EF4-FFF2-40B4-BE49-F238E27FC236}">
                      <a16:creationId xmlns:a16="http://schemas.microsoft.com/office/drawing/2014/main" id="{72313ACC-C64C-1819-B271-C931816A9EDD}"/>
                    </a:ext>
                  </a:extLst>
                </p14:cNvPr>
                <p14:cNvContentPartPr/>
                <p14:nvPr/>
              </p14:nvContentPartPr>
              <p14:xfrm>
                <a:off x="6351417" y="3215462"/>
                <a:ext cx="12240" cy="170280"/>
              </p14:xfrm>
            </p:contentPart>
          </mc:Choice>
          <mc:Fallback>
            <p:pic>
              <p:nvPicPr>
                <p:cNvPr id="1392" name="Input penna 1391">
                  <a:extLst>
                    <a:ext uri="{FF2B5EF4-FFF2-40B4-BE49-F238E27FC236}">
                      <a16:creationId xmlns:a16="http://schemas.microsoft.com/office/drawing/2014/main" id="{72313ACC-C64C-1819-B271-C931816A9ED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343857" y="3207902"/>
                  <a:ext cx="270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393" name="Input penna 1392">
                  <a:extLst>
                    <a:ext uri="{FF2B5EF4-FFF2-40B4-BE49-F238E27FC236}">
                      <a16:creationId xmlns:a16="http://schemas.microsoft.com/office/drawing/2014/main" id="{54A2F38C-BE01-BDA4-3372-D88A6982A3B5}"/>
                    </a:ext>
                  </a:extLst>
                </p14:cNvPr>
                <p14:cNvContentPartPr/>
                <p14:nvPr/>
              </p14:nvContentPartPr>
              <p14:xfrm>
                <a:off x="6174297" y="3358382"/>
                <a:ext cx="329400" cy="19800"/>
              </p14:xfrm>
            </p:contentPart>
          </mc:Choice>
          <mc:Fallback>
            <p:pic>
              <p:nvPicPr>
                <p:cNvPr id="1393" name="Input penna 1392">
                  <a:extLst>
                    <a:ext uri="{FF2B5EF4-FFF2-40B4-BE49-F238E27FC236}">
                      <a16:creationId xmlns:a16="http://schemas.microsoft.com/office/drawing/2014/main" id="{54A2F38C-BE01-BDA4-3372-D88A6982A3B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166737" y="3350822"/>
                  <a:ext cx="3445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394" name="Input penna 1393">
                  <a:extLst>
                    <a:ext uri="{FF2B5EF4-FFF2-40B4-BE49-F238E27FC236}">
                      <a16:creationId xmlns:a16="http://schemas.microsoft.com/office/drawing/2014/main" id="{D3543D6A-2056-49B1-5895-5064A1CD2DDE}"/>
                    </a:ext>
                  </a:extLst>
                </p14:cNvPr>
                <p14:cNvContentPartPr/>
                <p14:nvPr/>
              </p14:nvContentPartPr>
              <p14:xfrm>
                <a:off x="6571377" y="3252902"/>
                <a:ext cx="90000" cy="15120"/>
              </p14:xfrm>
            </p:contentPart>
          </mc:Choice>
          <mc:Fallback>
            <p:pic>
              <p:nvPicPr>
                <p:cNvPr id="1394" name="Input penna 1393">
                  <a:extLst>
                    <a:ext uri="{FF2B5EF4-FFF2-40B4-BE49-F238E27FC236}">
                      <a16:creationId xmlns:a16="http://schemas.microsoft.com/office/drawing/2014/main" id="{D3543D6A-2056-49B1-5895-5064A1CD2DD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563817" y="3245342"/>
                  <a:ext cx="1051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95" name="Input penna 1394">
                  <a:extLst>
                    <a:ext uri="{FF2B5EF4-FFF2-40B4-BE49-F238E27FC236}">
                      <a16:creationId xmlns:a16="http://schemas.microsoft.com/office/drawing/2014/main" id="{54A5AE38-2B50-E4E7-506B-5E8213102036}"/>
                    </a:ext>
                  </a:extLst>
                </p14:cNvPr>
                <p14:cNvContentPartPr/>
                <p14:nvPr/>
              </p14:nvContentPartPr>
              <p14:xfrm>
                <a:off x="6585057" y="3353342"/>
                <a:ext cx="91800" cy="11880"/>
              </p14:xfrm>
            </p:contentPart>
          </mc:Choice>
          <mc:Fallback>
            <p:pic>
              <p:nvPicPr>
                <p:cNvPr id="1395" name="Input penna 1394">
                  <a:extLst>
                    <a:ext uri="{FF2B5EF4-FFF2-40B4-BE49-F238E27FC236}">
                      <a16:creationId xmlns:a16="http://schemas.microsoft.com/office/drawing/2014/main" id="{54A5AE38-2B50-E4E7-506B-5E821310203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577497" y="3345782"/>
                  <a:ext cx="1069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F4A63B28-07FD-E56B-CD86-0EA5D4BAD10B}"/>
                    </a:ext>
                  </a:extLst>
                </p14:cNvPr>
                <p14:cNvContentPartPr/>
                <p14:nvPr/>
              </p14:nvContentPartPr>
              <p14:xfrm>
                <a:off x="6778017" y="3129782"/>
                <a:ext cx="89280" cy="143280"/>
              </p14:xfrm>
            </p:contentPart>
          </mc:Choice>
          <mc:Fallback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F4A63B28-07FD-E56B-CD86-0EA5D4BAD10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770457" y="3122222"/>
                  <a:ext cx="1044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97" name="Input penna 1396">
                  <a:extLst>
                    <a:ext uri="{FF2B5EF4-FFF2-40B4-BE49-F238E27FC236}">
                      <a16:creationId xmlns:a16="http://schemas.microsoft.com/office/drawing/2014/main" id="{E66D4CC3-37E4-DEC6-FC90-CAE367BF1798}"/>
                    </a:ext>
                  </a:extLst>
                </p14:cNvPr>
                <p14:cNvContentPartPr/>
                <p14:nvPr/>
              </p14:nvContentPartPr>
              <p14:xfrm>
                <a:off x="6818697" y="3391142"/>
                <a:ext cx="14040" cy="10800"/>
              </p14:xfrm>
            </p:contentPart>
          </mc:Choice>
          <mc:Fallback>
            <p:pic>
              <p:nvPicPr>
                <p:cNvPr id="1397" name="Input penna 1396">
                  <a:extLst>
                    <a:ext uri="{FF2B5EF4-FFF2-40B4-BE49-F238E27FC236}">
                      <a16:creationId xmlns:a16="http://schemas.microsoft.com/office/drawing/2014/main" id="{E66D4CC3-37E4-DEC6-FC90-CAE367BF179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811137" y="3383582"/>
                  <a:ext cx="29160" cy="2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1400" name="Input penna 1399">
                <a:extLst>
                  <a:ext uri="{FF2B5EF4-FFF2-40B4-BE49-F238E27FC236}">
                    <a16:creationId xmlns:a16="http://schemas.microsoft.com/office/drawing/2014/main" id="{B17115DB-50F0-51F7-52B8-8B8C8792C87F}"/>
                  </a:ext>
                </a:extLst>
              </p14:cNvPr>
              <p14:cNvContentPartPr/>
              <p14:nvPr/>
            </p14:nvContentPartPr>
            <p14:xfrm>
              <a:off x="7033977" y="3187022"/>
              <a:ext cx="82440" cy="221760"/>
            </p14:xfrm>
          </p:contentPart>
        </mc:Choice>
        <mc:Fallback>
          <p:pic>
            <p:nvPicPr>
              <p:cNvPr id="1400" name="Input penna 1399">
                <a:extLst>
                  <a:ext uri="{FF2B5EF4-FFF2-40B4-BE49-F238E27FC236}">
                    <a16:creationId xmlns:a16="http://schemas.microsoft.com/office/drawing/2014/main" id="{B17115DB-50F0-51F7-52B8-8B8C8792C87F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7026417" y="3179822"/>
                <a:ext cx="97560" cy="23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0" name="Gruppo 1279">
            <a:extLst>
              <a:ext uri="{FF2B5EF4-FFF2-40B4-BE49-F238E27FC236}">
                <a16:creationId xmlns:a16="http://schemas.microsoft.com/office/drawing/2014/main" id="{B62F2C13-A1C4-8DE1-5550-9FDEC1B6D2D6}"/>
              </a:ext>
            </a:extLst>
          </p:cNvPr>
          <p:cNvGrpSpPr/>
          <p:nvPr/>
        </p:nvGrpSpPr>
        <p:grpSpPr>
          <a:xfrm>
            <a:off x="6115617" y="3622622"/>
            <a:ext cx="313920" cy="255960"/>
            <a:chOff x="6115617" y="3622622"/>
            <a:chExt cx="313920" cy="25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401" name="Input penna 1400">
                  <a:extLst>
                    <a:ext uri="{FF2B5EF4-FFF2-40B4-BE49-F238E27FC236}">
                      <a16:creationId xmlns:a16="http://schemas.microsoft.com/office/drawing/2014/main" id="{2B0FBA58-8AD1-5DE0-E78D-2F21AC7FD1A9}"/>
                    </a:ext>
                  </a:extLst>
                </p14:cNvPr>
                <p14:cNvContentPartPr/>
                <p14:nvPr/>
              </p14:nvContentPartPr>
              <p14:xfrm>
                <a:off x="6131817" y="3633782"/>
                <a:ext cx="147600" cy="29160"/>
              </p14:xfrm>
            </p:contentPart>
          </mc:Choice>
          <mc:Fallback>
            <p:pic>
              <p:nvPicPr>
                <p:cNvPr id="1401" name="Input penna 1400">
                  <a:extLst>
                    <a:ext uri="{FF2B5EF4-FFF2-40B4-BE49-F238E27FC236}">
                      <a16:creationId xmlns:a16="http://schemas.microsoft.com/office/drawing/2014/main" id="{2B0FBA58-8AD1-5DE0-E78D-2F21AC7FD1A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124257" y="3626222"/>
                  <a:ext cx="1627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402" name="Input penna 1401">
                  <a:extLst>
                    <a:ext uri="{FF2B5EF4-FFF2-40B4-BE49-F238E27FC236}">
                      <a16:creationId xmlns:a16="http://schemas.microsoft.com/office/drawing/2014/main" id="{375A2631-92B5-E187-4BCD-198727F18896}"/>
                    </a:ext>
                  </a:extLst>
                </p14:cNvPr>
                <p14:cNvContentPartPr/>
                <p14:nvPr/>
              </p14:nvContentPartPr>
              <p14:xfrm>
                <a:off x="6170697" y="3682742"/>
                <a:ext cx="16560" cy="105840"/>
              </p14:xfrm>
            </p:contentPart>
          </mc:Choice>
          <mc:Fallback>
            <p:pic>
              <p:nvPicPr>
                <p:cNvPr id="1402" name="Input penna 1401">
                  <a:extLst>
                    <a:ext uri="{FF2B5EF4-FFF2-40B4-BE49-F238E27FC236}">
                      <a16:creationId xmlns:a16="http://schemas.microsoft.com/office/drawing/2014/main" id="{375A2631-92B5-E187-4BCD-198727F1889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163137" y="3675182"/>
                  <a:ext cx="316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03" name="Input penna 1402">
                  <a:extLst>
                    <a:ext uri="{FF2B5EF4-FFF2-40B4-BE49-F238E27FC236}">
                      <a16:creationId xmlns:a16="http://schemas.microsoft.com/office/drawing/2014/main" id="{7F9138B8-4D7C-6BE6-AD21-C17E5740B781}"/>
                    </a:ext>
                  </a:extLst>
                </p14:cNvPr>
                <p14:cNvContentPartPr/>
                <p14:nvPr/>
              </p14:nvContentPartPr>
              <p14:xfrm>
                <a:off x="6223257" y="3646742"/>
                <a:ext cx="9000" cy="146880"/>
              </p14:xfrm>
            </p:contentPart>
          </mc:Choice>
          <mc:Fallback>
            <p:pic>
              <p:nvPicPr>
                <p:cNvPr id="1403" name="Input penna 1402">
                  <a:extLst>
                    <a:ext uri="{FF2B5EF4-FFF2-40B4-BE49-F238E27FC236}">
                      <a16:creationId xmlns:a16="http://schemas.microsoft.com/office/drawing/2014/main" id="{7F9138B8-4D7C-6BE6-AD21-C17E5740B78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215697" y="3639182"/>
                  <a:ext cx="241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404" name="Input penna 1403">
                  <a:extLst>
                    <a:ext uri="{FF2B5EF4-FFF2-40B4-BE49-F238E27FC236}">
                      <a16:creationId xmlns:a16="http://schemas.microsoft.com/office/drawing/2014/main" id="{DD7AB546-AB21-8A2A-A993-082A5BFE202D}"/>
                    </a:ext>
                  </a:extLst>
                </p14:cNvPr>
                <p14:cNvContentPartPr/>
                <p14:nvPr/>
              </p14:nvContentPartPr>
              <p14:xfrm>
                <a:off x="6115617" y="3782462"/>
                <a:ext cx="166680" cy="27360"/>
              </p14:xfrm>
            </p:contentPart>
          </mc:Choice>
          <mc:Fallback>
            <p:pic>
              <p:nvPicPr>
                <p:cNvPr id="1404" name="Input penna 1403">
                  <a:extLst>
                    <a:ext uri="{FF2B5EF4-FFF2-40B4-BE49-F238E27FC236}">
                      <a16:creationId xmlns:a16="http://schemas.microsoft.com/office/drawing/2014/main" id="{DD7AB546-AB21-8A2A-A993-082A5BFE202D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108057" y="3774902"/>
                  <a:ext cx="181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405" name="Input penna 1404">
                  <a:extLst>
                    <a:ext uri="{FF2B5EF4-FFF2-40B4-BE49-F238E27FC236}">
                      <a16:creationId xmlns:a16="http://schemas.microsoft.com/office/drawing/2014/main" id="{3A39AC0F-00C9-4D22-CDE9-71C004FBC4BD}"/>
                    </a:ext>
                  </a:extLst>
                </p14:cNvPr>
                <p14:cNvContentPartPr/>
                <p14:nvPr/>
              </p14:nvContentPartPr>
              <p14:xfrm>
                <a:off x="6314697" y="3622622"/>
                <a:ext cx="13320" cy="255960"/>
              </p14:xfrm>
            </p:contentPart>
          </mc:Choice>
          <mc:Fallback>
            <p:pic>
              <p:nvPicPr>
                <p:cNvPr id="1405" name="Input penna 1404">
                  <a:extLst>
                    <a:ext uri="{FF2B5EF4-FFF2-40B4-BE49-F238E27FC236}">
                      <a16:creationId xmlns:a16="http://schemas.microsoft.com/office/drawing/2014/main" id="{3A39AC0F-00C9-4D22-CDE9-71C004FBC4B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307137" y="3615422"/>
                  <a:ext cx="284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406" name="Input penna 1405">
                  <a:extLst>
                    <a:ext uri="{FF2B5EF4-FFF2-40B4-BE49-F238E27FC236}">
                      <a16:creationId xmlns:a16="http://schemas.microsoft.com/office/drawing/2014/main" id="{E4507761-FD46-BF73-512A-A5AAABE94DC7}"/>
                    </a:ext>
                  </a:extLst>
                </p14:cNvPr>
                <p14:cNvContentPartPr/>
                <p14:nvPr/>
              </p14:nvContentPartPr>
              <p14:xfrm>
                <a:off x="6330177" y="3717302"/>
                <a:ext cx="99360" cy="49320"/>
              </p14:xfrm>
            </p:contentPart>
          </mc:Choice>
          <mc:Fallback>
            <p:pic>
              <p:nvPicPr>
                <p:cNvPr id="1406" name="Input penna 1405">
                  <a:extLst>
                    <a:ext uri="{FF2B5EF4-FFF2-40B4-BE49-F238E27FC236}">
                      <a16:creationId xmlns:a16="http://schemas.microsoft.com/office/drawing/2014/main" id="{E4507761-FD46-BF73-512A-A5AAABE94DC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322617" y="3709742"/>
                  <a:ext cx="114480" cy="6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281" name="Input penna 1280">
                <a:extLst>
                  <a:ext uri="{FF2B5EF4-FFF2-40B4-BE49-F238E27FC236}">
                    <a16:creationId xmlns:a16="http://schemas.microsoft.com/office/drawing/2014/main" id="{73627060-FFE3-AA24-54C9-8ACED1F3980E}"/>
                  </a:ext>
                </a:extLst>
              </p14:cNvPr>
              <p14:cNvContentPartPr/>
              <p14:nvPr/>
            </p14:nvContentPartPr>
            <p14:xfrm>
              <a:off x="4249377" y="2162102"/>
              <a:ext cx="156960" cy="325800"/>
            </p14:xfrm>
          </p:contentPart>
        </mc:Choice>
        <mc:Fallback>
          <p:pic>
            <p:nvPicPr>
              <p:cNvPr id="1281" name="Input penna 1280">
                <a:extLst>
                  <a:ext uri="{FF2B5EF4-FFF2-40B4-BE49-F238E27FC236}">
                    <a16:creationId xmlns:a16="http://schemas.microsoft.com/office/drawing/2014/main" id="{73627060-FFE3-AA24-54C9-8ACED1F3980E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4241817" y="2154542"/>
                <a:ext cx="17172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1282" name="Input penna 1281">
                <a:extLst>
                  <a:ext uri="{FF2B5EF4-FFF2-40B4-BE49-F238E27FC236}">
                    <a16:creationId xmlns:a16="http://schemas.microsoft.com/office/drawing/2014/main" id="{EABCA592-F234-9130-DEC1-F990AE52B55B}"/>
                  </a:ext>
                </a:extLst>
              </p14:cNvPr>
              <p14:cNvContentPartPr/>
              <p14:nvPr/>
            </p14:nvContentPartPr>
            <p14:xfrm>
              <a:off x="4321017" y="2863742"/>
              <a:ext cx="107280" cy="222120"/>
            </p14:xfrm>
          </p:contentPart>
        </mc:Choice>
        <mc:Fallback>
          <p:pic>
            <p:nvPicPr>
              <p:cNvPr id="1282" name="Input penna 1281">
                <a:extLst>
                  <a:ext uri="{FF2B5EF4-FFF2-40B4-BE49-F238E27FC236}">
                    <a16:creationId xmlns:a16="http://schemas.microsoft.com/office/drawing/2014/main" id="{EABCA592-F234-9130-DEC1-F990AE52B55B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4313457" y="2856182"/>
                <a:ext cx="122400" cy="23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6" name="Gruppo 1285">
            <a:extLst>
              <a:ext uri="{FF2B5EF4-FFF2-40B4-BE49-F238E27FC236}">
                <a16:creationId xmlns:a16="http://schemas.microsoft.com/office/drawing/2014/main" id="{3C5114AA-D122-85BB-CA8D-6A5255C94738}"/>
              </a:ext>
            </a:extLst>
          </p:cNvPr>
          <p:cNvGrpSpPr/>
          <p:nvPr/>
        </p:nvGrpSpPr>
        <p:grpSpPr>
          <a:xfrm>
            <a:off x="4753377" y="4549579"/>
            <a:ext cx="305280" cy="70920"/>
            <a:chOff x="4753377" y="4549579"/>
            <a:chExt cx="305280" cy="7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ECC827F2-370E-9E05-05BD-4983208B1159}"/>
                    </a:ext>
                  </a:extLst>
                </p14:cNvPr>
                <p14:cNvContentPartPr/>
                <p14:nvPr/>
              </p14:nvContentPartPr>
              <p14:xfrm>
                <a:off x="4753377" y="4549579"/>
                <a:ext cx="80640" cy="35640"/>
              </p14:xfrm>
            </p:contentPart>
          </mc:Choice>
          <mc:Fallback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ECC827F2-370E-9E05-05BD-4983208B115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45817" y="4542379"/>
                  <a:ext cx="95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BAC34BD4-4441-243F-45F9-6010AD427F59}"/>
                    </a:ext>
                  </a:extLst>
                </p14:cNvPr>
                <p14:cNvContentPartPr/>
                <p14:nvPr/>
              </p14:nvContentPartPr>
              <p14:xfrm>
                <a:off x="4919697" y="4591699"/>
                <a:ext cx="138960" cy="28800"/>
              </p14:xfrm>
            </p:contentPart>
          </mc:Choice>
          <mc:Fallback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BAC34BD4-4441-243F-45F9-6010AD427F5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912137" y="4584139"/>
                  <a:ext cx="15408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0" name="Gruppo 1289">
            <a:extLst>
              <a:ext uri="{FF2B5EF4-FFF2-40B4-BE49-F238E27FC236}">
                <a16:creationId xmlns:a16="http://schemas.microsoft.com/office/drawing/2014/main" id="{D14A85F4-8560-A64E-1391-117D8EEC0068}"/>
              </a:ext>
            </a:extLst>
          </p:cNvPr>
          <p:cNvGrpSpPr/>
          <p:nvPr/>
        </p:nvGrpSpPr>
        <p:grpSpPr>
          <a:xfrm>
            <a:off x="4155777" y="5914699"/>
            <a:ext cx="252000" cy="242280"/>
            <a:chOff x="4155777" y="5914699"/>
            <a:chExt cx="252000" cy="24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7C7057A9-5A48-A10C-C808-B9A44522E691}"/>
                    </a:ext>
                  </a:extLst>
                </p14:cNvPr>
                <p14:cNvContentPartPr/>
                <p14:nvPr/>
              </p14:nvContentPartPr>
              <p14:xfrm>
                <a:off x="4164417" y="5962939"/>
                <a:ext cx="203400" cy="194040"/>
              </p14:xfrm>
            </p:contentPart>
          </mc:Choice>
          <mc:Fallback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7C7057A9-5A48-A10C-C808-B9A44522E69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157217" y="5955379"/>
                  <a:ext cx="2185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EC0DDEBC-409E-4FEF-7B17-C60F6350DC63}"/>
                    </a:ext>
                  </a:extLst>
                </p14:cNvPr>
                <p14:cNvContentPartPr/>
                <p14:nvPr/>
              </p14:nvContentPartPr>
              <p14:xfrm>
                <a:off x="4155777" y="5914699"/>
                <a:ext cx="252000" cy="210240"/>
              </p14:xfrm>
            </p:contentPart>
          </mc:Choice>
          <mc:Fallback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EC0DDEBC-409E-4FEF-7B17-C60F6350DC6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148217" y="5907139"/>
                  <a:ext cx="267120" cy="22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435" name="Input penna 1434">
                <a:extLst>
                  <a:ext uri="{FF2B5EF4-FFF2-40B4-BE49-F238E27FC236}">
                    <a16:creationId xmlns:a16="http://schemas.microsoft.com/office/drawing/2014/main" id="{EBDDB302-2219-BF84-9180-716046CE7FC2}"/>
                  </a:ext>
                </a:extLst>
              </p14:cNvPr>
              <p14:cNvContentPartPr/>
              <p14:nvPr/>
            </p14:nvContentPartPr>
            <p14:xfrm>
              <a:off x="5515857" y="4900579"/>
              <a:ext cx="17640" cy="150840"/>
            </p14:xfrm>
          </p:contentPart>
        </mc:Choice>
        <mc:Fallback>
          <p:pic>
            <p:nvPicPr>
              <p:cNvPr id="1435" name="Input penna 1434">
                <a:extLst>
                  <a:ext uri="{FF2B5EF4-FFF2-40B4-BE49-F238E27FC236}">
                    <a16:creationId xmlns:a16="http://schemas.microsoft.com/office/drawing/2014/main" id="{EBDDB302-2219-BF84-9180-716046CE7FC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5508297" y="4893019"/>
                <a:ext cx="3276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436" name="Input penna 1435">
                <a:extLst>
                  <a:ext uri="{FF2B5EF4-FFF2-40B4-BE49-F238E27FC236}">
                    <a16:creationId xmlns:a16="http://schemas.microsoft.com/office/drawing/2014/main" id="{EF138C25-9609-D474-44E0-F7E1FAF4A1B2}"/>
                  </a:ext>
                </a:extLst>
              </p14:cNvPr>
              <p14:cNvContentPartPr/>
              <p14:nvPr/>
            </p14:nvContentPartPr>
            <p14:xfrm>
              <a:off x="5505777" y="4894459"/>
              <a:ext cx="115560" cy="152280"/>
            </p14:xfrm>
          </p:contentPart>
        </mc:Choice>
        <mc:Fallback>
          <p:pic>
            <p:nvPicPr>
              <p:cNvPr id="1436" name="Input penna 1435">
                <a:extLst>
                  <a:ext uri="{FF2B5EF4-FFF2-40B4-BE49-F238E27FC236}">
                    <a16:creationId xmlns:a16="http://schemas.microsoft.com/office/drawing/2014/main" id="{EF138C25-9609-D474-44E0-F7E1FAF4A1B2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5498217" y="4887259"/>
                <a:ext cx="13032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437" name="Input penna 1436">
                <a:extLst>
                  <a:ext uri="{FF2B5EF4-FFF2-40B4-BE49-F238E27FC236}">
                    <a16:creationId xmlns:a16="http://schemas.microsoft.com/office/drawing/2014/main" id="{FABA8A0B-7C3A-48B4-41D9-F386E46ECDF6}"/>
                  </a:ext>
                </a:extLst>
              </p14:cNvPr>
              <p14:cNvContentPartPr/>
              <p14:nvPr/>
            </p14:nvContentPartPr>
            <p14:xfrm>
              <a:off x="5670297" y="4902379"/>
              <a:ext cx="8280" cy="126360"/>
            </p14:xfrm>
          </p:contentPart>
        </mc:Choice>
        <mc:Fallback>
          <p:pic>
            <p:nvPicPr>
              <p:cNvPr id="1437" name="Input penna 1436">
                <a:extLst>
                  <a:ext uri="{FF2B5EF4-FFF2-40B4-BE49-F238E27FC236}">
                    <a16:creationId xmlns:a16="http://schemas.microsoft.com/office/drawing/2014/main" id="{FABA8A0B-7C3A-48B4-41D9-F386E46ECDF6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5662737" y="4894819"/>
                <a:ext cx="2340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438" name="Input penna 1437">
                <a:extLst>
                  <a:ext uri="{FF2B5EF4-FFF2-40B4-BE49-F238E27FC236}">
                    <a16:creationId xmlns:a16="http://schemas.microsoft.com/office/drawing/2014/main" id="{65A63F1C-B3FF-5759-F7EB-95AAA91D065E}"/>
                  </a:ext>
                </a:extLst>
              </p14:cNvPr>
              <p14:cNvContentPartPr/>
              <p14:nvPr/>
            </p14:nvContentPartPr>
            <p14:xfrm>
              <a:off x="5676057" y="4958899"/>
              <a:ext cx="82440" cy="23040"/>
            </p14:xfrm>
          </p:contentPart>
        </mc:Choice>
        <mc:Fallback>
          <p:pic>
            <p:nvPicPr>
              <p:cNvPr id="1438" name="Input penna 1437">
                <a:extLst>
                  <a:ext uri="{FF2B5EF4-FFF2-40B4-BE49-F238E27FC236}">
                    <a16:creationId xmlns:a16="http://schemas.microsoft.com/office/drawing/2014/main" id="{65A63F1C-B3FF-5759-F7EB-95AAA91D065E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5668497" y="4951339"/>
                <a:ext cx="9756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439" name="Input penna 1438">
                <a:extLst>
                  <a:ext uri="{FF2B5EF4-FFF2-40B4-BE49-F238E27FC236}">
                    <a16:creationId xmlns:a16="http://schemas.microsoft.com/office/drawing/2014/main" id="{19ADC734-626D-F453-F700-AC596688E620}"/>
                  </a:ext>
                </a:extLst>
              </p14:cNvPr>
              <p14:cNvContentPartPr/>
              <p14:nvPr/>
            </p14:nvContentPartPr>
            <p14:xfrm>
              <a:off x="5532417" y="5182819"/>
              <a:ext cx="10080" cy="111600"/>
            </p14:xfrm>
          </p:contentPart>
        </mc:Choice>
        <mc:Fallback>
          <p:pic>
            <p:nvPicPr>
              <p:cNvPr id="1439" name="Input penna 1438">
                <a:extLst>
                  <a:ext uri="{FF2B5EF4-FFF2-40B4-BE49-F238E27FC236}">
                    <a16:creationId xmlns:a16="http://schemas.microsoft.com/office/drawing/2014/main" id="{19ADC734-626D-F453-F700-AC596688E620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524857" y="5175259"/>
                <a:ext cx="2520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440" name="Input penna 1439">
                <a:extLst>
                  <a:ext uri="{FF2B5EF4-FFF2-40B4-BE49-F238E27FC236}">
                    <a16:creationId xmlns:a16="http://schemas.microsoft.com/office/drawing/2014/main" id="{CAAD8836-D0B0-30DA-24BB-74124EC50B21}"/>
                  </a:ext>
                </a:extLst>
              </p14:cNvPr>
              <p14:cNvContentPartPr/>
              <p14:nvPr/>
            </p14:nvContentPartPr>
            <p14:xfrm>
              <a:off x="5522697" y="5141059"/>
              <a:ext cx="132840" cy="149760"/>
            </p14:xfrm>
          </p:contentPart>
        </mc:Choice>
        <mc:Fallback>
          <p:pic>
            <p:nvPicPr>
              <p:cNvPr id="1440" name="Input penna 1439">
                <a:extLst>
                  <a:ext uri="{FF2B5EF4-FFF2-40B4-BE49-F238E27FC236}">
                    <a16:creationId xmlns:a16="http://schemas.microsoft.com/office/drawing/2014/main" id="{CAAD8836-D0B0-30DA-24BB-74124EC50B21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5515137" y="5133499"/>
                <a:ext cx="147600" cy="16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57" name="Gruppo 1456">
            <a:extLst>
              <a:ext uri="{FF2B5EF4-FFF2-40B4-BE49-F238E27FC236}">
                <a16:creationId xmlns:a16="http://schemas.microsoft.com/office/drawing/2014/main" id="{991518D7-DB70-697F-9F16-11AB17AAD756}"/>
              </a:ext>
            </a:extLst>
          </p:cNvPr>
          <p:cNvGrpSpPr/>
          <p:nvPr/>
        </p:nvGrpSpPr>
        <p:grpSpPr>
          <a:xfrm>
            <a:off x="5491737" y="5451379"/>
            <a:ext cx="324360" cy="173880"/>
            <a:chOff x="5491737" y="5451379"/>
            <a:chExt cx="324360" cy="17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451" name="Input penna 1450">
                  <a:extLst>
                    <a:ext uri="{FF2B5EF4-FFF2-40B4-BE49-F238E27FC236}">
                      <a16:creationId xmlns:a16="http://schemas.microsoft.com/office/drawing/2014/main" id="{19E03981-D5CD-3AF8-B75C-CAA03193832C}"/>
                    </a:ext>
                  </a:extLst>
                </p14:cNvPr>
                <p14:cNvContentPartPr/>
                <p14:nvPr/>
              </p14:nvContentPartPr>
              <p14:xfrm>
                <a:off x="5491737" y="5458219"/>
                <a:ext cx="14040" cy="167040"/>
              </p14:xfrm>
            </p:contentPart>
          </mc:Choice>
          <mc:Fallback>
            <p:pic>
              <p:nvPicPr>
                <p:cNvPr id="1451" name="Input penna 1450">
                  <a:extLst>
                    <a:ext uri="{FF2B5EF4-FFF2-40B4-BE49-F238E27FC236}">
                      <a16:creationId xmlns:a16="http://schemas.microsoft.com/office/drawing/2014/main" id="{19E03981-D5CD-3AF8-B75C-CAA03193832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484177" y="5450659"/>
                  <a:ext cx="291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452" name="Input penna 1451">
                  <a:extLst>
                    <a:ext uri="{FF2B5EF4-FFF2-40B4-BE49-F238E27FC236}">
                      <a16:creationId xmlns:a16="http://schemas.microsoft.com/office/drawing/2014/main" id="{25066946-8283-32DA-1CF0-37A23B1EF093}"/>
                    </a:ext>
                  </a:extLst>
                </p14:cNvPr>
                <p14:cNvContentPartPr/>
                <p14:nvPr/>
              </p14:nvContentPartPr>
              <p14:xfrm>
                <a:off x="5492817" y="5479099"/>
                <a:ext cx="82080" cy="104040"/>
              </p14:xfrm>
            </p:contentPart>
          </mc:Choice>
          <mc:Fallback>
            <p:pic>
              <p:nvPicPr>
                <p:cNvPr id="1452" name="Input penna 1451">
                  <a:extLst>
                    <a:ext uri="{FF2B5EF4-FFF2-40B4-BE49-F238E27FC236}">
                      <a16:creationId xmlns:a16="http://schemas.microsoft.com/office/drawing/2014/main" id="{25066946-8283-32DA-1CF0-37A23B1EF09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485257" y="5471539"/>
                  <a:ext cx="972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453" name="Input penna 1452">
                  <a:extLst>
                    <a:ext uri="{FF2B5EF4-FFF2-40B4-BE49-F238E27FC236}">
                      <a16:creationId xmlns:a16="http://schemas.microsoft.com/office/drawing/2014/main" id="{A7419104-D276-90FD-9CFE-112A9AADF7CC}"/>
                    </a:ext>
                  </a:extLst>
                </p14:cNvPr>
                <p14:cNvContentPartPr/>
                <p14:nvPr/>
              </p14:nvContentPartPr>
              <p14:xfrm>
                <a:off x="5626017" y="5469739"/>
                <a:ext cx="52200" cy="136800"/>
              </p14:xfrm>
            </p:contentPart>
          </mc:Choice>
          <mc:Fallback>
            <p:pic>
              <p:nvPicPr>
                <p:cNvPr id="1453" name="Input penna 1452">
                  <a:extLst>
                    <a:ext uri="{FF2B5EF4-FFF2-40B4-BE49-F238E27FC236}">
                      <a16:creationId xmlns:a16="http://schemas.microsoft.com/office/drawing/2014/main" id="{A7419104-D276-90FD-9CFE-112A9AADF7C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618457" y="5462539"/>
                  <a:ext cx="673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454" name="Input penna 1453">
                  <a:extLst>
                    <a:ext uri="{FF2B5EF4-FFF2-40B4-BE49-F238E27FC236}">
                      <a16:creationId xmlns:a16="http://schemas.microsoft.com/office/drawing/2014/main" id="{D43600EC-386E-B7FC-BEC9-77B4A6A8ED5F}"/>
                    </a:ext>
                  </a:extLst>
                </p14:cNvPr>
                <p14:cNvContentPartPr/>
                <p14:nvPr/>
              </p14:nvContentPartPr>
              <p14:xfrm>
                <a:off x="5635017" y="5533099"/>
                <a:ext cx="65880" cy="19080"/>
              </p14:xfrm>
            </p:contentPart>
          </mc:Choice>
          <mc:Fallback>
            <p:pic>
              <p:nvPicPr>
                <p:cNvPr id="1454" name="Input penna 1453">
                  <a:extLst>
                    <a:ext uri="{FF2B5EF4-FFF2-40B4-BE49-F238E27FC236}">
                      <a16:creationId xmlns:a16="http://schemas.microsoft.com/office/drawing/2014/main" id="{D43600EC-386E-B7FC-BEC9-77B4A6A8ED5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627457" y="5525539"/>
                  <a:ext cx="810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455" name="Input penna 1454">
                  <a:extLst>
                    <a:ext uri="{FF2B5EF4-FFF2-40B4-BE49-F238E27FC236}">
                      <a16:creationId xmlns:a16="http://schemas.microsoft.com/office/drawing/2014/main" id="{AA4EE270-5E9D-AC33-626F-7DE54CCA6B79}"/>
                    </a:ext>
                  </a:extLst>
                </p14:cNvPr>
                <p14:cNvContentPartPr/>
                <p14:nvPr/>
              </p14:nvContentPartPr>
              <p14:xfrm>
                <a:off x="5740857" y="5451379"/>
                <a:ext cx="75240" cy="154080"/>
              </p14:xfrm>
            </p:contentPart>
          </mc:Choice>
          <mc:Fallback>
            <p:pic>
              <p:nvPicPr>
                <p:cNvPr id="1455" name="Input penna 1454">
                  <a:extLst>
                    <a:ext uri="{FF2B5EF4-FFF2-40B4-BE49-F238E27FC236}">
                      <a16:creationId xmlns:a16="http://schemas.microsoft.com/office/drawing/2014/main" id="{AA4EE270-5E9D-AC33-626F-7DE54CCA6B7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733297" y="5443819"/>
                  <a:ext cx="9036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9" name="Gruppo 1468">
            <a:extLst>
              <a:ext uri="{FF2B5EF4-FFF2-40B4-BE49-F238E27FC236}">
                <a16:creationId xmlns:a16="http://schemas.microsoft.com/office/drawing/2014/main" id="{EA7BF22E-1908-1567-8F29-28F81D1C95BE}"/>
              </a:ext>
            </a:extLst>
          </p:cNvPr>
          <p:cNvGrpSpPr/>
          <p:nvPr/>
        </p:nvGrpSpPr>
        <p:grpSpPr>
          <a:xfrm>
            <a:off x="6046497" y="4921819"/>
            <a:ext cx="194760" cy="174240"/>
            <a:chOff x="6046497" y="4921819"/>
            <a:chExt cx="19476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458" name="Input penna 1457">
                  <a:extLst>
                    <a:ext uri="{FF2B5EF4-FFF2-40B4-BE49-F238E27FC236}">
                      <a16:creationId xmlns:a16="http://schemas.microsoft.com/office/drawing/2014/main" id="{FCE60663-1882-80FA-A162-205F7ACD3FDF}"/>
                    </a:ext>
                  </a:extLst>
                </p14:cNvPr>
                <p14:cNvContentPartPr/>
                <p14:nvPr/>
              </p14:nvContentPartPr>
              <p14:xfrm>
                <a:off x="6053697" y="4934419"/>
                <a:ext cx="9720" cy="139320"/>
              </p14:xfrm>
            </p:contentPart>
          </mc:Choice>
          <mc:Fallback>
            <p:pic>
              <p:nvPicPr>
                <p:cNvPr id="1458" name="Input penna 1457">
                  <a:extLst>
                    <a:ext uri="{FF2B5EF4-FFF2-40B4-BE49-F238E27FC236}">
                      <a16:creationId xmlns:a16="http://schemas.microsoft.com/office/drawing/2014/main" id="{FCE60663-1882-80FA-A162-205F7ACD3FD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046137" y="4926859"/>
                  <a:ext cx="248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459" name="Input penna 1458">
                  <a:extLst>
                    <a:ext uri="{FF2B5EF4-FFF2-40B4-BE49-F238E27FC236}">
                      <a16:creationId xmlns:a16="http://schemas.microsoft.com/office/drawing/2014/main" id="{36C82440-BD73-8CE5-70EC-320BB15BA13F}"/>
                    </a:ext>
                  </a:extLst>
                </p14:cNvPr>
                <p14:cNvContentPartPr/>
                <p14:nvPr/>
              </p14:nvContentPartPr>
              <p14:xfrm>
                <a:off x="6046497" y="4921819"/>
                <a:ext cx="97560" cy="174240"/>
              </p14:xfrm>
            </p:contentPart>
          </mc:Choice>
          <mc:Fallback>
            <p:pic>
              <p:nvPicPr>
                <p:cNvPr id="1459" name="Input penna 1458">
                  <a:extLst>
                    <a:ext uri="{FF2B5EF4-FFF2-40B4-BE49-F238E27FC236}">
                      <a16:creationId xmlns:a16="http://schemas.microsoft.com/office/drawing/2014/main" id="{36C82440-BD73-8CE5-70EC-320BB15BA13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038937" y="4914259"/>
                  <a:ext cx="1126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460" name="Input penna 1459">
                  <a:extLst>
                    <a:ext uri="{FF2B5EF4-FFF2-40B4-BE49-F238E27FC236}">
                      <a16:creationId xmlns:a16="http://schemas.microsoft.com/office/drawing/2014/main" id="{693FAD6C-C842-6669-0C4C-D5A9C792F3F9}"/>
                    </a:ext>
                  </a:extLst>
                </p14:cNvPr>
                <p14:cNvContentPartPr/>
                <p14:nvPr/>
              </p14:nvContentPartPr>
              <p14:xfrm>
                <a:off x="6179337" y="4932619"/>
                <a:ext cx="20880" cy="163080"/>
              </p14:xfrm>
            </p:contentPart>
          </mc:Choice>
          <mc:Fallback>
            <p:pic>
              <p:nvPicPr>
                <p:cNvPr id="1460" name="Input penna 1459">
                  <a:extLst>
                    <a:ext uri="{FF2B5EF4-FFF2-40B4-BE49-F238E27FC236}">
                      <a16:creationId xmlns:a16="http://schemas.microsoft.com/office/drawing/2014/main" id="{693FAD6C-C842-6669-0C4C-D5A9C792F3F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171777" y="4925059"/>
                  <a:ext cx="360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461" name="Input penna 1460">
                  <a:extLst>
                    <a:ext uri="{FF2B5EF4-FFF2-40B4-BE49-F238E27FC236}">
                      <a16:creationId xmlns:a16="http://schemas.microsoft.com/office/drawing/2014/main" id="{C401E443-636C-39F9-84ED-16ECEC986B83}"/>
                    </a:ext>
                  </a:extLst>
                </p14:cNvPr>
                <p14:cNvContentPartPr/>
                <p14:nvPr/>
              </p14:nvContentPartPr>
              <p14:xfrm>
                <a:off x="6187257" y="5028019"/>
                <a:ext cx="54000" cy="13320"/>
              </p14:xfrm>
            </p:contentPart>
          </mc:Choice>
          <mc:Fallback>
            <p:pic>
              <p:nvPicPr>
                <p:cNvPr id="1461" name="Input penna 1460">
                  <a:extLst>
                    <a:ext uri="{FF2B5EF4-FFF2-40B4-BE49-F238E27FC236}">
                      <a16:creationId xmlns:a16="http://schemas.microsoft.com/office/drawing/2014/main" id="{C401E443-636C-39F9-84ED-16ECEC986B8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179697" y="5020459"/>
                  <a:ext cx="6912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7" name="Gruppo 1466">
            <a:extLst>
              <a:ext uri="{FF2B5EF4-FFF2-40B4-BE49-F238E27FC236}">
                <a16:creationId xmlns:a16="http://schemas.microsoft.com/office/drawing/2014/main" id="{B7B963DB-86E4-C1AC-B6BB-751356B97E52}"/>
              </a:ext>
            </a:extLst>
          </p:cNvPr>
          <p:cNvGrpSpPr/>
          <p:nvPr/>
        </p:nvGrpSpPr>
        <p:grpSpPr>
          <a:xfrm>
            <a:off x="6064857" y="5404219"/>
            <a:ext cx="206280" cy="175320"/>
            <a:chOff x="6064857" y="5404219"/>
            <a:chExt cx="206280" cy="17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462" name="Input penna 1461">
                  <a:extLst>
                    <a:ext uri="{FF2B5EF4-FFF2-40B4-BE49-F238E27FC236}">
                      <a16:creationId xmlns:a16="http://schemas.microsoft.com/office/drawing/2014/main" id="{05AA0B0E-8E29-B56D-AF17-F1B0C9EAC578}"/>
                    </a:ext>
                  </a:extLst>
                </p14:cNvPr>
                <p14:cNvContentPartPr/>
                <p14:nvPr/>
              </p14:nvContentPartPr>
              <p14:xfrm>
                <a:off x="6064857" y="5416459"/>
                <a:ext cx="2880" cy="89280"/>
              </p14:xfrm>
            </p:contentPart>
          </mc:Choice>
          <mc:Fallback>
            <p:pic>
              <p:nvPicPr>
                <p:cNvPr id="1462" name="Input penna 1461">
                  <a:extLst>
                    <a:ext uri="{FF2B5EF4-FFF2-40B4-BE49-F238E27FC236}">
                      <a16:creationId xmlns:a16="http://schemas.microsoft.com/office/drawing/2014/main" id="{05AA0B0E-8E29-B56D-AF17-F1B0C9EAC57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057297" y="5408899"/>
                  <a:ext cx="180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463" name="Input penna 1462">
                  <a:extLst>
                    <a:ext uri="{FF2B5EF4-FFF2-40B4-BE49-F238E27FC236}">
                      <a16:creationId xmlns:a16="http://schemas.microsoft.com/office/drawing/2014/main" id="{358E7271-8254-383C-360F-EF9E3571666F}"/>
                    </a:ext>
                  </a:extLst>
                </p14:cNvPr>
                <p14:cNvContentPartPr/>
                <p14:nvPr/>
              </p14:nvContentPartPr>
              <p14:xfrm>
                <a:off x="6066657" y="5404219"/>
                <a:ext cx="63000" cy="131040"/>
              </p14:xfrm>
            </p:contentPart>
          </mc:Choice>
          <mc:Fallback>
            <p:pic>
              <p:nvPicPr>
                <p:cNvPr id="1463" name="Input penna 1462">
                  <a:extLst>
                    <a:ext uri="{FF2B5EF4-FFF2-40B4-BE49-F238E27FC236}">
                      <a16:creationId xmlns:a16="http://schemas.microsoft.com/office/drawing/2014/main" id="{358E7271-8254-383C-360F-EF9E3571666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059097" y="5396659"/>
                  <a:ext cx="777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464" name="Input penna 1463">
                  <a:extLst>
                    <a:ext uri="{FF2B5EF4-FFF2-40B4-BE49-F238E27FC236}">
                      <a16:creationId xmlns:a16="http://schemas.microsoft.com/office/drawing/2014/main" id="{C6D675DE-E17A-A507-7780-AF64CC727828}"/>
                    </a:ext>
                  </a:extLst>
                </p14:cNvPr>
                <p14:cNvContentPartPr/>
                <p14:nvPr/>
              </p14:nvContentPartPr>
              <p14:xfrm>
                <a:off x="6141177" y="5426179"/>
                <a:ext cx="80640" cy="153360"/>
              </p14:xfrm>
            </p:contentPart>
          </mc:Choice>
          <mc:Fallback>
            <p:pic>
              <p:nvPicPr>
                <p:cNvPr id="1464" name="Input penna 1463">
                  <a:extLst>
                    <a:ext uri="{FF2B5EF4-FFF2-40B4-BE49-F238E27FC236}">
                      <a16:creationId xmlns:a16="http://schemas.microsoft.com/office/drawing/2014/main" id="{C6D675DE-E17A-A507-7780-AF64CC72782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133617" y="5418619"/>
                  <a:ext cx="957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465" name="Input penna 1464">
                  <a:extLst>
                    <a:ext uri="{FF2B5EF4-FFF2-40B4-BE49-F238E27FC236}">
                      <a16:creationId xmlns:a16="http://schemas.microsoft.com/office/drawing/2014/main" id="{3536C99B-45C6-6C01-BD8E-477D3315C624}"/>
                    </a:ext>
                  </a:extLst>
                </p14:cNvPr>
                <p14:cNvContentPartPr/>
                <p14:nvPr/>
              </p14:nvContentPartPr>
              <p14:xfrm>
                <a:off x="6163857" y="5483419"/>
                <a:ext cx="107280" cy="29160"/>
              </p14:xfrm>
            </p:contentPart>
          </mc:Choice>
          <mc:Fallback>
            <p:pic>
              <p:nvPicPr>
                <p:cNvPr id="1465" name="Input penna 1464">
                  <a:extLst>
                    <a:ext uri="{FF2B5EF4-FFF2-40B4-BE49-F238E27FC236}">
                      <a16:creationId xmlns:a16="http://schemas.microsoft.com/office/drawing/2014/main" id="{3536C99B-45C6-6C01-BD8E-477D3315C62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156297" y="5475859"/>
                  <a:ext cx="12240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9" name="Gruppo 1488">
            <a:extLst>
              <a:ext uri="{FF2B5EF4-FFF2-40B4-BE49-F238E27FC236}">
                <a16:creationId xmlns:a16="http://schemas.microsoft.com/office/drawing/2014/main" id="{6CEA8915-2AAC-E68E-F7FD-C2907DD1FA61}"/>
              </a:ext>
            </a:extLst>
          </p:cNvPr>
          <p:cNvGrpSpPr/>
          <p:nvPr/>
        </p:nvGrpSpPr>
        <p:grpSpPr>
          <a:xfrm>
            <a:off x="3137767" y="3485017"/>
            <a:ext cx="1069520" cy="240840"/>
            <a:chOff x="3137767" y="3485017"/>
            <a:chExt cx="106952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470" name="Input penna 1469">
                  <a:extLst>
                    <a:ext uri="{FF2B5EF4-FFF2-40B4-BE49-F238E27FC236}">
                      <a16:creationId xmlns:a16="http://schemas.microsoft.com/office/drawing/2014/main" id="{8A490D26-765C-D966-D4FE-42483F2C0029}"/>
                    </a:ext>
                  </a:extLst>
                </p14:cNvPr>
                <p14:cNvContentPartPr/>
                <p14:nvPr/>
              </p14:nvContentPartPr>
              <p14:xfrm>
                <a:off x="3137767" y="3497977"/>
                <a:ext cx="115920" cy="225360"/>
              </p14:xfrm>
            </p:contentPart>
          </mc:Choice>
          <mc:Fallback>
            <p:pic>
              <p:nvPicPr>
                <p:cNvPr id="1470" name="Input penna 1469">
                  <a:extLst>
                    <a:ext uri="{FF2B5EF4-FFF2-40B4-BE49-F238E27FC236}">
                      <a16:creationId xmlns:a16="http://schemas.microsoft.com/office/drawing/2014/main" id="{8A490D26-765C-D966-D4FE-42483F2C002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130207" y="3490417"/>
                  <a:ext cx="13104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471" name="Input penna 1470">
                  <a:extLst>
                    <a:ext uri="{FF2B5EF4-FFF2-40B4-BE49-F238E27FC236}">
                      <a16:creationId xmlns:a16="http://schemas.microsoft.com/office/drawing/2014/main" id="{192CD46A-FFDA-D5C2-1FA8-EBCFDE155916}"/>
                    </a:ext>
                  </a:extLst>
                </p14:cNvPr>
                <p14:cNvContentPartPr/>
                <p14:nvPr/>
              </p14:nvContentPartPr>
              <p14:xfrm>
                <a:off x="3283927" y="3485017"/>
                <a:ext cx="38160" cy="240840"/>
              </p14:xfrm>
            </p:contentPart>
          </mc:Choice>
          <mc:Fallback>
            <p:pic>
              <p:nvPicPr>
                <p:cNvPr id="1471" name="Input penna 1470">
                  <a:extLst>
                    <a:ext uri="{FF2B5EF4-FFF2-40B4-BE49-F238E27FC236}">
                      <a16:creationId xmlns:a16="http://schemas.microsoft.com/office/drawing/2014/main" id="{192CD46A-FFDA-D5C2-1FA8-EBCFDE155916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276367" y="3477817"/>
                  <a:ext cx="529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CC0183C2-EA3B-3E99-CC29-C9F17D4890FA}"/>
                    </a:ext>
                  </a:extLst>
                </p14:cNvPr>
                <p14:cNvContentPartPr/>
                <p14:nvPr/>
              </p14:nvContentPartPr>
              <p14:xfrm>
                <a:off x="3312007" y="3629017"/>
                <a:ext cx="32760" cy="5760"/>
              </p14:xfrm>
            </p:contentPart>
          </mc:Choice>
          <mc:Fallback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CC0183C2-EA3B-3E99-CC29-C9F17D4890FA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304447" y="3621457"/>
                  <a:ext cx="478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C3309331-64A4-9E9F-9768-BDD0B1B01166}"/>
                    </a:ext>
                  </a:extLst>
                </p14:cNvPr>
                <p14:cNvContentPartPr/>
                <p14:nvPr/>
              </p14:nvContentPartPr>
              <p14:xfrm>
                <a:off x="3380047" y="3518137"/>
                <a:ext cx="62640" cy="143280"/>
              </p14:xfrm>
            </p:contentPart>
          </mc:Choice>
          <mc:Fallback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C3309331-64A4-9E9F-9768-BDD0B1B01166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372487" y="3510577"/>
                  <a:ext cx="777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474" name="Input penna 1473">
                  <a:extLst>
                    <a:ext uri="{FF2B5EF4-FFF2-40B4-BE49-F238E27FC236}">
                      <a16:creationId xmlns:a16="http://schemas.microsoft.com/office/drawing/2014/main" id="{120C5C89-A64A-BD6F-07D2-BEE9F77A7903}"/>
                    </a:ext>
                  </a:extLst>
                </p14:cNvPr>
                <p14:cNvContentPartPr/>
                <p14:nvPr/>
              </p14:nvContentPartPr>
              <p14:xfrm>
                <a:off x="3389767" y="3585457"/>
                <a:ext cx="45720" cy="21240"/>
              </p14:xfrm>
            </p:contentPart>
          </mc:Choice>
          <mc:Fallback>
            <p:pic>
              <p:nvPicPr>
                <p:cNvPr id="1474" name="Input penna 1473">
                  <a:extLst>
                    <a:ext uri="{FF2B5EF4-FFF2-40B4-BE49-F238E27FC236}">
                      <a16:creationId xmlns:a16="http://schemas.microsoft.com/office/drawing/2014/main" id="{120C5C89-A64A-BD6F-07D2-BEE9F77A7903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382207" y="3577897"/>
                  <a:ext cx="608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475" name="Input penna 1474">
                  <a:extLst>
                    <a:ext uri="{FF2B5EF4-FFF2-40B4-BE49-F238E27FC236}">
                      <a16:creationId xmlns:a16="http://schemas.microsoft.com/office/drawing/2014/main" id="{2D271AA0-7D0A-9B1D-5E9C-A21845551254}"/>
                    </a:ext>
                  </a:extLst>
                </p14:cNvPr>
                <p14:cNvContentPartPr/>
                <p14:nvPr/>
              </p14:nvContentPartPr>
              <p14:xfrm>
                <a:off x="3474007" y="3495097"/>
                <a:ext cx="64440" cy="155160"/>
              </p14:xfrm>
            </p:contentPart>
          </mc:Choice>
          <mc:Fallback>
            <p:pic>
              <p:nvPicPr>
                <p:cNvPr id="1475" name="Input penna 1474">
                  <a:extLst>
                    <a:ext uri="{FF2B5EF4-FFF2-40B4-BE49-F238E27FC236}">
                      <a16:creationId xmlns:a16="http://schemas.microsoft.com/office/drawing/2014/main" id="{2D271AA0-7D0A-9B1D-5E9C-A21845551254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466447" y="3487537"/>
                  <a:ext cx="792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476" name="Input penna 1475">
                  <a:extLst>
                    <a:ext uri="{FF2B5EF4-FFF2-40B4-BE49-F238E27FC236}">
                      <a16:creationId xmlns:a16="http://schemas.microsoft.com/office/drawing/2014/main" id="{C755AF80-DCDB-959C-2CCE-8645EC0A5A00}"/>
                    </a:ext>
                  </a:extLst>
                </p14:cNvPr>
                <p14:cNvContentPartPr/>
                <p14:nvPr/>
              </p14:nvContentPartPr>
              <p14:xfrm>
                <a:off x="3489487" y="3570697"/>
                <a:ext cx="54720" cy="10440"/>
              </p14:xfrm>
            </p:contentPart>
          </mc:Choice>
          <mc:Fallback>
            <p:pic>
              <p:nvPicPr>
                <p:cNvPr id="1476" name="Input penna 1475">
                  <a:extLst>
                    <a:ext uri="{FF2B5EF4-FFF2-40B4-BE49-F238E27FC236}">
                      <a16:creationId xmlns:a16="http://schemas.microsoft.com/office/drawing/2014/main" id="{C755AF80-DCDB-959C-2CCE-8645EC0A5A0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481927" y="3563137"/>
                  <a:ext cx="69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477" name="Input penna 1476">
                  <a:extLst>
                    <a:ext uri="{FF2B5EF4-FFF2-40B4-BE49-F238E27FC236}">
                      <a16:creationId xmlns:a16="http://schemas.microsoft.com/office/drawing/2014/main" id="{CA9DEFAB-D213-5104-9BAB-6343154D504D}"/>
                    </a:ext>
                  </a:extLst>
                </p14:cNvPr>
                <p14:cNvContentPartPr/>
                <p14:nvPr/>
              </p14:nvContentPartPr>
              <p14:xfrm>
                <a:off x="3567607" y="3489697"/>
                <a:ext cx="32040" cy="193680"/>
              </p14:xfrm>
            </p:contentPart>
          </mc:Choice>
          <mc:Fallback>
            <p:pic>
              <p:nvPicPr>
                <p:cNvPr id="1477" name="Input penna 1476">
                  <a:extLst>
                    <a:ext uri="{FF2B5EF4-FFF2-40B4-BE49-F238E27FC236}">
                      <a16:creationId xmlns:a16="http://schemas.microsoft.com/office/drawing/2014/main" id="{CA9DEFAB-D213-5104-9BAB-6343154D504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560047" y="3482137"/>
                  <a:ext cx="468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478" name="Input penna 1477">
                  <a:extLst>
                    <a:ext uri="{FF2B5EF4-FFF2-40B4-BE49-F238E27FC236}">
                      <a16:creationId xmlns:a16="http://schemas.microsoft.com/office/drawing/2014/main" id="{0CAB9B59-6031-454B-3861-E17C8155A98E}"/>
                    </a:ext>
                  </a:extLst>
                </p14:cNvPr>
                <p14:cNvContentPartPr/>
                <p14:nvPr/>
              </p14:nvContentPartPr>
              <p14:xfrm>
                <a:off x="3589567" y="3603457"/>
                <a:ext cx="67680" cy="11160"/>
              </p14:xfrm>
            </p:contentPart>
          </mc:Choice>
          <mc:Fallback>
            <p:pic>
              <p:nvPicPr>
                <p:cNvPr id="1478" name="Input penna 1477">
                  <a:extLst>
                    <a:ext uri="{FF2B5EF4-FFF2-40B4-BE49-F238E27FC236}">
                      <a16:creationId xmlns:a16="http://schemas.microsoft.com/office/drawing/2014/main" id="{0CAB9B59-6031-454B-3861-E17C8155A98E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582007" y="3596257"/>
                  <a:ext cx="828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481" name="Input penna 1480">
                  <a:extLst>
                    <a:ext uri="{FF2B5EF4-FFF2-40B4-BE49-F238E27FC236}">
                      <a16:creationId xmlns:a16="http://schemas.microsoft.com/office/drawing/2014/main" id="{439FD786-901E-3741-B76E-8EAD663F8F13}"/>
                    </a:ext>
                  </a:extLst>
                </p14:cNvPr>
                <p14:cNvContentPartPr/>
                <p14:nvPr/>
              </p14:nvContentPartPr>
              <p14:xfrm>
                <a:off x="3753687" y="3533969"/>
                <a:ext cx="62280" cy="6840"/>
              </p14:xfrm>
            </p:contentPart>
          </mc:Choice>
          <mc:Fallback>
            <p:pic>
              <p:nvPicPr>
                <p:cNvPr id="1481" name="Input penna 1480">
                  <a:extLst>
                    <a:ext uri="{FF2B5EF4-FFF2-40B4-BE49-F238E27FC236}">
                      <a16:creationId xmlns:a16="http://schemas.microsoft.com/office/drawing/2014/main" id="{439FD786-901E-3741-B76E-8EAD663F8F13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746127" y="3526409"/>
                  <a:ext cx="774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482" name="Input penna 1481">
                  <a:extLst>
                    <a:ext uri="{FF2B5EF4-FFF2-40B4-BE49-F238E27FC236}">
                      <a16:creationId xmlns:a16="http://schemas.microsoft.com/office/drawing/2014/main" id="{B4DA81CA-7DE3-942C-82CF-8A961001212B}"/>
                    </a:ext>
                  </a:extLst>
                </p14:cNvPr>
                <p14:cNvContentPartPr/>
                <p14:nvPr/>
              </p14:nvContentPartPr>
              <p14:xfrm>
                <a:off x="3765567" y="3628649"/>
                <a:ext cx="39240" cy="2160"/>
              </p14:xfrm>
            </p:contentPart>
          </mc:Choice>
          <mc:Fallback>
            <p:pic>
              <p:nvPicPr>
                <p:cNvPr id="1482" name="Input penna 1481">
                  <a:extLst>
                    <a:ext uri="{FF2B5EF4-FFF2-40B4-BE49-F238E27FC236}">
                      <a16:creationId xmlns:a16="http://schemas.microsoft.com/office/drawing/2014/main" id="{B4DA81CA-7DE3-942C-82CF-8A961001212B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758007" y="3621089"/>
                  <a:ext cx="543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483" name="Input penna 1482">
                  <a:extLst>
                    <a:ext uri="{FF2B5EF4-FFF2-40B4-BE49-F238E27FC236}">
                      <a16:creationId xmlns:a16="http://schemas.microsoft.com/office/drawing/2014/main" id="{6D197E56-DD13-7409-B881-D16C51F64F75}"/>
                    </a:ext>
                  </a:extLst>
                </p14:cNvPr>
                <p14:cNvContentPartPr/>
                <p14:nvPr/>
              </p14:nvContentPartPr>
              <p14:xfrm>
                <a:off x="3853767" y="3543329"/>
                <a:ext cx="58680" cy="147960"/>
              </p14:xfrm>
            </p:contentPart>
          </mc:Choice>
          <mc:Fallback>
            <p:pic>
              <p:nvPicPr>
                <p:cNvPr id="1483" name="Input penna 1482">
                  <a:extLst>
                    <a:ext uri="{FF2B5EF4-FFF2-40B4-BE49-F238E27FC236}">
                      <a16:creationId xmlns:a16="http://schemas.microsoft.com/office/drawing/2014/main" id="{6D197E56-DD13-7409-B881-D16C51F64F75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846207" y="3535769"/>
                  <a:ext cx="738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484" name="Input penna 1483">
                  <a:extLst>
                    <a:ext uri="{FF2B5EF4-FFF2-40B4-BE49-F238E27FC236}">
                      <a16:creationId xmlns:a16="http://schemas.microsoft.com/office/drawing/2014/main" id="{2AEB0192-3A55-BDB0-0AC2-E8A569040215}"/>
                    </a:ext>
                  </a:extLst>
                </p14:cNvPr>
                <p14:cNvContentPartPr/>
                <p14:nvPr/>
              </p14:nvContentPartPr>
              <p14:xfrm>
                <a:off x="3928647" y="3567449"/>
                <a:ext cx="61920" cy="70920"/>
              </p14:xfrm>
            </p:contentPart>
          </mc:Choice>
          <mc:Fallback>
            <p:pic>
              <p:nvPicPr>
                <p:cNvPr id="1484" name="Input penna 1483">
                  <a:extLst>
                    <a:ext uri="{FF2B5EF4-FFF2-40B4-BE49-F238E27FC236}">
                      <a16:creationId xmlns:a16="http://schemas.microsoft.com/office/drawing/2014/main" id="{2AEB0192-3A55-BDB0-0AC2-E8A56904021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921087" y="3559889"/>
                  <a:ext cx="770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485" name="Input penna 1484">
                  <a:extLst>
                    <a:ext uri="{FF2B5EF4-FFF2-40B4-BE49-F238E27FC236}">
                      <a16:creationId xmlns:a16="http://schemas.microsoft.com/office/drawing/2014/main" id="{914BBFAB-165E-47E6-1851-CDB628B07860}"/>
                    </a:ext>
                  </a:extLst>
                </p14:cNvPr>
                <p14:cNvContentPartPr/>
                <p14:nvPr/>
              </p14:nvContentPartPr>
              <p14:xfrm>
                <a:off x="4017567" y="3535409"/>
                <a:ext cx="52920" cy="148680"/>
              </p14:xfrm>
            </p:contentPart>
          </mc:Choice>
          <mc:Fallback>
            <p:pic>
              <p:nvPicPr>
                <p:cNvPr id="1485" name="Input penna 1484">
                  <a:extLst>
                    <a:ext uri="{FF2B5EF4-FFF2-40B4-BE49-F238E27FC236}">
                      <a16:creationId xmlns:a16="http://schemas.microsoft.com/office/drawing/2014/main" id="{914BBFAB-165E-47E6-1851-CDB628B07860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010007" y="3527849"/>
                  <a:ext cx="680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486" name="Input penna 1485">
                  <a:extLst>
                    <a:ext uri="{FF2B5EF4-FFF2-40B4-BE49-F238E27FC236}">
                      <a16:creationId xmlns:a16="http://schemas.microsoft.com/office/drawing/2014/main" id="{8A485207-DF0B-499B-58EF-1CFC224DF4D8}"/>
                    </a:ext>
                  </a:extLst>
                </p14:cNvPr>
                <p14:cNvContentPartPr/>
                <p14:nvPr/>
              </p14:nvContentPartPr>
              <p14:xfrm>
                <a:off x="4091727" y="3562769"/>
                <a:ext cx="70560" cy="68400"/>
              </p14:xfrm>
            </p:contentPart>
          </mc:Choice>
          <mc:Fallback>
            <p:pic>
              <p:nvPicPr>
                <p:cNvPr id="1486" name="Input penna 1485">
                  <a:extLst>
                    <a:ext uri="{FF2B5EF4-FFF2-40B4-BE49-F238E27FC236}">
                      <a16:creationId xmlns:a16="http://schemas.microsoft.com/office/drawing/2014/main" id="{8A485207-DF0B-499B-58EF-1CFC224DF4D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084167" y="3555209"/>
                  <a:ext cx="856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487" name="Input penna 1486">
                  <a:extLst>
                    <a:ext uri="{FF2B5EF4-FFF2-40B4-BE49-F238E27FC236}">
                      <a16:creationId xmlns:a16="http://schemas.microsoft.com/office/drawing/2014/main" id="{47800716-5F1A-B12B-97BA-CD0ECF0AAC82}"/>
                    </a:ext>
                  </a:extLst>
                </p14:cNvPr>
                <p14:cNvContentPartPr/>
                <p14:nvPr/>
              </p14:nvContentPartPr>
              <p14:xfrm>
                <a:off x="4161927" y="3509849"/>
                <a:ext cx="45360" cy="38880"/>
              </p14:xfrm>
            </p:contentPart>
          </mc:Choice>
          <mc:Fallback>
            <p:pic>
              <p:nvPicPr>
                <p:cNvPr id="1487" name="Input penna 1486">
                  <a:extLst>
                    <a:ext uri="{FF2B5EF4-FFF2-40B4-BE49-F238E27FC236}">
                      <a16:creationId xmlns:a16="http://schemas.microsoft.com/office/drawing/2014/main" id="{47800716-5F1A-B12B-97BA-CD0ECF0AAC8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154367" y="3502289"/>
                  <a:ext cx="6048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6" name="Gruppo 1495">
            <a:extLst>
              <a:ext uri="{FF2B5EF4-FFF2-40B4-BE49-F238E27FC236}">
                <a16:creationId xmlns:a16="http://schemas.microsoft.com/office/drawing/2014/main" id="{7842C797-F21E-136F-24B4-474A6AED5346}"/>
              </a:ext>
            </a:extLst>
          </p:cNvPr>
          <p:cNvGrpSpPr/>
          <p:nvPr/>
        </p:nvGrpSpPr>
        <p:grpSpPr>
          <a:xfrm>
            <a:off x="3103887" y="3855089"/>
            <a:ext cx="404280" cy="133560"/>
            <a:chOff x="3103887" y="3855089"/>
            <a:chExt cx="404280" cy="13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490" name="Input penna 1489">
                  <a:extLst>
                    <a:ext uri="{FF2B5EF4-FFF2-40B4-BE49-F238E27FC236}">
                      <a16:creationId xmlns:a16="http://schemas.microsoft.com/office/drawing/2014/main" id="{4E2F8037-B3BC-EFE8-DB08-FB72B60E9655}"/>
                    </a:ext>
                  </a:extLst>
                </p14:cNvPr>
                <p14:cNvContentPartPr/>
                <p14:nvPr/>
              </p14:nvContentPartPr>
              <p14:xfrm>
                <a:off x="3103887" y="3867689"/>
                <a:ext cx="83880" cy="120960"/>
              </p14:xfrm>
            </p:contentPart>
          </mc:Choice>
          <mc:Fallback>
            <p:pic>
              <p:nvPicPr>
                <p:cNvPr id="1490" name="Input penna 1489">
                  <a:extLst>
                    <a:ext uri="{FF2B5EF4-FFF2-40B4-BE49-F238E27FC236}">
                      <a16:creationId xmlns:a16="http://schemas.microsoft.com/office/drawing/2014/main" id="{4E2F8037-B3BC-EFE8-DB08-FB72B60E9655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096327" y="3860129"/>
                  <a:ext cx="990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491" name="Input penna 1490">
                  <a:extLst>
                    <a:ext uri="{FF2B5EF4-FFF2-40B4-BE49-F238E27FC236}">
                      <a16:creationId xmlns:a16="http://schemas.microsoft.com/office/drawing/2014/main" id="{DA1813FE-B6CD-9500-04F8-5F297801FABF}"/>
                    </a:ext>
                  </a:extLst>
                </p14:cNvPr>
                <p14:cNvContentPartPr/>
                <p14:nvPr/>
              </p14:nvContentPartPr>
              <p14:xfrm>
                <a:off x="3119007" y="3923849"/>
                <a:ext cx="72000" cy="32400"/>
              </p14:xfrm>
            </p:contentPart>
          </mc:Choice>
          <mc:Fallback>
            <p:pic>
              <p:nvPicPr>
                <p:cNvPr id="1491" name="Input penna 1490">
                  <a:extLst>
                    <a:ext uri="{FF2B5EF4-FFF2-40B4-BE49-F238E27FC236}">
                      <a16:creationId xmlns:a16="http://schemas.microsoft.com/office/drawing/2014/main" id="{DA1813FE-B6CD-9500-04F8-5F297801FAB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111447" y="3916289"/>
                  <a:ext cx="867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492" name="Input penna 1491">
                  <a:extLst>
                    <a:ext uri="{FF2B5EF4-FFF2-40B4-BE49-F238E27FC236}">
                      <a16:creationId xmlns:a16="http://schemas.microsoft.com/office/drawing/2014/main" id="{E9970AC0-1B6B-4B05-5D44-991B429E0F67}"/>
                    </a:ext>
                  </a:extLst>
                </p14:cNvPr>
                <p14:cNvContentPartPr/>
                <p14:nvPr/>
              </p14:nvContentPartPr>
              <p14:xfrm>
                <a:off x="3246807" y="3870929"/>
                <a:ext cx="39960" cy="116640"/>
              </p14:xfrm>
            </p:contentPart>
          </mc:Choice>
          <mc:Fallback>
            <p:pic>
              <p:nvPicPr>
                <p:cNvPr id="1492" name="Input penna 1491">
                  <a:extLst>
                    <a:ext uri="{FF2B5EF4-FFF2-40B4-BE49-F238E27FC236}">
                      <a16:creationId xmlns:a16="http://schemas.microsoft.com/office/drawing/2014/main" id="{E9970AC0-1B6B-4B05-5D44-991B429E0F67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239247" y="3863369"/>
                  <a:ext cx="550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493" name="Input penna 1492">
                  <a:extLst>
                    <a:ext uri="{FF2B5EF4-FFF2-40B4-BE49-F238E27FC236}">
                      <a16:creationId xmlns:a16="http://schemas.microsoft.com/office/drawing/2014/main" id="{068410F3-3E8F-315E-B36E-5FEA8BF35482}"/>
                    </a:ext>
                  </a:extLst>
                </p14:cNvPr>
                <p14:cNvContentPartPr/>
                <p14:nvPr/>
              </p14:nvContentPartPr>
              <p14:xfrm>
                <a:off x="3327807" y="3861209"/>
                <a:ext cx="46080" cy="121680"/>
              </p14:xfrm>
            </p:contentPart>
          </mc:Choice>
          <mc:Fallback>
            <p:pic>
              <p:nvPicPr>
                <p:cNvPr id="1493" name="Input penna 1492">
                  <a:extLst>
                    <a:ext uri="{FF2B5EF4-FFF2-40B4-BE49-F238E27FC236}">
                      <a16:creationId xmlns:a16="http://schemas.microsoft.com/office/drawing/2014/main" id="{068410F3-3E8F-315E-B36E-5FEA8BF3548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320247" y="3853649"/>
                  <a:ext cx="612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494" name="Input penna 1493">
                  <a:extLst>
                    <a:ext uri="{FF2B5EF4-FFF2-40B4-BE49-F238E27FC236}">
                      <a16:creationId xmlns:a16="http://schemas.microsoft.com/office/drawing/2014/main" id="{FB59325E-7C02-E4F7-B1A9-251CCBC4083F}"/>
                    </a:ext>
                  </a:extLst>
                </p14:cNvPr>
                <p14:cNvContentPartPr/>
                <p14:nvPr/>
              </p14:nvContentPartPr>
              <p14:xfrm>
                <a:off x="3426807" y="3855089"/>
                <a:ext cx="81360" cy="70200"/>
              </p14:xfrm>
            </p:contentPart>
          </mc:Choice>
          <mc:Fallback>
            <p:pic>
              <p:nvPicPr>
                <p:cNvPr id="1494" name="Input penna 1493">
                  <a:extLst>
                    <a:ext uri="{FF2B5EF4-FFF2-40B4-BE49-F238E27FC236}">
                      <a16:creationId xmlns:a16="http://schemas.microsoft.com/office/drawing/2014/main" id="{FB59325E-7C02-E4F7-B1A9-251CCBC4083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419247" y="3847529"/>
                  <a:ext cx="9648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7" name="Gruppo 1506">
            <a:extLst>
              <a:ext uri="{FF2B5EF4-FFF2-40B4-BE49-F238E27FC236}">
                <a16:creationId xmlns:a16="http://schemas.microsoft.com/office/drawing/2014/main" id="{45E8E4C0-70D6-7A4E-5210-0935403979CD}"/>
              </a:ext>
            </a:extLst>
          </p:cNvPr>
          <p:cNvGrpSpPr/>
          <p:nvPr/>
        </p:nvGrpSpPr>
        <p:grpSpPr>
          <a:xfrm>
            <a:off x="2897967" y="4777601"/>
            <a:ext cx="477720" cy="410760"/>
            <a:chOff x="2897967" y="4777601"/>
            <a:chExt cx="477720" cy="41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497" name="Input penna 1496">
                  <a:extLst>
                    <a:ext uri="{FF2B5EF4-FFF2-40B4-BE49-F238E27FC236}">
                      <a16:creationId xmlns:a16="http://schemas.microsoft.com/office/drawing/2014/main" id="{E09EBD1A-005C-9963-422B-80232F015D98}"/>
                    </a:ext>
                  </a:extLst>
                </p14:cNvPr>
                <p14:cNvContentPartPr/>
                <p14:nvPr/>
              </p14:nvContentPartPr>
              <p14:xfrm>
                <a:off x="2897967" y="4777601"/>
                <a:ext cx="146520" cy="190080"/>
              </p14:xfrm>
            </p:contentPart>
          </mc:Choice>
          <mc:Fallback>
            <p:pic>
              <p:nvPicPr>
                <p:cNvPr id="1497" name="Input penna 1496">
                  <a:extLst>
                    <a:ext uri="{FF2B5EF4-FFF2-40B4-BE49-F238E27FC236}">
                      <a16:creationId xmlns:a16="http://schemas.microsoft.com/office/drawing/2014/main" id="{E09EBD1A-005C-9963-422B-80232F015D9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890407" y="4770041"/>
                  <a:ext cx="1616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498" name="Input penna 1497">
                  <a:extLst>
                    <a:ext uri="{FF2B5EF4-FFF2-40B4-BE49-F238E27FC236}">
                      <a16:creationId xmlns:a16="http://schemas.microsoft.com/office/drawing/2014/main" id="{5368092A-AA39-C416-6676-0B446CA8A615}"/>
                    </a:ext>
                  </a:extLst>
                </p14:cNvPr>
                <p14:cNvContentPartPr/>
                <p14:nvPr/>
              </p14:nvContentPartPr>
              <p14:xfrm>
                <a:off x="3068607" y="4885601"/>
                <a:ext cx="35640" cy="8280"/>
              </p14:xfrm>
            </p:contentPart>
          </mc:Choice>
          <mc:Fallback>
            <p:pic>
              <p:nvPicPr>
                <p:cNvPr id="1498" name="Input penna 1497">
                  <a:extLst>
                    <a:ext uri="{FF2B5EF4-FFF2-40B4-BE49-F238E27FC236}">
                      <a16:creationId xmlns:a16="http://schemas.microsoft.com/office/drawing/2014/main" id="{5368092A-AA39-C416-6676-0B446CA8A61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061047" y="4878401"/>
                  <a:ext cx="504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499" name="Input penna 1498">
                  <a:extLst>
                    <a:ext uri="{FF2B5EF4-FFF2-40B4-BE49-F238E27FC236}">
                      <a16:creationId xmlns:a16="http://schemas.microsoft.com/office/drawing/2014/main" id="{E8FBAF17-FF2A-777E-0FAA-6AAA39108827}"/>
                    </a:ext>
                  </a:extLst>
                </p14:cNvPr>
                <p14:cNvContentPartPr/>
                <p14:nvPr/>
              </p14:nvContentPartPr>
              <p14:xfrm>
                <a:off x="3106407" y="4793081"/>
                <a:ext cx="12960" cy="183240"/>
              </p14:xfrm>
            </p:contentPart>
          </mc:Choice>
          <mc:Fallback>
            <p:pic>
              <p:nvPicPr>
                <p:cNvPr id="1499" name="Input penna 1498">
                  <a:extLst>
                    <a:ext uri="{FF2B5EF4-FFF2-40B4-BE49-F238E27FC236}">
                      <a16:creationId xmlns:a16="http://schemas.microsoft.com/office/drawing/2014/main" id="{E8FBAF17-FF2A-777E-0FAA-6AAA39108827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098847" y="4785521"/>
                  <a:ext cx="280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500" name="Input penna 1499">
                  <a:extLst>
                    <a:ext uri="{FF2B5EF4-FFF2-40B4-BE49-F238E27FC236}">
                      <a16:creationId xmlns:a16="http://schemas.microsoft.com/office/drawing/2014/main" id="{DFD31084-D437-A782-F742-A88A6232FDE2}"/>
                    </a:ext>
                  </a:extLst>
                </p14:cNvPr>
                <p14:cNvContentPartPr/>
                <p14:nvPr/>
              </p14:nvContentPartPr>
              <p14:xfrm>
                <a:off x="3026127" y="5073161"/>
                <a:ext cx="21600" cy="90360"/>
              </p14:xfrm>
            </p:contentPart>
          </mc:Choice>
          <mc:Fallback>
            <p:pic>
              <p:nvPicPr>
                <p:cNvPr id="1500" name="Input penna 1499">
                  <a:extLst>
                    <a:ext uri="{FF2B5EF4-FFF2-40B4-BE49-F238E27FC236}">
                      <a16:creationId xmlns:a16="http://schemas.microsoft.com/office/drawing/2014/main" id="{DFD31084-D437-A782-F742-A88A6232FDE2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018567" y="5065601"/>
                  <a:ext cx="36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501" name="Input penna 1500">
                  <a:extLst>
                    <a:ext uri="{FF2B5EF4-FFF2-40B4-BE49-F238E27FC236}">
                      <a16:creationId xmlns:a16="http://schemas.microsoft.com/office/drawing/2014/main" id="{8A95B20E-0FF0-2038-E7BB-C1507D28A35F}"/>
                    </a:ext>
                  </a:extLst>
                </p14:cNvPr>
                <p14:cNvContentPartPr/>
                <p14:nvPr/>
              </p14:nvContentPartPr>
              <p14:xfrm>
                <a:off x="3027927" y="5054801"/>
                <a:ext cx="74520" cy="133560"/>
              </p14:xfrm>
            </p:contentPart>
          </mc:Choice>
          <mc:Fallback>
            <p:pic>
              <p:nvPicPr>
                <p:cNvPr id="1501" name="Input penna 1500">
                  <a:extLst>
                    <a:ext uri="{FF2B5EF4-FFF2-40B4-BE49-F238E27FC236}">
                      <a16:creationId xmlns:a16="http://schemas.microsoft.com/office/drawing/2014/main" id="{8A95B20E-0FF0-2038-E7BB-C1507D28A35F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020367" y="5047241"/>
                  <a:ext cx="892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502" name="Input penna 1501">
                  <a:extLst>
                    <a:ext uri="{FF2B5EF4-FFF2-40B4-BE49-F238E27FC236}">
                      <a16:creationId xmlns:a16="http://schemas.microsoft.com/office/drawing/2014/main" id="{B08C5D8C-793A-6039-A5F9-E2E9B32407CA}"/>
                    </a:ext>
                  </a:extLst>
                </p14:cNvPr>
                <p14:cNvContentPartPr/>
                <p14:nvPr/>
              </p14:nvContentPartPr>
              <p14:xfrm>
                <a:off x="3177687" y="4849961"/>
                <a:ext cx="9000" cy="123840"/>
              </p14:xfrm>
            </p:contentPart>
          </mc:Choice>
          <mc:Fallback>
            <p:pic>
              <p:nvPicPr>
                <p:cNvPr id="1502" name="Input penna 1501">
                  <a:extLst>
                    <a:ext uri="{FF2B5EF4-FFF2-40B4-BE49-F238E27FC236}">
                      <a16:creationId xmlns:a16="http://schemas.microsoft.com/office/drawing/2014/main" id="{B08C5D8C-793A-6039-A5F9-E2E9B32407C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3170127" y="4842401"/>
                  <a:ext cx="241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503" name="Input penna 1502">
                  <a:extLst>
                    <a:ext uri="{FF2B5EF4-FFF2-40B4-BE49-F238E27FC236}">
                      <a16:creationId xmlns:a16="http://schemas.microsoft.com/office/drawing/2014/main" id="{A53FC6AD-1618-E221-B071-C51088C9ADF8}"/>
                    </a:ext>
                  </a:extLst>
                </p14:cNvPr>
                <p14:cNvContentPartPr/>
                <p14:nvPr/>
              </p14:nvContentPartPr>
              <p14:xfrm>
                <a:off x="3165087" y="4844561"/>
                <a:ext cx="90720" cy="143280"/>
              </p14:xfrm>
            </p:contentPart>
          </mc:Choice>
          <mc:Fallback>
            <p:pic>
              <p:nvPicPr>
                <p:cNvPr id="1503" name="Input penna 1502">
                  <a:extLst>
                    <a:ext uri="{FF2B5EF4-FFF2-40B4-BE49-F238E27FC236}">
                      <a16:creationId xmlns:a16="http://schemas.microsoft.com/office/drawing/2014/main" id="{A53FC6AD-1618-E221-B071-C51088C9ADF8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157887" y="4837001"/>
                  <a:ext cx="1058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504" name="Input penna 1503">
                  <a:extLst>
                    <a:ext uri="{FF2B5EF4-FFF2-40B4-BE49-F238E27FC236}">
                      <a16:creationId xmlns:a16="http://schemas.microsoft.com/office/drawing/2014/main" id="{68F7E8AE-3F43-FE17-11CE-C6103977FBCE}"/>
                    </a:ext>
                  </a:extLst>
                </p14:cNvPr>
                <p14:cNvContentPartPr/>
                <p14:nvPr/>
              </p14:nvContentPartPr>
              <p14:xfrm>
                <a:off x="3301527" y="4822601"/>
                <a:ext cx="360" cy="145080"/>
              </p14:xfrm>
            </p:contentPart>
          </mc:Choice>
          <mc:Fallback>
            <p:pic>
              <p:nvPicPr>
                <p:cNvPr id="1504" name="Input penna 1503">
                  <a:extLst>
                    <a:ext uri="{FF2B5EF4-FFF2-40B4-BE49-F238E27FC236}">
                      <a16:creationId xmlns:a16="http://schemas.microsoft.com/office/drawing/2014/main" id="{68F7E8AE-3F43-FE17-11CE-C6103977FBCE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293967" y="4815041"/>
                  <a:ext cx="154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505" name="Input penna 1504">
                  <a:extLst>
                    <a:ext uri="{FF2B5EF4-FFF2-40B4-BE49-F238E27FC236}">
                      <a16:creationId xmlns:a16="http://schemas.microsoft.com/office/drawing/2014/main" id="{D7AE9CF8-C529-A84D-C2C8-FE77CD36BAF3}"/>
                    </a:ext>
                  </a:extLst>
                </p14:cNvPr>
                <p14:cNvContentPartPr/>
                <p14:nvPr/>
              </p14:nvContentPartPr>
              <p14:xfrm>
                <a:off x="3311247" y="4883081"/>
                <a:ext cx="64440" cy="21240"/>
              </p14:xfrm>
            </p:contentPart>
          </mc:Choice>
          <mc:Fallback>
            <p:pic>
              <p:nvPicPr>
                <p:cNvPr id="1505" name="Input penna 1504">
                  <a:extLst>
                    <a:ext uri="{FF2B5EF4-FFF2-40B4-BE49-F238E27FC236}">
                      <a16:creationId xmlns:a16="http://schemas.microsoft.com/office/drawing/2014/main" id="{D7AE9CF8-C529-A84D-C2C8-FE77CD36BAF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304047" y="4875521"/>
                  <a:ext cx="79560" cy="3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5" name="Gruppo 1514">
            <a:extLst>
              <a:ext uri="{FF2B5EF4-FFF2-40B4-BE49-F238E27FC236}">
                <a16:creationId xmlns:a16="http://schemas.microsoft.com/office/drawing/2014/main" id="{72113877-5298-B972-4FB1-683820DE4890}"/>
              </a:ext>
            </a:extLst>
          </p:cNvPr>
          <p:cNvGrpSpPr/>
          <p:nvPr/>
        </p:nvGrpSpPr>
        <p:grpSpPr>
          <a:xfrm>
            <a:off x="2891127" y="5387801"/>
            <a:ext cx="468720" cy="207000"/>
            <a:chOff x="2891127" y="5387801"/>
            <a:chExt cx="46872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508" name="Input penna 1507">
                  <a:extLst>
                    <a:ext uri="{FF2B5EF4-FFF2-40B4-BE49-F238E27FC236}">
                      <a16:creationId xmlns:a16="http://schemas.microsoft.com/office/drawing/2014/main" id="{461B253B-F9A8-6250-1855-8E76FB3D5577}"/>
                    </a:ext>
                  </a:extLst>
                </p14:cNvPr>
                <p14:cNvContentPartPr/>
                <p14:nvPr/>
              </p14:nvContentPartPr>
              <p14:xfrm>
                <a:off x="2891127" y="5441801"/>
                <a:ext cx="93240" cy="153000"/>
              </p14:xfrm>
            </p:contentPart>
          </mc:Choice>
          <mc:Fallback>
            <p:pic>
              <p:nvPicPr>
                <p:cNvPr id="1508" name="Input penna 1507">
                  <a:extLst>
                    <a:ext uri="{FF2B5EF4-FFF2-40B4-BE49-F238E27FC236}">
                      <a16:creationId xmlns:a16="http://schemas.microsoft.com/office/drawing/2014/main" id="{461B253B-F9A8-6250-1855-8E76FB3D5577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883567" y="5434241"/>
                  <a:ext cx="1083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509" name="Input penna 1508">
                  <a:extLst>
                    <a:ext uri="{FF2B5EF4-FFF2-40B4-BE49-F238E27FC236}">
                      <a16:creationId xmlns:a16="http://schemas.microsoft.com/office/drawing/2014/main" id="{54931D4D-965B-ADA5-A5E9-BF1BB090A24D}"/>
                    </a:ext>
                  </a:extLst>
                </p14:cNvPr>
                <p14:cNvContentPartPr/>
                <p14:nvPr/>
              </p14:nvContentPartPr>
              <p14:xfrm>
                <a:off x="3032967" y="5443601"/>
                <a:ext cx="7200" cy="92880"/>
              </p14:xfrm>
            </p:contentPart>
          </mc:Choice>
          <mc:Fallback>
            <p:pic>
              <p:nvPicPr>
                <p:cNvPr id="1509" name="Input penna 1508">
                  <a:extLst>
                    <a:ext uri="{FF2B5EF4-FFF2-40B4-BE49-F238E27FC236}">
                      <a16:creationId xmlns:a16="http://schemas.microsoft.com/office/drawing/2014/main" id="{54931D4D-965B-ADA5-A5E9-BF1BB090A24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3025407" y="5436041"/>
                  <a:ext cx="223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510" name="Input penna 1509">
                  <a:extLst>
                    <a:ext uri="{FF2B5EF4-FFF2-40B4-BE49-F238E27FC236}">
                      <a16:creationId xmlns:a16="http://schemas.microsoft.com/office/drawing/2014/main" id="{0B16456B-8B51-B6BC-3181-3F1E7EABAEB3}"/>
                    </a:ext>
                  </a:extLst>
                </p14:cNvPr>
                <p14:cNvContentPartPr/>
                <p14:nvPr/>
              </p14:nvContentPartPr>
              <p14:xfrm>
                <a:off x="3043047" y="5422361"/>
                <a:ext cx="92520" cy="108720"/>
              </p14:xfrm>
            </p:contentPart>
          </mc:Choice>
          <mc:Fallback>
            <p:pic>
              <p:nvPicPr>
                <p:cNvPr id="1510" name="Input penna 1509">
                  <a:extLst>
                    <a:ext uri="{FF2B5EF4-FFF2-40B4-BE49-F238E27FC236}">
                      <a16:creationId xmlns:a16="http://schemas.microsoft.com/office/drawing/2014/main" id="{0B16456B-8B51-B6BC-3181-3F1E7EABAEB3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035487" y="5414801"/>
                  <a:ext cx="107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511" name="Input penna 1510">
                  <a:extLst>
                    <a:ext uri="{FF2B5EF4-FFF2-40B4-BE49-F238E27FC236}">
                      <a16:creationId xmlns:a16="http://schemas.microsoft.com/office/drawing/2014/main" id="{B285039C-E3B2-FF5E-646B-0662F7BCED4C}"/>
                    </a:ext>
                  </a:extLst>
                </p14:cNvPr>
                <p14:cNvContentPartPr/>
                <p14:nvPr/>
              </p14:nvContentPartPr>
              <p14:xfrm>
                <a:off x="3152847" y="5412281"/>
                <a:ext cx="74880" cy="113760"/>
              </p14:xfrm>
            </p:contentPart>
          </mc:Choice>
          <mc:Fallback>
            <p:pic>
              <p:nvPicPr>
                <p:cNvPr id="1511" name="Input penna 1510">
                  <a:extLst>
                    <a:ext uri="{FF2B5EF4-FFF2-40B4-BE49-F238E27FC236}">
                      <a16:creationId xmlns:a16="http://schemas.microsoft.com/office/drawing/2014/main" id="{B285039C-E3B2-FF5E-646B-0662F7BCED4C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145287" y="5404721"/>
                  <a:ext cx="900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512" name="Input penna 1511">
                  <a:extLst>
                    <a:ext uri="{FF2B5EF4-FFF2-40B4-BE49-F238E27FC236}">
                      <a16:creationId xmlns:a16="http://schemas.microsoft.com/office/drawing/2014/main" id="{50E999B0-B033-471E-AB7D-E0B5EB3145C2}"/>
                    </a:ext>
                  </a:extLst>
                </p14:cNvPr>
                <p14:cNvContentPartPr/>
                <p14:nvPr/>
              </p14:nvContentPartPr>
              <p14:xfrm>
                <a:off x="3272007" y="5387801"/>
                <a:ext cx="65520" cy="108720"/>
              </p14:xfrm>
            </p:contentPart>
          </mc:Choice>
          <mc:Fallback>
            <p:pic>
              <p:nvPicPr>
                <p:cNvPr id="1512" name="Input penna 1511">
                  <a:extLst>
                    <a:ext uri="{FF2B5EF4-FFF2-40B4-BE49-F238E27FC236}">
                      <a16:creationId xmlns:a16="http://schemas.microsoft.com/office/drawing/2014/main" id="{50E999B0-B033-471E-AB7D-E0B5EB3145C2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264447" y="5380241"/>
                  <a:ext cx="80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513" name="Input penna 1512">
                  <a:extLst>
                    <a:ext uri="{FF2B5EF4-FFF2-40B4-BE49-F238E27FC236}">
                      <a16:creationId xmlns:a16="http://schemas.microsoft.com/office/drawing/2014/main" id="{7796DC09-76D5-DED8-C2AD-B40F838C8D5E}"/>
                    </a:ext>
                  </a:extLst>
                </p14:cNvPr>
                <p14:cNvContentPartPr/>
                <p14:nvPr/>
              </p14:nvContentPartPr>
              <p14:xfrm>
                <a:off x="3304407" y="5423441"/>
                <a:ext cx="55440" cy="30240"/>
              </p14:xfrm>
            </p:contentPart>
          </mc:Choice>
          <mc:Fallback>
            <p:pic>
              <p:nvPicPr>
                <p:cNvPr id="1513" name="Input penna 1512">
                  <a:extLst>
                    <a:ext uri="{FF2B5EF4-FFF2-40B4-BE49-F238E27FC236}">
                      <a16:creationId xmlns:a16="http://schemas.microsoft.com/office/drawing/2014/main" id="{7796DC09-76D5-DED8-C2AD-B40F838C8D5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296847" y="5415881"/>
                  <a:ext cx="7056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9" name="Gruppo 1528">
            <a:extLst>
              <a:ext uri="{FF2B5EF4-FFF2-40B4-BE49-F238E27FC236}">
                <a16:creationId xmlns:a16="http://schemas.microsoft.com/office/drawing/2014/main" id="{7F282223-DF5E-3660-C3FF-6232B16E2A48}"/>
              </a:ext>
            </a:extLst>
          </p:cNvPr>
          <p:cNvGrpSpPr/>
          <p:nvPr/>
        </p:nvGrpSpPr>
        <p:grpSpPr>
          <a:xfrm>
            <a:off x="3467127" y="4847081"/>
            <a:ext cx="586080" cy="164880"/>
            <a:chOff x="3467127" y="4847081"/>
            <a:chExt cx="586080" cy="16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516" name="Input penna 1515">
                  <a:extLst>
                    <a:ext uri="{FF2B5EF4-FFF2-40B4-BE49-F238E27FC236}">
                      <a16:creationId xmlns:a16="http://schemas.microsoft.com/office/drawing/2014/main" id="{B1E10F1C-0628-1436-BE11-738531B2C175}"/>
                    </a:ext>
                  </a:extLst>
                </p14:cNvPr>
                <p14:cNvContentPartPr/>
                <p14:nvPr/>
              </p14:nvContentPartPr>
              <p14:xfrm>
                <a:off x="3467127" y="4847081"/>
                <a:ext cx="63360" cy="25200"/>
              </p14:xfrm>
            </p:contentPart>
          </mc:Choice>
          <mc:Fallback>
            <p:pic>
              <p:nvPicPr>
                <p:cNvPr id="1516" name="Input penna 1515">
                  <a:extLst>
                    <a:ext uri="{FF2B5EF4-FFF2-40B4-BE49-F238E27FC236}">
                      <a16:creationId xmlns:a16="http://schemas.microsoft.com/office/drawing/2014/main" id="{B1E10F1C-0628-1436-BE11-738531B2C17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459927" y="4839881"/>
                  <a:ext cx="78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517" name="Input penna 1516">
                  <a:extLst>
                    <a:ext uri="{FF2B5EF4-FFF2-40B4-BE49-F238E27FC236}">
                      <a16:creationId xmlns:a16="http://schemas.microsoft.com/office/drawing/2014/main" id="{1A44AE1F-AE87-9E1A-9A1B-00B2D1B9F739}"/>
                    </a:ext>
                  </a:extLst>
                </p14:cNvPr>
                <p14:cNvContentPartPr/>
                <p14:nvPr/>
              </p14:nvContentPartPr>
              <p14:xfrm>
                <a:off x="3480087" y="4973081"/>
                <a:ext cx="71280" cy="5040"/>
              </p14:xfrm>
            </p:contentPart>
          </mc:Choice>
          <mc:Fallback>
            <p:pic>
              <p:nvPicPr>
                <p:cNvPr id="1517" name="Input penna 1516">
                  <a:extLst>
                    <a:ext uri="{FF2B5EF4-FFF2-40B4-BE49-F238E27FC236}">
                      <a16:creationId xmlns:a16="http://schemas.microsoft.com/office/drawing/2014/main" id="{1A44AE1F-AE87-9E1A-9A1B-00B2D1B9F739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3472527" y="4965521"/>
                  <a:ext cx="864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518" name="Input penna 1517">
                  <a:extLst>
                    <a:ext uri="{FF2B5EF4-FFF2-40B4-BE49-F238E27FC236}">
                      <a16:creationId xmlns:a16="http://schemas.microsoft.com/office/drawing/2014/main" id="{B9C0AAA3-0ED6-6514-FD6B-E296129AC4B1}"/>
                    </a:ext>
                  </a:extLst>
                </p14:cNvPr>
                <p14:cNvContentPartPr/>
                <p14:nvPr/>
              </p14:nvContentPartPr>
              <p14:xfrm>
                <a:off x="3605007" y="4911161"/>
                <a:ext cx="6120" cy="88560"/>
              </p14:xfrm>
            </p:contentPart>
          </mc:Choice>
          <mc:Fallback>
            <p:pic>
              <p:nvPicPr>
                <p:cNvPr id="1518" name="Input penna 1517">
                  <a:extLst>
                    <a:ext uri="{FF2B5EF4-FFF2-40B4-BE49-F238E27FC236}">
                      <a16:creationId xmlns:a16="http://schemas.microsoft.com/office/drawing/2014/main" id="{B9C0AAA3-0ED6-6514-FD6B-E296129AC4B1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3597447" y="4903601"/>
                  <a:ext cx="21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519" name="Input penna 1518">
                  <a:extLst>
                    <a:ext uri="{FF2B5EF4-FFF2-40B4-BE49-F238E27FC236}">
                      <a16:creationId xmlns:a16="http://schemas.microsoft.com/office/drawing/2014/main" id="{162F829F-A34F-2ADD-01A7-B8445A3AF69C}"/>
                    </a:ext>
                  </a:extLst>
                </p14:cNvPr>
                <p14:cNvContentPartPr/>
                <p14:nvPr/>
              </p14:nvContentPartPr>
              <p14:xfrm>
                <a:off x="3610407" y="4910441"/>
                <a:ext cx="360" cy="360"/>
              </p14:xfrm>
            </p:contentPart>
          </mc:Choice>
          <mc:Fallback>
            <p:pic>
              <p:nvPicPr>
                <p:cNvPr id="1519" name="Input penna 1518">
                  <a:extLst>
                    <a:ext uri="{FF2B5EF4-FFF2-40B4-BE49-F238E27FC236}">
                      <a16:creationId xmlns:a16="http://schemas.microsoft.com/office/drawing/2014/main" id="{162F829F-A34F-2ADD-01A7-B8445A3AF69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02847" y="49028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520" name="Input penna 1519">
                  <a:extLst>
                    <a:ext uri="{FF2B5EF4-FFF2-40B4-BE49-F238E27FC236}">
                      <a16:creationId xmlns:a16="http://schemas.microsoft.com/office/drawing/2014/main" id="{0D8341C8-92CD-3E7C-161B-D0B4278B4A42}"/>
                    </a:ext>
                  </a:extLst>
                </p14:cNvPr>
                <p14:cNvContentPartPr/>
                <p14:nvPr/>
              </p14:nvContentPartPr>
              <p14:xfrm>
                <a:off x="3610407" y="4910441"/>
                <a:ext cx="360" cy="360"/>
              </p14:xfrm>
            </p:contentPart>
          </mc:Choice>
          <mc:Fallback>
            <p:pic>
              <p:nvPicPr>
                <p:cNvPr id="1520" name="Input penna 1519">
                  <a:extLst>
                    <a:ext uri="{FF2B5EF4-FFF2-40B4-BE49-F238E27FC236}">
                      <a16:creationId xmlns:a16="http://schemas.microsoft.com/office/drawing/2014/main" id="{0D8341C8-92CD-3E7C-161B-D0B4278B4A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02847" y="49028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521" name="Input penna 1520">
                  <a:extLst>
                    <a:ext uri="{FF2B5EF4-FFF2-40B4-BE49-F238E27FC236}">
                      <a16:creationId xmlns:a16="http://schemas.microsoft.com/office/drawing/2014/main" id="{15FEB7A9-D65E-AF32-AF9D-02C66526C9DB}"/>
                    </a:ext>
                  </a:extLst>
                </p14:cNvPr>
                <p14:cNvContentPartPr/>
                <p14:nvPr/>
              </p14:nvContentPartPr>
              <p14:xfrm>
                <a:off x="3721647" y="4885601"/>
                <a:ext cx="51840" cy="112680"/>
              </p14:xfrm>
            </p:contentPart>
          </mc:Choice>
          <mc:Fallback>
            <p:pic>
              <p:nvPicPr>
                <p:cNvPr id="1521" name="Input penna 1520">
                  <a:extLst>
                    <a:ext uri="{FF2B5EF4-FFF2-40B4-BE49-F238E27FC236}">
                      <a16:creationId xmlns:a16="http://schemas.microsoft.com/office/drawing/2014/main" id="{15FEB7A9-D65E-AF32-AF9D-02C66526C9DB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714087" y="4878401"/>
                  <a:ext cx="669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522" name="Input penna 1521">
                  <a:extLst>
                    <a:ext uri="{FF2B5EF4-FFF2-40B4-BE49-F238E27FC236}">
                      <a16:creationId xmlns:a16="http://schemas.microsoft.com/office/drawing/2014/main" id="{1B7E4CE2-CCE3-53FE-8C0F-07CAB03D903B}"/>
                    </a:ext>
                  </a:extLst>
                </p14:cNvPr>
                <p14:cNvContentPartPr/>
                <p14:nvPr/>
              </p14:nvContentPartPr>
              <p14:xfrm>
                <a:off x="3742887" y="4947881"/>
                <a:ext cx="37800" cy="9000"/>
              </p14:xfrm>
            </p:contentPart>
          </mc:Choice>
          <mc:Fallback>
            <p:pic>
              <p:nvPicPr>
                <p:cNvPr id="1522" name="Input penna 1521">
                  <a:extLst>
                    <a:ext uri="{FF2B5EF4-FFF2-40B4-BE49-F238E27FC236}">
                      <a16:creationId xmlns:a16="http://schemas.microsoft.com/office/drawing/2014/main" id="{1B7E4CE2-CCE3-53FE-8C0F-07CAB03D903B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735327" y="4940321"/>
                  <a:ext cx="529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523" name="Input penna 1522">
                  <a:extLst>
                    <a:ext uri="{FF2B5EF4-FFF2-40B4-BE49-F238E27FC236}">
                      <a16:creationId xmlns:a16="http://schemas.microsoft.com/office/drawing/2014/main" id="{620031F1-5FBC-5740-FC4D-0A71A38D034D}"/>
                    </a:ext>
                  </a:extLst>
                </p14:cNvPr>
                <p14:cNvContentPartPr/>
                <p14:nvPr/>
              </p14:nvContentPartPr>
              <p14:xfrm>
                <a:off x="3605007" y="4880561"/>
                <a:ext cx="93240" cy="117720"/>
              </p14:xfrm>
            </p:contentPart>
          </mc:Choice>
          <mc:Fallback>
            <p:pic>
              <p:nvPicPr>
                <p:cNvPr id="1523" name="Input penna 1522">
                  <a:extLst>
                    <a:ext uri="{FF2B5EF4-FFF2-40B4-BE49-F238E27FC236}">
                      <a16:creationId xmlns:a16="http://schemas.microsoft.com/office/drawing/2014/main" id="{620031F1-5FBC-5740-FC4D-0A71A38D034D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597447" y="4873001"/>
                  <a:ext cx="1083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524" name="Input penna 1523">
                  <a:extLst>
                    <a:ext uri="{FF2B5EF4-FFF2-40B4-BE49-F238E27FC236}">
                      <a16:creationId xmlns:a16="http://schemas.microsoft.com/office/drawing/2014/main" id="{5FBB19A0-7210-9D92-3262-EAE89D7C99BC}"/>
                    </a:ext>
                  </a:extLst>
                </p14:cNvPr>
                <p14:cNvContentPartPr/>
                <p14:nvPr/>
              </p14:nvContentPartPr>
              <p14:xfrm>
                <a:off x="3812367" y="4896761"/>
                <a:ext cx="47520" cy="75960"/>
              </p14:xfrm>
            </p:contentPart>
          </mc:Choice>
          <mc:Fallback>
            <p:pic>
              <p:nvPicPr>
                <p:cNvPr id="1524" name="Input penna 1523">
                  <a:extLst>
                    <a:ext uri="{FF2B5EF4-FFF2-40B4-BE49-F238E27FC236}">
                      <a16:creationId xmlns:a16="http://schemas.microsoft.com/office/drawing/2014/main" id="{5FBB19A0-7210-9D92-3262-EAE89D7C99B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804807" y="4889201"/>
                  <a:ext cx="626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525" name="Input penna 1524">
                  <a:extLst>
                    <a:ext uri="{FF2B5EF4-FFF2-40B4-BE49-F238E27FC236}">
                      <a16:creationId xmlns:a16="http://schemas.microsoft.com/office/drawing/2014/main" id="{3D5A5D01-794B-2540-4FA4-38EC4E5DB163}"/>
                    </a:ext>
                  </a:extLst>
                </p14:cNvPr>
                <p14:cNvContentPartPr/>
                <p14:nvPr/>
              </p14:nvContentPartPr>
              <p14:xfrm>
                <a:off x="3897687" y="4907921"/>
                <a:ext cx="38160" cy="75600"/>
              </p14:xfrm>
            </p:contentPart>
          </mc:Choice>
          <mc:Fallback>
            <p:pic>
              <p:nvPicPr>
                <p:cNvPr id="1525" name="Input penna 1524">
                  <a:extLst>
                    <a:ext uri="{FF2B5EF4-FFF2-40B4-BE49-F238E27FC236}">
                      <a16:creationId xmlns:a16="http://schemas.microsoft.com/office/drawing/2014/main" id="{3D5A5D01-794B-2540-4FA4-38EC4E5DB163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890127" y="4900361"/>
                  <a:ext cx="52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526" name="Input penna 1525">
                  <a:extLst>
                    <a:ext uri="{FF2B5EF4-FFF2-40B4-BE49-F238E27FC236}">
                      <a16:creationId xmlns:a16="http://schemas.microsoft.com/office/drawing/2014/main" id="{C50469E9-A118-D239-3A82-3F2800EAE798}"/>
                    </a:ext>
                  </a:extLst>
                </p14:cNvPr>
                <p14:cNvContentPartPr/>
                <p14:nvPr/>
              </p14:nvContentPartPr>
              <p14:xfrm>
                <a:off x="3999567" y="4893521"/>
                <a:ext cx="42840" cy="118440"/>
              </p14:xfrm>
            </p:contentPart>
          </mc:Choice>
          <mc:Fallback>
            <p:pic>
              <p:nvPicPr>
                <p:cNvPr id="1526" name="Input penna 1525">
                  <a:extLst>
                    <a:ext uri="{FF2B5EF4-FFF2-40B4-BE49-F238E27FC236}">
                      <a16:creationId xmlns:a16="http://schemas.microsoft.com/office/drawing/2014/main" id="{C50469E9-A118-D239-3A82-3F2800EAE798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992007" y="4885961"/>
                  <a:ext cx="579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527" name="Input penna 1526">
                  <a:extLst>
                    <a:ext uri="{FF2B5EF4-FFF2-40B4-BE49-F238E27FC236}">
                      <a16:creationId xmlns:a16="http://schemas.microsoft.com/office/drawing/2014/main" id="{F52D5DC4-8FCB-1DC0-6925-165EB188EA3B}"/>
                    </a:ext>
                  </a:extLst>
                </p14:cNvPr>
                <p14:cNvContentPartPr/>
                <p14:nvPr/>
              </p14:nvContentPartPr>
              <p14:xfrm>
                <a:off x="3989487" y="4937801"/>
                <a:ext cx="63720" cy="14040"/>
              </p14:xfrm>
            </p:contentPart>
          </mc:Choice>
          <mc:Fallback>
            <p:pic>
              <p:nvPicPr>
                <p:cNvPr id="1527" name="Input penna 1526">
                  <a:extLst>
                    <a:ext uri="{FF2B5EF4-FFF2-40B4-BE49-F238E27FC236}">
                      <a16:creationId xmlns:a16="http://schemas.microsoft.com/office/drawing/2014/main" id="{F52D5DC4-8FCB-1DC0-6925-165EB188EA3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981927" y="4930601"/>
                  <a:ext cx="78840" cy="29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225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140ED-AC02-B45B-EFF5-3C45F9F6D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TextBox 3">
            <a:extLst>
              <a:ext uri="{FF2B5EF4-FFF2-40B4-BE49-F238E27FC236}">
                <a16:creationId xmlns:a16="http://schemas.microsoft.com/office/drawing/2014/main" id="{55AA1EBE-0A47-63A5-61F3-B459115C2EB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02" name="TextBox 5">
            <a:extLst>
              <a:ext uri="{FF2B5EF4-FFF2-40B4-BE49-F238E27FC236}">
                <a16:creationId xmlns:a16="http://schemas.microsoft.com/office/drawing/2014/main" id="{9BE3B89E-1A73-F29C-2ED5-B34ADDBE92EC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16" name="그룹 12">
            <a:extLst>
              <a:ext uri="{FF2B5EF4-FFF2-40B4-BE49-F238E27FC236}">
                <a16:creationId xmlns:a16="http://schemas.microsoft.com/office/drawing/2014/main" id="{FE1C57AC-70BE-A32F-38AF-515116B7B8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03" name="직사각형 13">
              <a:extLst>
                <a:ext uri="{FF2B5EF4-FFF2-40B4-BE49-F238E27FC236}">
                  <a16:creationId xmlns:a16="http://schemas.microsoft.com/office/drawing/2014/main" id="{7FB0EDD3-4C51-E41F-5771-883BF56983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14">
              <a:extLst>
                <a:ext uri="{FF2B5EF4-FFF2-40B4-BE49-F238E27FC236}">
                  <a16:creationId xmlns:a16="http://schemas.microsoft.com/office/drawing/2014/main" id="{B589B578-F7D6-BE7B-4A77-2FB86941AF6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15">
              <a:extLst>
                <a:ext uri="{FF2B5EF4-FFF2-40B4-BE49-F238E27FC236}">
                  <a16:creationId xmlns:a16="http://schemas.microsoft.com/office/drawing/2014/main" id="{254BDED0-E32E-7875-8678-10833659482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16">
              <a:extLst>
                <a:ext uri="{FF2B5EF4-FFF2-40B4-BE49-F238E27FC236}">
                  <a16:creationId xmlns:a16="http://schemas.microsoft.com/office/drawing/2014/main" id="{A8B0A6F1-92EF-33B4-BE46-26566AEF4B7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17">
              <a:extLst>
                <a:ext uri="{FF2B5EF4-FFF2-40B4-BE49-F238E27FC236}">
                  <a16:creationId xmlns:a16="http://schemas.microsoft.com/office/drawing/2014/main" id="{E4B9C08D-24B8-962B-DF2B-29719F9F604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18">
              <a:extLst>
                <a:ext uri="{FF2B5EF4-FFF2-40B4-BE49-F238E27FC236}">
                  <a16:creationId xmlns:a16="http://schemas.microsoft.com/office/drawing/2014/main" id="{6906F551-BDFE-21AC-A1AB-FEB142DB3AA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19">
              <a:extLst>
                <a:ext uri="{FF2B5EF4-FFF2-40B4-BE49-F238E27FC236}">
                  <a16:creationId xmlns:a16="http://schemas.microsoft.com/office/drawing/2014/main" id="{3CE87A7E-726F-3BBF-8125-2ACB3DCCFA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20">
              <a:extLst>
                <a:ext uri="{FF2B5EF4-FFF2-40B4-BE49-F238E27FC236}">
                  <a16:creationId xmlns:a16="http://schemas.microsoft.com/office/drawing/2014/main" id="{429D0C83-28BA-6A7D-B24F-1A503E836CA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21">
              <a:extLst>
                <a:ext uri="{FF2B5EF4-FFF2-40B4-BE49-F238E27FC236}">
                  <a16:creationId xmlns:a16="http://schemas.microsoft.com/office/drawing/2014/main" id="{46A57A0B-EF8E-DDD4-CB70-0D489DE7E89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22">
              <a:extLst>
                <a:ext uri="{FF2B5EF4-FFF2-40B4-BE49-F238E27FC236}">
                  <a16:creationId xmlns:a16="http://schemas.microsoft.com/office/drawing/2014/main" id="{A536DDED-0688-6288-1DF1-FAAB4602206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23">
              <a:extLst>
                <a:ext uri="{FF2B5EF4-FFF2-40B4-BE49-F238E27FC236}">
                  <a16:creationId xmlns:a16="http://schemas.microsoft.com/office/drawing/2014/main" id="{39D29919-7F22-CC66-E2F2-717A853499D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24">
              <a:extLst>
                <a:ext uri="{FF2B5EF4-FFF2-40B4-BE49-F238E27FC236}">
                  <a16:creationId xmlns:a16="http://schemas.microsoft.com/office/drawing/2014/main" id="{5D702AB3-C604-9945-7101-2FFA3A64790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25">
              <a:extLst>
                <a:ext uri="{FF2B5EF4-FFF2-40B4-BE49-F238E27FC236}">
                  <a16:creationId xmlns:a16="http://schemas.microsoft.com/office/drawing/2014/main" id="{C1ABC415-1077-B28B-723D-78F0ED452DF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7" name="그림 42" descr="그림 42">
            <a:extLst>
              <a:ext uri="{FF2B5EF4-FFF2-40B4-BE49-F238E27FC236}">
                <a16:creationId xmlns:a16="http://schemas.microsoft.com/office/drawing/2014/main" id="{03AE18AE-AE5F-A08C-975D-BCA25958A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31" name="그룹 44">
            <a:extLst>
              <a:ext uri="{FF2B5EF4-FFF2-40B4-BE49-F238E27FC236}">
                <a16:creationId xmlns:a16="http://schemas.microsoft.com/office/drawing/2014/main" id="{A27734B4-B6F1-C415-A83A-CD37DC499D6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8" name="직사각형 45">
              <a:extLst>
                <a:ext uri="{FF2B5EF4-FFF2-40B4-BE49-F238E27FC236}">
                  <a16:creationId xmlns:a16="http://schemas.microsoft.com/office/drawing/2014/main" id="{6A1F52C1-09C5-2284-E84E-D154EFF3E7D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46">
              <a:extLst>
                <a:ext uri="{FF2B5EF4-FFF2-40B4-BE49-F238E27FC236}">
                  <a16:creationId xmlns:a16="http://schemas.microsoft.com/office/drawing/2014/main" id="{3B49E804-D518-F2F8-8A21-00C87C216B3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47">
              <a:extLst>
                <a:ext uri="{FF2B5EF4-FFF2-40B4-BE49-F238E27FC236}">
                  <a16:creationId xmlns:a16="http://schemas.microsoft.com/office/drawing/2014/main" id="{F81A7B8E-32CE-DF4F-70D2-EA0633BB243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48">
              <a:extLst>
                <a:ext uri="{FF2B5EF4-FFF2-40B4-BE49-F238E27FC236}">
                  <a16:creationId xmlns:a16="http://schemas.microsoft.com/office/drawing/2014/main" id="{20677296-234C-915E-4F4D-5EA18DFD759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49">
              <a:extLst>
                <a:ext uri="{FF2B5EF4-FFF2-40B4-BE49-F238E27FC236}">
                  <a16:creationId xmlns:a16="http://schemas.microsoft.com/office/drawing/2014/main" id="{444F5352-A15E-5114-91EF-DCC55AB154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0">
              <a:extLst>
                <a:ext uri="{FF2B5EF4-FFF2-40B4-BE49-F238E27FC236}">
                  <a16:creationId xmlns:a16="http://schemas.microsoft.com/office/drawing/2014/main" id="{3633AEEB-9909-CFD2-08F1-094AC5BACCA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4" name="직사각형 51">
              <a:extLst>
                <a:ext uri="{FF2B5EF4-FFF2-40B4-BE49-F238E27FC236}">
                  <a16:creationId xmlns:a16="http://schemas.microsoft.com/office/drawing/2014/main" id="{4989B919-943C-E081-9396-BA599A5B64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52">
              <a:extLst>
                <a:ext uri="{FF2B5EF4-FFF2-40B4-BE49-F238E27FC236}">
                  <a16:creationId xmlns:a16="http://schemas.microsoft.com/office/drawing/2014/main" id="{9B6C695C-FDF4-1F42-9423-65955545829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53">
              <a:extLst>
                <a:ext uri="{FF2B5EF4-FFF2-40B4-BE49-F238E27FC236}">
                  <a16:creationId xmlns:a16="http://schemas.microsoft.com/office/drawing/2014/main" id="{BA1CC647-DAEB-8D75-8D52-56E0D2B0DB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54">
              <a:extLst>
                <a:ext uri="{FF2B5EF4-FFF2-40B4-BE49-F238E27FC236}">
                  <a16:creationId xmlns:a16="http://schemas.microsoft.com/office/drawing/2014/main" id="{9D815AE3-A872-BC8C-7E57-971A442310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55">
              <a:extLst>
                <a:ext uri="{FF2B5EF4-FFF2-40B4-BE49-F238E27FC236}">
                  <a16:creationId xmlns:a16="http://schemas.microsoft.com/office/drawing/2014/main" id="{087DD4A5-841D-C5A4-B616-CB537E42C47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56">
              <a:extLst>
                <a:ext uri="{FF2B5EF4-FFF2-40B4-BE49-F238E27FC236}">
                  <a16:creationId xmlns:a16="http://schemas.microsoft.com/office/drawing/2014/main" id="{F8A50D53-ED1B-9584-DFE7-CBE7FC6678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57">
              <a:extLst>
                <a:ext uri="{FF2B5EF4-FFF2-40B4-BE49-F238E27FC236}">
                  <a16:creationId xmlns:a16="http://schemas.microsoft.com/office/drawing/2014/main" id="{B5D9719D-2E6B-33E0-512E-2DF463EC6B8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32" name="Testo">
            <a:extLst>
              <a:ext uri="{FF2B5EF4-FFF2-40B4-BE49-F238E27FC236}">
                <a16:creationId xmlns:a16="http://schemas.microsoft.com/office/drawing/2014/main" id="{BCE84997-1947-9CC7-9DD8-E41ACA71751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33" name="그림 5" descr="그림 5">
            <a:extLst>
              <a:ext uri="{FF2B5EF4-FFF2-40B4-BE49-F238E27FC236}">
                <a16:creationId xmlns:a16="http://schemas.microsoft.com/office/drawing/2014/main" id="{97207BD3-3207-DCB4-2B96-C45642E56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7" name="그룹 28">
            <a:extLst>
              <a:ext uri="{FF2B5EF4-FFF2-40B4-BE49-F238E27FC236}">
                <a16:creationId xmlns:a16="http://schemas.microsoft.com/office/drawing/2014/main" id="{26B3FC9B-E706-ACD8-A49A-CB11BD7C2D1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34" name="직사각형 29">
              <a:extLst>
                <a:ext uri="{FF2B5EF4-FFF2-40B4-BE49-F238E27FC236}">
                  <a16:creationId xmlns:a16="http://schemas.microsoft.com/office/drawing/2014/main" id="{75E96C12-3677-4532-84A2-99F8598269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0">
              <a:extLst>
                <a:ext uri="{FF2B5EF4-FFF2-40B4-BE49-F238E27FC236}">
                  <a16:creationId xmlns:a16="http://schemas.microsoft.com/office/drawing/2014/main" id="{C6B6FCFF-F489-2F03-D93E-495966841E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1">
              <a:extLst>
                <a:ext uri="{FF2B5EF4-FFF2-40B4-BE49-F238E27FC236}">
                  <a16:creationId xmlns:a16="http://schemas.microsoft.com/office/drawing/2014/main" id="{05D99622-AF78-2DC1-CA90-232F84615ED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2">
              <a:extLst>
                <a:ext uri="{FF2B5EF4-FFF2-40B4-BE49-F238E27FC236}">
                  <a16:creationId xmlns:a16="http://schemas.microsoft.com/office/drawing/2014/main" id="{F32FA0D4-32D7-86B2-D388-CFEF0417ED2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33">
              <a:extLst>
                <a:ext uri="{FF2B5EF4-FFF2-40B4-BE49-F238E27FC236}">
                  <a16:creationId xmlns:a16="http://schemas.microsoft.com/office/drawing/2014/main" id="{C2EAAA0E-E5B3-B6C0-C240-88EDE2B276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34">
              <a:extLst>
                <a:ext uri="{FF2B5EF4-FFF2-40B4-BE49-F238E27FC236}">
                  <a16:creationId xmlns:a16="http://schemas.microsoft.com/office/drawing/2014/main" id="{489AD0B0-47AB-C2B4-65D4-6034DCE18A3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35">
              <a:extLst>
                <a:ext uri="{FF2B5EF4-FFF2-40B4-BE49-F238E27FC236}">
                  <a16:creationId xmlns:a16="http://schemas.microsoft.com/office/drawing/2014/main" id="{D58DB5A5-AA35-6F87-26D6-B292AD3A651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36">
              <a:extLst>
                <a:ext uri="{FF2B5EF4-FFF2-40B4-BE49-F238E27FC236}">
                  <a16:creationId xmlns:a16="http://schemas.microsoft.com/office/drawing/2014/main" id="{CE9A7FBF-AEEC-16A4-9CF4-3259E091C50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37">
              <a:extLst>
                <a:ext uri="{FF2B5EF4-FFF2-40B4-BE49-F238E27FC236}">
                  <a16:creationId xmlns:a16="http://schemas.microsoft.com/office/drawing/2014/main" id="{A5B0F9DF-37AE-1111-DB76-6A378F131EA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38">
              <a:extLst>
                <a:ext uri="{FF2B5EF4-FFF2-40B4-BE49-F238E27FC236}">
                  <a16:creationId xmlns:a16="http://schemas.microsoft.com/office/drawing/2014/main" id="{555E36B8-750D-DF40-3A9D-4C426D3D76C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39">
              <a:extLst>
                <a:ext uri="{FF2B5EF4-FFF2-40B4-BE49-F238E27FC236}">
                  <a16:creationId xmlns:a16="http://schemas.microsoft.com/office/drawing/2014/main" id="{06CC3A08-9169-4430-3DBE-D21B20C2180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0">
              <a:extLst>
                <a:ext uri="{FF2B5EF4-FFF2-40B4-BE49-F238E27FC236}">
                  <a16:creationId xmlns:a16="http://schemas.microsoft.com/office/drawing/2014/main" id="{7C141FD8-443F-E883-ED89-0CFD1A9162C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1">
              <a:extLst>
                <a:ext uri="{FF2B5EF4-FFF2-40B4-BE49-F238E27FC236}">
                  <a16:creationId xmlns:a16="http://schemas.microsoft.com/office/drawing/2014/main" id="{C85F60E9-4521-E226-9251-86936BC9D51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61" name="그룹 43">
            <a:extLst>
              <a:ext uri="{FF2B5EF4-FFF2-40B4-BE49-F238E27FC236}">
                <a16:creationId xmlns:a16="http://schemas.microsoft.com/office/drawing/2014/main" id="{D05E2AC4-E83E-CE1E-73B2-6956DFCEA18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8" name="직사각형 44">
              <a:extLst>
                <a:ext uri="{FF2B5EF4-FFF2-40B4-BE49-F238E27FC236}">
                  <a16:creationId xmlns:a16="http://schemas.microsoft.com/office/drawing/2014/main" id="{0420A705-0112-6C01-BB8C-ED68CA5D7E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45">
              <a:extLst>
                <a:ext uri="{FF2B5EF4-FFF2-40B4-BE49-F238E27FC236}">
                  <a16:creationId xmlns:a16="http://schemas.microsoft.com/office/drawing/2014/main" id="{7F728A46-F5AB-CC06-B6A2-8259CB0B370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46">
              <a:extLst>
                <a:ext uri="{FF2B5EF4-FFF2-40B4-BE49-F238E27FC236}">
                  <a16:creationId xmlns:a16="http://schemas.microsoft.com/office/drawing/2014/main" id="{7CFCA18E-B0C9-7D46-9E44-46DC10507D1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47">
              <a:extLst>
                <a:ext uri="{FF2B5EF4-FFF2-40B4-BE49-F238E27FC236}">
                  <a16:creationId xmlns:a16="http://schemas.microsoft.com/office/drawing/2014/main" id="{BF2A14B2-AD9B-5FCC-597E-9CA383715A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48">
              <a:extLst>
                <a:ext uri="{FF2B5EF4-FFF2-40B4-BE49-F238E27FC236}">
                  <a16:creationId xmlns:a16="http://schemas.microsoft.com/office/drawing/2014/main" id="{8C61E14B-A547-B42C-88CF-BCFC003A5EE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49">
              <a:extLst>
                <a:ext uri="{FF2B5EF4-FFF2-40B4-BE49-F238E27FC236}">
                  <a16:creationId xmlns:a16="http://schemas.microsoft.com/office/drawing/2014/main" id="{CBA5BD33-6AAE-AB9C-EB65-A2192B12DE9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4" name="직사각형 50">
              <a:extLst>
                <a:ext uri="{FF2B5EF4-FFF2-40B4-BE49-F238E27FC236}">
                  <a16:creationId xmlns:a16="http://schemas.microsoft.com/office/drawing/2014/main" id="{422A3904-AE2F-12A1-78E2-BC1B7CDAF41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5" name="직사각형 51">
              <a:extLst>
                <a:ext uri="{FF2B5EF4-FFF2-40B4-BE49-F238E27FC236}">
                  <a16:creationId xmlns:a16="http://schemas.microsoft.com/office/drawing/2014/main" id="{FC8E365C-CDA1-F7D2-2E4E-661A8B01E4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6" name="직사각형 52">
              <a:extLst>
                <a:ext uri="{FF2B5EF4-FFF2-40B4-BE49-F238E27FC236}">
                  <a16:creationId xmlns:a16="http://schemas.microsoft.com/office/drawing/2014/main" id="{5DC98C74-3E27-E442-BEFE-8FB92BC38C6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53">
              <a:extLst>
                <a:ext uri="{FF2B5EF4-FFF2-40B4-BE49-F238E27FC236}">
                  <a16:creationId xmlns:a16="http://schemas.microsoft.com/office/drawing/2014/main" id="{F539816C-4CBA-1C5B-0F9E-C41F68B61F0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54">
              <a:extLst>
                <a:ext uri="{FF2B5EF4-FFF2-40B4-BE49-F238E27FC236}">
                  <a16:creationId xmlns:a16="http://schemas.microsoft.com/office/drawing/2014/main" id="{5806E444-E97E-6DC1-BE73-4F3943C3BE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55">
              <a:extLst>
                <a:ext uri="{FF2B5EF4-FFF2-40B4-BE49-F238E27FC236}">
                  <a16:creationId xmlns:a16="http://schemas.microsoft.com/office/drawing/2014/main" id="{7D9B11B5-CB44-157F-00F0-E20A8031750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56">
              <a:extLst>
                <a:ext uri="{FF2B5EF4-FFF2-40B4-BE49-F238E27FC236}">
                  <a16:creationId xmlns:a16="http://schemas.microsoft.com/office/drawing/2014/main" id="{756B262C-B294-3061-4AAC-0F684430687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Veicolo terrestre, veicolo, ruota&#10;&#10;Descrizione generata automaticamente">
            <a:extLst>
              <a:ext uri="{FF2B5EF4-FFF2-40B4-BE49-F238E27FC236}">
                <a16:creationId xmlns:a16="http://schemas.microsoft.com/office/drawing/2014/main" id="{022C9DA5-A126-864E-5F99-19E38A117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76200"/>
            <a:ext cx="4419600" cy="6705600"/>
          </a:xfrm>
          <a:prstGeom prst="rect">
            <a:avLst/>
          </a:prstGeom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90F9EABD-02CF-5D4F-8423-DC2FD31E4C4C}"/>
              </a:ext>
            </a:extLst>
          </p:cNvPr>
          <p:cNvGrpSpPr/>
          <p:nvPr/>
        </p:nvGrpSpPr>
        <p:grpSpPr>
          <a:xfrm>
            <a:off x="2715169" y="399600"/>
            <a:ext cx="350640" cy="254520"/>
            <a:chOff x="2715169" y="399600"/>
            <a:chExt cx="35064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2E5B538-C6CD-0F32-8236-7F4614196934}"/>
                    </a:ext>
                  </a:extLst>
                </p14:cNvPr>
                <p14:cNvContentPartPr/>
                <p14:nvPr/>
              </p14:nvContentPartPr>
              <p14:xfrm>
                <a:off x="2736409" y="399600"/>
                <a:ext cx="5040" cy="254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2E5B538-C6CD-0F32-8236-7F461419693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28849" y="392040"/>
                  <a:ext cx="201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C665F90-1C32-C445-16AE-3F4FACC4FFB0}"/>
                    </a:ext>
                  </a:extLst>
                </p14:cNvPr>
                <p14:cNvContentPartPr/>
                <p14:nvPr/>
              </p14:nvContentPartPr>
              <p14:xfrm>
                <a:off x="2715169" y="419040"/>
                <a:ext cx="140040" cy="529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C665F90-1C32-C445-16AE-3F4FACC4FFB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07609" y="411480"/>
                  <a:ext cx="1551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8F3DD1D-D2AD-BDD6-44C1-23EDA1B71336}"/>
                    </a:ext>
                  </a:extLst>
                </p14:cNvPr>
                <p14:cNvContentPartPr/>
                <p14:nvPr/>
              </p14:nvContentPartPr>
              <p14:xfrm>
                <a:off x="2767009" y="546840"/>
                <a:ext cx="112680" cy="313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8F3DD1D-D2AD-BDD6-44C1-23EDA1B7133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759449" y="539280"/>
                  <a:ext cx="127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845787A-56DC-60F8-262A-A1A2FC2F25F3}"/>
                    </a:ext>
                  </a:extLst>
                </p14:cNvPr>
                <p14:cNvContentPartPr/>
                <p14:nvPr/>
              </p14:nvContentPartPr>
              <p14:xfrm>
                <a:off x="2968969" y="470160"/>
                <a:ext cx="62280" cy="79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845787A-56DC-60F8-262A-A1A2FC2F25F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61409" y="462600"/>
                  <a:ext cx="774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1C36B56-41FC-756F-60AD-649E9B2BF87F}"/>
                    </a:ext>
                  </a:extLst>
                </p14:cNvPr>
                <p14:cNvContentPartPr/>
                <p14:nvPr/>
              </p14:nvContentPartPr>
              <p14:xfrm>
                <a:off x="2960329" y="567720"/>
                <a:ext cx="105480" cy="12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1C36B56-41FC-756F-60AD-649E9B2BF87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52769" y="560160"/>
                  <a:ext cx="12060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D00D932B-0122-9052-E2A2-86890CA6806A}"/>
              </a:ext>
            </a:extLst>
          </p:cNvPr>
          <p:cNvGrpSpPr/>
          <p:nvPr/>
        </p:nvGrpSpPr>
        <p:grpSpPr>
          <a:xfrm>
            <a:off x="3213409" y="446760"/>
            <a:ext cx="166680" cy="261000"/>
            <a:chOff x="3213409" y="446760"/>
            <a:chExt cx="166680" cy="26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23694A6-B02E-FBF3-06EF-2C1428E6D3CF}"/>
                    </a:ext>
                  </a:extLst>
                </p14:cNvPr>
                <p14:cNvContentPartPr/>
                <p14:nvPr/>
              </p14:nvContentPartPr>
              <p14:xfrm>
                <a:off x="3213409" y="485280"/>
                <a:ext cx="31320" cy="10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23694A6-B02E-FBF3-06EF-2C1428E6D3C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05849" y="477720"/>
                  <a:ext cx="46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F767DBA-08E9-9D50-B5FC-B416B4C66C10}"/>
                    </a:ext>
                  </a:extLst>
                </p14:cNvPr>
                <p14:cNvContentPartPr/>
                <p14:nvPr/>
              </p14:nvContentPartPr>
              <p14:xfrm>
                <a:off x="3346609" y="446760"/>
                <a:ext cx="6480" cy="5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F767DBA-08E9-9D50-B5FC-B416B4C66C1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39049" y="439200"/>
                  <a:ext cx="212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6BC61D2-7F4C-1B64-5A80-CCFD05FAA219}"/>
                    </a:ext>
                  </a:extLst>
                </p14:cNvPr>
                <p14:cNvContentPartPr/>
                <p14:nvPr/>
              </p14:nvContentPartPr>
              <p14:xfrm>
                <a:off x="3246529" y="537840"/>
                <a:ext cx="133560" cy="169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6BC61D2-7F4C-1B64-5A80-CCFD05FAA21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239329" y="530280"/>
                  <a:ext cx="148680" cy="18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43306A1C-6406-3839-7F1C-6A665D23B575}"/>
              </a:ext>
            </a:extLst>
          </p:cNvPr>
          <p:cNvGrpSpPr/>
          <p:nvPr/>
        </p:nvGrpSpPr>
        <p:grpSpPr>
          <a:xfrm>
            <a:off x="2661169" y="1761120"/>
            <a:ext cx="644040" cy="271800"/>
            <a:chOff x="2661169" y="1761120"/>
            <a:chExt cx="64404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DAF925A-2145-EE94-A16B-BF9D1EF9BCC7}"/>
                    </a:ext>
                  </a:extLst>
                </p14:cNvPr>
                <p14:cNvContentPartPr/>
                <p14:nvPr/>
              </p14:nvContentPartPr>
              <p14:xfrm>
                <a:off x="2661169" y="1761120"/>
                <a:ext cx="82080" cy="2376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DAF925A-2145-EE94-A16B-BF9D1EF9BCC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53609" y="1753560"/>
                  <a:ext cx="9720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8F2889A-9E7D-E2D0-2A07-3AA0100BC133}"/>
                    </a:ext>
                  </a:extLst>
                </p14:cNvPr>
                <p14:cNvContentPartPr/>
                <p14:nvPr/>
              </p14:nvContentPartPr>
              <p14:xfrm>
                <a:off x="2794729" y="1924560"/>
                <a:ext cx="39600" cy="73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8F2889A-9E7D-E2D0-2A07-3AA0100BC13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87169" y="1917000"/>
                  <a:ext cx="54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CB25B63-4C1D-9C49-22C7-FC82DFD95240}"/>
                    </a:ext>
                  </a:extLst>
                </p14:cNvPr>
                <p14:cNvContentPartPr/>
                <p14:nvPr/>
              </p14:nvContentPartPr>
              <p14:xfrm>
                <a:off x="2859889" y="1941840"/>
                <a:ext cx="70920" cy="633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CB25B63-4C1D-9C49-22C7-FC82DFD9524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52329" y="1934280"/>
                  <a:ext cx="860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C3F8D2C-63EC-42B9-589E-60500A5A8BDC}"/>
                    </a:ext>
                  </a:extLst>
                </p14:cNvPr>
                <p14:cNvContentPartPr/>
                <p14:nvPr/>
              </p14:nvContentPartPr>
              <p14:xfrm>
                <a:off x="2961769" y="1950840"/>
                <a:ext cx="56880" cy="460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C3F8D2C-63EC-42B9-589E-60500A5A8BD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954209" y="1943280"/>
                  <a:ext cx="720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30B45FD-6D52-6DF2-A0F1-C24737748DC7}"/>
                    </a:ext>
                  </a:extLst>
                </p14:cNvPr>
                <p14:cNvContentPartPr/>
                <p14:nvPr/>
              </p14:nvContentPartPr>
              <p14:xfrm>
                <a:off x="3074809" y="1813680"/>
                <a:ext cx="5760" cy="181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30B45FD-6D52-6DF2-A0F1-C24737748DC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67249" y="1806120"/>
                  <a:ext cx="208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DDAFC30-A1E9-3EEC-4BE5-DD5E52ECDB93}"/>
                    </a:ext>
                  </a:extLst>
                </p14:cNvPr>
                <p14:cNvContentPartPr/>
                <p14:nvPr/>
              </p14:nvContentPartPr>
              <p14:xfrm>
                <a:off x="3116569" y="1814400"/>
                <a:ext cx="84240" cy="210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DDAFC30-A1E9-3EEC-4BE5-DD5E52ECDB9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09009" y="1806840"/>
                  <a:ext cx="993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9CD769F-E54E-7E9A-6DED-85E3914E289E}"/>
                    </a:ext>
                  </a:extLst>
                </p14:cNvPr>
                <p14:cNvContentPartPr/>
                <p14:nvPr/>
              </p14:nvContentPartPr>
              <p14:xfrm>
                <a:off x="3243649" y="1926720"/>
                <a:ext cx="61560" cy="106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9CD769F-E54E-7E9A-6DED-85E3914E289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36089" y="1919160"/>
                  <a:ext cx="7668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12B8ACAE-0D09-1E11-CBB3-7F4DF307D14C}"/>
              </a:ext>
            </a:extLst>
          </p:cNvPr>
          <p:cNvGrpSpPr/>
          <p:nvPr/>
        </p:nvGrpSpPr>
        <p:grpSpPr>
          <a:xfrm>
            <a:off x="2598169" y="2266920"/>
            <a:ext cx="651600" cy="306720"/>
            <a:chOff x="2598169" y="2266920"/>
            <a:chExt cx="651600" cy="30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FD9F858-8EAC-1634-2212-82EB5B1A3516}"/>
                    </a:ext>
                  </a:extLst>
                </p14:cNvPr>
                <p14:cNvContentPartPr/>
                <p14:nvPr/>
              </p14:nvContentPartPr>
              <p14:xfrm>
                <a:off x="2598169" y="2266920"/>
                <a:ext cx="136800" cy="174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FD9F858-8EAC-1634-2212-82EB5B1A351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590609" y="2259360"/>
                  <a:ext cx="1519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CC8A9C8-7ED1-2041-18AD-418AC78BB61E}"/>
                    </a:ext>
                  </a:extLst>
                </p14:cNvPr>
                <p14:cNvContentPartPr/>
                <p14:nvPr/>
              </p14:nvContentPartPr>
              <p14:xfrm>
                <a:off x="2673049" y="2485080"/>
                <a:ext cx="5040" cy="84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CC8A9C8-7ED1-2041-18AD-418AC78BB61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665489" y="2477520"/>
                  <a:ext cx="201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8B013C3-A4AA-7374-7378-4E3AF5EBD493}"/>
                    </a:ext>
                  </a:extLst>
                </p14:cNvPr>
                <p14:cNvContentPartPr/>
                <p14:nvPr/>
              </p14:nvContentPartPr>
              <p14:xfrm>
                <a:off x="2608969" y="2521440"/>
                <a:ext cx="179640" cy="52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8B013C3-A4AA-7374-7378-4E3AF5EBD49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01409" y="2513880"/>
                  <a:ext cx="1947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822BD3E-C8F1-AE96-CD6A-DD14C30AE18D}"/>
                    </a:ext>
                  </a:extLst>
                </p14:cNvPr>
                <p14:cNvContentPartPr/>
                <p14:nvPr/>
              </p14:nvContentPartPr>
              <p14:xfrm>
                <a:off x="2839369" y="2271240"/>
                <a:ext cx="70920" cy="158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822BD3E-C8F1-AE96-CD6A-DD14C30AE18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831809" y="2263680"/>
                  <a:ext cx="860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DF86799-C040-8B47-6BAF-7BAAFA2AB1E1}"/>
                    </a:ext>
                  </a:extLst>
                </p14:cNvPr>
                <p14:cNvContentPartPr/>
                <p14:nvPr/>
              </p14:nvContentPartPr>
              <p14:xfrm>
                <a:off x="2928649" y="2275920"/>
                <a:ext cx="4320" cy="129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DF86799-C040-8B47-6BAF-7BAAFA2AB1E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21089" y="2268360"/>
                  <a:ext cx="194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AB5E7D5-9278-5FB8-CFA0-6EE42F491576}"/>
                    </a:ext>
                  </a:extLst>
                </p14:cNvPr>
                <p14:cNvContentPartPr/>
                <p14:nvPr/>
              </p14:nvContentPartPr>
              <p14:xfrm>
                <a:off x="2951689" y="2332800"/>
                <a:ext cx="48960" cy="12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AB5E7D5-9278-5FB8-CFA0-6EE42F49157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944129" y="2325240"/>
                  <a:ext cx="64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78D1123-B2AA-5227-F2C3-2DF8C50FFB2E}"/>
                    </a:ext>
                  </a:extLst>
                </p14:cNvPr>
                <p14:cNvContentPartPr/>
                <p14:nvPr/>
              </p14:nvContentPartPr>
              <p14:xfrm>
                <a:off x="2892649" y="2455200"/>
                <a:ext cx="119880" cy="799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78D1123-B2AA-5227-F2C3-2DF8C50FFB2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85089" y="2447640"/>
                  <a:ext cx="1350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C8E2B54-A2BB-8305-C1F9-CCF6646D41CE}"/>
                    </a:ext>
                  </a:extLst>
                </p14:cNvPr>
                <p14:cNvContentPartPr/>
                <p14:nvPr/>
              </p14:nvContentPartPr>
              <p14:xfrm>
                <a:off x="3091369" y="2270520"/>
                <a:ext cx="78840" cy="19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C8E2B54-A2BB-8305-C1F9-CCF6646D41C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83809" y="2262960"/>
                  <a:ext cx="939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2048F45-7C64-5DFF-C49E-F9ABCB99339A}"/>
                    </a:ext>
                  </a:extLst>
                </p14:cNvPr>
                <p14:cNvContentPartPr/>
                <p14:nvPr/>
              </p14:nvContentPartPr>
              <p14:xfrm>
                <a:off x="3085969" y="2280240"/>
                <a:ext cx="76320" cy="123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2048F45-7C64-5DFF-C49E-F9ABCB99339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78409" y="2272680"/>
                  <a:ext cx="910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DE92B4E-2354-41B4-CFAF-0EC36686C782}"/>
                    </a:ext>
                  </a:extLst>
                </p14:cNvPr>
                <p14:cNvContentPartPr/>
                <p14:nvPr/>
              </p14:nvContentPartPr>
              <p14:xfrm>
                <a:off x="3157969" y="2414160"/>
                <a:ext cx="7200" cy="565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DE92B4E-2354-41B4-CFAF-0EC36686C78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50409" y="2406960"/>
                  <a:ext cx="219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14E5832-AC4B-DFCA-5591-65F7CC36A7DC}"/>
                    </a:ext>
                  </a:extLst>
                </p14:cNvPr>
                <p14:cNvContentPartPr/>
                <p14:nvPr/>
              </p14:nvContentPartPr>
              <p14:xfrm>
                <a:off x="3077329" y="2476440"/>
                <a:ext cx="172440" cy="140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14E5832-AC4B-DFCA-5591-65F7CC36A7D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069769" y="2468880"/>
                  <a:ext cx="18756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B650A13D-57B3-B7CD-AD15-21CD989E5B3E}"/>
              </a:ext>
            </a:extLst>
          </p:cNvPr>
          <p:cNvGrpSpPr/>
          <p:nvPr/>
        </p:nvGrpSpPr>
        <p:grpSpPr>
          <a:xfrm>
            <a:off x="2603209" y="2929680"/>
            <a:ext cx="697320" cy="386640"/>
            <a:chOff x="2603209" y="2929680"/>
            <a:chExt cx="697320" cy="38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9DD21C62-1AFF-CE21-8E62-79D4A47B70DB}"/>
                    </a:ext>
                  </a:extLst>
                </p14:cNvPr>
                <p14:cNvContentPartPr/>
                <p14:nvPr/>
              </p14:nvContentPartPr>
              <p14:xfrm>
                <a:off x="2603209" y="2929680"/>
                <a:ext cx="155880" cy="302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9DD21C62-1AFF-CE21-8E62-79D4A47B70D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596009" y="2922120"/>
                  <a:ext cx="171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C10E284-561A-C665-A88C-3DB47D58A363}"/>
                    </a:ext>
                  </a:extLst>
                </p14:cNvPr>
                <p14:cNvContentPartPr/>
                <p14:nvPr/>
              </p14:nvContentPartPr>
              <p14:xfrm>
                <a:off x="2619409" y="3022560"/>
                <a:ext cx="108000" cy="237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C10E284-561A-C665-A88C-3DB47D58A36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611849" y="3015000"/>
                  <a:ext cx="123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921F5EE-7CE9-A95D-B756-D1F8E526529D}"/>
                    </a:ext>
                  </a:extLst>
                </p14:cNvPr>
                <p14:cNvContentPartPr/>
                <p14:nvPr/>
              </p14:nvContentPartPr>
              <p14:xfrm>
                <a:off x="2670529" y="3100680"/>
                <a:ext cx="46800" cy="842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921F5EE-7CE9-A95D-B756-D1F8E526529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662969" y="3093120"/>
                  <a:ext cx="61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33764E1-C951-E907-B442-0DEA514BFF0F}"/>
                    </a:ext>
                  </a:extLst>
                </p14:cNvPr>
                <p14:cNvContentPartPr/>
                <p14:nvPr/>
              </p14:nvContentPartPr>
              <p14:xfrm>
                <a:off x="2701849" y="3200400"/>
                <a:ext cx="15120" cy="1159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33764E1-C951-E907-B442-0DEA514BFF0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94289" y="3192840"/>
                  <a:ext cx="298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2FBF19D-DBDE-B028-8873-39E890298A03}"/>
                    </a:ext>
                  </a:extLst>
                </p14:cNvPr>
                <p14:cNvContentPartPr/>
                <p14:nvPr/>
              </p14:nvContentPartPr>
              <p14:xfrm>
                <a:off x="2639209" y="3250080"/>
                <a:ext cx="195120" cy="626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2FBF19D-DBDE-B028-8873-39E890298A0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631649" y="3242520"/>
                  <a:ext cx="210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DC709F4-4836-37A0-DB2F-78CB234A5EED}"/>
                    </a:ext>
                  </a:extLst>
                </p14:cNvPr>
                <p14:cNvContentPartPr/>
                <p14:nvPr/>
              </p14:nvContentPartPr>
              <p14:xfrm>
                <a:off x="2876089" y="2964960"/>
                <a:ext cx="80280" cy="1663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DC709F4-4836-37A0-DB2F-78CB234A5EE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868529" y="2957400"/>
                  <a:ext cx="950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85C9221-A7E4-9956-CF0C-E229556705AA}"/>
                    </a:ext>
                  </a:extLst>
                </p14:cNvPr>
                <p14:cNvContentPartPr/>
                <p14:nvPr/>
              </p14:nvContentPartPr>
              <p14:xfrm>
                <a:off x="2997769" y="2964240"/>
                <a:ext cx="2880" cy="1407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85C9221-A7E4-9956-CF0C-E229556705A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990209" y="2956680"/>
                  <a:ext cx="180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6EAD8C9-E70C-D8E5-7BFF-7C87C2C03AC7}"/>
                    </a:ext>
                  </a:extLst>
                </p14:cNvPr>
                <p14:cNvContentPartPr/>
                <p14:nvPr/>
              </p14:nvContentPartPr>
              <p14:xfrm>
                <a:off x="3018289" y="3023280"/>
                <a:ext cx="42120" cy="309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6EAD8C9-E70C-D8E5-7BFF-7C87C2C03AC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010729" y="3015720"/>
                  <a:ext cx="57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4EE18AA-B9B8-DD3F-D96B-D96A4F8C48A0}"/>
                    </a:ext>
                  </a:extLst>
                </p14:cNvPr>
                <p14:cNvContentPartPr/>
                <p14:nvPr/>
              </p14:nvContentPartPr>
              <p14:xfrm>
                <a:off x="2935849" y="3175200"/>
                <a:ext cx="106920" cy="1029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4EE18AA-B9B8-DD3F-D96B-D96A4F8C48A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928289" y="3168000"/>
                  <a:ext cx="121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832C2C0F-6CB6-9BF9-8F58-88074FE879D8}"/>
                    </a:ext>
                  </a:extLst>
                </p14:cNvPr>
                <p14:cNvContentPartPr/>
                <p14:nvPr/>
              </p14:nvContentPartPr>
              <p14:xfrm>
                <a:off x="3126649" y="2973960"/>
                <a:ext cx="92880" cy="50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832C2C0F-6CB6-9BF9-8F58-88074FE879D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119089" y="2966400"/>
                  <a:ext cx="1080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C630BAA-F0D1-E387-1765-1B2FD1CA2F6E}"/>
                    </a:ext>
                  </a:extLst>
                </p14:cNvPr>
                <p14:cNvContentPartPr/>
                <p14:nvPr/>
              </p14:nvContentPartPr>
              <p14:xfrm>
                <a:off x="3115849" y="2955960"/>
                <a:ext cx="100800" cy="139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C630BAA-F0D1-E387-1765-1B2FD1CA2F6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108649" y="2948400"/>
                  <a:ext cx="1159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30B7E8D-D826-9826-4E96-6DE8FC796307}"/>
                    </a:ext>
                  </a:extLst>
                </p14:cNvPr>
                <p14:cNvContentPartPr/>
                <p14:nvPr/>
              </p14:nvContentPartPr>
              <p14:xfrm>
                <a:off x="3187129" y="3102840"/>
                <a:ext cx="5760" cy="673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30B7E8D-D826-9826-4E96-6DE8FC79630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179569" y="3095280"/>
                  <a:ext cx="208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ACA4A16-C1CC-6209-3C9C-0812A7002C13}"/>
                    </a:ext>
                  </a:extLst>
                </p14:cNvPr>
                <p14:cNvContentPartPr/>
                <p14:nvPr/>
              </p14:nvContentPartPr>
              <p14:xfrm>
                <a:off x="3130609" y="3156120"/>
                <a:ext cx="169920" cy="43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ACA4A16-C1CC-6209-3C9C-0812A7002C1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123049" y="3148560"/>
                  <a:ext cx="18504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4" name="Gruppo 1363">
            <a:extLst>
              <a:ext uri="{FF2B5EF4-FFF2-40B4-BE49-F238E27FC236}">
                <a16:creationId xmlns:a16="http://schemas.microsoft.com/office/drawing/2014/main" id="{A449F4A9-661F-1378-B442-BD4D7B3A15FC}"/>
              </a:ext>
            </a:extLst>
          </p:cNvPr>
          <p:cNvGrpSpPr/>
          <p:nvPr/>
        </p:nvGrpSpPr>
        <p:grpSpPr>
          <a:xfrm>
            <a:off x="2744329" y="783000"/>
            <a:ext cx="599040" cy="667440"/>
            <a:chOff x="2744329" y="783000"/>
            <a:chExt cx="599040" cy="66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F73DA94-92E9-B622-BCD5-7F1F9B16D46F}"/>
                    </a:ext>
                  </a:extLst>
                </p14:cNvPr>
                <p14:cNvContentPartPr/>
                <p14:nvPr/>
              </p14:nvContentPartPr>
              <p14:xfrm>
                <a:off x="2786809" y="783000"/>
                <a:ext cx="24120" cy="204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F73DA94-92E9-B622-BCD5-7F1F9B16D46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779249" y="775440"/>
                  <a:ext cx="392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25F6824-BED6-BEC9-EAE2-6E0F3B1DDF1B}"/>
                    </a:ext>
                  </a:extLst>
                </p14:cNvPr>
                <p14:cNvContentPartPr/>
                <p14:nvPr/>
              </p14:nvContentPartPr>
              <p14:xfrm>
                <a:off x="2744329" y="934560"/>
                <a:ext cx="126720" cy="98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25F6824-BED6-BEC9-EAE2-6E0F3B1DDF1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736769" y="927000"/>
                  <a:ext cx="1418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41FDED1-FD15-CCF8-0B2B-BFBF11855F02}"/>
                    </a:ext>
                  </a:extLst>
                </p14:cNvPr>
                <p14:cNvContentPartPr/>
                <p14:nvPr/>
              </p14:nvContentPartPr>
              <p14:xfrm>
                <a:off x="2754409" y="1090080"/>
                <a:ext cx="81000" cy="132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41FDED1-FD15-CCF8-0B2B-BFBF11855F0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746849" y="1082520"/>
                  <a:ext cx="957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C4213BA-8AC3-4979-5A76-7101E6D213EB}"/>
                    </a:ext>
                  </a:extLst>
                </p14:cNvPr>
                <p14:cNvContentPartPr/>
                <p14:nvPr/>
              </p14:nvContentPartPr>
              <p14:xfrm>
                <a:off x="2793649" y="1307520"/>
                <a:ext cx="6120" cy="50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C4213BA-8AC3-4979-5A76-7101E6D213E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786089" y="1299960"/>
                  <a:ext cx="212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3CEB2E3-A686-EEF5-A505-A72181367700}"/>
                    </a:ext>
                  </a:extLst>
                </p14:cNvPr>
                <p14:cNvContentPartPr/>
                <p14:nvPr/>
              </p14:nvContentPartPr>
              <p14:xfrm>
                <a:off x="2955649" y="1124640"/>
                <a:ext cx="194400" cy="28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3CEB2E3-A686-EEF5-A505-A7218136770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948089" y="1117080"/>
                  <a:ext cx="2095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1D38BE7-D6F2-E409-E3D2-2951ED3A6D62}"/>
                    </a:ext>
                  </a:extLst>
                </p14:cNvPr>
                <p14:cNvContentPartPr/>
                <p14:nvPr/>
              </p14:nvContentPartPr>
              <p14:xfrm>
                <a:off x="3064729" y="1160640"/>
                <a:ext cx="4320" cy="1015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1D38BE7-D6F2-E409-E3D2-2951ED3A6D6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057169" y="1153080"/>
                  <a:ext cx="194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6C45123-1AE5-2EFE-1BD9-542121606138}"/>
                    </a:ext>
                  </a:extLst>
                </p14:cNvPr>
                <p14:cNvContentPartPr/>
                <p14:nvPr/>
              </p14:nvContentPartPr>
              <p14:xfrm>
                <a:off x="3105409" y="1141920"/>
                <a:ext cx="21600" cy="1580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6C45123-1AE5-2EFE-1BD9-54212160613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097849" y="1134360"/>
                  <a:ext cx="367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6575644-02EE-D192-2D36-D0991385CB57}"/>
                    </a:ext>
                  </a:extLst>
                </p14:cNvPr>
                <p14:cNvContentPartPr/>
                <p14:nvPr/>
              </p14:nvContentPartPr>
              <p14:xfrm>
                <a:off x="3006409" y="1251360"/>
                <a:ext cx="220320" cy="536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6575644-02EE-D192-2D36-D0991385CB5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998849" y="1243800"/>
                  <a:ext cx="2354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62" name="Input penna 1361">
                  <a:extLst>
                    <a:ext uri="{FF2B5EF4-FFF2-40B4-BE49-F238E27FC236}">
                      <a16:creationId xmlns:a16="http://schemas.microsoft.com/office/drawing/2014/main" id="{F2581276-D3F6-A91B-877F-B0C97E099603}"/>
                    </a:ext>
                  </a:extLst>
                </p14:cNvPr>
                <p14:cNvContentPartPr/>
                <p14:nvPr/>
              </p14:nvContentPartPr>
              <p14:xfrm>
                <a:off x="2866009" y="984240"/>
                <a:ext cx="477360" cy="466200"/>
              </p14:xfrm>
            </p:contentPart>
          </mc:Choice>
          <mc:Fallback>
            <p:pic>
              <p:nvPicPr>
                <p:cNvPr id="1362" name="Input penna 1361">
                  <a:extLst>
                    <a:ext uri="{FF2B5EF4-FFF2-40B4-BE49-F238E27FC236}">
                      <a16:creationId xmlns:a16="http://schemas.microsoft.com/office/drawing/2014/main" id="{F2581276-D3F6-A91B-877F-B0C97E09960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858449" y="976680"/>
                  <a:ext cx="492480" cy="48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9" name="Gruppo 1368">
            <a:extLst>
              <a:ext uri="{FF2B5EF4-FFF2-40B4-BE49-F238E27FC236}">
                <a16:creationId xmlns:a16="http://schemas.microsoft.com/office/drawing/2014/main" id="{FCFF3623-A427-FB74-8B11-75A981E86709}"/>
              </a:ext>
            </a:extLst>
          </p:cNvPr>
          <p:cNvGrpSpPr/>
          <p:nvPr/>
        </p:nvGrpSpPr>
        <p:grpSpPr>
          <a:xfrm>
            <a:off x="6463849" y="825120"/>
            <a:ext cx="163080" cy="272520"/>
            <a:chOff x="6463849" y="825120"/>
            <a:chExt cx="163080" cy="27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65" name="Input penna 1364">
                  <a:extLst>
                    <a:ext uri="{FF2B5EF4-FFF2-40B4-BE49-F238E27FC236}">
                      <a16:creationId xmlns:a16="http://schemas.microsoft.com/office/drawing/2014/main" id="{B1DEB6B2-4951-9F09-74E4-AC4833C407BD}"/>
                    </a:ext>
                  </a:extLst>
                </p14:cNvPr>
                <p14:cNvContentPartPr/>
                <p14:nvPr/>
              </p14:nvContentPartPr>
              <p14:xfrm>
                <a:off x="6482929" y="825120"/>
                <a:ext cx="7560" cy="272520"/>
              </p14:xfrm>
            </p:contentPart>
          </mc:Choice>
          <mc:Fallback>
            <p:pic>
              <p:nvPicPr>
                <p:cNvPr id="1365" name="Input penna 1364">
                  <a:extLst>
                    <a:ext uri="{FF2B5EF4-FFF2-40B4-BE49-F238E27FC236}">
                      <a16:creationId xmlns:a16="http://schemas.microsoft.com/office/drawing/2014/main" id="{B1DEB6B2-4951-9F09-74E4-AC4833C407B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475729" y="817560"/>
                  <a:ext cx="226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B3958CA8-EAE4-C0AC-A00B-58A068AD49CB}"/>
                    </a:ext>
                  </a:extLst>
                </p14:cNvPr>
                <p14:cNvContentPartPr/>
                <p14:nvPr/>
              </p14:nvContentPartPr>
              <p14:xfrm>
                <a:off x="6463849" y="868680"/>
                <a:ext cx="97200" cy="30960"/>
              </p14:xfrm>
            </p:contentPart>
          </mc:Choice>
          <mc:Fallback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B3958CA8-EAE4-C0AC-A00B-58A068AD49C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456289" y="861120"/>
                  <a:ext cx="1123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BC7E8AF3-6B2F-B94B-96C3-259D05E18EBA}"/>
                    </a:ext>
                  </a:extLst>
                </p14:cNvPr>
                <p14:cNvContentPartPr/>
                <p14:nvPr/>
              </p14:nvContentPartPr>
              <p14:xfrm>
                <a:off x="6463849" y="972360"/>
                <a:ext cx="163080" cy="27360"/>
              </p14:xfrm>
            </p:contentPart>
          </mc:Choice>
          <mc:Fallback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BC7E8AF3-6B2F-B94B-96C3-259D05E18EB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456289" y="964800"/>
                  <a:ext cx="178200" cy="4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370" name="Input penna 1369">
                <a:extLst>
                  <a:ext uri="{FF2B5EF4-FFF2-40B4-BE49-F238E27FC236}">
                    <a16:creationId xmlns:a16="http://schemas.microsoft.com/office/drawing/2014/main" id="{0373B60B-7725-3D9D-D65D-1C608D0E0FD2}"/>
                  </a:ext>
                </a:extLst>
              </p14:cNvPr>
              <p14:cNvContentPartPr/>
              <p14:nvPr/>
            </p14:nvContentPartPr>
            <p14:xfrm>
              <a:off x="6867049" y="869400"/>
              <a:ext cx="254880" cy="225360"/>
            </p14:xfrm>
          </p:contentPart>
        </mc:Choice>
        <mc:Fallback>
          <p:pic>
            <p:nvPicPr>
              <p:cNvPr id="1370" name="Input penna 1369">
                <a:extLst>
                  <a:ext uri="{FF2B5EF4-FFF2-40B4-BE49-F238E27FC236}">
                    <a16:creationId xmlns:a16="http://schemas.microsoft.com/office/drawing/2014/main" id="{0373B60B-7725-3D9D-D65D-1C608D0E0FD2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859489" y="861840"/>
                <a:ext cx="27000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1371" name="Input penna 1370">
                <a:extLst>
                  <a:ext uri="{FF2B5EF4-FFF2-40B4-BE49-F238E27FC236}">
                    <a16:creationId xmlns:a16="http://schemas.microsoft.com/office/drawing/2014/main" id="{35959A24-3ABB-56F7-EF23-80C3D87B6270}"/>
                  </a:ext>
                </a:extLst>
              </p14:cNvPr>
              <p14:cNvContentPartPr/>
              <p14:nvPr/>
            </p14:nvContentPartPr>
            <p14:xfrm>
              <a:off x="7375369" y="910440"/>
              <a:ext cx="184680" cy="227880"/>
            </p14:xfrm>
          </p:contentPart>
        </mc:Choice>
        <mc:Fallback>
          <p:pic>
            <p:nvPicPr>
              <p:cNvPr id="1371" name="Input penna 1370">
                <a:extLst>
                  <a:ext uri="{FF2B5EF4-FFF2-40B4-BE49-F238E27FC236}">
                    <a16:creationId xmlns:a16="http://schemas.microsoft.com/office/drawing/2014/main" id="{35959A24-3ABB-56F7-EF23-80C3D87B6270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367809" y="902880"/>
                <a:ext cx="199440" cy="24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75" name="Gruppo 1374">
            <a:extLst>
              <a:ext uri="{FF2B5EF4-FFF2-40B4-BE49-F238E27FC236}">
                <a16:creationId xmlns:a16="http://schemas.microsoft.com/office/drawing/2014/main" id="{64C951ED-2F9A-4C8B-E048-2DC10A270DF1}"/>
              </a:ext>
            </a:extLst>
          </p:cNvPr>
          <p:cNvGrpSpPr/>
          <p:nvPr/>
        </p:nvGrpSpPr>
        <p:grpSpPr>
          <a:xfrm>
            <a:off x="6411289" y="1146240"/>
            <a:ext cx="159840" cy="240840"/>
            <a:chOff x="6411289" y="1146240"/>
            <a:chExt cx="15984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8FA46C52-CF14-E509-7444-5A550006A788}"/>
                    </a:ext>
                  </a:extLst>
                </p14:cNvPr>
                <p14:cNvContentPartPr/>
                <p14:nvPr/>
              </p14:nvContentPartPr>
              <p14:xfrm>
                <a:off x="6491209" y="1146240"/>
                <a:ext cx="28800" cy="200880"/>
              </p14:xfrm>
            </p:contentPart>
          </mc:Choice>
          <mc:Fallback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8FA46C52-CF14-E509-7444-5A550006A78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483649" y="1138680"/>
                  <a:ext cx="43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73" name="Input penna 1372">
                  <a:extLst>
                    <a:ext uri="{FF2B5EF4-FFF2-40B4-BE49-F238E27FC236}">
                      <a16:creationId xmlns:a16="http://schemas.microsoft.com/office/drawing/2014/main" id="{D661C906-C556-AA9B-9A4E-0F5757E0AA26}"/>
                    </a:ext>
                  </a:extLst>
                </p14:cNvPr>
                <p14:cNvContentPartPr/>
                <p14:nvPr/>
              </p14:nvContentPartPr>
              <p14:xfrm>
                <a:off x="6411289" y="1337040"/>
                <a:ext cx="159840" cy="50040"/>
              </p14:xfrm>
            </p:contentPart>
          </mc:Choice>
          <mc:Fallback>
            <p:pic>
              <p:nvPicPr>
                <p:cNvPr id="1373" name="Input penna 1372">
                  <a:extLst>
                    <a:ext uri="{FF2B5EF4-FFF2-40B4-BE49-F238E27FC236}">
                      <a16:creationId xmlns:a16="http://schemas.microsoft.com/office/drawing/2014/main" id="{D661C906-C556-AA9B-9A4E-0F5757E0AA2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403729" y="1329480"/>
                  <a:ext cx="17496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1" name="Gruppo 1390">
            <a:extLst>
              <a:ext uri="{FF2B5EF4-FFF2-40B4-BE49-F238E27FC236}">
                <a16:creationId xmlns:a16="http://schemas.microsoft.com/office/drawing/2014/main" id="{24453EA2-C67B-BF6E-7A5A-1C01F45CABD3}"/>
              </a:ext>
            </a:extLst>
          </p:cNvPr>
          <p:cNvGrpSpPr/>
          <p:nvPr/>
        </p:nvGrpSpPr>
        <p:grpSpPr>
          <a:xfrm>
            <a:off x="4417375" y="927360"/>
            <a:ext cx="473400" cy="201600"/>
            <a:chOff x="4417375" y="927360"/>
            <a:chExt cx="47340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82" name="Input penna 1381">
                  <a:extLst>
                    <a:ext uri="{FF2B5EF4-FFF2-40B4-BE49-F238E27FC236}">
                      <a16:creationId xmlns:a16="http://schemas.microsoft.com/office/drawing/2014/main" id="{9C3B23FF-E0FE-22AF-EFAD-355C6FDE215D}"/>
                    </a:ext>
                  </a:extLst>
                </p14:cNvPr>
                <p14:cNvContentPartPr/>
                <p14:nvPr/>
              </p14:nvContentPartPr>
              <p14:xfrm>
                <a:off x="4422415" y="954000"/>
                <a:ext cx="1440" cy="151560"/>
              </p14:xfrm>
            </p:contentPart>
          </mc:Choice>
          <mc:Fallback>
            <p:pic>
              <p:nvPicPr>
                <p:cNvPr id="1382" name="Input penna 1381">
                  <a:extLst>
                    <a:ext uri="{FF2B5EF4-FFF2-40B4-BE49-F238E27FC236}">
                      <a16:creationId xmlns:a16="http://schemas.microsoft.com/office/drawing/2014/main" id="{9C3B23FF-E0FE-22AF-EFAD-355C6FDE215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414855" y="946440"/>
                  <a:ext cx="16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383" name="Input penna 1382">
                  <a:extLst>
                    <a:ext uri="{FF2B5EF4-FFF2-40B4-BE49-F238E27FC236}">
                      <a16:creationId xmlns:a16="http://schemas.microsoft.com/office/drawing/2014/main" id="{E66B2BAB-4857-2C8A-33BC-BFF524179563}"/>
                    </a:ext>
                  </a:extLst>
                </p14:cNvPr>
                <p14:cNvContentPartPr/>
                <p14:nvPr/>
              </p14:nvContentPartPr>
              <p14:xfrm>
                <a:off x="4417375" y="929520"/>
                <a:ext cx="66600" cy="178200"/>
              </p14:xfrm>
            </p:contentPart>
          </mc:Choice>
          <mc:Fallback>
            <p:pic>
              <p:nvPicPr>
                <p:cNvPr id="1383" name="Input penna 1382">
                  <a:extLst>
                    <a:ext uri="{FF2B5EF4-FFF2-40B4-BE49-F238E27FC236}">
                      <a16:creationId xmlns:a16="http://schemas.microsoft.com/office/drawing/2014/main" id="{E66B2BAB-4857-2C8A-33BC-BFF52417956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409815" y="921960"/>
                  <a:ext cx="817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84" name="Input penna 1383">
                  <a:extLst>
                    <a:ext uri="{FF2B5EF4-FFF2-40B4-BE49-F238E27FC236}">
                      <a16:creationId xmlns:a16="http://schemas.microsoft.com/office/drawing/2014/main" id="{414EB475-716A-9E47-C674-5F5E7F199588}"/>
                    </a:ext>
                  </a:extLst>
                </p14:cNvPr>
                <p14:cNvContentPartPr/>
                <p14:nvPr/>
              </p14:nvContentPartPr>
              <p14:xfrm>
                <a:off x="4500535" y="999360"/>
                <a:ext cx="84600" cy="96840"/>
              </p14:xfrm>
            </p:contentPart>
          </mc:Choice>
          <mc:Fallback>
            <p:pic>
              <p:nvPicPr>
                <p:cNvPr id="1384" name="Input penna 1383">
                  <a:extLst>
                    <a:ext uri="{FF2B5EF4-FFF2-40B4-BE49-F238E27FC236}">
                      <a16:creationId xmlns:a16="http://schemas.microsoft.com/office/drawing/2014/main" id="{414EB475-716A-9E47-C674-5F5E7F19958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492975" y="991800"/>
                  <a:ext cx="997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385" name="Input penna 1384">
                  <a:extLst>
                    <a:ext uri="{FF2B5EF4-FFF2-40B4-BE49-F238E27FC236}">
                      <a16:creationId xmlns:a16="http://schemas.microsoft.com/office/drawing/2014/main" id="{A3E16BFE-EACB-4535-4D7F-5984009FDAB7}"/>
                    </a:ext>
                  </a:extLst>
                </p14:cNvPr>
                <p14:cNvContentPartPr/>
                <p14:nvPr/>
              </p14:nvContentPartPr>
              <p14:xfrm>
                <a:off x="4611055" y="996120"/>
                <a:ext cx="48600" cy="73080"/>
              </p14:xfrm>
            </p:contentPart>
          </mc:Choice>
          <mc:Fallback>
            <p:pic>
              <p:nvPicPr>
                <p:cNvPr id="1385" name="Input penna 1384">
                  <a:extLst>
                    <a:ext uri="{FF2B5EF4-FFF2-40B4-BE49-F238E27FC236}">
                      <a16:creationId xmlns:a16="http://schemas.microsoft.com/office/drawing/2014/main" id="{A3E16BFE-EACB-4535-4D7F-5984009FDAB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603495" y="988560"/>
                  <a:ext cx="63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386" name="Input penna 1385">
                  <a:extLst>
                    <a:ext uri="{FF2B5EF4-FFF2-40B4-BE49-F238E27FC236}">
                      <a16:creationId xmlns:a16="http://schemas.microsoft.com/office/drawing/2014/main" id="{E2425244-A0DC-7055-1118-01918D3DF45B}"/>
                    </a:ext>
                  </a:extLst>
                </p14:cNvPr>
                <p14:cNvContentPartPr/>
                <p14:nvPr/>
              </p14:nvContentPartPr>
              <p14:xfrm>
                <a:off x="4681615" y="1000080"/>
                <a:ext cx="73080" cy="66960"/>
              </p14:xfrm>
            </p:contentPart>
          </mc:Choice>
          <mc:Fallback>
            <p:pic>
              <p:nvPicPr>
                <p:cNvPr id="1386" name="Input penna 1385">
                  <a:extLst>
                    <a:ext uri="{FF2B5EF4-FFF2-40B4-BE49-F238E27FC236}">
                      <a16:creationId xmlns:a16="http://schemas.microsoft.com/office/drawing/2014/main" id="{E2425244-A0DC-7055-1118-01918D3DF45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674055" y="992520"/>
                  <a:ext cx="88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87" name="Input penna 1386">
                  <a:extLst>
                    <a:ext uri="{FF2B5EF4-FFF2-40B4-BE49-F238E27FC236}">
                      <a16:creationId xmlns:a16="http://schemas.microsoft.com/office/drawing/2014/main" id="{DB845BFF-8AFF-B0D2-82BD-94AE89080780}"/>
                    </a:ext>
                  </a:extLst>
                </p14:cNvPr>
                <p14:cNvContentPartPr/>
                <p14:nvPr/>
              </p14:nvContentPartPr>
              <p14:xfrm>
                <a:off x="4777735" y="929160"/>
                <a:ext cx="22320" cy="162000"/>
              </p14:xfrm>
            </p:contentPart>
          </mc:Choice>
          <mc:Fallback>
            <p:pic>
              <p:nvPicPr>
                <p:cNvPr id="1387" name="Input penna 1386">
                  <a:extLst>
                    <a:ext uri="{FF2B5EF4-FFF2-40B4-BE49-F238E27FC236}">
                      <a16:creationId xmlns:a16="http://schemas.microsoft.com/office/drawing/2014/main" id="{DB845BFF-8AFF-B0D2-82BD-94AE8908078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770175" y="921600"/>
                  <a:ext cx="374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388" name="Input penna 1387">
                  <a:extLst>
                    <a:ext uri="{FF2B5EF4-FFF2-40B4-BE49-F238E27FC236}">
                      <a16:creationId xmlns:a16="http://schemas.microsoft.com/office/drawing/2014/main" id="{FD5410BB-74B6-FD47-E5BF-82A6A3F65147}"/>
                    </a:ext>
                  </a:extLst>
                </p14:cNvPr>
                <p14:cNvContentPartPr/>
                <p14:nvPr/>
              </p14:nvContentPartPr>
              <p14:xfrm>
                <a:off x="4811215" y="927360"/>
                <a:ext cx="30240" cy="181440"/>
              </p14:xfrm>
            </p:contentPart>
          </mc:Choice>
          <mc:Fallback>
            <p:pic>
              <p:nvPicPr>
                <p:cNvPr id="1388" name="Input penna 1387">
                  <a:extLst>
                    <a:ext uri="{FF2B5EF4-FFF2-40B4-BE49-F238E27FC236}">
                      <a16:creationId xmlns:a16="http://schemas.microsoft.com/office/drawing/2014/main" id="{FD5410BB-74B6-FD47-E5BF-82A6A3F6514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803655" y="919800"/>
                  <a:ext cx="453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89" name="Input penna 1388">
                  <a:extLst>
                    <a:ext uri="{FF2B5EF4-FFF2-40B4-BE49-F238E27FC236}">
                      <a16:creationId xmlns:a16="http://schemas.microsoft.com/office/drawing/2014/main" id="{25513DB0-B9C0-2248-B5FD-B294937020A5}"/>
                    </a:ext>
                  </a:extLst>
                </p14:cNvPr>
                <p14:cNvContentPartPr/>
                <p14:nvPr/>
              </p14:nvContentPartPr>
              <p14:xfrm>
                <a:off x="4875655" y="1010520"/>
                <a:ext cx="15120" cy="118440"/>
              </p14:xfrm>
            </p:contentPart>
          </mc:Choice>
          <mc:Fallback>
            <p:pic>
              <p:nvPicPr>
                <p:cNvPr id="1389" name="Input penna 1388">
                  <a:extLst>
                    <a:ext uri="{FF2B5EF4-FFF2-40B4-BE49-F238E27FC236}">
                      <a16:creationId xmlns:a16="http://schemas.microsoft.com/office/drawing/2014/main" id="{25513DB0-B9C0-2248-B5FD-B294937020A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868095" y="1002960"/>
                  <a:ext cx="3024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5" name="Gruppo 1394">
            <a:extLst>
              <a:ext uri="{FF2B5EF4-FFF2-40B4-BE49-F238E27FC236}">
                <a16:creationId xmlns:a16="http://schemas.microsoft.com/office/drawing/2014/main" id="{F999143D-F725-A2DC-0798-A470FEA9B735}"/>
              </a:ext>
            </a:extLst>
          </p:cNvPr>
          <p:cNvGrpSpPr/>
          <p:nvPr/>
        </p:nvGrpSpPr>
        <p:grpSpPr>
          <a:xfrm>
            <a:off x="3931015" y="1104840"/>
            <a:ext cx="236880" cy="306000"/>
            <a:chOff x="3931015" y="1104840"/>
            <a:chExt cx="23688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392" name="Input penna 1391">
                  <a:extLst>
                    <a:ext uri="{FF2B5EF4-FFF2-40B4-BE49-F238E27FC236}">
                      <a16:creationId xmlns:a16="http://schemas.microsoft.com/office/drawing/2014/main" id="{4F284193-1EAE-2DDB-F6D0-37E8C2C6C284}"/>
                    </a:ext>
                  </a:extLst>
                </p14:cNvPr>
                <p14:cNvContentPartPr/>
                <p14:nvPr/>
              </p14:nvContentPartPr>
              <p14:xfrm>
                <a:off x="3974215" y="1104840"/>
                <a:ext cx="138240" cy="260280"/>
              </p14:xfrm>
            </p:contentPart>
          </mc:Choice>
          <mc:Fallback>
            <p:pic>
              <p:nvPicPr>
                <p:cNvPr id="1392" name="Input penna 1391">
                  <a:extLst>
                    <a:ext uri="{FF2B5EF4-FFF2-40B4-BE49-F238E27FC236}">
                      <a16:creationId xmlns:a16="http://schemas.microsoft.com/office/drawing/2014/main" id="{4F284193-1EAE-2DDB-F6D0-37E8C2C6C28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966655" y="1097640"/>
                  <a:ext cx="1533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393" name="Input penna 1392">
                  <a:extLst>
                    <a:ext uri="{FF2B5EF4-FFF2-40B4-BE49-F238E27FC236}">
                      <a16:creationId xmlns:a16="http://schemas.microsoft.com/office/drawing/2014/main" id="{F3D59D6B-E527-80F2-A2B6-429F95D6BDFD}"/>
                    </a:ext>
                  </a:extLst>
                </p14:cNvPr>
                <p14:cNvContentPartPr/>
                <p14:nvPr/>
              </p14:nvContentPartPr>
              <p14:xfrm>
                <a:off x="3931015" y="1142640"/>
                <a:ext cx="236880" cy="268200"/>
              </p14:xfrm>
            </p:contentPart>
          </mc:Choice>
          <mc:Fallback>
            <p:pic>
              <p:nvPicPr>
                <p:cNvPr id="1393" name="Input penna 1392">
                  <a:extLst>
                    <a:ext uri="{FF2B5EF4-FFF2-40B4-BE49-F238E27FC236}">
                      <a16:creationId xmlns:a16="http://schemas.microsoft.com/office/drawing/2014/main" id="{F3D59D6B-E527-80F2-A2B6-429F95D6BDF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923455" y="1135080"/>
                  <a:ext cx="252000" cy="28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9" name="Gruppo 1398">
            <a:extLst>
              <a:ext uri="{FF2B5EF4-FFF2-40B4-BE49-F238E27FC236}">
                <a16:creationId xmlns:a16="http://schemas.microsoft.com/office/drawing/2014/main" id="{C61BE9F0-A169-A7BE-BB08-B9423824E1E9}"/>
              </a:ext>
            </a:extLst>
          </p:cNvPr>
          <p:cNvGrpSpPr/>
          <p:nvPr/>
        </p:nvGrpSpPr>
        <p:grpSpPr>
          <a:xfrm>
            <a:off x="4389295" y="1402560"/>
            <a:ext cx="176760" cy="145440"/>
            <a:chOff x="4389295" y="1402560"/>
            <a:chExt cx="17676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396" name="Input penna 1395">
                  <a:extLst>
                    <a:ext uri="{FF2B5EF4-FFF2-40B4-BE49-F238E27FC236}">
                      <a16:creationId xmlns:a16="http://schemas.microsoft.com/office/drawing/2014/main" id="{01AADE50-9917-1D44-34E2-717D7988CD10}"/>
                    </a:ext>
                  </a:extLst>
                </p14:cNvPr>
                <p14:cNvContentPartPr/>
                <p14:nvPr/>
              </p14:nvContentPartPr>
              <p14:xfrm>
                <a:off x="4389295" y="1402560"/>
                <a:ext cx="64440" cy="145440"/>
              </p14:xfrm>
            </p:contentPart>
          </mc:Choice>
          <mc:Fallback>
            <p:pic>
              <p:nvPicPr>
                <p:cNvPr id="1396" name="Input penna 1395">
                  <a:extLst>
                    <a:ext uri="{FF2B5EF4-FFF2-40B4-BE49-F238E27FC236}">
                      <a16:creationId xmlns:a16="http://schemas.microsoft.com/office/drawing/2014/main" id="{01AADE50-9917-1D44-34E2-717D7988CD1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381735" y="1395000"/>
                  <a:ext cx="792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397" name="Input penna 1396">
                  <a:extLst>
                    <a:ext uri="{FF2B5EF4-FFF2-40B4-BE49-F238E27FC236}">
                      <a16:creationId xmlns:a16="http://schemas.microsoft.com/office/drawing/2014/main" id="{C3BC5899-95E0-702E-3DD7-BEC05D94A523}"/>
                    </a:ext>
                  </a:extLst>
                </p14:cNvPr>
                <p14:cNvContentPartPr/>
                <p14:nvPr/>
              </p14:nvContentPartPr>
              <p14:xfrm>
                <a:off x="4481455" y="1412280"/>
                <a:ext cx="84600" cy="101160"/>
              </p14:xfrm>
            </p:contentPart>
          </mc:Choice>
          <mc:Fallback>
            <p:pic>
              <p:nvPicPr>
                <p:cNvPr id="1397" name="Input penna 1396">
                  <a:extLst>
                    <a:ext uri="{FF2B5EF4-FFF2-40B4-BE49-F238E27FC236}">
                      <a16:creationId xmlns:a16="http://schemas.microsoft.com/office/drawing/2014/main" id="{C3BC5899-95E0-702E-3DD7-BEC05D94A52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473895" y="1404720"/>
                  <a:ext cx="9972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6" name="Gruppo 1405">
            <a:extLst>
              <a:ext uri="{FF2B5EF4-FFF2-40B4-BE49-F238E27FC236}">
                <a16:creationId xmlns:a16="http://schemas.microsoft.com/office/drawing/2014/main" id="{A12DC375-99CF-6244-A259-DF649F115D05}"/>
              </a:ext>
            </a:extLst>
          </p:cNvPr>
          <p:cNvGrpSpPr/>
          <p:nvPr/>
        </p:nvGrpSpPr>
        <p:grpSpPr>
          <a:xfrm>
            <a:off x="4598095" y="1346400"/>
            <a:ext cx="329040" cy="181800"/>
            <a:chOff x="4598095" y="1346400"/>
            <a:chExt cx="32904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400" name="Input penna 1399">
                  <a:extLst>
                    <a:ext uri="{FF2B5EF4-FFF2-40B4-BE49-F238E27FC236}">
                      <a16:creationId xmlns:a16="http://schemas.microsoft.com/office/drawing/2014/main" id="{28946D2E-7132-CB24-DDD7-5F5CA8DE3D6F}"/>
                    </a:ext>
                  </a:extLst>
                </p14:cNvPr>
                <p14:cNvContentPartPr/>
                <p14:nvPr/>
              </p14:nvContentPartPr>
              <p14:xfrm>
                <a:off x="4598095" y="1393200"/>
                <a:ext cx="59400" cy="135000"/>
              </p14:xfrm>
            </p:contentPart>
          </mc:Choice>
          <mc:Fallback>
            <p:pic>
              <p:nvPicPr>
                <p:cNvPr id="1400" name="Input penna 1399">
                  <a:extLst>
                    <a:ext uri="{FF2B5EF4-FFF2-40B4-BE49-F238E27FC236}">
                      <a16:creationId xmlns:a16="http://schemas.microsoft.com/office/drawing/2014/main" id="{28946D2E-7132-CB24-DDD7-5F5CA8DE3D6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590535" y="1385640"/>
                  <a:ext cx="745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401" name="Input penna 1400">
                  <a:extLst>
                    <a:ext uri="{FF2B5EF4-FFF2-40B4-BE49-F238E27FC236}">
                      <a16:creationId xmlns:a16="http://schemas.microsoft.com/office/drawing/2014/main" id="{B1DD0B83-358B-0B74-18F2-48679863957B}"/>
                    </a:ext>
                  </a:extLst>
                </p14:cNvPr>
                <p14:cNvContentPartPr/>
                <p14:nvPr/>
              </p14:nvContentPartPr>
              <p14:xfrm>
                <a:off x="4670095" y="1407240"/>
                <a:ext cx="81000" cy="77400"/>
              </p14:xfrm>
            </p:contentPart>
          </mc:Choice>
          <mc:Fallback>
            <p:pic>
              <p:nvPicPr>
                <p:cNvPr id="1401" name="Input penna 1400">
                  <a:extLst>
                    <a:ext uri="{FF2B5EF4-FFF2-40B4-BE49-F238E27FC236}">
                      <a16:creationId xmlns:a16="http://schemas.microsoft.com/office/drawing/2014/main" id="{B1DD0B83-358B-0B74-18F2-48679863957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662535" y="1399680"/>
                  <a:ext cx="96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402" name="Input penna 1401">
                  <a:extLst>
                    <a:ext uri="{FF2B5EF4-FFF2-40B4-BE49-F238E27FC236}">
                      <a16:creationId xmlns:a16="http://schemas.microsoft.com/office/drawing/2014/main" id="{DD58AA68-6086-87DB-D1C5-032373B0F5FE}"/>
                    </a:ext>
                  </a:extLst>
                </p14:cNvPr>
                <p14:cNvContentPartPr/>
                <p14:nvPr/>
              </p14:nvContentPartPr>
              <p14:xfrm>
                <a:off x="4783855" y="1346400"/>
                <a:ext cx="16560" cy="115560"/>
              </p14:xfrm>
            </p:contentPart>
          </mc:Choice>
          <mc:Fallback>
            <p:pic>
              <p:nvPicPr>
                <p:cNvPr id="1402" name="Input penna 1401">
                  <a:extLst>
                    <a:ext uri="{FF2B5EF4-FFF2-40B4-BE49-F238E27FC236}">
                      <a16:creationId xmlns:a16="http://schemas.microsoft.com/office/drawing/2014/main" id="{DD58AA68-6086-87DB-D1C5-032373B0F5F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776295" y="1338840"/>
                  <a:ext cx="31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403" name="Input penna 1402">
                  <a:extLst>
                    <a:ext uri="{FF2B5EF4-FFF2-40B4-BE49-F238E27FC236}">
                      <a16:creationId xmlns:a16="http://schemas.microsoft.com/office/drawing/2014/main" id="{7C24C57C-5FF8-0A36-B3AC-5FD263B0D5CB}"/>
                    </a:ext>
                  </a:extLst>
                </p14:cNvPr>
                <p14:cNvContentPartPr/>
                <p14:nvPr/>
              </p14:nvContentPartPr>
              <p14:xfrm>
                <a:off x="4842895" y="1346400"/>
                <a:ext cx="8280" cy="113400"/>
              </p14:xfrm>
            </p:contentPart>
          </mc:Choice>
          <mc:Fallback>
            <p:pic>
              <p:nvPicPr>
                <p:cNvPr id="1403" name="Input penna 1402">
                  <a:extLst>
                    <a:ext uri="{FF2B5EF4-FFF2-40B4-BE49-F238E27FC236}">
                      <a16:creationId xmlns:a16="http://schemas.microsoft.com/office/drawing/2014/main" id="{7C24C57C-5FF8-0A36-B3AC-5FD263B0D5C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835335" y="1338840"/>
                  <a:ext cx="230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404" name="Input penna 1403">
                  <a:extLst>
                    <a:ext uri="{FF2B5EF4-FFF2-40B4-BE49-F238E27FC236}">
                      <a16:creationId xmlns:a16="http://schemas.microsoft.com/office/drawing/2014/main" id="{C2AF6344-41CC-B16E-02DE-5B6EE6E47645}"/>
                    </a:ext>
                  </a:extLst>
                </p14:cNvPr>
                <p14:cNvContentPartPr/>
                <p14:nvPr/>
              </p14:nvContentPartPr>
              <p14:xfrm>
                <a:off x="4910575" y="1386720"/>
                <a:ext cx="16560" cy="79200"/>
              </p14:xfrm>
            </p:contentPart>
          </mc:Choice>
          <mc:Fallback>
            <p:pic>
              <p:nvPicPr>
                <p:cNvPr id="1404" name="Input penna 1403">
                  <a:extLst>
                    <a:ext uri="{FF2B5EF4-FFF2-40B4-BE49-F238E27FC236}">
                      <a16:creationId xmlns:a16="http://schemas.microsoft.com/office/drawing/2014/main" id="{C2AF6344-41CC-B16E-02DE-5B6EE6E4764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903015" y="1379160"/>
                  <a:ext cx="3168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2" name="Gruppo 1281">
            <a:extLst>
              <a:ext uri="{FF2B5EF4-FFF2-40B4-BE49-F238E27FC236}">
                <a16:creationId xmlns:a16="http://schemas.microsoft.com/office/drawing/2014/main" id="{4BBF7888-C86C-F729-B527-DEB8DFF824F2}"/>
              </a:ext>
            </a:extLst>
          </p:cNvPr>
          <p:cNvGrpSpPr/>
          <p:nvPr/>
        </p:nvGrpSpPr>
        <p:grpSpPr>
          <a:xfrm>
            <a:off x="3881695" y="1474920"/>
            <a:ext cx="208800" cy="254160"/>
            <a:chOff x="3881695" y="1474920"/>
            <a:chExt cx="208800" cy="25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407" name="Input penna 1406">
                  <a:extLst>
                    <a:ext uri="{FF2B5EF4-FFF2-40B4-BE49-F238E27FC236}">
                      <a16:creationId xmlns:a16="http://schemas.microsoft.com/office/drawing/2014/main" id="{EB352F62-D0A2-7108-06F9-F86C10E70E66}"/>
                    </a:ext>
                  </a:extLst>
                </p14:cNvPr>
                <p14:cNvContentPartPr/>
                <p14:nvPr/>
              </p14:nvContentPartPr>
              <p14:xfrm>
                <a:off x="3931015" y="1482480"/>
                <a:ext cx="150480" cy="199800"/>
              </p14:xfrm>
            </p:contentPart>
          </mc:Choice>
          <mc:Fallback>
            <p:pic>
              <p:nvPicPr>
                <p:cNvPr id="1407" name="Input penna 1406">
                  <a:extLst>
                    <a:ext uri="{FF2B5EF4-FFF2-40B4-BE49-F238E27FC236}">
                      <a16:creationId xmlns:a16="http://schemas.microsoft.com/office/drawing/2014/main" id="{EB352F62-D0A2-7108-06F9-F86C10E70E6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923455" y="1474920"/>
                  <a:ext cx="1652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80" name="Input penna 1279">
                  <a:extLst>
                    <a:ext uri="{FF2B5EF4-FFF2-40B4-BE49-F238E27FC236}">
                      <a16:creationId xmlns:a16="http://schemas.microsoft.com/office/drawing/2014/main" id="{176900DA-2A28-F946-FF64-58C1B1653F58}"/>
                    </a:ext>
                  </a:extLst>
                </p14:cNvPr>
                <p14:cNvContentPartPr/>
                <p14:nvPr/>
              </p14:nvContentPartPr>
              <p14:xfrm>
                <a:off x="3881695" y="1474920"/>
                <a:ext cx="208800" cy="254160"/>
              </p14:xfrm>
            </p:contentPart>
          </mc:Choice>
          <mc:Fallback>
            <p:pic>
              <p:nvPicPr>
                <p:cNvPr id="1280" name="Input penna 1279">
                  <a:extLst>
                    <a:ext uri="{FF2B5EF4-FFF2-40B4-BE49-F238E27FC236}">
                      <a16:creationId xmlns:a16="http://schemas.microsoft.com/office/drawing/2014/main" id="{176900DA-2A28-F946-FF64-58C1B1653F5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874135" y="1467360"/>
                  <a:ext cx="223920" cy="26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6" name="Gruppo 1285">
            <a:extLst>
              <a:ext uri="{FF2B5EF4-FFF2-40B4-BE49-F238E27FC236}">
                <a16:creationId xmlns:a16="http://schemas.microsoft.com/office/drawing/2014/main" id="{EDB61AA8-612A-BEFB-BF70-3F55FC5749CF}"/>
              </a:ext>
            </a:extLst>
          </p:cNvPr>
          <p:cNvGrpSpPr/>
          <p:nvPr/>
        </p:nvGrpSpPr>
        <p:grpSpPr>
          <a:xfrm>
            <a:off x="3897175" y="1821960"/>
            <a:ext cx="163440" cy="240120"/>
            <a:chOff x="3897175" y="1821960"/>
            <a:chExt cx="16344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83" name="Input penna 1282">
                  <a:extLst>
                    <a:ext uri="{FF2B5EF4-FFF2-40B4-BE49-F238E27FC236}">
                      <a16:creationId xmlns:a16="http://schemas.microsoft.com/office/drawing/2014/main" id="{378984D3-1D73-D064-77D8-70E03A3C81F3}"/>
                    </a:ext>
                  </a:extLst>
                </p14:cNvPr>
                <p14:cNvContentPartPr/>
                <p14:nvPr/>
              </p14:nvContentPartPr>
              <p14:xfrm>
                <a:off x="3898255" y="1821960"/>
                <a:ext cx="154080" cy="214200"/>
              </p14:xfrm>
            </p:contentPart>
          </mc:Choice>
          <mc:Fallback>
            <p:pic>
              <p:nvPicPr>
                <p:cNvPr id="1283" name="Input penna 1282">
                  <a:extLst>
                    <a:ext uri="{FF2B5EF4-FFF2-40B4-BE49-F238E27FC236}">
                      <a16:creationId xmlns:a16="http://schemas.microsoft.com/office/drawing/2014/main" id="{378984D3-1D73-D064-77D8-70E03A3C81F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890695" y="1814400"/>
                  <a:ext cx="1688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B3E38DD5-0B17-D0D1-2108-0562BDCC3A67}"/>
                    </a:ext>
                  </a:extLst>
                </p14:cNvPr>
                <p14:cNvContentPartPr/>
                <p14:nvPr/>
              </p14:nvContentPartPr>
              <p14:xfrm>
                <a:off x="3897175" y="1848600"/>
                <a:ext cx="163440" cy="213480"/>
              </p14:xfrm>
            </p:contentPart>
          </mc:Choice>
          <mc:Fallback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B3E38DD5-0B17-D0D1-2108-0562BDCC3A6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889615" y="1841040"/>
                  <a:ext cx="178560" cy="22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1" name="Gruppo 1290">
            <a:extLst>
              <a:ext uri="{FF2B5EF4-FFF2-40B4-BE49-F238E27FC236}">
                <a16:creationId xmlns:a16="http://schemas.microsoft.com/office/drawing/2014/main" id="{B9FF6491-BB12-69F2-FE7E-069D26801CA8}"/>
              </a:ext>
            </a:extLst>
          </p:cNvPr>
          <p:cNvGrpSpPr/>
          <p:nvPr/>
        </p:nvGrpSpPr>
        <p:grpSpPr>
          <a:xfrm>
            <a:off x="5632375" y="2688120"/>
            <a:ext cx="403560" cy="303120"/>
            <a:chOff x="5632375" y="2688120"/>
            <a:chExt cx="40356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87" name="Input penna 1286">
                  <a:extLst>
                    <a:ext uri="{FF2B5EF4-FFF2-40B4-BE49-F238E27FC236}">
                      <a16:creationId xmlns:a16="http://schemas.microsoft.com/office/drawing/2014/main" id="{A10DEB3F-8DE3-AF6D-23FC-5F4AF8F0F59B}"/>
                    </a:ext>
                  </a:extLst>
                </p14:cNvPr>
                <p14:cNvContentPartPr/>
                <p14:nvPr/>
              </p14:nvContentPartPr>
              <p14:xfrm>
                <a:off x="5632375" y="2726640"/>
                <a:ext cx="177840" cy="237240"/>
              </p14:xfrm>
            </p:contentPart>
          </mc:Choice>
          <mc:Fallback>
            <p:pic>
              <p:nvPicPr>
                <p:cNvPr id="1287" name="Input penna 1286">
                  <a:extLst>
                    <a:ext uri="{FF2B5EF4-FFF2-40B4-BE49-F238E27FC236}">
                      <a16:creationId xmlns:a16="http://schemas.microsoft.com/office/drawing/2014/main" id="{A10DEB3F-8DE3-AF6D-23FC-5F4AF8F0F59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624815" y="2719080"/>
                  <a:ext cx="1929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288" name="Input penna 1287">
                  <a:extLst>
                    <a:ext uri="{FF2B5EF4-FFF2-40B4-BE49-F238E27FC236}">
                      <a16:creationId xmlns:a16="http://schemas.microsoft.com/office/drawing/2014/main" id="{1F497E04-1142-D787-FF24-4CB8EA396DE9}"/>
                    </a:ext>
                  </a:extLst>
                </p14:cNvPr>
                <p14:cNvContentPartPr/>
                <p14:nvPr/>
              </p14:nvContentPartPr>
              <p14:xfrm>
                <a:off x="5862415" y="2688120"/>
                <a:ext cx="25920" cy="303120"/>
              </p14:xfrm>
            </p:contentPart>
          </mc:Choice>
          <mc:Fallback>
            <p:pic>
              <p:nvPicPr>
                <p:cNvPr id="1288" name="Input penna 1287">
                  <a:extLst>
                    <a:ext uri="{FF2B5EF4-FFF2-40B4-BE49-F238E27FC236}">
                      <a16:creationId xmlns:a16="http://schemas.microsoft.com/office/drawing/2014/main" id="{1F497E04-1142-D787-FF24-4CB8EA396DE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854855" y="2680560"/>
                  <a:ext cx="410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6AEA156F-0EE5-6029-917E-482E95DD55DC}"/>
                    </a:ext>
                  </a:extLst>
                </p14:cNvPr>
                <p14:cNvContentPartPr/>
                <p14:nvPr/>
              </p14:nvContentPartPr>
              <p14:xfrm>
                <a:off x="5891575" y="2820240"/>
                <a:ext cx="144360" cy="56160"/>
              </p14:xfrm>
            </p:contentPart>
          </mc:Choice>
          <mc:Fallback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6AEA156F-0EE5-6029-917E-482E95DD55D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884015" y="2813040"/>
                  <a:ext cx="15948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99" name="Gruppo 1298">
            <a:extLst>
              <a:ext uri="{FF2B5EF4-FFF2-40B4-BE49-F238E27FC236}">
                <a16:creationId xmlns:a16="http://schemas.microsoft.com/office/drawing/2014/main" id="{2C8001BA-E8CD-9A05-8610-3149BD7CC3E8}"/>
              </a:ext>
            </a:extLst>
          </p:cNvPr>
          <p:cNvGrpSpPr/>
          <p:nvPr/>
        </p:nvGrpSpPr>
        <p:grpSpPr>
          <a:xfrm>
            <a:off x="6087055" y="2671200"/>
            <a:ext cx="220320" cy="309240"/>
            <a:chOff x="6087055" y="2671200"/>
            <a:chExt cx="220320" cy="30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E6C1F311-0187-706D-FC14-81EBF11FECFA}"/>
                    </a:ext>
                  </a:extLst>
                </p14:cNvPr>
                <p14:cNvContentPartPr/>
                <p14:nvPr/>
              </p14:nvContentPartPr>
              <p14:xfrm>
                <a:off x="6087055" y="2714760"/>
                <a:ext cx="1080" cy="127080"/>
              </p14:xfrm>
            </p:contentPart>
          </mc:Choice>
          <mc:Fallback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E6C1F311-0187-706D-FC14-81EBF11FECF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079495" y="2707200"/>
                  <a:ext cx="162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30934C67-F8BF-733D-3A21-A0B785CE6B3D}"/>
                    </a:ext>
                  </a:extLst>
                </p14:cNvPr>
                <p14:cNvContentPartPr/>
                <p14:nvPr/>
              </p14:nvContentPartPr>
              <p14:xfrm>
                <a:off x="6088855" y="2698560"/>
                <a:ext cx="89280" cy="165600"/>
              </p14:xfrm>
            </p:contentPart>
          </mc:Choice>
          <mc:Fallback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30934C67-F8BF-733D-3A21-A0B785CE6B3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081295" y="2691000"/>
                  <a:ext cx="1044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7C09F0F9-47F6-FFA2-110D-4D13ECB6E4E4}"/>
                    </a:ext>
                  </a:extLst>
                </p14:cNvPr>
                <p14:cNvContentPartPr/>
                <p14:nvPr/>
              </p14:nvContentPartPr>
              <p14:xfrm>
                <a:off x="6176695" y="2728440"/>
                <a:ext cx="85680" cy="2160"/>
              </p14:xfrm>
            </p:contentPart>
          </mc:Choice>
          <mc:Fallback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7C09F0F9-47F6-FFA2-110D-4D13ECB6E4E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69135" y="2720880"/>
                  <a:ext cx="1008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7B547914-4427-BEB3-D407-25E7B7A5C6BF}"/>
                    </a:ext>
                  </a:extLst>
                </p14:cNvPr>
                <p14:cNvContentPartPr/>
                <p14:nvPr/>
              </p14:nvContentPartPr>
              <p14:xfrm>
                <a:off x="6196135" y="2777040"/>
                <a:ext cx="48600" cy="14760"/>
              </p14:xfrm>
            </p:contentPart>
          </mc:Choice>
          <mc:Fallback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7B547914-4427-BEB3-D407-25E7B7A5C6B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188935" y="2769480"/>
                  <a:ext cx="63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E9594F13-FD53-7702-60F0-0CE0418C884D}"/>
                    </a:ext>
                  </a:extLst>
                </p14:cNvPr>
                <p14:cNvContentPartPr/>
                <p14:nvPr/>
              </p14:nvContentPartPr>
              <p14:xfrm>
                <a:off x="6282895" y="2671200"/>
                <a:ext cx="17640" cy="158400"/>
              </p14:xfrm>
            </p:contentPart>
          </mc:Choice>
          <mc:Fallback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E9594F13-FD53-7702-60F0-0CE0418C884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275335" y="2663640"/>
                  <a:ext cx="327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F83E729D-F17E-CC79-D168-54B9D72F3741}"/>
                    </a:ext>
                  </a:extLst>
                </p14:cNvPr>
                <p14:cNvContentPartPr/>
                <p14:nvPr/>
              </p14:nvContentPartPr>
              <p14:xfrm>
                <a:off x="6181375" y="2845800"/>
                <a:ext cx="126000" cy="134640"/>
              </p14:xfrm>
            </p:contentPart>
          </mc:Choice>
          <mc:Fallback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F83E729D-F17E-CC79-D168-54B9D72F374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173815" y="2838240"/>
                  <a:ext cx="140760" cy="14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1" name="Gruppo 1410">
            <a:extLst>
              <a:ext uri="{FF2B5EF4-FFF2-40B4-BE49-F238E27FC236}">
                <a16:creationId xmlns:a16="http://schemas.microsoft.com/office/drawing/2014/main" id="{C2E1636E-3022-62C4-6AD7-24A32152B854}"/>
              </a:ext>
            </a:extLst>
          </p:cNvPr>
          <p:cNvGrpSpPr/>
          <p:nvPr/>
        </p:nvGrpSpPr>
        <p:grpSpPr>
          <a:xfrm>
            <a:off x="6728215" y="2760840"/>
            <a:ext cx="264960" cy="178920"/>
            <a:chOff x="6728215" y="2760840"/>
            <a:chExt cx="26496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03C7C715-D9C2-C477-ECA4-85802277789D}"/>
                    </a:ext>
                  </a:extLst>
                </p14:cNvPr>
                <p14:cNvContentPartPr/>
                <p14:nvPr/>
              </p14:nvContentPartPr>
              <p14:xfrm>
                <a:off x="6728215" y="2760840"/>
                <a:ext cx="126360" cy="178920"/>
              </p14:xfrm>
            </p:contentPart>
          </mc:Choice>
          <mc:Fallback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03C7C715-D9C2-C477-ECA4-85802277789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720655" y="2753280"/>
                  <a:ext cx="1414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08" name="Input penna 1407">
                  <a:extLst>
                    <a:ext uri="{FF2B5EF4-FFF2-40B4-BE49-F238E27FC236}">
                      <a16:creationId xmlns:a16="http://schemas.microsoft.com/office/drawing/2014/main" id="{8084D3D4-7B91-42BC-C572-AAA476068F74}"/>
                    </a:ext>
                  </a:extLst>
                </p14:cNvPr>
                <p14:cNvContentPartPr/>
                <p14:nvPr/>
              </p14:nvContentPartPr>
              <p14:xfrm>
                <a:off x="6879775" y="2787480"/>
                <a:ext cx="61920" cy="138240"/>
              </p14:xfrm>
            </p:contentPart>
          </mc:Choice>
          <mc:Fallback>
            <p:pic>
              <p:nvPicPr>
                <p:cNvPr id="1408" name="Input penna 1407">
                  <a:extLst>
                    <a:ext uri="{FF2B5EF4-FFF2-40B4-BE49-F238E27FC236}">
                      <a16:creationId xmlns:a16="http://schemas.microsoft.com/office/drawing/2014/main" id="{8084D3D4-7B91-42BC-C572-AAA476068F7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872215" y="2779920"/>
                  <a:ext cx="77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409" name="Input penna 1408">
                  <a:extLst>
                    <a:ext uri="{FF2B5EF4-FFF2-40B4-BE49-F238E27FC236}">
                      <a16:creationId xmlns:a16="http://schemas.microsoft.com/office/drawing/2014/main" id="{A36F1D8F-57EA-30A8-9328-16B2B54A731E}"/>
                    </a:ext>
                  </a:extLst>
                </p14:cNvPr>
                <p14:cNvContentPartPr/>
                <p14:nvPr/>
              </p14:nvContentPartPr>
              <p14:xfrm>
                <a:off x="6886975" y="2874600"/>
                <a:ext cx="106200" cy="32760"/>
              </p14:xfrm>
            </p:contentPart>
          </mc:Choice>
          <mc:Fallback>
            <p:pic>
              <p:nvPicPr>
                <p:cNvPr id="1409" name="Input penna 1408">
                  <a:extLst>
                    <a:ext uri="{FF2B5EF4-FFF2-40B4-BE49-F238E27FC236}">
                      <a16:creationId xmlns:a16="http://schemas.microsoft.com/office/drawing/2014/main" id="{A36F1D8F-57EA-30A8-9328-16B2B54A731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879415" y="2867040"/>
                  <a:ext cx="121320" cy="4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0" name="Gruppo 1419">
            <a:extLst>
              <a:ext uri="{FF2B5EF4-FFF2-40B4-BE49-F238E27FC236}">
                <a16:creationId xmlns:a16="http://schemas.microsoft.com/office/drawing/2014/main" id="{4F141C01-FC40-3F7F-36DA-47F1DD702DD5}"/>
              </a:ext>
            </a:extLst>
          </p:cNvPr>
          <p:cNvGrpSpPr/>
          <p:nvPr/>
        </p:nvGrpSpPr>
        <p:grpSpPr>
          <a:xfrm>
            <a:off x="5960335" y="3264840"/>
            <a:ext cx="487440" cy="260280"/>
            <a:chOff x="5960335" y="3264840"/>
            <a:chExt cx="487440" cy="26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12" name="Input penna 1411">
                  <a:extLst>
                    <a:ext uri="{FF2B5EF4-FFF2-40B4-BE49-F238E27FC236}">
                      <a16:creationId xmlns:a16="http://schemas.microsoft.com/office/drawing/2014/main" id="{2652E1B6-2665-FA4D-2ABD-551BA762640D}"/>
                    </a:ext>
                  </a:extLst>
                </p14:cNvPr>
                <p14:cNvContentPartPr/>
                <p14:nvPr/>
              </p14:nvContentPartPr>
              <p14:xfrm>
                <a:off x="5960335" y="3264840"/>
                <a:ext cx="67320" cy="260280"/>
              </p14:xfrm>
            </p:contentPart>
          </mc:Choice>
          <mc:Fallback>
            <p:pic>
              <p:nvPicPr>
                <p:cNvPr id="1412" name="Input penna 1411">
                  <a:extLst>
                    <a:ext uri="{FF2B5EF4-FFF2-40B4-BE49-F238E27FC236}">
                      <a16:creationId xmlns:a16="http://schemas.microsoft.com/office/drawing/2014/main" id="{2652E1B6-2665-FA4D-2ABD-551BA762640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952775" y="3257280"/>
                  <a:ext cx="8244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13" name="Input penna 1412">
                  <a:extLst>
                    <a:ext uri="{FF2B5EF4-FFF2-40B4-BE49-F238E27FC236}">
                      <a16:creationId xmlns:a16="http://schemas.microsoft.com/office/drawing/2014/main" id="{489B1BBF-6353-DF88-A38A-FA3A8DB94786}"/>
                    </a:ext>
                  </a:extLst>
                </p14:cNvPr>
                <p14:cNvContentPartPr/>
                <p14:nvPr/>
              </p14:nvContentPartPr>
              <p14:xfrm>
                <a:off x="5990215" y="3404160"/>
                <a:ext cx="73080" cy="102240"/>
              </p14:xfrm>
            </p:contentPart>
          </mc:Choice>
          <mc:Fallback>
            <p:pic>
              <p:nvPicPr>
                <p:cNvPr id="1413" name="Input penna 1412">
                  <a:extLst>
                    <a:ext uri="{FF2B5EF4-FFF2-40B4-BE49-F238E27FC236}">
                      <a16:creationId xmlns:a16="http://schemas.microsoft.com/office/drawing/2014/main" id="{489B1BBF-6353-DF88-A38A-FA3A8DB9478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982655" y="3396600"/>
                  <a:ext cx="882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14" name="Input penna 1413">
                  <a:extLst>
                    <a:ext uri="{FF2B5EF4-FFF2-40B4-BE49-F238E27FC236}">
                      <a16:creationId xmlns:a16="http://schemas.microsoft.com/office/drawing/2014/main" id="{2A28FFDA-038D-D90B-0E17-B626C9AC9552}"/>
                    </a:ext>
                  </a:extLst>
                </p14:cNvPr>
                <p14:cNvContentPartPr/>
                <p14:nvPr/>
              </p14:nvContentPartPr>
              <p14:xfrm>
                <a:off x="6111895" y="3303000"/>
                <a:ext cx="12240" cy="204840"/>
              </p14:xfrm>
            </p:contentPart>
          </mc:Choice>
          <mc:Fallback>
            <p:pic>
              <p:nvPicPr>
                <p:cNvPr id="1414" name="Input penna 1413">
                  <a:extLst>
                    <a:ext uri="{FF2B5EF4-FFF2-40B4-BE49-F238E27FC236}">
                      <a16:creationId xmlns:a16="http://schemas.microsoft.com/office/drawing/2014/main" id="{2A28FFDA-038D-D90B-0E17-B626C9AC955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104335" y="3295440"/>
                  <a:ext cx="273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15" name="Input penna 1414">
                  <a:extLst>
                    <a:ext uri="{FF2B5EF4-FFF2-40B4-BE49-F238E27FC236}">
                      <a16:creationId xmlns:a16="http://schemas.microsoft.com/office/drawing/2014/main" id="{63292860-76D8-9D77-A6EE-6EE31D549014}"/>
                    </a:ext>
                  </a:extLst>
                </p14:cNvPr>
                <p14:cNvContentPartPr/>
                <p14:nvPr/>
              </p14:nvContentPartPr>
              <p14:xfrm>
                <a:off x="6138895" y="3382920"/>
                <a:ext cx="74520" cy="59400"/>
              </p14:xfrm>
            </p:contentPart>
          </mc:Choice>
          <mc:Fallback>
            <p:pic>
              <p:nvPicPr>
                <p:cNvPr id="1415" name="Input penna 1414">
                  <a:extLst>
                    <a:ext uri="{FF2B5EF4-FFF2-40B4-BE49-F238E27FC236}">
                      <a16:creationId xmlns:a16="http://schemas.microsoft.com/office/drawing/2014/main" id="{63292860-76D8-9D77-A6EE-6EE31D54901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131335" y="3375360"/>
                  <a:ext cx="896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16" name="Input penna 1415">
                  <a:extLst>
                    <a:ext uri="{FF2B5EF4-FFF2-40B4-BE49-F238E27FC236}">
                      <a16:creationId xmlns:a16="http://schemas.microsoft.com/office/drawing/2014/main" id="{2721B8DF-C3F4-D6F0-0434-FCA73C73FE76}"/>
                    </a:ext>
                  </a:extLst>
                </p14:cNvPr>
                <p14:cNvContentPartPr/>
                <p14:nvPr/>
              </p14:nvContentPartPr>
              <p14:xfrm>
                <a:off x="6229615" y="3294360"/>
                <a:ext cx="79920" cy="184680"/>
              </p14:xfrm>
            </p:contentPart>
          </mc:Choice>
          <mc:Fallback>
            <p:pic>
              <p:nvPicPr>
                <p:cNvPr id="1416" name="Input penna 1415">
                  <a:extLst>
                    <a:ext uri="{FF2B5EF4-FFF2-40B4-BE49-F238E27FC236}">
                      <a16:creationId xmlns:a16="http://schemas.microsoft.com/office/drawing/2014/main" id="{2721B8DF-C3F4-D6F0-0434-FCA73C73FE7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222055" y="3286800"/>
                  <a:ext cx="950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17" name="Input penna 1416">
                  <a:extLst>
                    <a:ext uri="{FF2B5EF4-FFF2-40B4-BE49-F238E27FC236}">
                      <a16:creationId xmlns:a16="http://schemas.microsoft.com/office/drawing/2014/main" id="{CC4F9729-019C-7169-D18D-CB8BA7FADD33}"/>
                    </a:ext>
                  </a:extLst>
                </p14:cNvPr>
                <p14:cNvContentPartPr/>
                <p14:nvPr/>
              </p14:nvContentPartPr>
              <p14:xfrm>
                <a:off x="6340855" y="3314520"/>
                <a:ext cx="360" cy="149040"/>
              </p14:xfrm>
            </p:contentPart>
          </mc:Choice>
          <mc:Fallback>
            <p:pic>
              <p:nvPicPr>
                <p:cNvPr id="1417" name="Input penna 1416">
                  <a:extLst>
                    <a:ext uri="{FF2B5EF4-FFF2-40B4-BE49-F238E27FC236}">
                      <a16:creationId xmlns:a16="http://schemas.microsoft.com/office/drawing/2014/main" id="{CC4F9729-019C-7169-D18D-CB8BA7FADD3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333295" y="3306960"/>
                  <a:ext cx="154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418" name="Input penna 1417">
                  <a:extLst>
                    <a:ext uri="{FF2B5EF4-FFF2-40B4-BE49-F238E27FC236}">
                      <a16:creationId xmlns:a16="http://schemas.microsoft.com/office/drawing/2014/main" id="{97008855-24F1-19CF-6A81-DEE67C1A6F88}"/>
                    </a:ext>
                  </a:extLst>
                </p14:cNvPr>
                <p14:cNvContentPartPr/>
                <p14:nvPr/>
              </p14:nvContentPartPr>
              <p14:xfrm>
                <a:off x="6355255" y="3368160"/>
                <a:ext cx="92520" cy="28800"/>
              </p14:xfrm>
            </p:contentPart>
          </mc:Choice>
          <mc:Fallback>
            <p:pic>
              <p:nvPicPr>
                <p:cNvPr id="1418" name="Input penna 1417">
                  <a:extLst>
                    <a:ext uri="{FF2B5EF4-FFF2-40B4-BE49-F238E27FC236}">
                      <a16:creationId xmlns:a16="http://schemas.microsoft.com/office/drawing/2014/main" id="{97008855-24F1-19CF-6A81-DEE67C1A6F8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347695" y="3360600"/>
                  <a:ext cx="10728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5" name="Gruppo 1424">
            <a:extLst>
              <a:ext uri="{FF2B5EF4-FFF2-40B4-BE49-F238E27FC236}">
                <a16:creationId xmlns:a16="http://schemas.microsoft.com/office/drawing/2014/main" id="{7209433F-BC27-BFC7-5CB4-C83ECF59D9FB}"/>
              </a:ext>
            </a:extLst>
          </p:cNvPr>
          <p:cNvGrpSpPr/>
          <p:nvPr/>
        </p:nvGrpSpPr>
        <p:grpSpPr>
          <a:xfrm>
            <a:off x="6732895" y="3291120"/>
            <a:ext cx="264960" cy="165960"/>
            <a:chOff x="6732895" y="3291120"/>
            <a:chExt cx="26496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421" name="Input penna 1420">
                  <a:extLst>
                    <a:ext uri="{FF2B5EF4-FFF2-40B4-BE49-F238E27FC236}">
                      <a16:creationId xmlns:a16="http://schemas.microsoft.com/office/drawing/2014/main" id="{215B2698-591E-1632-2792-C4F828D4275A}"/>
                    </a:ext>
                  </a:extLst>
                </p14:cNvPr>
                <p14:cNvContentPartPr/>
                <p14:nvPr/>
              </p14:nvContentPartPr>
              <p14:xfrm>
                <a:off x="6732895" y="3291120"/>
                <a:ext cx="83520" cy="165960"/>
              </p14:xfrm>
            </p:contentPart>
          </mc:Choice>
          <mc:Fallback>
            <p:pic>
              <p:nvPicPr>
                <p:cNvPr id="1421" name="Input penna 1420">
                  <a:extLst>
                    <a:ext uri="{FF2B5EF4-FFF2-40B4-BE49-F238E27FC236}">
                      <a16:creationId xmlns:a16="http://schemas.microsoft.com/office/drawing/2014/main" id="{215B2698-591E-1632-2792-C4F828D4275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725335" y="3283560"/>
                  <a:ext cx="986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422" name="Input penna 1421">
                  <a:extLst>
                    <a:ext uri="{FF2B5EF4-FFF2-40B4-BE49-F238E27FC236}">
                      <a16:creationId xmlns:a16="http://schemas.microsoft.com/office/drawing/2014/main" id="{34000EC2-33DE-472E-135C-B91111AC5D38}"/>
                    </a:ext>
                  </a:extLst>
                </p14:cNvPr>
                <p14:cNvContentPartPr/>
                <p14:nvPr/>
              </p14:nvContentPartPr>
              <p14:xfrm>
                <a:off x="6842335" y="3303360"/>
                <a:ext cx="105480" cy="153360"/>
              </p14:xfrm>
            </p:contentPart>
          </mc:Choice>
          <mc:Fallback>
            <p:pic>
              <p:nvPicPr>
                <p:cNvPr id="1422" name="Input penna 1421">
                  <a:extLst>
                    <a:ext uri="{FF2B5EF4-FFF2-40B4-BE49-F238E27FC236}">
                      <a16:creationId xmlns:a16="http://schemas.microsoft.com/office/drawing/2014/main" id="{34000EC2-33DE-472E-135C-B91111AC5D3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834775" y="3295800"/>
                  <a:ext cx="1206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423" name="Input penna 1422">
                  <a:extLst>
                    <a:ext uri="{FF2B5EF4-FFF2-40B4-BE49-F238E27FC236}">
                      <a16:creationId xmlns:a16="http://schemas.microsoft.com/office/drawing/2014/main" id="{E683072E-1F27-E3AC-F557-72066F24C25B}"/>
                    </a:ext>
                  </a:extLst>
                </p14:cNvPr>
                <p14:cNvContentPartPr/>
                <p14:nvPr/>
              </p14:nvContentPartPr>
              <p14:xfrm>
                <a:off x="6885895" y="3380040"/>
                <a:ext cx="111960" cy="56880"/>
              </p14:xfrm>
            </p:contentPart>
          </mc:Choice>
          <mc:Fallback>
            <p:pic>
              <p:nvPicPr>
                <p:cNvPr id="1423" name="Input penna 1422">
                  <a:extLst>
                    <a:ext uri="{FF2B5EF4-FFF2-40B4-BE49-F238E27FC236}">
                      <a16:creationId xmlns:a16="http://schemas.microsoft.com/office/drawing/2014/main" id="{E683072E-1F27-E3AC-F557-72066F24C25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878335" y="3372480"/>
                  <a:ext cx="12708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1">
            <p14:nvContentPartPr>
              <p14:cNvPr id="1426" name="Input penna 1425">
                <a:extLst>
                  <a:ext uri="{FF2B5EF4-FFF2-40B4-BE49-F238E27FC236}">
                    <a16:creationId xmlns:a16="http://schemas.microsoft.com/office/drawing/2014/main" id="{EE836100-D066-C82E-45DF-695CF0037C80}"/>
                  </a:ext>
                </a:extLst>
              </p14:cNvPr>
              <p14:cNvContentPartPr/>
              <p14:nvPr/>
            </p14:nvContentPartPr>
            <p14:xfrm>
              <a:off x="4285975" y="1963800"/>
              <a:ext cx="142560" cy="320400"/>
            </p14:xfrm>
          </p:contentPart>
        </mc:Choice>
        <mc:Fallback>
          <p:pic>
            <p:nvPicPr>
              <p:cNvPr id="1426" name="Input penna 1425">
                <a:extLst>
                  <a:ext uri="{FF2B5EF4-FFF2-40B4-BE49-F238E27FC236}">
                    <a16:creationId xmlns:a16="http://schemas.microsoft.com/office/drawing/2014/main" id="{EE836100-D066-C82E-45DF-695CF0037C80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4278415" y="1956240"/>
                <a:ext cx="157680" cy="33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4" name="Gruppo 1433">
            <a:extLst>
              <a:ext uri="{FF2B5EF4-FFF2-40B4-BE49-F238E27FC236}">
                <a16:creationId xmlns:a16="http://schemas.microsoft.com/office/drawing/2014/main" id="{8D7DDFF1-BC61-3E96-1A72-A601040FCADB}"/>
              </a:ext>
            </a:extLst>
          </p:cNvPr>
          <p:cNvGrpSpPr/>
          <p:nvPr/>
        </p:nvGrpSpPr>
        <p:grpSpPr>
          <a:xfrm>
            <a:off x="4561015" y="2720880"/>
            <a:ext cx="507600" cy="167040"/>
            <a:chOff x="4561015" y="2720880"/>
            <a:chExt cx="507600" cy="16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427" name="Input penna 1426">
                  <a:extLst>
                    <a:ext uri="{FF2B5EF4-FFF2-40B4-BE49-F238E27FC236}">
                      <a16:creationId xmlns:a16="http://schemas.microsoft.com/office/drawing/2014/main" id="{F0A8E651-BB98-73F2-BBB7-AE9B91DF0401}"/>
                    </a:ext>
                  </a:extLst>
                </p14:cNvPr>
                <p14:cNvContentPartPr/>
                <p14:nvPr/>
              </p14:nvContentPartPr>
              <p14:xfrm>
                <a:off x="4561015" y="2720880"/>
                <a:ext cx="64800" cy="167040"/>
              </p14:xfrm>
            </p:contentPart>
          </mc:Choice>
          <mc:Fallback>
            <p:pic>
              <p:nvPicPr>
                <p:cNvPr id="1427" name="Input penna 1426">
                  <a:extLst>
                    <a:ext uri="{FF2B5EF4-FFF2-40B4-BE49-F238E27FC236}">
                      <a16:creationId xmlns:a16="http://schemas.microsoft.com/office/drawing/2014/main" id="{F0A8E651-BB98-73F2-BBB7-AE9B91DF040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553455" y="2713320"/>
                  <a:ext cx="799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428" name="Input penna 1427">
                  <a:extLst>
                    <a:ext uri="{FF2B5EF4-FFF2-40B4-BE49-F238E27FC236}">
                      <a16:creationId xmlns:a16="http://schemas.microsoft.com/office/drawing/2014/main" id="{34FAF30F-630F-E94B-6A1D-25D037F1CEC7}"/>
                    </a:ext>
                  </a:extLst>
                </p14:cNvPr>
                <p14:cNvContentPartPr/>
                <p14:nvPr/>
              </p14:nvContentPartPr>
              <p14:xfrm>
                <a:off x="4666495" y="2787480"/>
                <a:ext cx="51120" cy="86760"/>
              </p14:xfrm>
            </p:contentPart>
          </mc:Choice>
          <mc:Fallback>
            <p:pic>
              <p:nvPicPr>
                <p:cNvPr id="1428" name="Input penna 1427">
                  <a:extLst>
                    <a:ext uri="{FF2B5EF4-FFF2-40B4-BE49-F238E27FC236}">
                      <a16:creationId xmlns:a16="http://schemas.microsoft.com/office/drawing/2014/main" id="{34FAF30F-630F-E94B-6A1D-25D037F1CEC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659295" y="2779920"/>
                  <a:ext cx="662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429" name="Input penna 1428">
                  <a:extLst>
                    <a:ext uri="{FF2B5EF4-FFF2-40B4-BE49-F238E27FC236}">
                      <a16:creationId xmlns:a16="http://schemas.microsoft.com/office/drawing/2014/main" id="{60EA1FF7-C2C3-7844-BBFC-7E3FC10B21D5}"/>
                    </a:ext>
                  </a:extLst>
                </p14:cNvPr>
                <p14:cNvContentPartPr/>
                <p14:nvPr/>
              </p14:nvContentPartPr>
              <p14:xfrm>
                <a:off x="4761535" y="2787480"/>
                <a:ext cx="33120" cy="97200"/>
              </p14:xfrm>
            </p:contentPart>
          </mc:Choice>
          <mc:Fallback>
            <p:pic>
              <p:nvPicPr>
                <p:cNvPr id="1429" name="Input penna 1428">
                  <a:extLst>
                    <a:ext uri="{FF2B5EF4-FFF2-40B4-BE49-F238E27FC236}">
                      <a16:creationId xmlns:a16="http://schemas.microsoft.com/office/drawing/2014/main" id="{60EA1FF7-C2C3-7844-BBFC-7E3FC10B21D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753975" y="2779920"/>
                  <a:ext cx="482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430" name="Input penna 1429">
                  <a:extLst>
                    <a:ext uri="{FF2B5EF4-FFF2-40B4-BE49-F238E27FC236}">
                      <a16:creationId xmlns:a16="http://schemas.microsoft.com/office/drawing/2014/main" id="{1C9F46E8-D931-D8CD-716A-2B71F59921DC}"/>
                    </a:ext>
                  </a:extLst>
                </p14:cNvPr>
                <p14:cNvContentPartPr/>
                <p14:nvPr/>
              </p14:nvContentPartPr>
              <p14:xfrm>
                <a:off x="4840015" y="2781360"/>
                <a:ext cx="64800" cy="84240"/>
              </p14:xfrm>
            </p:contentPart>
          </mc:Choice>
          <mc:Fallback>
            <p:pic>
              <p:nvPicPr>
                <p:cNvPr id="1430" name="Input penna 1429">
                  <a:extLst>
                    <a:ext uri="{FF2B5EF4-FFF2-40B4-BE49-F238E27FC236}">
                      <a16:creationId xmlns:a16="http://schemas.microsoft.com/office/drawing/2014/main" id="{1C9F46E8-D931-D8CD-716A-2B71F59921D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832455" y="2773800"/>
                  <a:ext cx="79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431" name="Input penna 1430">
                  <a:extLst>
                    <a:ext uri="{FF2B5EF4-FFF2-40B4-BE49-F238E27FC236}">
                      <a16:creationId xmlns:a16="http://schemas.microsoft.com/office/drawing/2014/main" id="{FE047096-B92F-BAC2-67B8-E361E0771D5F}"/>
                    </a:ext>
                  </a:extLst>
                </p14:cNvPr>
                <p14:cNvContentPartPr/>
                <p14:nvPr/>
              </p14:nvContentPartPr>
              <p14:xfrm>
                <a:off x="4937935" y="2804400"/>
                <a:ext cx="52200" cy="76320"/>
              </p14:xfrm>
            </p:contentPart>
          </mc:Choice>
          <mc:Fallback>
            <p:pic>
              <p:nvPicPr>
                <p:cNvPr id="1431" name="Input penna 1430">
                  <a:extLst>
                    <a:ext uri="{FF2B5EF4-FFF2-40B4-BE49-F238E27FC236}">
                      <a16:creationId xmlns:a16="http://schemas.microsoft.com/office/drawing/2014/main" id="{FE047096-B92F-BAC2-67B8-E361E0771D5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930375" y="2796840"/>
                  <a:ext cx="673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432" name="Input penna 1431">
                  <a:extLst>
                    <a:ext uri="{FF2B5EF4-FFF2-40B4-BE49-F238E27FC236}">
                      <a16:creationId xmlns:a16="http://schemas.microsoft.com/office/drawing/2014/main" id="{3E142DCF-71CB-F1AB-8A08-123556D1C0E8}"/>
                    </a:ext>
                  </a:extLst>
                </p14:cNvPr>
                <p14:cNvContentPartPr/>
                <p14:nvPr/>
              </p14:nvContentPartPr>
              <p14:xfrm>
                <a:off x="5043775" y="2776320"/>
                <a:ext cx="24840" cy="96840"/>
              </p14:xfrm>
            </p:contentPart>
          </mc:Choice>
          <mc:Fallback>
            <p:pic>
              <p:nvPicPr>
                <p:cNvPr id="1432" name="Input penna 1431">
                  <a:extLst>
                    <a:ext uri="{FF2B5EF4-FFF2-40B4-BE49-F238E27FC236}">
                      <a16:creationId xmlns:a16="http://schemas.microsoft.com/office/drawing/2014/main" id="{3E142DCF-71CB-F1AB-8A08-123556D1C0E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036215" y="2768760"/>
                  <a:ext cx="3996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9" name="Gruppo 1438">
            <a:extLst>
              <a:ext uri="{FF2B5EF4-FFF2-40B4-BE49-F238E27FC236}">
                <a16:creationId xmlns:a16="http://schemas.microsoft.com/office/drawing/2014/main" id="{71B41C1C-7F0B-4774-67DF-3241AE3ADA5D}"/>
              </a:ext>
            </a:extLst>
          </p:cNvPr>
          <p:cNvGrpSpPr/>
          <p:nvPr/>
        </p:nvGrpSpPr>
        <p:grpSpPr>
          <a:xfrm>
            <a:off x="6190609" y="1476720"/>
            <a:ext cx="715086" cy="234000"/>
            <a:chOff x="6190609" y="1476720"/>
            <a:chExt cx="715086" cy="23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376" name="Input penna 1375">
                  <a:extLst>
                    <a:ext uri="{FF2B5EF4-FFF2-40B4-BE49-F238E27FC236}">
                      <a16:creationId xmlns:a16="http://schemas.microsoft.com/office/drawing/2014/main" id="{16871E56-3B8C-3374-AD29-5E7827F81D22}"/>
                    </a:ext>
                  </a:extLst>
                </p14:cNvPr>
                <p14:cNvContentPartPr/>
                <p14:nvPr/>
              </p14:nvContentPartPr>
              <p14:xfrm>
                <a:off x="6236329" y="1476720"/>
                <a:ext cx="301680" cy="45360"/>
              </p14:xfrm>
            </p:contentPart>
          </mc:Choice>
          <mc:Fallback>
            <p:pic>
              <p:nvPicPr>
                <p:cNvPr id="1376" name="Input penna 1375">
                  <a:extLst>
                    <a:ext uri="{FF2B5EF4-FFF2-40B4-BE49-F238E27FC236}">
                      <a16:creationId xmlns:a16="http://schemas.microsoft.com/office/drawing/2014/main" id="{16871E56-3B8C-3374-AD29-5E7827F81D2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228769" y="1469160"/>
                  <a:ext cx="316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E6D77783-22D0-BC9A-4196-0490BB58D9A2}"/>
                    </a:ext>
                  </a:extLst>
                </p14:cNvPr>
                <p14:cNvContentPartPr/>
                <p14:nvPr/>
              </p14:nvContentPartPr>
              <p14:xfrm>
                <a:off x="6287449" y="1529280"/>
                <a:ext cx="9720" cy="131760"/>
              </p14:xfrm>
            </p:contentPart>
          </mc:Choice>
          <mc:Fallback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E6D77783-22D0-BC9A-4196-0490BB58D9A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280249" y="1522080"/>
                  <a:ext cx="248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378" name="Input penna 1377">
                  <a:extLst>
                    <a:ext uri="{FF2B5EF4-FFF2-40B4-BE49-F238E27FC236}">
                      <a16:creationId xmlns:a16="http://schemas.microsoft.com/office/drawing/2014/main" id="{3988353E-45F7-A664-74EE-B358B2211EEE}"/>
                    </a:ext>
                  </a:extLst>
                </p14:cNvPr>
                <p14:cNvContentPartPr/>
                <p14:nvPr/>
              </p14:nvContentPartPr>
              <p14:xfrm>
                <a:off x="6387889" y="1517040"/>
                <a:ext cx="26280" cy="153360"/>
              </p14:xfrm>
            </p:contentPart>
          </mc:Choice>
          <mc:Fallback>
            <p:pic>
              <p:nvPicPr>
                <p:cNvPr id="1378" name="Input penna 1377">
                  <a:extLst>
                    <a:ext uri="{FF2B5EF4-FFF2-40B4-BE49-F238E27FC236}">
                      <a16:creationId xmlns:a16="http://schemas.microsoft.com/office/drawing/2014/main" id="{3988353E-45F7-A664-74EE-B358B2211EE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380329" y="1509480"/>
                  <a:ext cx="414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379" name="Input penna 1378">
                  <a:extLst>
                    <a:ext uri="{FF2B5EF4-FFF2-40B4-BE49-F238E27FC236}">
                      <a16:creationId xmlns:a16="http://schemas.microsoft.com/office/drawing/2014/main" id="{A7B32062-0889-28C0-91FE-88B3B0E9E235}"/>
                    </a:ext>
                  </a:extLst>
                </p14:cNvPr>
                <p14:cNvContentPartPr/>
                <p14:nvPr/>
              </p14:nvContentPartPr>
              <p14:xfrm>
                <a:off x="6190609" y="1638000"/>
                <a:ext cx="364680" cy="56520"/>
              </p14:xfrm>
            </p:contentPart>
          </mc:Choice>
          <mc:Fallback>
            <p:pic>
              <p:nvPicPr>
                <p:cNvPr id="1379" name="Input penna 1378">
                  <a:extLst>
                    <a:ext uri="{FF2B5EF4-FFF2-40B4-BE49-F238E27FC236}">
                      <a16:creationId xmlns:a16="http://schemas.microsoft.com/office/drawing/2014/main" id="{A7B32062-0889-28C0-91FE-88B3B0E9E23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183049" y="1630440"/>
                  <a:ext cx="3798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435" name="Input penna 1434">
                  <a:extLst>
                    <a:ext uri="{FF2B5EF4-FFF2-40B4-BE49-F238E27FC236}">
                      <a16:creationId xmlns:a16="http://schemas.microsoft.com/office/drawing/2014/main" id="{85E38E34-0850-160D-F366-69B050AF5B35}"/>
                    </a:ext>
                  </a:extLst>
                </p14:cNvPr>
                <p14:cNvContentPartPr/>
                <p14:nvPr/>
              </p14:nvContentPartPr>
              <p14:xfrm>
                <a:off x="6660535" y="1571400"/>
                <a:ext cx="61920" cy="10800"/>
              </p14:xfrm>
            </p:contentPart>
          </mc:Choice>
          <mc:Fallback>
            <p:pic>
              <p:nvPicPr>
                <p:cNvPr id="1435" name="Input penna 1434">
                  <a:extLst>
                    <a:ext uri="{FF2B5EF4-FFF2-40B4-BE49-F238E27FC236}">
                      <a16:creationId xmlns:a16="http://schemas.microsoft.com/office/drawing/2014/main" id="{85E38E34-0850-160D-F366-69B050AF5B3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652975" y="1563840"/>
                  <a:ext cx="770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436" name="Input penna 1435">
                  <a:extLst>
                    <a:ext uri="{FF2B5EF4-FFF2-40B4-BE49-F238E27FC236}">
                      <a16:creationId xmlns:a16="http://schemas.microsoft.com/office/drawing/2014/main" id="{1F293170-FDB3-B7D5-B5B4-28D460792F42}"/>
                    </a:ext>
                  </a:extLst>
                </p14:cNvPr>
                <p14:cNvContentPartPr/>
                <p14:nvPr/>
              </p14:nvContentPartPr>
              <p14:xfrm>
                <a:off x="6674215" y="1635480"/>
                <a:ext cx="34200" cy="1440"/>
              </p14:xfrm>
            </p:contentPart>
          </mc:Choice>
          <mc:Fallback>
            <p:pic>
              <p:nvPicPr>
                <p:cNvPr id="1436" name="Input penna 1435">
                  <a:extLst>
                    <a:ext uri="{FF2B5EF4-FFF2-40B4-BE49-F238E27FC236}">
                      <a16:creationId xmlns:a16="http://schemas.microsoft.com/office/drawing/2014/main" id="{1F293170-FDB3-B7D5-B5B4-28D460792F4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667015" y="1627920"/>
                  <a:ext cx="493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437" name="Input penna 1436">
                  <a:extLst>
                    <a:ext uri="{FF2B5EF4-FFF2-40B4-BE49-F238E27FC236}">
                      <a16:creationId xmlns:a16="http://schemas.microsoft.com/office/drawing/2014/main" id="{566046D1-6362-E4EE-0374-856CF35A04A6}"/>
                    </a:ext>
                  </a:extLst>
                </p14:cNvPr>
                <p14:cNvContentPartPr/>
                <p14:nvPr/>
              </p14:nvContentPartPr>
              <p14:xfrm>
                <a:off x="6788335" y="1540080"/>
                <a:ext cx="117360" cy="170640"/>
              </p14:xfrm>
            </p:contentPart>
          </mc:Choice>
          <mc:Fallback>
            <p:pic>
              <p:nvPicPr>
                <p:cNvPr id="1437" name="Input penna 1436">
                  <a:extLst>
                    <a:ext uri="{FF2B5EF4-FFF2-40B4-BE49-F238E27FC236}">
                      <a16:creationId xmlns:a16="http://schemas.microsoft.com/office/drawing/2014/main" id="{566046D1-6362-E4EE-0374-856CF35A04A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780775" y="1532880"/>
                  <a:ext cx="13248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5" name="Gruppo 1444">
            <a:extLst>
              <a:ext uri="{FF2B5EF4-FFF2-40B4-BE49-F238E27FC236}">
                <a16:creationId xmlns:a16="http://schemas.microsoft.com/office/drawing/2014/main" id="{9EB61DA7-300B-6A3B-320E-880F65E1023E}"/>
              </a:ext>
            </a:extLst>
          </p:cNvPr>
          <p:cNvGrpSpPr/>
          <p:nvPr/>
        </p:nvGrpSpPr>
        <p:grpSpPr>
          <a:xfrm>
            <a:off x="3746335" y="2422440"/>
            <a:ext cx="338040" cy="331200"/>
            <a:chOff x="3746335" y="2422440"/>
            <a:chExt cx="338040" cy="3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440" name="Input penna 1439">
                  <a:extLst>
                    <a:ext uri="{FF2B5EF4-FFF2-40B4-BE49-F238E27FC236}">
                      <a16:creationId xmlns:a16="http://schemas.microsoft.com/office/drawing/2014/main" id="{E5EF7D68-E6FD-5E10-A84A-484D8CBFE3B2}"/>
                    </a:ext>
                  </a:extLst>
                </p14:cNvPr>
                <p14:cNvContentPartPr/>
                <p14:nvPr/>
              </p14:nvContentPartPr>
              <p14:xfrm>
                <a:off x="3760735" y="2535120"/>
                <a:ext cx="70920" cy="164520"/>
              </p14:xfrm>
            </p:contentPart>
          </mc:Choice>
          <mc:Fallback>
            <p:pic>
              <p:nvPicPr>
                <p:cNvPr id="1440" name="Input penna 1439">
                  <a:extLst>
                    <a:ext uri="{FF2B5EF4-FFF2-40B4-BE49-F238E27FC236}">
                      <a16:creationId xmlns:a16="http://schemas.microsoft.com/office/drawing/2014/main" id="{E5EF7D68-E6FD-5E10-A84A-484D8CBFE3B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3753175" y="2527560"/>
                  <a:ext cx="860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441" name="Input penna 1440">
                  <a:extLst>
                    <a:ext uri="{FF2B5EF4-FFF2-40B4-BE49-F238E27FC236}">
                      <a16:creationId xmlns:a16="http://schemas.microsoft.com/office/drawing/2014/main" id="{2E8C199A-B129-ABBC-5064-487AD3B33994}"/>
                    </a:ext>
                  </a:extLst>
                </p14:cNvPr>
                <p14:cNvContentPartPr/>
                <p14:nvPr/>
              </p14:nvContentPartPr>
              <p14:xfrm>
                <a:off x="3746335" y="2523240"/>
                <a:ext cx="115560" cy="210960"/>
              </p14:xfrm>
            </p:contentPart>
          </mc:Choice>
          <mc:Fallback>
            <p:pic>
              <p:nvPicPr>
                <p:cNvPr id="1441" name="Input penna 1440">
                  <a:extLst>
                    <a:ext uri="{FF2B5EF4-FFF2-40B4-BE49-F238E27FC236}">
                      <a16:creationId xmlns:a16="http://schemas.microsoft.com/office/drawing/2014/main" id="{2E8C199A-B129-ABBC-5064-487AD3B3399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739135" y="2515680"/>
                  <a:ext cx="1306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442" name="Input penna 1441">
                  <a:extLst>
                    <a:ext uri="{FF2B5EF4-FFF2-40B4-BE49-F238E27FC236}">
                      <a16:creationId xmlns:a16="http://schemas.microsoft.com/office/drawing/2014/main" id="{D323F612-7ED1-ECB4-AEA4-A4A33BF350CD}"/>
                    </a:ext>
                  </a:extLst>
                </p14:cNvPr>
                <p14:cNvContentPartPr/>
                <p14:nvPr/>
              </p14:nvContentPartPr>
              <p14:xfrm>
                <a:off x="3865495" y="2422440"/>
                <a:ext cx="90000" cy="331200"/>
              </p14:xfrm>
            </p:contentPart>
          </mc:Choice>
          <mc:Fallback>
            <p:pic>
              <p:nvPicPr>
                <p:cNvPr id="1442" name="Input penna 1441">
                  <a:extLst>
                    <a:ext uri="{FF2B5EF4-FFF2-40B4-BE49-F238E27FC236}">
                      <a16:creationId xmlns:a16="http://schemas.microsoft.com/office/drawing/2014/main" id="{D323F612-7ED1-ECB4-AEA4-A4A33BF350C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3857935" y="2414880"/>
                  <a:ext cx="10512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443" name="Input penna 1442">
                  <a:extLst>
                    <a:ext uri="{FF2B5EF4-FFF2-40B4-BE49-F238E27FC236}">
                      <a16:creationId xmlns:a16="http://schemas.microsoft.com/office/drawing/2014/main" id="{EE6D586B-672B-468A-46CA-06C7D75538BB}"/>
                    </a:ext>
                  </a:extLst>
                </p14:cNvPr>
                <p14:cNvContentPartPr/>
                <p14:nvPr/>
              </p14:nvContentPartPr>
              <p14:xfrm>
                <a:off x="3967015" y="2423880"/>
                <a:ext cx="117360" cy="238320"/>
              </p14:xfrm>
            </p:contentPart>
          </mc:Choice>
          <mc:Fallback>
            <p:pic>
              <p:nvPicPr>
                <p:cNvPr id="1443" name="Input penna 1442">
                  <a:extLst>
                    <a:ext uri="{FF2B5EF4-FFF2-40B4-BE49-F238E27FC236}">
                      <a16:creationId xmlns:a16="http://schemas.microsoft.com/office/drawing/2014/main" id="{EE6D586B-672B-468A-46CA-06C7D75538B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3959455" y="2416320"/>
                  <a:ext cx="132480" cy="25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0" name="Gruppo 1449">
            <a:extLst>
              <a:ext uri="{FF2B5EF4-FFF2-40B4-BE49-F238E27FC236}">
                <a16:creationId xmlns:a16="http://schemas.microsoft.com/office/drawing/2014/main" id="{98F4AEB5-1265-F6FF-9878-3BB605D7F4D5}"/>
              </a:ext>
            </a:extLst>
          </p:cNvPr>
          <p:cNvGrpSpPr/>
          <p:nvPr/>
        </p:nvGrpSpPr>
        <p:grpSpPr>
          <a:xfrm>
            <a:off x="6649735" y="4320594"/>
            <a:ext cx="632160" cy="223920"/>
            <a:chOff x="6649735" y="4320594"/>
            <a:chExt cx="632160" cy="22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446" name="Input penna 1445">
                  <a:extLst>
                    <a:ext uri="{FF2B5EF4-FFF2-40B4-BE49-F238E27FC236}">
                      <a16:creationId xmlns:a16="http://schemas.microsoft.com/office/drawing/2014/main" id="{959CD046-BDFB-8BC7-687B-D3B1CDD1E280}"/>
                    </a:ext>
                  </a:extLst>
                </p14:cNvPr>
                <p14:cNvContentPartPr/>
                <p14:nvPr/>
              </p14:nvContentPartPr>
              <p14:xfrm>
                <a:off x="6649735" y="4320594"/>
                <a:ext cx="160920" cy="223920"/>
              </p14:xfrm>
            </p:contentPart>
          </mc:Choice>
          <mc:Fallback>
            <p:pic>
              <p:nvPicPr>
                <p:cNvPr id="1446" name="Input penna 1445">
                  <a:extLst>
                    <a:ext uri="{FF2B5EF4-FFF2-40B4-BE49-F238E27FC236}">
                      <a16:creationId xmlns:a16="http://schemas.microsoft.com/office/drawing/2014/main" id="{959CD046-BDFB-8BC7-687B-D3B1CDD1E28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642175" y="4313034"/>
                  <a:ext cx="17604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447" name="Input penna 1446">
                  <a:extLst>
                    <a:ext uri="{FF2B5EF4-FFF2-40B4-BE49-F238E27FC236}">
                      <a16:creationId xmlns:a16="http://schemas.microsoft.com/office/drawing/2014/main" id="{06F8BA1F-5BB9-E4EE-C03C-F60F78D41BD3}"/>
                    </a:ext>
                  </a:extLst>
                </p14:cNvPr>
                <p14:cNvContentPartPr/>
                <p14:nvPr/>
              </p14:nvContentPartPr>
              <p14:xfrm>
                <a:off x="6921535" y="4445514"/>
                <a:ext cx="147960" cy="10800"/>
              </p14:xfrm>
            </p:contentPart>
          </mc:Choice>
          <mc:Fallback>
            <p:pic>
              <p:nvPicPr>
                <p:cNvPr id="1447" name="Input penna 1446">
                  <a:extLst>
                    <a:ext uri="{FF2B5EF4-FFF2-40B4-BE49-F238E27FC236}">
                      <a16:creationId xmlns:a16="http://schemas.microsoft.com/office/drawing/2014/main" id="{06F8BA1F-5BB9-E4EE-C03C-F60F78D41BD3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913975" y="4437954"/>
                  <a:ext cx="1630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448" name="Input penna 1447">
                  <a:extLst>
                    <a:ext uri="{FF2B5EF4-FFF2-40B4-BE49-F238E27FC236}">
                      <a16:creationId xmlns:a16="http://schemas.microsoft.com/office/drawing/2014/main" id="{6A6668BF-48B3-64F5-812A-5771E07ED6A4}"/>
                    </a:ext>
                  </a:extLst>
                </p14:cNvPr>
                <p14:cNvContentPartPr/>
                <p14:nvPr/>
              </p14:nvContentPartPr>
              <p14:xfrm>
                <a:off x="7124935" y="4332114"/>
                <a:ext cx="156960" cy="197280"/>
              </p14:xfrm>
            </p:contentPart>
          </mc:Choice>
          <mc:Fallback>
            <p:pic>
              <p:nvPicPr>
                <p:cNvPr id="1448" name="Input penna 1447">
                  <a:extLst>
                    <a:ext uri="{FF2B5EF4-FFF2-40B4-BE49-F238E27FC236}">
                      <a16:creationId xmlns:a16="http://schemas.microsoft.com/office/drawing/2014/main" id="{6A6668BF-48B3-64F5-812A-5771E07ED6A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117375" y="4324554"/>
                  <a:ext cx="172080" cy="21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58" name="Gruppo 1457">
            <a:extLst>
              <a:ext uri="{FF2B5EF4-FFF2-40B4-BE49-F238E27FC236}">
                <a16:creationId xmlns:a16="http://schemas.microsoft.com/office/drawing/2014/main" id="{D948F204-28D8-3AE2-9F67-C965E91C9376}"/>
              </a:ext>
            </a:extLst>
          </p:cNvPr>
          <p:cNvGrpSpPr/>
          <p:nvPr/>
        </p:nvGrpSpPr>
        <p:grpSpPr>
          <a:xfrm>
            <a:off x="4429615" y="4830354"/>
            <a:ext cx="546840" cy="176400"/>
            <a:chOff x="4429615" y="4830354"/>
            <a:chExt cx="54684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451" name="Input penna 1450">
                  <a:extLst>
                    <a:ext uri="{FF2B5EF4-FFF2-40B4-BE49-F238E27FC236}">
                      <a16:creationId xmlns:a16="http://schemas.microsoft.com/office/drawing/2014/main" id="{0C429999-2D55-FB5D-2807-6716F6C526BE}"/>
                    </a:ext>
                  </a:extLst>
                </p14:cNvPr>
                <p14:cNvContentPartPr/>
                <p14:nvPr/>
              </p14:nvContentPartPr>
              <p14:xfrm>
                <a:off x="4429615" y="4830354"/>
                <a:ext cx="77400" cy="176400"/>
              </p14:xfrm>
            </p:contentPart>
          </mc:Choice>
          <mc:Fallback>
            <p:pic>
              <p:nvPicPr>
                <p:cNvPr id="1451" name="Input penna 1450">
                  <a:extLst>
                    <a:ext uri="{FF2B5EF4-FFF2-40B4-BE49-F238E27FC236}">
                      <a16:creationId xmlns:a16="http://schemas.microsoft.com/office/drawing/2014/main" id="{0C429999-2D55-FB5D-2807-6716F6C526B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422055" y="4822794"/>
                  <a:ext cx="925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452" name="Input penna 1451">
                  <a:extLst>
                    <a:ext uri="{FF2B5EF4-FFF2-40B4-BE49-F238E27FC236}">
                      <a16:creationId xmlns:a16="http://schemas.microsoft.com/office/drawing/2014/main" id="{D01B64AA-0D33-4CF9-49C9-8C6EC633DCAB}"/>
                    </a:ext>
                  </a:extLst>
                </p14:cNvPr>
                <p14:cNvContentPartPr/>
                <p14:nvPr/>
              </p14:nvContentPartPr>
              <p14:xfrm>
                <a:off x="4548775" y="4890834"/>
                <a:ext cx="46440" cy="97920"/>
              </p14:xfrm>
            </p:contentPart>
          </mc:Choice>
          <mc:Fallback>
            <p:pic>
              <p:nvPicPr>
                <p:cNvPr id="1452" name="Input penna 1451">
                  <a:extLst>
                    <a:ext uri="{FF2B5EF4-FFF2-40B4-BE49-F238E27FC236}">
                      <a16:creationId xmlns:a16="http://schemas.microsoft.com/office/drawing/2014/main" id="{D01B64AA-0D33-4CF9-49C9-8C6EC633DCAB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541575" y="4883274"/>
                  <a:ext cx="615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453" name="Input penna 1452">
                  <a:extLst>
                    <a:ext uri="{FF2B5EF4-FFF2-40B4-BE49-F238E27FC236}">
                      <a16:creationId xmlns:a16="http://schemas.microsoft.com/office/drawing/2014/main" id="{9AF05E51-CD52-6782-4D04-EC357F7B09F5}"/>
                    </a:ext>
                  </a:extLst>
                </p14:cNvPr>
                <p14:cNvContentPartPr/>
                <p14:nvPr/>
              </p14:nvContentPartPr>
              <p14:xfrm>
                <a:off x="4630855" y="4892634"/>
                <a:ext cx="37440" cy="83520"/>
              </p14:xfrm>
            </p:contentPart>
          </mc:Choice>
          <mc:Fallback>
            <p:pic>
              <p:nvPicPr>
                <p:cNvPr id="1453" name="Input penna 1452">
                  <a:extLst>
                    <a:ext uri="{FF2B5EF4-FFF2-40B4-BE49-F238E27FC236}">
                      <a16:creationId xmlns:a16="http://schemas.microsoft.com/office/drawing/2014/main" id="{9AF05E51-CD52-6782-4D04-EC357F7B09F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4623295" y="4885074"/>
                  <a:ext cx="525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454" name="Input penna 1453">
                  <a:extLst>
                    <a:ext uri="{FF2B5EF4-FFF2-40B4-BE49-F238E27FC236}">
                      <a16:creationId xmlns:a16="http://schemas.microsoft.com/office/drawing/2014/main" id="{CB5E586D-9E84-83E4-3633-26FE7CB1FC81}"/>
                    </a:ext>
                  </a:extLst>
                </p14:cNvPr>
                <p14:cNvContentPartPr/>
                <p14:nvPr/>
              </p14:nvContentPartPr>
              <p14:xfrm>
                <a:off x="4707895" y="4893714"/>
                <a:ext cx="55800" cy="65160"/>
              </p14:xfrm>
            </p:contentPart>
          </mc:Choice>
          <mc:Fallback>
            <p:pic>
              <p:nvPicPr>
                <p:cNvPr id="1454" name="Input penna 1453">
                  <a:extLst>
                    <a:ext uri="{FF2B5EF4-FFF2-40B4-BE49-F238E27FC236}">
                      <a16:creationId xmlns:a16="http://schemas.microsoft.com/office/drawing/2014/main" id="{CB5E586D-9E84-83E4-3633-26FE7CB1FC81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700335" y="4886154"/>
                  <a:ext cx="709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455" name="Input penna 1454">
                  <a:extLst>
                    <a:ext uri="{FF2B5EF4-FFF2-40B4-BE49-F238E27FC236}">
                      <a16:creationId xmlns:a16="http://schemas.microsoft.com/office/drawing/2014/main" id="{178E7E2A-822E-460C-B398-705B952B3E8C}"/>
                    </a:ext>
                  </a:extLst>
                </p14:cNvPr>
                <p14:cNvContentPartPr/>
                <p14:nvPr/>
              </p14:nvContentPartPr>
              <p14:xfrm>
                <a:off x="4821295" y="4876434"/>
                <a:ext cx="53640" cy="77400"/>
              </p14:xfrm>
            </p:contentPart>
          </mc:Choice>
          <mc:Fallback>
            <p:pic>
              <p:nvPicPr>
                <p:cNvPr id="1455" name="Input penna 1454">
                  <a:extLst>
                    <a:ext uri="{FF2B5EF4-FFF2-40B4-BE49-F238E27FC236}">
                      <a16:creationId xmlns:a16="http://schemas.microsoft.com/office/drawing/2014/main" id="{178E7E2A-822E-460C-B398-705B952B3E8C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813735" y="4868874"/>
                  <a:ext cx="687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456" name="Input penna 1455">
                  <a:extLst>
                    <a:ext uri="{FF2B5EF4-FFF2-40B4-BE49-F238E27FC236}">
                      <a16:creationId xmlns:a16="http://schemas.microsoft.com/office/drawing/2014/main" id="{EC6EC690-6D3A-7353-42DC-9DD7ED0163A0}"/>
                    </a:ext>
                  </a:extLst>
                </p14:cNvPr>
                <p14:cNvContentPartPr/>
                <p14:nvPr/>
              </p14:nvContentPartPr>
              <p14:xfrm>
                <a:off x="4900855" y="4873914"/>
                <a:ext cx="75600" cy="60840"/>
              </p14:xfrm>
            </p:contentPart>
          </mc:Choice>
          <mc:Fallback>
            <p:pic>
              <p:nvPicPr>
                <p:cNvPr id="1456" name="Input penna 1455">
                  <a:extLst>
                    <a:ext uri="{FF2B5EF4-FFF2-40B4-BE49-F238E27FC236}">
                      <a16:creationId xmlns:a16="http://schemas.microsoft.com/office/drawing/2014/main" id="{EC6EC690-6D3A-7353-42DC-9DD7ED0163A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893295" y="4866354"/>
                  <a:ext cx="9072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1459" name="Input penna 1458">
                <a:extLst>
                  <a:ext uri="{FF2B5EF4-FFF2-40B4-BE49-F238E27FC236}">
                    <a16:creationId xmlns:a16="http://schemas.microsoft.com/office/drawing/2014/main" id="{1DE8420D-C854-F45C-03D9-4B383E3645A5}"/>
                  </a:ext>
                </a:extLst>
              </p14:cNvPr>
              <p14:cNvContentPartPr/>
              <p14:nvPr/>
            </p14:nvContentPartPr>
            <p14:xfrm>
              <a:off x="4108135" y="4703634"/>
              <a:ext cx="223200" cy="520560"/>
            </p14:xfrm>
          </p:contentPart>
        </mc:Choice>
        <mc:Fallback>
          <p:pic>
            <p:nvPicPr>
              <p:cNvPr id="1459" name="Input penna 1458">
                <a:extLst>
                  <a:ext uri="{FF2B5EF4-FFF2-40B4-BE49-F238E27FC236}">
                    <a16:creationId xmlns:a16="http://schemas.microsoft.com/office/drawing/2014/main" id="{1DE8420D-C854-F45C-03D9-4B383E3645A5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4100575" y="4696074"/>
                <a:ext cx="238320" cy="53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67" name="Gruppo 1466">
            <a:extLst>
              <a:ext uri="{FF2B5EF4-FFF2-40B4-BE49-F238E27FC236}">
                <a16:creationId xmlns:a16="http://schemas.microsoft.com/office/drawing/2014/main" id="{F08C8B57-692F-B54E-0BC8-8E092D76F6A2}"/>
              </a:ext>
            </a:extLst>
          </p:cNvPr>
          <p:cNvGrpSpPr/>
          <p:nvPr/>
        </p:nvGrpSpPr>
        <p:grpSpPr>
          <a:xfrm>
            <a:off x="4451575" y="5250114"/>
            <a:ext cx="598320" cy="185760"/>
            <a:chOff x="4451575" y="5250114"/>
            <a:chExt cx="598320" cy="18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460" name="Input penna 1459">
                  <a:extLst>
                    <a:ext uri="{FF2B5EF4-FFF2-40B4-BE49-F238E27FC236}">
                      <a16:creationId xmlns:a16="http://schemas.microsoft.com/office/drawing/2014/main" id="{837FF844-AC6F-FAEE-B7B2-812832E272C1}"/>
                    </a:ext>
                  </a:extLst>
                </p14:cNvPr>
                <p14:cNvContentPartPr/>
                <p14:nvPr/>
              </p14:nvContentPartPr>
              <p14:xfrm>
                <a:off x="4451575" y="5286834"/>
                <a:ext cx="66600" cy="149040"/>
              </p14:xfrm>
            </p:contentPart>
          </mc:Choice>
          <mc:Fallback>
            <p:pic>
              <p:nvPicPr>
                <p:cNvPr id="1460" name="Input penna 1459">
                  <a:extLst>
                    <a:ext uri="{FF2B5EF4-FFF2-40B4-BE49-F238E27FC236}">
                      <a16:creationId xmlns:a16="http://schemas.microsoft.com/office/drawing/2014/main" id="{837FF844-AC6F-FAEE-B7B2-812832E272C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444015" y="5279274"/>
                  <a:ext cx="8172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461" name="Input penna 1460">
                  <a:extLst>
                    <a:ext uri="{FF2B5EF4-FFF2-40B4-BE49-F238E27FC236}">
                      <a16:creationId xmlns:a16="http://schemas.microsoft.com/office/drawing/2014/main" id="{88047B79-82C2-C1F9-112D-82D88EFB718D}"/>
                    </a:ext>
                  </a:extLst>
                </p14:cNvPr>
                <p14:cNvContentPartPr/>
                <p14:nvPr/>
              </p14:nvContentPartPr>
              <p14:xfrm>
                <a:off x="4541215" y="5307714"/>
                <a:ext cx="59040" cy="42120"/>
              </p14:xfrm>
            </p:contentPart>
          </mc:Choice>
          <mc:Fallback>
            <p:pic>
              <p:nvPicPr>
                <p:cNvPr id="1461" name="Input penna 1460">
                  <a:extLst>
                    <a:ext uri="{FF2B5EF4-FFF2-40B4-BE49-F238E27FC236}">
                      <a16:creationId xmlns:a16="http://schemas.microsoft.com/office/drawing/2014/main" id="{88047B79-82C2-C1F9-112D-82D88EFB718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533655" y="5300514"/>
                  <a:ext cx="738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462" name="Input penna 1461">
                  <a:extLst>
                    <a:ext uri="{FF2B5EF4-FFF2-40B4-BE49-F238E27FC236}">
                      <a16:creationId xmlns:a16="http://schemas.microsoft.com/office/drawing/2014/main" id="{BCD8F220-C5CF-ED1B-89BE-B2B8CDEE72CC}"/>
                    </a:ext>
                  </a:extLst>
                </p14:cNvPr>
                <p14:cNvContentPartPr/>
                <p14:nvPr/>
              </p14:nvContentPartPr>
              <p14:xfrm>
                <a:off x="4649215" y="5273874"/>
                <a:ext cx="41040" cy="86040"/>
              </p14:xfrm>
            </p:contentPart>
          </mc:Choice>
          <mc:Fallback>
            <p:pic>
              <p:nvPicPr>
                <p:cNvPr id="1462" name="Input penna 1461">
                  <a:extLst>
                    <a:ext uri="{FF2B5EF4-FFF2-40B4-BE49-F238E27FC236}">
                      <a16:creationId xmlns:a16="http://schemas.microsoft.com/office/drawing/2014/main" id="{BCD8F220-C5CF-ED1B-89BE-B2B8CDEE72CC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641655" y="5266314"/>
                  <a:ext cx="561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463" name="Input penna 1462">
                  <a:extLst>
                    <a:ext uri="{FF2B5EF4-FFF2-40B4-BE49-F238E27FC236}">
                      <a16:creationId xmlns:a16="http://schemas.microsoft.com/office/drawing/2014/main" id="{D0D5F0C7-350B-AC68-10ED-765796B1D403}"/>
                    </a:ext>
                  </a:extLst>
                </p14:cNvPr>
                <p14:cNvContentPartPr/>
                <p14:nvPr/>
              </p14:nvContentPartPr>
              <p14:xfrm>
                <a:off x="4708615" y="5269194"/>
                <a:ext cx="41760" cy="80640"/>
              </p14:xfrm>
            </p:contentPart>
          </mc:Choice>
          <mc:Fallback>
            <p:pic>
              <p:nvPicPr>
                <p:cNvPr id="1463" name="Input penna 1462">
                  <a:extLst>
                    <a:ext uri="{FF2B5EF4-FFF2-40B4-BE49-F238E27FC236}">
                      <a16:creationId xmlns:a16="http://schemas.microsoft.com/office/drawing/2014/main" id="{D0D5F0C7-350B-AC68-10ED-765796B1D403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701055" y="5261634"/>
                  <a:ext cx="565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464" name="Input penna 1463">
                  <a:extLst>
                    <a:ext uri="{FF2B5EF4-FFF2-40B4-BE49-F238E27FC236}">
                      <a16:creationId xmlns:a16="http://schemas.microsoft.com/office/drawing/2014/main" id="{2928A377-F2E9-B2B9-B581-1131E55BAACD}"/>
                    </a:ext>
                  </a:extLst>
                </p14:cNvPr>
                <p14:cNvContentPartPr/>
                <p14:nvPr/>
              </p14:nvContentPartPr>
              <p14:xfrm>
                <a:off x="4875295" y="5251194"/>
                <a:ext cx="57240" cy="80640"/>
              </p14:xfrm>
            </p:contentPart>
          </mc:Choice>
          <mc:Fallback>
            <p:pic>
              <p:nvPicPr>
                <p:cNvPr id="1464" name="Input penna 1463">
                  <a:extLst>
                    <a:ext uri="{FF2B5EF4-FFF2-40B4-BE49-F238E27FC236}">
                      <a16:creationId xmlns:a16="http://schemas.microsoft.com/office/drawing/2014/main" id="{2928A377-F2E9-B2B9-B581-1131E55BAACD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867735" y="5243634"/>
                  <a:ext cx="723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465" name="Input penna 1464">
                  <a:extLst>
                    <a:ext uri="{FF2B5EF4-FFF2-40B4-BE49-F238E27FC236}">
                      <a16:creationId xmlns:a16="http://schemas.microsoft.com/office/drawing/2014/main" id="{8378A409-7091-F4D1-3173-23EF92C9E54A}"/>
                    </a:ext>
                  </a:extLst>
                </p14:cNvPr>
                <p14:cNvContentPartPr/>
                <p14:nvPr/>
              </p14:nvContentPartPr>
              <p14:xfrm>
                <a:off x="4990495" y="5250114"/>
                <a:ext cx="59400" cy="67680"/>
              </p14:xfrm>
            </p:contentPart>
          </mc:Choice>
          <mc:Fallback>
            <p:pic>
              <p:nvPicPr>
                <p:cNvPr id="1465" name="Input penna 1464">
                  <a:extLst>
                    <a:ext uri="{FF2B5EF4-FFF2-40B4-BE49-F238E27FC236}">
                      <a16:creationId xmlns:a16="http://schemas.microsoft.com/office/drawing/2014/main" id="{8378A409-7091-F4D1-3173-23EF92C9E54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982935" y="5242554"/>
                  <a:ext cx="7452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1" name="Gruppo 1470">
            <a:extLst>
              <a:ext uri="{FF2B5EF4-FFF2-40B4-BE49-F238E27FC236}">
                <a16:creationId xmlns:a16="http://schemas.microsoft.com/office/drawing/2014/main" id="{1A1A8F62-AD5E-B989-5FDB-C0F38497F7FD}"/>
              </a:ext>
            </a:extLst>
          </p:cNvPr>
          <p:cNvGrpSpPr/>
          <p:nvPr/>
        </p:nvGrpSpPr>
        <p:grpSpPr>
          <a:xfrm>
            <a:off x="4045855" y="5339034"/>
            <a:ext cx="125280" cy="279720"/>
            <a:chOff x="4045855" y="5339034"/>
            <a:chExt cx="125280" cy="27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468" name="Input penna 1467">
                  <a:extLst>
                    <a:ext uri="{FF2B5EF4-FFF2-40B4-BE49-F238E27FC236}">
                      <a16:creationId xmlns:a16="http://schemas.microsoft.com/office/drawing/2014/main" id="{05F8D1F0-A891-B8C8-22D4-3190AC00849F}"/>
                    </a:ext>
                  </a:extLst>
                </p14:cNvPr>
                <p14:cNvContentPartPr/>
                <p14:nvPr/>
              </p14:nvContentPartPr>
              <p14:xfrm>
                <a:off x="4059535" y="5403474"/>
                <a:ext cx="101880" cy="131040"/>
              </p14:xfrm>
            </p:contentPart>
          </mc:Choice>
          <mc:Fallback>
            <p:pic>
              <p:nvPicPr>
                <p:cNvPr id="1468" name="Input penna 1467">
                  <a:extLst>
                    <a:ext uri="{FF2B5EF4-FFF2-40B4-BE49-F238E27FC236}">
                      <a16:creationId xmlns:a16="http://schemas.microsoft.com/office/drawing/2014/main" id="{05F8D1F0-A891-B8C8-22D4-3190AC00849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051975" y="5396274"/>
                  <a:ext cx="1170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469" name="Input penna 1468">
                  <a:extLst>
                    <a:ext uri="{FF2B5EF4-FFF2-40B4-BE49-F238E27FC236}">
                      <a16:creationId xmlns:a16="http://schemas.microsoft.com/office/drawing/2014/main" id="{664E89DF-5431-7995-C9C8-8BFDF49A0182}"/>
                    </a:ext>
                  </a:extLst>
                </p14:cNvPr>
                <p14:cNvContentPartPr/>
                <p14:nvPr/>
              </p14:nvContentPartPr>
              <p14:xfrm>
                <a:off x="4045855" y="5339034"/>
                <a:ext cx="125280" cy="279720"/>
              </p14:xfrm>
            </p:contentPart>
          </mc:Choice>
          <mc:Fallback>
            <p:pic>
              <p:nvPicPr>
                <p:cNvPr id="1469" name="Input penna 1468">
                  <a:extLst>
                    <a:ext uri="{FF2B5EF4-FFF2-40B4-BE49-F238E27FC236}">
                      <a16:creationId xmlns:a16="http://schemas.microsoft.com/office/drawing/2014/main" id="{664E89DF-5431-7995-C9C8-8BFDF49A018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038295" y="5331474"/>
                  <a:ext cx="140400" cy="29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1" name="Gruppo 1480">
            <a:extLst>
              <a:ext uri="{FF2B5EF4-FFF2-40B4-BE49-F238E27FC236}">
                <a16:creationId xmlns:a16="http://schemas.microsoft.com/office/drawing/2014/main" id="{C5ADE8A6-F384-9240-40BF-06B9DF5F018C}"/>
              </a:ext>
            </a:extLst>
          </p:cNvPr>
          <p:cNvGrpSpPr/>
          <p:nvPr/>
        </p:nvGrpSpPr>
        <p:grpSpPr>
          <a:xfrm>
            <a:off x="4405956" y="5553507"/>
            <a:ext cx="532080" cy="149760"/>
            <a:chOff x="4405956" y="5553507"/>
            <a:chExt cx="53208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0457BA2E-81B4-E6F9-0627-8982D559CCE7}"/>
                    </a:ext>
                  </a:extLst>
                </p14:cNvPr>
                <p14:cNvContentPartPr/>
                <p14:nvPr/>
              </p14:nvContentPartPr>
              <p14:xfrm>
                <a:off x="4405956" y="5553507"/>
                <a:ext cx="50040" cy="149760"/>
              </p14:xfrm>
            </p:contentPart>
          </mc:Choice>
          <mc:Fallback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0457BA2E-81B4-E6F9-0627-8982D559CCE7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398396" y="5545947"/>
                  <a:ext cx="65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C158D8E9-A0E1-15DC-F873-511F980DC989}"/>
                    </a:ext>
                  </a:extLst>
                </p14:cNvPr>
                <p14:cNvContentPartPr/>
                <p14:nvPr/>
              </p14:nvContentPartPr>
              <p14:xfrm>
                <a:off x="4483356" y="5562507"/>
                <a:ext cx="71280" cy="90720"/>
              </p14:xfrm>
            </p:contentPart>
          </mc:Choice>
          <mc:Fallback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C158D8E9-A0E1-15DC-F873-511F980DC989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475796" y="5554947"/>
                  <a:ext cx="86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474" name="Input penna 1473">
                  <a:extLst>
                    <a:ext uri="{FF2B5EF4-FFF2-40B4-BE49-F238E27FC236}">
                      <a16:creationId xmlns:a16="http://schemas.microsoft.com/office/drawing/2014/main" id="{F38F177A-CFCC-7F4C-E7E8-E9CA5C7E8696}"/>
                    </a:ext>
                  </a:extLst>
                </p14:cNvPr>
                <p14:cNvContentPartPr/>
                <p14:nvPr/>
              </p14:nvContentPartPr>
              <p14:xfrm>
                <a:off x="4603596" y="5561427"/>
                <a:ext cx="49680" cy="82080"/>
              </p14:xfrm>
            </p:contentPart>
          </mc:Choice>
          <mc:Fallback>
            <p:pic>
              <p:nvPicPr>
                <p:cNvPr id="1474" name="Input penna 1473">
                  <a:extLst>
                    <a:ext uri="{FF2B5EF4-FFF2-40B4-BE49-F238E27FC236}">
                      <a16:creationId xmlns:a16="http://schemas.microsoft.com/office/drawing/2014/main" id="{F38F177A-CFCC-7F4C-E7E8-E9CA5C7E8696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596036" y="5553867"/>
                  <a:ext cx="648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475" name="Input penna 1474">
                  <a:extLst>
                    <a:ext uri="{FF2B5EF4-FFF2-40B4-BE49-F238E27FC236}">
                      <a16:creationId xmlns:a16="http://schemas.microsoft.com/office/drawing/2014/main" id="{58742830-039B-0740-0A66-2CCBA93DE4EF}"/>
                    </a:ext>
                  </a:extLst>
                </p14:cNvPr>
                <p14:cNvContentPartPr/>
                <p14:nvPr/>
              </p14:nvContentPartPr>
              <p14:xfrm>
                <a:off x="4701156" y="5570067"/>
                <a:ext cx="47880" cy="68760"/>
              </p14:xfrm>
            </p:contentPart>
          </mc:Choice>
          <mc:Fallback>
            <p:pic>
              <p:nvPicPr>
                <p:cNvPr id="1475" name="Input penna 1474">
                  <a:extLst>
                    <a:ext uri="{FF2B5EF4-FFF2-40B4-BE49-F238E27FC236}">
                      <a16:creationId xmlns:a16="http://schemas.microsoft.com/office/drawing/2014/main" id="{58742830-039B-0740-0A66-2CCBA93DE4E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693596" y="5562507"/>
                  <a:ext cx="630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476" name="Input penna 1475">
                  <a:extLst>
                    <a:ext uri="{FF2B5EF4-FFF2-40B4-BE49-F238E27FC236}">
                      <a16:creationId xmlns:a16="http://schemas.microsoft.com/office/drawing/2014/main" id="{D928127E-3F71-F261-53AE-E512E2E339F7}"/>
                    </a:ext>
                  </a:extLst>
                </p14:cNvPr>
                <p14:cNvContentPartPr/>
                <p14:nvPr/>
              </p14:nvContentPartPr>
              <p14:xfrm>
                <a:off x="4809156" y="5561427"/>
                <a:ext cx="74880" cy="72720"/>
              </p14:xfrm>
            </p:contentPart>
          </mc:Choice>
          <mc:Fallback>
            <p:pic>
              <p:nvPicPr>
                <p:cNvPr id="1476" name="Input penna 1475">
                  <a:extLst>
                    <a:ext uri="{FF2B5EF4-FFF2-40B4-BE49-F238E27FC236}">
                      <a16:creationId xmlns:a16="http://schemas.microsoft.com/office/drawing/2014/main" id="{D928127E-3F71-F261-53AE-E512E2E339F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801596" y="5553867"/>
                  <a:ext cx="900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477" name="Input penna 1476">
                  <a:extLst>
                    <a:ext uri="{FF2B5EF4-FFF2-40B4-BE49-F238E27FC236}">
                      <a16:creationId xmlns:a16="http://schemas.microsoft.com/office/drawing/2014/main" id="{72D2B6AA-3C86-335A-682A-F78E0BB206E0}"/>
                    </a:ext>
                  </a:extLst>
                </p14:cNvPr>
                <p14:cNvContentPartPr/>
                <p14:nvPr/>
              </p14:nvContentPartPr>
              <p14:xfrm>
                <a:off x="4900596" y="5559267"/>
                <a:ext cx="37440" cy="77400"/>
              </p14:xfrm>
            </p:contentPart>
          </mc:Choice>
          <mc:Fallback>
            <p:pic>
              <p:nvPicPr>
                <p:cNvPr id="1477" name="Input penna 1476">
                  <a:extLst>
                    <a:ext uri="{FF2B5EF4-FFF2-40B4-BE49-F238E27FC236}">
                      <a16:creationId xmlns:a16="http://schemas.microsoft.com/office/drawing/2014/main" id="{72D2B6AA-3C86-335A-682A-F78E0BB206E0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893036" y="5551707"/>
                  <a:ext cx="525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478" name="Input penna 1477">
                  <a:extLst>
                    <a:ext uri="{FF2B5EF4-FFF2-40B4-BE49-F238E27FC236}">
                      <a16:creationId xmlns:a16="http://schemas.microsoft.com/office/drawing/2014/main" id="{D792848C-AF3C-0E4F-7CA3-2F63E5B0FE97}"/>
                    </a:ext>
                  </a:extLst>
                </p14:cNvPr>
                <p14:cNvContentPartPr/>
                <p14:nvPr/>
              </p14:nvContentPartPr>
              <p14:xfrm>
                <a:off x="4901676" y="5611467"/>
                <a:ext cx="360" cy="360"/>
              </p14:xfrm>
            </p:contentPart>
          </mc:Choice>
          <mc:Fallback>
            <p:pic>
              <p:nvPicPr>
                <p:cNvPr id="1478" name="Input penna 1477">
                  <a:extLst>
                    <a:ext uri="{FF2B5EF4-FFF2-40B4-BE49-F238E27FC236}">
                      <a16:creationId xmlns:a16="http://schemas.microsoft.com/office/drawing/2014/main" id="{D792848C-AF3C-0E4F-7CA3-2F63E5B0FE97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894116" y="560390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479" name="Input penna 1478">
                  <a:extLst>
                    <a:ext uri="{FF2B5EF4-FFF2-40B4-BE49-F238E27FC236}">
                      <a16:creationId xmlns:a16="http://schemas.microsoft.com/office/drawing/2014/main" id="{7982F393-EE5E-D82D-7280-6CF03978B635}"/>
                    </a:ext>
                  </a:extLst>
                </p14:cNvPr>
                <p14:cNvContentPartPr/>
                <p14:nvPr/>
              </p14:nvContentPartPr>
              <p14:xfrm>
                <a:off x="4901676" y="5611467"/>
                <a:ext cx="360" cy="360"/>
              </p14:xfrm>
            </p:contentPart>
          </mc:Choice>
          <mc:Fallback>
            <p:pic>
              <p:nvPicPr>
                <p:cNvPr id="1479" name="Input penna 1478">
                  <a:extLst>
                    <a:ext uri="{FF2B5EF4-FFF2-40B4-BE49-F238E27FC236}">
                      <a16:creationId xmlns:a16="http://schemas.microsoft.com/office/drawing/2014/main" id="{7982F393-EE5E-D82D-7280-6CF03978B635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894116" y="560390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5" name="Gruppo 1484">
            <a:extLst>
              <a:ext uri="{FF2B5EF4-FFF2-40B4-BE49-F238E27FC236}">
                <a16:creationId xmlns:a16="http://schemas.microsoft.com/office/drawing/2014/main" id="{C46BE89C-E14D-76EA-625F-FB6AA0482DCC}"/>
              </a:ext>
            </a:extLst>
          </p:cNvPr>
          <p:cNvGrpSpPr/>
          <p:nvPr/>
        </p:nvGrpSpPr>
        <p:grpSpPr>
          <a:xfrm>
            <a:off x="3982596" y="5754387"/>
            <a:ext cx="152280" cy="258120"/>
            <a:chOff x="3982596" y="5754387"/>
            <a:chExt cx="15228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482" name="Input penna 1481">
                  <a:extLst>
                    <a:ext uri="{FF2B5EF4-FFF2-40B4-BE49-F238E27FC236}">
                      <a16:creationId xmlns:a16="http://schemas.microsoft.com/office/drawing/2014/main" id="{ED007AE3-B36F-0DCF-EA25-3D3034E075B8}"/>
                    </a:ext>
                  </a:extLst>
                </p14:cNvPr>
                <p14:cNvContentPartPr/>
                <p14:nvPr/>
              </p14:nvContentPartPr>
              <p14:xfrm>
                <a:off x="4005276" y="5754387"/>
                <a:ext cx="129600" cy="172080"/>
              </p14:xfrm>
            </p:contentPart>
          </mc:Choice>
          <mc:Fallback>
            <p:pic>
              <p:nvPicPr>
                <p:cNvPr id="1482" name="Input penna 1481">
                  <a:extLst>
                    <a:ext uri="{FF2B5EF4-FFF2-40B4-BE49-F238E27FC236}">
                      <a16:creationId xmlns:a16="http://schemas.microsoft.com/office/drawing/2014/main" id="{ED007AE3-B36F-0DCF-EA25-3D3034E075B8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997716" y="5746827"/>
                  <a:ext cx="1447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483" name="Input penna 1482">
                  <a:extLst>
                    <a:ext uri="{FF2B5EF4-FFF2-40B4-BE49-F238E27FC236}">
                      <a16:creationId xmlns:a16="http://schemas.microsoft.com/office/drawing/2014/main" id="{69DB1ABB-2FF6-B9A2-8E11-AA8CAF30218A}"/>
                    </a:ext>
                  </a:extLst>
                </p14:cNvPr>
                <p14:cNvContentPartPr/>
                <p14:nvPr/>
              </p14:nvContentPartPr>
              <p14:xfrm>
                <a:off x="3982596" y="5791107"/>
                <a:ext cx="151920" cy="221400"/>
              </p14:xfrm>
            </p:contentPart>
          </mc:Choice>
          <mc:Fallback>
            <p:pic>
              <p:nvPicPr>
                <p:cNvPr id="1483" name="Input penna 1482">
                  <a:extLst>
                    <a:ext uri="{FF2B5EF4-FFF2-40B4-BE49-F238E27FC236}">
                      <a16:creationId xmlns:a16="http://schemas.microsoft.com/office/drawing/2014/main" id="{69DB1ABB-2FF6-B9A2-8E11-AA8CAF30218A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975036" y="5783547"/>
                  <a:ext cx="167040" cy="23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0" name="Gruppo 1509">
            <a:extLst>
              <a:ext uri="{FF2B5EF4-FFF2-40B4-BE49-F238E27FC236}">
                <a16:creationId xmlns:a16="http://schemas.microsoft.com/office/drawing/2014/main" id="{C9EE82BB-F859-4FB8-F2D7-414E259B5F4A}"/>
              </a:ext>
            </a:extLst>
          </p:cNvPr>
          <p:cNvGrpSpPr/>
          <p:nvPr/>
        </p:nvGrpSpPr>
        <p:grpSpPr>
          <a:xfrm>
            <a:off x="5642556" y="4881027"/>
            <a:ext cx="428760" cy="238320"/>
            <a:chOff x="5642556" y="4881027"/>
            <a:chExt cx="428760" cy="23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486" name="Input penna 1485">
                  <a:extLst>
                    <a:ext uri="{FF2B5EF4-FFF2-40B4-BE49-F238E27FC236}">
                      <a16:creationId xmlns:a16="http://schemas.microsoft.com/office/drawing/2014/main" id="{144747B7-8CDE-5CFE-2723-D0E2CA669453}"/>
                    </a:ext>
                  </a:extLst>
                </p14:cNvPr>
                <p14:cNvContentPartPr/>
                <p14:nvPr/>
              </p14:nvContentPartPr>
              <p14:xfrm>
                <a:off x="5642556" y="4886427"/>
                <a:ext cx="29520" cy="202680"/>
              </p14:xfrm>
            </p:contentPart>
          </mc:Choice>
          <mc:Fallback>
            <p:pic>
              <p:nvPicPr>
                <p:cNvPr id="1486" name="Input penna 1485">
                  <a:extLst>
                    <a:ext uri="{FF2B5EF4-FFF2-40B4-BE49-F238E27FC236}">
                      <a16:creationId xmlns:a16="http://schemas.microsoft.com/office/drawing/2014/main" id="{144747B7-8CDE-5CFE-2723-D0E2CA66945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634996" y="4878867"/>
                  <a:ext cx="44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487" name="Input penna 1486">
                  <a:extLst>
                    <a:ext uri="{FF2B5EF4-FFF2-40B4-BE49-F238E27FC236}">
                      <a16:creationId xmlns:a16="http://schemas.microsoft.com/office/drawing/2014/main" id="{544DA059-768A-1A85-DFF1-5F20A217445C}"/>
                    </a:ext>
                  </a:extLst>
                </p14:cNvPr>
                <p14:cNvContentPartPr/>
                <p14:nvPr/>
              </p14:nvContentPartPr>
              <p14:xfrm>
                <a:off x="5670636" y="4881027"/>
                <a:ext cx="58680" cy="238320"/>
              </p14:xfrm>
            </p:contentPart>
          </mc:Choice>
          <mc:Fallback>
            <p:pic>
              <p:nvPicPr>
                <p:cNvPr id="1487" name="Input penna 1486">
                  <a:extLst>
                    <a:ext uri="{FF2B5EF4-FFF2-40B4-BE49-F238E27FC236}">
                      <a16:creationId xmlns:a16="http://schemas.microsoft.com/office/drawing/2014/main" id="{544DA059-768A-1A85-DFF1-5F20A217445C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5663076" y="4873467"/>
                  <a:ext cx="738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488" name="Input penna 1487">
                  <a:extLst>
                    <a:ext uri="{FF2B5EF4-FFF2-40B4-BE49-F238E27FC236}">
                      <a16:creationId xmlns:a16="http://schemas.microsoft.com/office/drawing/2014/main" id="{3F2757C6-1560-B7CE-E1A5-C07CFE2AFB05}"/>
                    </a:ext>
                  </a:extLst>
                </p14:cNvPr>
                <p14:cNvContentPartPr/>
                <p14:nvPr/>
              </p14:nvContentPartPr>
              <p14:xfrm>
                <a:off x="5746956" y="5011347"/>
                <a:ext cx="66960" cy="68040"/>
              </p14:xfrm>
            </p:contentPart>
          </mc:Choice>
          <mc:Fallback>
            <p:pic>
              <p:nvPicPr>
                <p:cNvPr id="1488" name="Input penna 1487">
                  <a:extLst>
                    <a:ext uri="{FF2B5EF4-FFF2-40B4-BE49-F238E27FC236}">
                      <a16:creationId xmlns:a16="http://schemas.microsoft.com/office/drawing/2014/main" id="{3F2757C6-1560-B7CE-E1A5-C07CFE2AFB05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5739396" y="5004147"/>
                  <a:ext cx="820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489" name="Input penna 1488">
                  <a:extLst>
                    <a:ext uri="{FF2B5EF4-FFF2-40B4-BE49-F238E27FC236}">
                      <a16:creationId xmlns:a16="http://schemas.microsoft.com/office/drawing/2014/main" id="{4636C106-B34D-7240-0C8F-C00B329E3B95}"/>
                    </a:ext>
                  </a:extLst>
                </p14:cNvPr>
                <p14:cNvContentPartPr/>
                <p14:nvPr/>
              </p14:nvContentPartPr>
              <p14:xfrm>
                <a:off x="5843796" y="4930707"/>
                <a:ext cx="9360" cy="130320"/>
              </p14:xfrm>
            </p:contentPart>
          </mc:Choice>
          <mc:Fallback>
            <p:pic>
              <p:nvPicPr>
                <p:cNvPr id="1489" name="Input penna 1488">
                  <a:extLst>
                    <a:ext uri="{FF2B5EF4-FFF2-40B4-BE49-F238E27FC236}">
                      <a16:creationId xmlns:a16="http://schemas.microsoft.com/office/drawing/2014/main" id="{4636C106-B34D-7240-0C8F-C00B329E3B9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5836236" y="4923147"/>
                  <a:ext cx="244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490" name="Input penna 1489">
                  <a:extLst>
                    <a:ext uri="{FF2B5EF4-FFF2-40B4-BE49-F238E27FC236}">
                      <a16:creationId xmlns:a16="http://schemas.microsoft.com/office/drawing/2014/main" id="{AF078E32-791F-E7CE-67F4-8F48BC130994}"/>
                    </a:ext>
                  </a:extLst>
                </p14:cNvPr>
                <p14:cNvContentPartPr/>
                <p14:nvPr/>
              </p14:nvContentPartPr>
              <p14:xfrm>
                <a:off x="5836956" y="5009187"/>
                <a:ext cx="32040" cy="11880"/>
              </p14:xfrm>
            </p:contentPart>
          </mc:Choice>
          <mc:Fallback>
            <p:pic>
              <p:nvPicPr>
                <p:cNvPr id="1490" name="Input penna 1489">
                  <a:extLst>
                    <a:ext uri="{FF2B5EF4-FFF2-40B4-BE49-F238E27FC236}">
                      <a16:creationId xmlns:a16="http://schemas.microsoft.com/office/drawing/2014/main" id="{AF078E32-791F-E7CE-67F4-8F48BC130994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829396" y="5001627"/>
                  <a:ext cx="47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491" name="Input penna 1490">
                  <a:extLst>
                    <a:ext uri="{FF2B5EF4-FFF2-40B4-BE49-F238E27FC236}">
                      <a16:creationId xmlns:a16="http://schemas.microsoft.com/office/drawing/2014/main" id="{11D9CE36-C94E-70AB-4555-89ACCC542740}"/>
                    </a:ext>
                  </a:extLst>
                </p14:cNvPr>
                <p14:cNvContentPartPr/>
                <p14:nvPr/>
              </p14:nvContentPartPr>
              <p14:xfrm>
                <a:off x="5887716" y="4993347"/>
                <a:ext cx="47880" cy="72000"/>
              </p14:xfrm>
            </p:contentPart>
          </mc:Choice>
          <mc:Fallback>
            <p:pic>
              <p:nvPicPr>
                <p:cNvPr id="1491" name="Input penna 1490">
                  <a:extLst>
                    <a:ext uri="{FF2B5EF4-FFF2-40B4-BE49-F238E27FC236}">
                      <a16:creationId xmlns:a16="http://schemas.microsoft.com/office/drawing/2014/main" id="{11D9CE36-C94E-70AB-4555-89ACCC54274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880156" y="4985787"/>
                  <a:ext cx="630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492" name="Input penna 1491">
                  <a:extLst>
                    <a:ext uri="{FF2B5EF4-FFF2-40B4-BE49-F238E27FC236}">
                      <a16:creationId xmlns:a16="http://schemas.microsoft.com/office/drawing/2014/main" id="{81E230AF-7919-3735-951D-0615060AC3DF}"/>
                    </a:ext>
                  </a:extLst>
                </p14:cNvPr>
                <p14:cNvContentPartPr/>
                <p14:nvPr/>
              </p14:nvContentPartPr>
              <p14:xfrm>
                <a:off x="5956476" y="4997307"/>
                <a:ext cx="720" cy="81360"/>
              </p14:xfrm>
            </p:contentPart>
          </mc:Choice>
          <mc:Fallback>
            <p:pic>
              <p:nvPicPr>
                <p:cNvPr id="1492" name="Input penna 1491">
                  <a:extLst>
                    <a:ext uri="{FF2B5EF4-FFF2-40B4-BE49-F238E27FC236}">
                      <a16:creationId xmlns:a16="http://schemas.microsoft.com/office/drawing/2014/main" id="{81E230AF-7919-3735-951D-0615060AC3DF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5948916" y="4989747"/>
                  <a:ext cx="158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493" name="Input penna 1492">
                  <a:extLst>
                    <a:ext uri="{FF2B5EF4-FFF2-40B4-BE49-F238E27FC236}">
                      <a16:creationId xmlns:a16="http://schemas.microsoft.com/office/drawing/2014/main" id="{EC5D5195-D39B-5AFE-3BEA-E868B2C72E3C}"/>
                    </a:ext>
                  </a:extLst>
                </p14:cNvPr>
                <p14:cNvContentPartPr/>
                <p14:nvPr/>
              </p14:nvContentPartPr>
              <p14:xfrm>
                <a:off x="6000036" y="4995507"/>
                <a:ext cx="71280" cy="78480"/>
              </p14:xfrm>
            </p:contentPart>
          </mc:Choice>
          <mc:Fallback>
            <p:pic>
              <p:nvPicPr>
                <p:cNvPr id="1493" name="Input penna 1492">
                  <a:extLst>
                    <a:ext uri="{FF2B5EF4-FFF2-40B4-BE49-F238E27FC236}">
                      <a16:creationId xmlns:a16="http://schemas.microsoft.com/office/drawing/2014/main" id="{EC5D5195-D39B-5AFE-3BEA-E868B2C72E3C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992476" y="4987947"/>
                  <a:ext cx="8640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8" name="Gruppo 1507">
            <a:extLst>
              <a:ext uri="{FF2B5EF4-FFF2-40B4-BE49-F238E27FC236}">
                <a16:creationId xmlns:a16="http://schemas.microsoft.com/office/drawing/2014/main" id="{84B7F027-562E-5420-8ED5-183D8998718E}"/>
              </a:ext>
            </a:extLst>
          </p:cNvPr>
          <p:cNvGrpSpPr/>
          <p:nvPr/>
        </p:nvGrpSpPr>
        <p:grpSpPr>
          <a:xfrm>
            <a:off x="6220356" y="4888227"/>
            <a:ext cx="292680" cy="263880"/>
            <a:chOff x="6220356" y="4888227"/>
            <a:chExt cx="292680" cy="26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1494" name="Input penna 1493">
                  <a:extLst>
                    <a:ext uri="{FF2B5EF4-FFF2-40B4-BE49-F238E27FC236}">
                      <a16:creationId xmlns:a16="http://schemas.microsoft.com/office/drawing/2014/main" id="{0E889BAD-A8CC-A473-FBA7-04C966EADC61}"/>
                    </a:ext>
                  </a:extLst>
                </p14:cNvPr>
                <p14:cNvContentPartPr/>
                <p14:nvPr/>
              </p14:nvContentPartPr>
              <p14:xfrm>
                <a:off x="6220356" y="4889307"/>
                <a:ext cx="82440" cy="101520"/>
              </p14:xfrm>
            </p:contentPart>
          </mc:Choice>
          <mc:Fallback>
            <p:pic>
              <p:nvPicPr>
                <p:cNvPr id="1494" name="Input penna 1493">
                  <a:extLst>
                    <a:ext uri="{FF2B5EF4-FFF2-40B4-BE49-F238E27FC236}">
                      <a16:creationId xmlns:a16="http://schemas.microsoft.com/office/drawing/2014/main" id="{0E889BAD-A8CC-A473-FBA7-04C966EADC61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212796" y="4881747"/>
                  <a:ext cx="975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1495" name="Input penna 1494">
                  <a:extLst>
                    <a:ext uri="{FF2B5EF4-FFF2-40B4-BE49-F238E27FC236}">
                      <a16:creationId xmlns:a16="http://schemas.microsoft.com/office/drawing/2014/main" id="{3C2CA6DF-F532-A4D2-1174-05B965B4C81B}"/>
                    </a:ext>
                  </a:extLst>
                </p14:cNvPr>
                <p14:cNvContentPartPr/>
                <p14:nvPr/>
              </p14:nvContentPartPr>
              <p14:xfrm>
                <a:off x="6225036" y="4934307"/>
                <a:ext cx="93960" cy="10800"/>
              </p14:xfrm>
            </p:contentPart>
          </mc:Choice>
          <mc:Fallback>
            <p:pic>
              <p:nvPicPr>
                <p:cNvPr id="1495" name="Input penna 1494">
                  <a:extLst>
                    <a:ext uri="{FF2B5EF4-FFF2-40B4-BE49-F238E27FC236}">
                      <a16:creationId xmlns:a16="http://schemas.microsoft.com/office/drawing/2014/main" id="{3C2CA6DF-F532-A4D2-1174-05B965B4C81B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6217476" y="4926747"/>
                  <a:ext cx="1090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496" name="Input penna 1495">
                  <a:extLst>
                    <a:ext uri="{FF2B5EF4-FFF2-40B4-BE49-F238E27FC236}">
                      <a16:creationId xmlns:a16="http://schemas.microsoft.com/office/drawing/2014/main" id="{E9E4C799-A7DB-9506-CC68-09080875B995}"/>
                    </a:ext>
                  </a:extLst>
                </p14:cNvPr>
                <p14:cNvContentPartPr/>
                <p14:nvPr/>
              </p14:nvContentPartPr>
              <p14:xfrm>
                <a:off x="6358956" y="4893987"/>
                <a:ext cx="2520" cy="90360"/>
              </p14:xfrm>
            </p:contentPart>
          </mc:Choice>
          <mc:Fallback>
            <p:pic>
              <p:nvPicPr>
                <p:cNvPr id="1496" name="Input penna 1495">
                  <a:extLst>
                    <a:ext uri="{FF2B5EF4-FFF2-40B4-BE49-F238E27FC236}">
                      <a16:creationId xmlns:a16="http://schemas.microsoft.com/office/drawing/2014/main" id="{E9E4C799-A7DB-9506-CC68-09080875B995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351396" y="4886427"/>
                  <a:ext cx="176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1497" name="Input penna 1496">
                  <a:extLst>
                    <a:ext uri="{FF2B5EF4-FFF2-40B4-BE49-F238E27FC236}">
                      <a16:creationId xmlns:a16="http://schemas.microsoft.com/office/drawing/2014/main" id="{692AC715-0C52-08F2-4B9C-0964B99708B3}"/>
                    </a:ext>
                  </a:extLst>
                </p14:cNvPr>
                <p14:cNvContentPartPr/>
                <p14:nvPr/>
              </p14:nvContentPartPr>
              <p14:xfrm>
                <a:off x="6355356" y="4939707"/>
                <a:ext cx="45000" cy="14040"/>
              </p14:xfrm>
            </p:contentPart>
          </mc:Choice>
          <mc:Fallback>
            <p:pic>
              <p:nvPicPr>
                <p:cNvPr id="1497" name="Input penna 1496">
                  <a:extLst>
                    <a:ext uri="{FF2B5EF4-FFF2-40B4-BE49-F238E27FC236}">
                      <a16:creationId xmlns:a16="http://schemas.microsoft.com/office/drawing/2014/main" id="{692AC715-0C52-08F2-4B9C-0964B99708B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347796" y="4932507"/>
                  <a:ext cx="59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1498" name="Input penna 1497">
                  <a:extLst>
                    <a:ext uri="{FF2B5EF4-FFF2-40B4-BE49-F238E27FC236}">
                      <a16:creationId xmlns:a16="http://schemas.microsoft.com/office/drawing/2014/main" id="{9488EF08-1A6E-196D-241A-2E7F687EFC98}"/>
                    </a:ext>
                  </a:extLst>
                </p14:cNvPr>
                <p14:cNvContentPartPr/>
                <p14:nvPr/>
              </p14:nvContentPartPr>
              <p14:xfrm>
                <a:off x="6230796" y="5030067"/>
                <a:ext cx="92520" cy="17280"/>
              </p14:xfrm>
            </p:contentPart>
          </mc:Choice>
          <mc:Fallback>
            <p:pic>
              <p:nvPicPr>
                <p:cNvPr id="1498" name="Input penna 1497">
                  <a:extLst>
                    <a:ext uri="{FF2B5EF4-FFF2-40B4-BE49-F238E27FC236}">
                      <a16:creationId xmlns:a16="http://schemas.microsoft.com/office/drawing/2014/main" id="{9488EF08-1A6E-196D-241A-2E7F687EFC98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6223236" y="5022867"/>
                  <a:ext cx="107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499" name="Input penna 1498">
                  <a:extLst>
                    <a:ext uri="{FF2B5EF4-FFF2-40B4-BE49-F238E27FC236}">
                      <a16:creationId xmlns:a16="http://schemas.microsoft.com/office/drawing/2014/main" id="{64CF24C7-3819-361C-DB26-F9CF7321F113}"/>
                    </a:ext>
                  </a:extLst>
                </p14:cNvPr>
                <p14:cNvContentPartPr/>
                <p14:nvPr/>
              </p14:nvContentPartPr>
              <p14:xfrm>
                <a:off x="6229356" y="5044107"/>
                <a:ext cx="133920" cy="91800"/>
              </p14:xfrm>
            </p:contentPart>
          </mc:Choice>
          <mc:Fallback>
            <p:pic>
              <p:nvPicPr>
                <p:cNvPr id="1499" name="Input penna 1498">
                  <a:extLst>
                    <a:ext uri="{FF2B5EF4-FFF2-40B4-BE49-F238E27FC236}">
                      <a16:creationId xmlns:a16="http://schemas.microsoft.com/office/drawing/2014/main" id="{64CF24C7-3819-361C-DB26-F9CF7321F113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221796" y="5036547"/>
                  <a:ext cx="1490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500" name="Input penna 1499">
                  <a:extLst>
                    <a:ext uri="{FF2B5EF4-FFF2-40B4-BE49-F238E27FC236}">
                      <a16:creationId xmlns:a16="http://schemas.microsoft.com/office/drawing/2014/main" id="{EE013B13-AE7C-BFF5-5B3D-AE3E07D7C2C1}"/>
                    </a:ext>
                  </a:extLst>
                </p14:cNvPr>
                <p14:cNvContentPartPr/>
                <p14:nvPr/>
              </p14:nvContentPartPr>
              <p14:xfrm>
                <a:off x="6448596" y="4888227"/>
                <a:ext cx="11880" cy="79560"/>
              </p14:xfrm>
            </p:contentPart>
          </mc:Choice>
          <mc:Fallback>
            <p:pic>
              <p:nvPicPr>
                <p:cNvPr id="1500" name="Input penna 1499">
                  <a:extLst>
                    <a:ext uri="{FF2B5EF4-FFF2-40B4-BE49-F238E27FC236}">
                      <a16:creationId xmlns:a16="http://schemas.microsoft.com/office/drawing/2014/main" id="{EE013B13-AE7C-BFF5-5B3D-AE3E07D7C2C1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441036" y="4880667"/>
                  <a:ext cx="270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1501" name="Input penna 1500">
                  <a:extLst>
                    <a:ext uri="{FF2B5EF4-FFF2-40B4-BE49-F238E27FC236}">
                      <a16:creationId xmlns:a16="http://schemas.microsoft.com/office/drawing/2014/main" id="{FCFA3138-614C-5A3F-0EAC-C67FB35829C1}"/>
                    </a:ext>
                  </a:extLst>
                </p14:cNvPr>
                <p14:cNvContentPartPr/>
                <p14:nvPr/>
              </p14:nvContentPartPr>
              <p14:xfrm>
                <a:off x="6388476" y="4951587"/>
                <a:ext cx="82080" cy="19080"/>
              </p14:xfrm>
            </p:contentPart>
          </mc:Choice>
          <mc:Fallback>
            <p:pic>
              <p:nvPicPr>
                <p:cNvPr id="1501" name="Input penna 1500">
                  <a:extLst>
                    <a:ext uri="{FF2B5EF4-FFF2-40B4-BE49-F238E27FC236}">
                      <a16:creationId xmlns:a16="http://schemas.microsoft.com/office/drawing/2014/main" id="{FCFA3138-614C-5A3F-0EAC-C67FB35829C1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381276" y="4944027"/>
                  <a:ext cx="968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502" name="Input penna 1501">
                  <a:extLst>
                    <a:ext uri="{FF2B5EF4-FFF2-40B4-BE49-F238E27FC236}">
                      <a16:creationId xmlns:a16="http://schemas.microsoft.com/office/drawing/2014/main" id="{7B3661B7-E454-7DC0-5B02-16C0E6DA59FF}"/>
                    </a:ext>
                  </a:extLst>
                </p14:cNvPr>
                <p14:cNvContentPartPr/>
                <p14:nvPr/>
              </p14:nvContentPartPr>
              <p14:xfrm>
                <a:off x="6402876" y="4972467"/>
                <a:ext cx="28800" cy="52560"/>
              </p14:xfrm>
            </p:contentPart>
          </mc:Choice>
          <mc:Fallback>
            <p:pic>
              <p:nvPicPr>
                <p:cNvPr id="1502" name="Input penna 1501">
                  <a:extLst>
                    <a:ext uri="{FF2B5EF4-FFF2-40B4-BE49-F238E27FC236}">
                      <a16:creationId xmlns:a16="http://schemas.microsoft.com/office/drawing/2014/main" id="{7B3661B7-E454-7DC0-5B02-16C0E6DA59F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395316" y="4964907"/>
                  <a:ext cx="43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503" name="Input penna 1502">
                  <a:extLst>
                    <a:ext uri="{FF2B5EF4-FFF2-40B4-BE49-F238E27FC236}">
                      <a16:creationId xmlns:a16="http://schemas.microsoft.com/office/drawing/2014/main" id="{018525F5-D258-9950-A514-24397568E207}"/>
                    </a:ext>
                  </a:extLst>
                </p14:cNvPr>
                <p14:cNvContentPartPr/>
                <p14:nvPr/>
              </p14:nvContentPartPr>
              <p14:xfrm>
                <a:off x="6435276" y="4963467"/>
                <a:ext cx="31680" cy="39960"/>
              </p14:xfrm>
            </p:contentPart>
          </mc:Choice>
          <mc:Fallback>
            <p:pic>
              <p:nvPicPr>
                <p:cNvPr id="1503" name="Input penna 1502">
                  <a:extLst>
                    <a:ext uri="{FF2B5EF4-FFF2-40B4-BE49-F238E27FC236}">
                      <a16:creationId xmlns:a16="http://schemas.microsoft.com/office/drawing/2014/main" id="{018525F5-D258-9950-A514-24397568E207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427716" y="4955907"/>
                  <a:ext cx="468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504" name="Input penna 1503">
                  <a:extLst>
                    <a:ext uri="{FF2B5EF4-FFF2-40B4-BE49-F238E27FC236}">
                      <a16:creationId xmlns:a16="http://schemas.microsoft.com/office/drawing/2014/main" id="{38AB1ADA-F60D-1889-0371-4882EDCBC1DC}"/>
                    </a:ext>
                  </a:extLst>
                </p14:cNvPr>
                <p14:cNvContentPartPr/>
                <p14:nvPr/>
              </p14:nvContentPartPr>
              <p14:xfrm>
                <a:off x="6499716" y="4939347"/>
                <a:ext cx="4680" cy="77400"/>
              </p14:xfrm>
            </p:contentPart>
          </mc:Choice>
          <mc:Fallback>
            <p:pic>
              <p:nvPicPr>
                <p:cNvPr id="1504" name="Input penna 1503">
                  <a:extLst>
                    <a:ext uri="{FF2B5EF4-FFF2-40B4-BE49-F238E27FC236}">
                      <a16:creationId xmlns:a16="http://schemas.microsoft.com/office/drawing/2014/main" id="{38AB1ADA-F60D-1889-0371-4882EDCBC1DC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6492156" y="4931787"/>
                  <a:ext cx="19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505" name="Input penna 1504">
                  <a:extLst>
                    <a:ext uri="{FF2B5EF4-FFF2-40B4-BE49-F238E27FC236}">
                      <a16:creationId xmlns:a16="http://schemas.microsoft.com/office/drawing/2014/main" id="{3E8BEB55-62BF-90F4-B6E5-0A9730EFA9A5}"/>
                    </a:ext>
                  </a:extLst>
                </p14:cNvPr>
                <p14:cNvContentPartPr/>
                <p14:nvPr/>
              </p14:nvContentPartPr>
              <p14:xfrm>
                <a:off x="6445716" y="5045187"/>
                <a:ext cx="8280" cy="79560"/>
              </p14:xfrm>
            </p:contentPart>
          </mc:Choice>
          <mc:Fallback>
            <p:pic>
              <p:nvPicPr>
                <p:cNvPr id="1505" name="Input penna 1504">
                  <a:extLst>
                    <a:ext uri="{FF2B5EF4-FFF2-40B4-BE49-F238E27FC236}">
                      <a16:creationId xmlns:a16="http://schemas.microsoft.com/office/drawing/2014/main" id="{3E8BEB55-62BF-90F4-B6E5-0A9730EFA9A5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6438156" y="5037627"/>
                  <a:ext cx="234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1506" name="Input penna 1505">
                  <a:extLst>
                    <a:ext uri="{FF2B5EF4-FFF2-40B4-BE49-F238E27FC236}">
                      <a16:creationId xmlns:a16="http://schemas.microsoft.com/office/drawing/2014/main" id="{6503FBA5-CA06-9855-9FF6-8365D3B7E207}"/>
                    </a:ext>
                  </a:extLst>
                </p14:cNvPr>
                <p14:cNvContentPartPr/>
                <p14:nvPr/>
              </p14:nvContentPartPr>
              <p14:xfrm>
                <a:off x="6397116" y="5028987"/>
                <a:ext cx="115920" cy="123120"/>
              </p14:xfrm>
            </p:contentPart>
          </mc:Choice>
          <mc:Fallback>
            <p:pic>
              <p:nvPicPr>
                <p:cNvPr id="1506" name="Input penna 1505">
                  <a:extLst>
                    <a:ext uri="{FF2B5EF4-FFF2-40B4-BE49-F238E27FC236}">
                      <a16:creationId xmlns:a16="http://schemas.microsoft.com/office/drawing/2014/main" id="{6503FBA5-CA06-9855-9FF6-8365D3B7E207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6389556" y="5021427"/>
                  <a:ext cx="13104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5" name="Gruppo 1514">
            <a:extLst>
              <a:ext uri="{FF2B5EF4-FFF2-40B4-BE49-F238E27FC236}">
                <a16:creationId xmlns:a16="http://schemas.microsoft.com/office/drawing/2014/main" id="{4FCF34C6-5880-2599-6E25-A3FCDB5809EA}"/>
              </a:ext>
            </a:extLst>
          </p:cNvPr>
          <p:cNvGrpSpPr/>
          <p:nvPr/>
        </p:nvGrpSpPr>
        <p:grpSpPr>
          <a:xfrm>
            <a:off x="6991836" y="4759707"/>
            <a:ext cx="378720" cy="181800"/>
            <a:chOff x="6991836" y="4759707"/>
            <a:chExt cx="37872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1511" name="Input penna 1510">
                  <a:extLst>
                    <a:ext uri="{FF2B5EF4-FFF2-40B4-BE49-F238E27FC236}">
                      <a16:creationId xmlns:a16="http://schemas.microsoft.com/office/drawing/2014/main" id="{5D024ECB-B660-4EC5-F0FB-B12493F69FD3}"/>
                    </a:ext>
                  </a:extLst>
                </p14:cNvPr>
                <p14:cNvContentPartPr/>
                <p14:nvPr/>
              </p14:nvContentPartPr>
              <p14:xfrm>
                <a:off x="6991836" y="4768347"/>
                <a:ext cx="164160" cy="173160"/>
              </p14:xfrm>
            </p:contentPart>
          </mc:Choice>
          <mc:Fallback>
            <p:pic>
              <p:nvPicPr>
                <p:cNvPr id="1511" name="Input penna 1510">
                  <a:extLst>
                    <a:ext uri="{FF2B5EF4-FFF2-40B4-BE49-F238E27FC236}">
                      <a16:creationId xmlns:a16="http://schemas.microsoft.com/office/drawing/2014/main" id="{5D024ECB-B660-4EC5-F0FB-B12493F69FD3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6984276" y="4761147"/>
                  <a:ext cx="1789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1512" name="Input penna 1511">
                  <a:extLst>
                    <a:ext uri="{FF2B5EF4-FFF2-40B4-BE49-F238E27FC236}">
                      <a16:creationId xmlns:a16="http://schemas.microsoft.com/office/drawing/2014/main" id="{D9DB3EF2-24C5-EAB0-7164-20D009E445CF}"/>
                    </a:ext>
                  </a:extLst>
                </p14:cNvPr>
                <p14:cNvContentPartPr/>
                <p14:nvPr/>
              </p14:nvContentPartPr>
              <p14:xfrm>
                <a:off x="7224396" y="4759707"/>
                <a:ext cx="146160" cy="163440"/>
              </p14:xfrm>
            </p:contentPart>
          </mc:Choice>
          <mc:Fallback>
            <p:pic>
              <p:nvPicPr>
                <p:cNvPr id="1512" name="Input penna 1511">
                  <a:extLst>
                    <a:ext uri="{FF2B5EF4-FFF2-40B4-BE49-F238E27FC236}">
                      <a16:creationId xmlns:a16="http://schemas.microsoft.com/office/drawing/2014/main" id="{D9DB3EF2-24C5-EAB0-7164-20D009E445CF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216836" y="4752147"/>
                  <a:ext cx="160920" cy="17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8">
            <p14:nvContentPartPr>
              <p14:cNvPr id="1513" name="Input penna 1512">
                <a:extLst>
                  <a:ext uri="{FF2B5EF4-FFF2-40B4-BE49-F238E27FC236}">
                    <a16:creationId xmlns:a16="http://schemas.microsoft.com/office/drawing/2014/main" id="{BF12973E-79B1-35C2-4114-0446B7CFFEB1}"/>
                  </a:ext>
                </a:extLst>
              </p14:cNvPr>
              <p14:cNvContentPartPr/>
              <p14:nvPr/>
            </p14:nvContentPartPr>
            <p14:xfrm>
              <a:off x="7074996" y="5038347"/>
              <a:ext cx="203760" cy="174600"/>
            </p14:xfrm>
          </p:contentPart>
        </mc:Choice>
        <mc:Fallback>
          <p:pic>
            <p:nvPicPr>
              <p:cNvPr id="1513" name="Input penna 1512">
                <a:extLst>
                  <a:ext uri="{FF2B5EF4-FFF2-40B4-BE49-F238E27FC236}">
                    <a16:creationId xmlns:a16="http://schemas.microsoft.com/office/drawing/2014/main" id="{BF12973E-79B1-35C2-4114-0446B7CFFEB1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7067436" y="5030787"/>
                <a:ext cx="218880" cy="18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19" name="Gruppo 1518">
            <a:extLst>
              <a:ext uri="{FF2B5EF4-FFF2-40B4-BE49-F238E27FC236}">
                <a16:creationId xmlns:a16="http://schemas.microsoft.com/office/drawing/2014/main" id="{142B69FB-4D53-71EF-6A90-8E286991B854}"/>
              </a:ext>
            </a:extLst>
          </p:cNvPr>
          <p:cNvGrpSpPr/>
          <p:nvPr/>
        </p:nvGrpSpPr>
        <p:grpSpPr>
          <a:xfrm>
            <a:off x="6728676" y="5152107"/>
            <a:ext cx="159480" cy="135720"/>
            <a:chOff x="6728676" y="5152107"/>
            <a:chExt cx="159480" cy="1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1516" name="Input penna 1515">
                  <a:extLst>
                    <a:ext uri="{FF2B5EF4-FFF2-40B4-BE49-F238E27FC236}">
                      <a16:creationId xmlns:a16="http://schemas.microsoft.com/office/drawing/2014/main" id="{D2C9E46F-ACD4-78A6-FA5C-A53D816767C4}"/>
                    </a:ext>
                  </a:extLst>
                </p14:cNvPr>
                <p14:cNvContentPartPr/>
                <p14:nvPr/>
              </p14:nvContentPartPr>
              <p14:xfrm>
                <a:off x="6728676" y="5182707"/>
                <a:ext cx="143640" cy="10440"/>
              </p14:xfrm>
            </p:contentPart>
          </mc:Choice>
          <mc:Fallback>
            <p:pic>
              <p:nvPicPr>
                <p:cNvPr id="1516" name="Input penna 1515">
                  <a:extLst>
                    <a:ext uri="{FF2B5EF4-FFF2-40B4-BE49-F238E27FC236}">
                      <a16:creationId xmlns:a16="http://schemas.microsoft.com/office/drawing/2014/main" id="{D2C9E46F-ACD4-78A6-FA5C-A53D816767C4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6721116" y="5175507"/>
                  <a:ext cx="1587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1517" name="Input penna 1516">
                  <a:extLst>
                    <a:ext uri="{FF2B5EF4-FFF2-40B4-BE49-F238E27FC236}">
                      <a16:creationId xmlns:a16="http://schemas.microsoft.com/office/drawing/2014/main" id="{4D15451C-3FD8-C759-5376-8BE0FB861484}"/>
                    </a:ext>
                  </a:extLst>
                </p14:cNvPr>
                <p14:cNvContentPartPr/>
                <p14:nvPr/>
              </p14:nvContentPartPr>
              <p14:xfrm>
                <a:off x="6867276" y="5152107"/>
                <a:ext cx="20880" cy="135720"/>
              </p14:xfrm>
            </p:contentPart>
          </mc:Choice>
          <mc:Fallback>
            <p:pic>
              <p:nvPicPr>
                <p:cNvPr id="1517" name="Input penna 1516">
                  <a:extLst>
                    <a:ext uri="{FF2B5EF4-FFF2-40B4-BE49-F238E27FC236}">
                      <a16:creationId xmlns:a16="http://schemas.microsoft.com/office/drawing/2014/main" id="{4D15451C-3FD8-C759-5376-8BE0FB861484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6859716" y="5144547"/>
                  <a:ext cx="3600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8" name="Gruppo 1537">
            <a:extLst>
              <a:ext uri="{FF2B5EF4-FFF2-40B4-BE49-F238E27FC236}">
                <a16:creationId xmlns:a16="http://schemas.microsoft.com/office/drawing/2014/main" id="{437F5416-BCD3-9F91-3E68-59C892A3CCCD}"/>
              </a:ext>
            </a:extLst>
          </p:cNvPr>
          <p:cNvGrpSpPr/>
          <p:nvPr/>
        </p:nvGrpSpPr>
        <p:grpSpPr>
          <a:xfrm>
            <a:off x="5309556" y="5624787"/>
            <a:ext cx="701280" cy="332640"/>
            <a:chOff x="5309556" y="5624787"/>
            <a:chExt cx="701280" cy="33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1525" name="Input penna 1524">
                  <a:extLst>
                    <a:ext uri="{FF2B5EF4-FFF2-40B4-BE49-F238E27FC236}">
                      <a16:creationId xmlns:a16="http://schemas.microsoft.com/office/drawing/2014/main" id="{C2895A27-8494-3967-90CE-887F22070E5B}"/>
                    </a:ext>
                  </a:extLst>
                </p14:cNvPr>
                <p14:cNvContentPartPr/>
                <p14:nvPr/>
              </p14:nvContentPartPr>
              <p14:xfrm>
                <a:off x="5309556" y="5624787"/>
                <a:ext cx="79920" cy="183240"/>
              </p14:xfrm>
            </p:contentPart>
          </mc:Choice>
          <mc:Fallback>
            <p:pic>
              <p:nvPicPr>
                <p:cNvPr id="1525" name="Input penna 1524">
                  <a:extLst>
                    <a:ext uri="{FF2B5EF4-FFF2-40B4-BE49-F238E27FC236}">
                      <a16:creationId xmlns:a16="http://schemas.microsoft.com/office/drawing/2014/main" id="{C2895A27-8494-3967-90CE-887F22070E5B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301996" y="5617227"/>
                  <a:ext cx="946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1526" name="Input penna 1525">
                  <a:extLst>
                    <a:ext uri="{FF2B5EF4-FFF2-40B4-BE49-F238E27FC236}">
                      <a16:creationId xmlns:a16="http://schemas.microsoft.com/office/drawing/2014/main" id="{6BA36C43-4560-583F-2EF9-5A67ADE37E55}"/>
                    </a:ext>
                  </a:extLst>
                </p14:cNvPr>
                <p14:cNvContentPartPr/>
                <p14:nvPr/>
              </p14:nvContentPartPr>
              <p14:xfrm>
                <a:off x="5312796" y="5710827"/>
                <a:ext cx="99000" cy="28440"/>
              </p14:xfrm>
            </p:contentPart>
          </mc:Choice>
          <mc:Fallback>
            <p:pic>
              <p:nvPicPr>
                <p:cNvPr id="1526" name="Input penna 1525">
                  <a:extLst>
                    <a:ext uri="{FF2B5EF4-FFF2-40B4-BE49-F238E27FC236}">
                      <a16:creationId xmlns:a16="http://schemas.microsoft.com/office/drawing/2014/main" id="{6BA36C43-4560-583F-2EF9-5A67ADE37E55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305236" y="5703267"/>
                  <a:ext cx="1137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1527" name="Input penna 1526">
                  <a:extLst>
                    <a:ext uri="{FF2B5EF4-FFF2-40B4-BE49-F238E27FC236}">
                      <a16:creationId xmlns:a16="http://schemas.microsoft.com/office/drawing/2014/main" id="{2F2D53C5-D477-B13B-4B67-CB10A4D4E375}"/>
                    </a:ext>
                  </a:extLst>
                </p14:cNvPr>
                <p14:cNvContentPartPr/>
                <p14:nvPr/>
              </p14:nvContentPartPr>
              <p14:xfrm>
                <a:off x="5422956" y="5714067"/>
                <a:ext cx="40680" cy="15120"/>
              </p14:xfrm>
            </p:contentPart>
          </mc:Choice>
          <mc:Fallback>
            <p:pic>
              <p:nvPicPr>
                <p:cNvPr id="1527" name="Input penna 1526">
                  <a:extLst>
                    <a:ext uri="{FF2B5EF4-FFF2-40B4-BE49-F238E27FC236}">
                      <a16:creationId xmlns:a16="http://schemas.microsoft.com/office/drawing/2014/main" id="{2F2D53C5-D477-B13B-4B67-CB10A4D4E375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5415396" y="5706507"/>
                  <a:ext cx="558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1528" name="Input penna 1527">
                  <a:extLst>
                    <a:ext uri="{FF2B5EF4-FFF2-40B4-BE49-F238E27FC236}">
                      <a16:creationId xmlns:a16="http://schemas.microsoft.com/office/drawing/2014/main" id="{F828129E-C63A-19B9-B9F6-1D0616B03B52}"/>
                    </a:ext>
                  </a:extLst>
                </p14:cNvPr>
                <p14:cNvContentPartPr/>
                <p14:nvPr/>
              </p14:nvContentPartPr>
              <p14:xfrm>
                <a:off x="5454996" y="5650707"/>
                <a:ext cx="20520" cy="148320"/>
              </p14:xfrm>
            </p:contentPart>
          </mc:Choice>
          <mc:Fallback>
            <p:pic>
              <p:nvPicPr>
                <p:cNvPr id="1528" name="Input penna 1527">
                  <a:extLst>
                    <a:ext uri="{FF2B5EF4-FFF2-40B4-BE49-F238E27FC236}">
                      <a16:creationId xmlns:a16="http://schemas.microsoft.com/office/drawing/2014/main" id="{F828129E-C63A-19B9-B9F6-1D0616B03B5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447436" y="5643147"/>
                  <a:ext cx="356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1529" name="Input penna 1528">
                  <a:extLst>
                    <a:ext uri="{FF2B5EF4-FFF2-40B4-BE49-F238E27FC236}">
                      <a16:creationId xmlns:a16="http://schemas.microsoft.com/office/drawing/2014/main" id="{F3A6C0D5-EDA5-3304-18C3-C7A830CE03FE}"/>
                    </a:ext>
                  </a:extLst>
                </p14:cNvPr>
                <p14:cNvContentPartPr/>
                <p14:nvPr/>
              </p14:nvContentPartPr>
              <p14:xfrm>
                <a:off x="5508996" y="5674827"/>
                <a:ext cx="11880" cy="139680"/>
              </p14:xfrm>
            </p:contentPart>
          </mc:Choice>
          <mc:Fallback>
            <p:pic>
              <p:nvPicPr>
                <p:cNvPr id="1529" name="Input penna 1528">
                  <a:extLst>
                    <a:ext uri="{FF2B5EF4-FFF2-40B4-BE49-F238E27FC236}">
                      <a16:creationId xmlns:a16="http://schemas.microsoft.com/office/drawing/2014/main" id="{F3A6C0D5-EDA5-3304-18C3-C7A830CE03F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501436" y="5667267"/>
                  <a:ext cx="27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1530" name="Input penna 1529">
                  <a:extLst>
                    <a:ext uri="{FF2B5EF4-FFF2-40B4-BE49-F238E27FC236}">
                      <a16:creationId xmlns:a16="http://schemas.microsoft.com/office/drawing/2014/main" id="{6066D596-62B2-B8EE-A658-0EB73158DF0F}"/>
                    </a:ext>
                  </a:extLst>
                </p14:cNvPr>
                <p14:cNvContentPartPr/>
                <p14:nvPr/>
              </p14:nvContentPartPr>
              <p14:xfrm>
                <a:off x="5409636" y="5835387"/>
                <a:ext cx="135000" cy="122040"/>
              </p14:xfrm>
            </p:contentPart>
          </mc:Choice>
          <mc:Fallback>
            <p:pic>
              <p:nvPicPr>
                <p:cNvPr id="1530" name="Input penna 1529">
                  <a:extLst>
                    <a:ext uri="{FF2B5EF4-FFF2-40B4-BE49-F238E27FC236}">
                      <a16:creationId xmlns:a16="http://schemas.microsoft.com/office/drawing/2014/main" id="{6066D596-62B2-B8EE-A658-0EB73158DF0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5402076" y="5827827"/>
                  <a:ext cx="14976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1531" name="Input penna 1530">
                  <a:extLst>
                    <a:ext uri="{FF2B5EF4-FFF2-40B4-BE49-F238E27FC236}">
                      <a16:creationId xmlns:a16="http://schemas.microsoft.com/office/drawing/2014/main" id="{BCE90933-CCAA-C440-DB5C-C01510EFA583}"/>
                    </a:ext>
                  </a:extLst>
                </p14:cNvPr>
                <p14:cNvContentPartPr/>
                <p14:nvPr/>
              </p14:nvContentPartPr>
              <p14:xfrm>
                <a:off x="5636076" y="5704707"/>
                <a:ext cx="64800" cy="83160"/>
              </p14:xfrm>
            </p:contentPart>
          </mc:Choice>
          <mc:Fallback>
            <p:pic>
              <p:nvPicPr>
                <p:cNvPr id="1531" name="Input penna 1530">
                  <a:extLst>
                    <a:ext uri="{FF2B5EF4-FFF2-40B4-BE49-F238E27FC236}">
                      <a16:creationId xmlns:a16="http://schemas.microsoft.com/office/drawing/2014/main" id="{BCE90933-CCAA-C440-DB5C-C01510EFA583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5628516" y="5697147"/>
                  <a:ext cx="799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1532" name="Input penna 1531">
                  <a:extLst>
                    <a:ext uri="{FF2B5EF4-FFF2-40B4-BE49-F238E27FC236}">
                      <a16:creationId xmlns:a16="http://schemas.microsoft.com/office/drawing/2014/main" id="{2D7277D1-88CA-4098-43F7-BB01C3702411}"/>
                    </a:ext>
                  </a:extLst>
                </p14:cNvPr>
                <p14:cNvContentPartPr/>
                <p14:nvPr/>
              </p14:nvContentPartPr>
              <p14:xfrm>
                <a:off x="5663076" y="5807307"/>
                <a:ext cx="9720" cy="78120"/>
              </p14:xfrm>
            </p:contentPart>
          </mc:Choice>
          <mc:Fallback>
            <p:pic>
              <p:nvPicPr>
                <p:cNvPr id="1532" name="Input penna 1531">
                  <a:extLst>
                    <a:ext uri="{FF2B5EF4-FFF2-40B4-BE49-F238E27FC236}">
                      <a16:creationId xmlns:a16="http://schemas.microsoft.com/office/drawing/2014/main" id="{2D7277D1-88CA-4098-43F7-BB01C3702411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5655516" y="5799747"/>
                  <a:ext cx="248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1533" name="Input penna 1532">
                  <a:extLst>
                    <a:ext uri="{FF2B5EF4-FFF2-40B4-BE49-F238E27FC236}">
                      <a16:creationId xmlns:a16="http://schemas.microsoft.com/office/drawing/2014/main" id="{DBCCB79F-9F16-7521-B8AE-1561E6A36513}"/>
                    </a:ext>
                  </a:extLst>
                </p14:cNvPr>
                <p14:cNvContentPartPr/>
                <p14:nvPr/>
              </p14:nvContentPartPr>
              <p14:xfrm>
                <a:off x="5623476" y="5847267"/>
                <a:ext cx="128520" cy="30600"/>
              </p14:xfrm>
            </p:contentPart>
          </mc:Choice>
          <mc:Fallback>
            <p:pic>
              <p:nvPicPr>
                <p:cNvPr id="1533" name="Input penna 1532">
                  <a:extLst>
                    <a:ext uri="{FF2B5EF4-FFF2-40B4-BE49-F238E27FC236}">
                      <a16:creationId xmlns:a16="http://schemas.microsoft.com/office/drawing/2014/main" id="{DBCCB79F-9F16-7521-B8AE-1561E6A3651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5615916" y="5839707"/>
                  <a:ext cx="1436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1534" name="Input penna 1533">
                  <a:extLst>
                    <a:ext uri="{FF2B5EF4-FFF2-40B4-BE49-F238E27FC236}">
                      <a16:creationId xmlns:a16="http://schemas.microsoft.com/office/drawing/2014/main" id="{BD8BC6B2-368C-13D9-F9D6-41F237523BEA}"/>
                    </a:ext>
                  </a:extLst>
                </p14:cNvPr>
                <p14:cNvContentPartPr/>
                <p14:nvPr/>
              </p14:nvContentPartPr>
              <p14:xfrm>
                <a:off x="5794116" y="5704707"/>
                <a:ext cx="89280" cy="132480"/>
              </p14:xfrm>
            </p:contentPart>
          </mc:Choice>
          <mc:Fallback>
            <p:pic>
              <p:nvPicPr>
                <p:cNvPr id="1534" name="Input penna 1533">
                  <a:extLst>
                    <a:ext uri="{FF2B5EF4-FFF2-40B4-BE49-F238E27FC236}">
                      <a16:creationId xmlns:a16="http://schemas.microsoft.com/office/drawing/2014/main" id="{BD8BC6B2-368C-13D9-F9D6-41F237523BEA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5786556" y="5697147"/>
                  <a:ext cx="1044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1535" name="Input penna 1534">
                  <a:extLst>
                    <a:ext uri="{FF2B5EF4-FFF2-40B4-BE49-F238E27FC236}">
                      <a16:creationId xmlns:a16="http://schemas.microsoft.com/office/drawing/2014/main" id="{2305D59F-CF5A-D179-7852-8677D7BDFD56}"/>
                    </a:ext>
                  </a:extLst>
                </p14:cNvPr>
                <p14:cNvContentPartPr/>
                <p14:nvPr/>
              </p14:nvContentPartPr>
              <p14:xfrm>
                <a:off x="5917956" y="5724507"/>
                <a:ext cx="3960" cy="119520"/>
              </p14:xfrm>
            </p:contentPart>
          </mc:Choice>
          <mc:Fallback>
            <p:pic>
              <p:nvPicPr>
                <p:cNvPr id="1535" name="Input penna 1534">
                  <a:extLst>
                    <a:ext uri="{FF2B5EF4-FFF2-40B4-BE49-F238E27FC236}">
                      <a16:creationId xmlns:a16="http://schemas.microsoft.com/office/drawing/2014/main" id="{2305D59F-CF5A-D179-7852-8677D7BDFD56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910396" y="5716947"/>
                  <a:ext cx="190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1536" name="Input penna 1535">
                  <a:extLst>
                    <a:ext uri="{FF2B5EF4-FFF2-40B4-BE49-F238E27FC236}">
                      <a16:creationId xmlns:a16="http://schemas.microsoft.com/office/drawing/2014/main" id="{8B20C023-B328-F933-D983-E860C6AA2D14}"/>
                    </a:ext>
                  </a:extLst>
                </p14:cNvPr>
                <p14:cNvContentPartPr/>
                <p14:nvPr/>
              </p14:nvContentPartPr>
              <p14:xfrm>
                <a:off x="5934156" y="5780307"/>
                <a:ext cx="76680" cy="23040"/>
              </p14:xfrm>
            </p:contentPart>
          </mc:Choice>
          <mc:Fallback>
            <p:pic>
              <p:nvPicPr>
                <p:cNvPr id="1536" name="Input penna 1535">
                  <a:extLst>
                    <a:ext uri="{FF2B5EF4-FFF2-40B4-BE49-F238E27FC236}">
                      <a16:creationId xmlns:a16="http://schemas.microsoft.com/office/drawing/2014/main" id="{8B20C023-B328-F933-D983-E860C6AA2D1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926596" y="5772747"/>
                  <a:ext cx="9180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1" name="Gruppo 1540">
            <a:extLst>
              <a:ext uri="{FF2B5EF4-FFF2-40B4-BE49-F238E27FC236}">
                <a16:creationId xmlns:a16="http://schemas.microsoft.com/office/drawing/2014/main" id="{197028A8-6E39-56C9-E312-10432D202F68}"/>
              </a:ext>
            </a:extLst>
          </p:cNvPr>
          <p:cNvGrpSpPr/>
          <p:nvPr/>
        </p:nvGrpSpPr>
        <p:grpSpPr>
          <a:xfrm>
            <a:off x="7474236" y="4788867"/>
            <a:ext cx="541440" cy="413640"/>
            <a:chOff x="7474236" y="4788867"/>
            <a:chExt cx="541440" cy="41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1520" name="Input penna 1519">
                  <a:extLst>
                    <a:ext uri="{FF2B5EF4-FFF2-40B4-BE49-F238E27FC236}">
                      <a16:creationId xmlns:a16="http://schemas.microsoft.com/office/drawing/2014/main" id="{009EFD3A-E617-4C66-C7BD-B85E85D7D895}"/>
                    </a:ext>
                  </a:extLst>
                </p14:cNvPr>
                <p14:cNvContentPartPr/>
                <p14:nvPr/>
              </p14:nvContentPartPr>
              <p14:xfrm>
                <a:off x="7573596" y="4985427"/>
                <a:ext cx="65520" cy="24120"/>
              </p14:xfrm>
            </p:contentPart>
          </mc:Choice>
          <mc:Fallback>
            <p:pic>
              <p:nvPicPr>
                <p:cNvPr id="1520" name="Input penna 1519">
                  <a:extLst>
                    <a:ext uri="{FF2B5EF4-FFF2-40B4-BE49-F238E27FC236}">
                      <a16:creationId xmlns:a16="http://schemas.microsoft.com/office/drawing/2014/main" id="{009EFD3A-E617-4C66-C7BD-B85E85D7D895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566036" y="4978227"/>
                  <a:ext cx="806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1521" name="Input penna 1520">
                  <a:extLst>
                    <a:ext uri="{FF2B5EF4-FFF2-40B4-BE49-F238E27FC236}">
                      <a16:creationId xmlns:a16="http://schemas.microsoft.com/office/drawing/2014/main" id="{E6C68FBE-D47B-D6DB-6F51-42958F4C4839}"/>
                    </a:ext>
                  </a:extLst>
                </p14:cNvPr>
                <p14:cNvContentPartPr/>
                <p14:nvPr/>
              </p14:nvContentPartPr>
              <p14:xfrm>
                <a:off x="7664676" y="4972827"/>
                <a:ext cx="35280" cy="74160"/>
              </p14:xfrm>
            </p:contentPart>
          </mc:Choice>
          <mc:Fallback>
            <p:pic>
              <p:nvPicPr>
                <p:cNvPr id="1521" name="Input penna 1520">
                  <a:extLst>
                    <a:ext uri="{FF2B5EF4-FFF2-40B4-BE49-F238E27FC236}">
                      <a16:creationId xmlns:a16="http://schemas.microsoft.com/office/drawing/2014/main" id="{E6C68FBE-D47B-D6DB-6F51-42958F4C4839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7657116" y="4965267"/>
                  <a:ext cx="504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1524" name="Input penna 1523">
                  <a:extLst>
                    <a:ext uri="{FF2B5EF4-FFF2-40B4-BE49-F238E27FC236}">
                      <a16:creationId xmlns:a16="http://schemas.microsoft.com/office/drawing/2014/main" id="{D960079B-F135-E176-1A64-98429AC244DF}"/>
                    </a:ext>
                  </a:extLst>
                </p14:cNvPr>
                <p14:cNvContentPartPr/>
                <p14:nvPr/>
              </p14:nvContentPartPr>
              <p14:xfrm>
                <a:off x="7857996" y="4788867"/>
                <a:ext cx="157680" cy="171000"/>
              </p14:xfrm>
            </p:contentPart>
          </mc:Choice>
          <mc:Fallback>
            <p:pic>
              <p:nvPicPr>
                <p:cNvPr id="1524" name="Input penna 1523">
                  <a:extLst>
                    <a:ext uri="{FF2B5EF4-FFF2-40B4-BE49-F238E27FC236}">
                      <a16:creationId xmlns:a16="http://schemas.microsoft.com/office/drawing/2014/main" id="{D960079B-F135-E176-1A64-98429AC244DF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850436" y="4781307"/>
                  <a:ext cx="1728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1539" name="Input penna 1538">
                  <a:extLst>
                    <a:ext uri="{FF2B5EF4-FFF2-40B4-BE49-F238E27FC236}">
                      <a16:creationId xmlns:a16="http://schemas.microsoft.com/office/drawing/2014/main" id="{4FE5A88F-DD53-0FD5-24C2-61DB04195E2F}"/>
                    </a:ext>
                  </a:extLst>
                </p14:cNvPr>
                <p14:cNvContentPartPr/>
                <p14:nvPr/>
              </p14:nvContentPartPr>
              <p14:xfrm>
                <a:off x="7474236" y="4902267"/>
                <a:ext cx="316440" cy="300240"/>
              </p14:xfrm>
            </p:contentPart>
          </mc:Choice>
          <mc:Fallback>
            <p:pic>
              <p:nvPicPr>
                <p:cNvPr id="1539" name="Input penna 1538">
                  <a:extLst>
                    <a:ext uri="{FF2B5EF4-FFF2-40B4-BE49-F238E27FC236}">
                      <a16:creationId xmlns:a16="http://schemas.microsoft.com/office/drawing/2014/main" id="{4FE5A88F-DD53-0FD5-24C2-61DB04195E2F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466676" y="4894707"/>
                  <a:ext cx="331560" cy="315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1467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A2786-AE2F-3E85-75AE-8D9304A41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TextBox 3">
            <a:extLst>
              <a:ext uri="{FF2B5EF4-FFF2-40B4-BE49-F238E27FC236}">
                <a16:creationId xmlns:a16="http://schemas.microsoft.com/office/drawing/2014/main" id="{45AFE599-6918-54AB-7DB3-8EFCF070E78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02" name="TextBox 5">
            <a:extLst>
              <a:ext uri="{FF2B5EF4-FFF2-40B4-BE49-F238E27FC236}">
                <a16:creationId xmlns:a16="http://schemas.microsoft.com/office/drawing/2014/main" id="{9502DD88-7A07-07DF-DB6E-79B92F8D93D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16" name="그룹 12">
            <a:extLst>
              <a:ext uri="{FF2B5EF4-FFF2-40B4-BE49-F238E27FC236}">
                <a16:creationId xmlns:a16="http://schemas.microsoft.com/office/drawing/2014/main" id="{281772D4-08FA-070E-6D50-D25EC3A4646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03" name="직사각형 13">
              <a:extLst>
                <a:ext uri="{FF2B5EF4-FFF2-40B4-BE49-F238E27FC236}">
                  <a16:creationId xmlns:a16="http://schemas.microsoft.com/office/drawing/2014/main" id="{D5FE76F8-8D6B-6D11-194E-BF23F08A089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14">
              <a:extLst>
                <a:ext uri="{FF2B5EF4-FFF2-40B4-BE49-F238E27FC236}">
                  <a16:creationId xmlns:a16="http://schemas.microsoft.com/office/drawing/2014/main" id="{71437FE3-50C5-0E40-AFB5-770593FE301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15">
              <a:extLst>
                <a:ext uri="{FF2B5EF4-FFF2-40B4-BE49-F238E27FC236}">
                  <a16:creationId xmlns:a16="http://schemas.microsoft.com/office/drawing/2014/main" id="{2B2E7012-F09B-804A-B72D-7263D892D34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16">
              <a:extLst>
                <a:ext uri="{FF2B5EF4-FFF2-40B4-BE49-F238E27FC236}">
                  <a16:creationId xmlns:a16="http://schemas.microsoft.com/office/drawing/2014/main" id="{06A113C7-4442-6147-74C7-1D89BF37F9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17">
              <a:extLst>
                <a:ext uri="{FF2B5EF4-FFF2-40B4-BE49-F238E27FC236}">
                  <a16:creationId xmlns:a16="http://schemas.microsoft.com/office/drawing/2014/main" id="{E454D425-EFC2-14ED-9A24-F5FD6DD4D59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18">
              <a:extLst>
                <a:ext uri="{FF2B5EF4-FFF2-40B4-BE49-F238E27FC236}">
                  <a16:creationId xmlns:a16="http://schemas.microsoft.com/office/drawing/2014/main" id="{65EC7424-4645-B807-BB76-9FDD9A30A70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19">
              <a:extLst>
                <a:ext uri="{FF2B5EF4-FFF2-40B4-BE49-F238E27FC236}">
                  <a16:creationId xmlns:a16="http://schemas.microsoft.com/office/drawing/2014/main" id="{3EEEC664-7317-FD7A-2D94-B33355A5C6D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20">
              <a:extLst>
                <a:ext uri="{FF2B5EF4-FFF2-40B4-BE49-F238E27FC236}">
                  <a16:creationId xmlns:a16="http://schemas.microsoft.com/office/drawing/2014/main" id="{DCA42B75-86A5-45A9-C8B8-FDAFA6A76CF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21">
              <a:extLst>
                <a:ext uri="{FF2B5EF4-FFF2-40B4-BE49-F238E27FC236}">
                  <a16:creationId xmlns:a16="http://schemas.microsoft.com/office/drawing/2014/main" id="{07B01CE7-43DD-7E5A-7B22-CA84D854B9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22">
              <a:extLst>
                <a:ext uri="{FF2B5EF4-FFF2-40B4-BE49-F238E27FC236}">
                  <a16:creationId xmlns:a16="http://schemas.microsoft.com/office/drawing/2014/main" id="{2AFA8032-F3CA-C77F-6BFF-922D118048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23">
              <a:extLst>
                <a:ext uri="{FF2B5EF4-FFF2-40B4-BE49-F238E27FC236}">
                  <a16:creationId xmlns:a16="http://schemas.microsoft.com/office/drawing/2014/main" id="{02CAC04E-453B-E662-C5E9-09F34C3C13C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24">
              <a:extLst>
                <a:ext uri="{FF2B5EF4-FFF2-40B4-BE49-F238E27FC236}">
                  <a16:creationId xmlns:a16="http://schemas.microsoft.com/office/drawing/2014/main" id="{39B7D8D9-3407-5993-E315-16B6E693E86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25">
              <a:extLst>
                <a:ext uri="{FF2B5EF4-FFF2-40B4-BE49-F238E27FC236}">
                  <a16:creationId xmlns:a16="http://schemas.microsoft.com/office/drawing/2014/main" id="{847FBE07-5CE5-A809-86E6-403E1A6F7B7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7" name="그림 42" descr="그림 42">
            <a:extLst>
              <a:ext uri="{FF2B5EF4-FFF2-40B4-BE49-F238E27FC236}">
                <a16:creationId xmlns:a16="http://schemas.microsoft.com/office/drawing/2014/main" id="{F4F0D892-2F1F-A7FD-E33C-8107ECC69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31" name="그룹 44">
            <a:extLst>
              <a:ext uri="{FF2B5EF4-FFF2-40B4-BE49-F238E27FC236}">
                <a16:creationId xmlns:a16="http://schemas.microsoft.com/office/drawing/2014/main" id="{6E086631-E7A4-D93D-C70A-056FD8692FF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8" name="직사각형 45">
              <a:extLst>
                <a:ext uri="{FF2B5EF4-FFF2-40B4-BE49-F238E27FC236}">
                  <a16:creationId xmlns:a16="http://schemas.microsoft.com/office/drawing/2014/main" id="{A3F8B3DE-7192-9F08-CE12-2227BE504CB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46">
              <a:extLst>
                <a:ext uri="{FF2B5EF4-FFF2-40B4-BE49-F238E27FC236}">
                  <a16:creationId xmlns:a16="http://schemas.microsoft.com/office/drawing/2014/main" id="{EE46ABB4-2562-8E45-5A54-E3C4A853AF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47">
              <a:extLst>
                <a:ext uri="{FF2B5EF4-FFF2-40B4-BE49-F238E27FC236}">
                  <a16:creationId xmlns:a16="http://schemas.microsoft.com/office/drawing/2014/main" id="{B1DAF522-0DB2-246C-F485-6BDEB05C337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48">
              <a:extLst>
                <a:ext uri="{FF2B5EF4-FFF2-40B4-BE49-F238E27FC236}">
                  <a16:creationId xmlns:a16="http://schemas.microsoft.com/office/drawing/2014/main" id="{37A14C96-31B2-8B99-BC3F-AD2FA2F4C81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49">
              <a:extLst>
                <a:ext uri="{FF2B5EF4-FFF2-40B4-BE49-F238E27FC236}">
                  <a16:creationId xmlns:a16="http://schemas.microsoft.com/office/drawing/2014/main" id="{0D0C4475-F68F-D7BE-288E-D4A46ACAED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0">
              <a:extLst>
                <a:ext uri="{FF2B5EF4-FFF2-40B4-BE49-F238E27FC236}">
                  <a16:creationId xmlns:a16="http://schemas.microsoft.com/office/drawing/2014/main" id="{FF501330-707F-BD6A-15CC-5F614685911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4" name="직사각형 51">
              <a:extLst>
                <a:ext uri="{FF2B5EF4-FFF2-40B4-BE49-F238E27FC236}">
                  <a16:creationId xmlns:a16="http://schemas.microsoft.com/office/drawing/2014/main" id="{BBE8E809-FFCD-D123-FF4A-77667A6A78C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52">
              <a:extLst>
                <a:ext uri="{FF2B5EF4-FFF2-40B4-BE49-F238E27FC236}">
                  <a16:creationId xmlns:a16="http://schemas.microsoft.com/office/drawing/2014/main" id="{38A01437-D04B-88E9-6DBE-61E0B479C68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53">
              <a:extLst>
                <a:ext uri="{FF2B5EF4-FFF2-40B4-BE49-F238E27FC236}">
                  <a16:creationId xmlns:a16="http://schemas.microsoft.com/office/drawing/2014/main" id="{C8D237A5-710C-21DE-B56D-DC27A7067DC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54">
              <a:extLst>
                <a:ext uri="{FF2B5EF4-FFF2-40B4-BE49-F238E27FC236}">
                  <a16:creationId xmlns:a16="http://schemas.microsoft.com/office/drawing/2014/main" id="{97ABD0BC-DFAA-3BEB-341C-CF9ECBB565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55">
              <a:extLst>
                <a:ext uri="{FF2B5EF4-FFF2-40B4-BE49-F238E27FC236}">
                  <a16:creationId xmlns:a16="http://schemas.microsoft.com/office/drawing/2014/main" id="{16615C7D-072F-2000-55DB-8FB86094645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56">
              <a:extLst>
                <a:ext uri="{FF2B5EF4-FFF2-40B4-BE49-F238E27FC236}">
                  <a16:creationId xmlns:a16="http://schemas.microsoft.com/office/drawing/2014/main" id="{A9D06359-4E88-7DD0-A23C-C4F649CE60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57">
              <a:extLst>
                <a:ext uri="{FF2B5EF4-FFF2-40B4-BE49-F238E27FC236}">
                  <a16:creationId xmlns:a16="http://schemas.microsoft.com/office/drawing/2014/main" id="{C0DEDF79-5598-58D1-76DB-9DB3D223642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32" name="Testo">
            <a:extLst>
              <a:ext uri="{FF2B5EF4-FFF2-40B4-BE49-F238E27FC236}">
                <a16:creationId xmlns:a16="http://schemas.microsoft.com/office/drawing/2014/main" id="{F3F09169-763F-E68D-4B38-F8F20705762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33" name="그림 5" descr="그림 5">
            <a:extLst>
              <a:ext uri="{FF2B5EF4-FFF2-40B4-BE49-F238E27FC236}">
                <a16:creationId xmlns:a16="http://schemas.microsoft.com/office/drawing/2014/main" id="{FF0F7121-AFDD-9B12-8EFF-3804F5CD9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7" name="그룹 28">
            <a:extLst>
              <a:ext uri="{FF2B5EF4-FFF2-40B4-BE49-F238E27FC236}">
                <a16:creationId xmlns:a16="http://schemas.microsoft.com/office/drawing/2014/main" id="{9EF1722D-E3C0-5AFE-B0A0-5EF75B44033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34" name="직사각형 29">
              <a:extLst>
                <a:ext uri="{FF2B5EF4-FFF2-40B4-BE49-F238E27FC236}">
                  <a16:creationId xmlns:a16="http://schemas.microsoft.com/office/drawing/2014/main" id="{6CCC605A-925E-4AEC-D71C-E1B538D2888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0">
              <a:extLst>
                <a:ext uri="{FF2B5EF4-FFF2-40B4-BE49-F238E27FC236}">
                  <a16:creationId xmlns:a16="http://schemas.microsoft.com/office/drawing/2014/main" id="{C0BC6185-32E4-4EA1-C51A-3FE6AFD7770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1">
              <a:extLst>
                <a:ext uri="{FF2B5EF4-FFF2-40B4-BE49-F238E27FC236}">
                  <a16:creationId xmlns:a16="http://schemas.microsoft.com/office/drawing/2014/main" id="{5BE2BEA9-0CC0-83B5-D759-261282027B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2">
              <a:extLst>
                <a:ext uri="{FF2B5EF4-FFF2-40B4-BE49-F238E27FC236}">
                  <a16:creationId xmlns:a16="http://schemas.microsoft.com/office/drawing/2014/main" id="{6AA87F19-CF9C-9D1D-C38E-5082016E853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33">
              <a:extLst>
                <a:ext uri="{FF2B5EF4-FFF2-40B4-BE49-F238E27FC236}">
                  <a16:creationId xmlns:a16="http://schemas.microsoft.com/office/drawing/2014/main" id="{2EE761CD-F21D-F689-A465-F87F986D68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34">
              <a:extLst>
                <a:ext uri="{FF2B5EF4-FFF2-40B4-BE49-F238E27FC236}">
                  <a16:creationId xmlns:a16="http://schemas.microsoft.com/office/drawing/2014/main" id="{6AF23D73-7C9B-7446-010C-8BADEA3667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35">
              <a:extLst>
                <a:ext uri="{FF2B5EF4-FFF2-40B4-BE49-F238E27FC236}">
                  <a16:creationId xmlns:a16="http://schemas.microsoft.com/office/drawing/2014/main" id="{CF700D88-46FB-37EE-04C2-3C470F413FE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36">
              <a:extLst>
                <a:ext uri="{FF2B5EF4-FFF2-40B4-BE49-F238E27FC236}">
                  <a16:creationId xmlns:a16="http://schemas.microsoft.com/office/drawing/2014/main" id="{23E9C5F1-7B86-D2D7-D82B-A15F71556AE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37">
              <a:extLst>
                <a:ext uri="{FF2B5EF4-FFF2-40B4-BE49-F238E27FC236}">
                  <a16:creationId xmlns:a16="http://schemas.microsoft.com/office/drawing/2014/main" id="{A1395E62-2CD1-53D7-16F4-ABA3DE3B1AB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38">
              <a:extLst>
                <a:ext uri="{FF2B5EF4-FFF2-40B4-BE49-F238E27FC236}">
                  <a16:creationId xmlns:a16="http://schemas.microsoft.com/office/drawing/2014/main" id="{C1B046D4-D0A0-9C5E-1456-68AF934BDBF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39">
              <a:extLst>
                <a:ext uri="{FF2B5EF4-FFF2-40B4-BE49-F238E27FC236}">
                  <a16:creationId xmlns:a16="http://schemas.microsoft.com/office/drawing/2014/main" id="{65713D24-2039-D78C-6B96-F943E92C402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0">
              <a:extLst>
                <a:ext uri="{FF2B5EF4-FFF2-40B4-BE49-F238E27FC236}">
                  <a16:creationId xmlns:a16="http://schemas.microsoft.com/office/drawing/2014/main" id="{CCE7DA6A-63BD-FA91-A1AB-117157054F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1">
              <a:extLst>
                <a:ext uri="{FF2B5EF4-FFF2-40B4-BE49-F238E27FC236}">
                  <a16:creationId xmlns:a16="http://schemas.microsoft.com/office/drawing/2014/main" id="{96BA03DD-5417-6150-03B1-E4C9D267676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61" name="그룹 43">
            <a:extLst>
              <a:ext uri="{FF2B5EF4-FFF2-40B4-BE49-F238E27FC236}">
                <a16:creationId xmlns:a16="http://schemas.microsoft.com/office/drawing/2014/main" id="{5F9DF92E-E59F-D059-9A41-FE568B90760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8" name="직사각형 44">
              <a:extLst>
                <a:ext uri="{FF2B5EF4-FFF2-40B4-BE49-F238E27FC236}">
                  <a16:creationId xmlns:a16="http://schemas.microsoft.com/office/drawing/2014/main" id="{DEA4F024-0DF8-887E-4F93-0DFDFA611CB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45">
              <a:extLst>
                <a:ext uri="{FF2B5EF4-FFF2-40B4-BE49-F238E27FC236}">
                  <a16:creationId xmlns:a16="http://schemas.microsoft.com/office/drawing/2014/main" id="{D0DF62A5-FF8D-C738-3682-0144DC64FA1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46">
              <a:extLst>
                <a:ext uri="{FF2B5EF4-FFF2-40B4-BE49-F238E27FC236}">
                  <a16:creationId xmlns:a16="http://schemas.microsoft.com/office/drawing/2014/main" id="{646421A1-5AB5-4ACD-E055-12FB1B5D92D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47">
              <a:extLst>
                <a:ext uri="{FF2B5EF4-FFF2-40B4-BE49-F238E27FC236}">
                  <a16:creationId xmlns:a16="http://schemas.microsoft.com/office/drawing/2014/main" id="{29E127D8-A214-7A4F-DD67-7B9B9EE3AA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48">
              <a:extLst>
                <a:ext uri="{FF2B5EF4-FFF2-40B4-BE49-F238E27FC236}">
                  <a16:creationId xmlns:a16="http://schemas.microsoft.com/office/drawing/2014/main" id="{1DF6F9F6-9374-B0E9-0F4D-02CDA97A78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49">
              <a:extLst>
                <a:ext uri="{FF2B5EF4-FFF2-40B4-BE49-F238E27FC236}">
                  <a16:creationId xmlns:a16="http://schemas.microsoft.com/office/drawing/2014/main" id="{BAA29360-749C-A93C-DA6F-CF5BB0427DE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4" name="직사각형 50">
              <a:extLst>
                <a:ext uri="{FF2B5EF4-FFF2-40B4-BE49-F238E27FC236}">
                  <a16:creationId xmlns:a16="http://schemas.microsoft.com/office/drawing/2014/main" id="{BC63395D-5E0C-47F1-C751-7819A3D277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5" name="직사각형 51">
              <a:extLst>
                <a:ext uri="{FF2B5EF4-FFF2-40B4-BE49-F238E27FC236}">
                  <a16:creationId xmlns:a16="http://schemas.microsoft.com/office/drawing/2014/main" id="{DD3F3A0E-92AA-5B60-793D-A6F05ABCA8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6" name="직사각형 52">
              <a:extLst>
                <a:ext uri="{FF2B5EF4-FFF2-40B4-BE49-F238E27FC236}">
                  <a16:creationId xmlns:a16="http://schemas.microsoft.com/office/drawing/2014/main" id="{32E62559-DA2A-D522-D61E-C38EA7252EA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53">
              <a:extLst>
                <a:ext uri="{FF2B5EF4-FFF2-40B4-BE49-F238E27FC236}">
                  <a16:creationId xmlns:a16="http://schemas.microsoft.com/office/drawing/2014/main" id="{F65ABEE8-99BC-E2BE-8395-E70A0EDAC8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54">
              <a:extLst>
                <a:ext uri="{FF2B5EF4-FFF2-40B4-BE49-F238E27FC236}">
                  <a16:creationId xmlns:a16="http://schemas.microsoft.com/office/drawing/2014/main" id="{2A1142E5-0ECD-EC80-8820-16F6ED0C193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55">
              <a:extLst>
                <a:ext uri="{FF2B5EF4-FFF2-40B4-BE49-F238E27FC236}">
                  <a16:creationId xmlns:a16="http://schemas.microsoft.com/office/drawing/2014/main" id="{C72288DC-5A7E-4190-1C3C-8AD45C47055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56">
              <a:extLst>
                <a:ext uri="{FF2B5EF4-FFF2-40B4-BE49-F238E27FC236}">
                  <a16:creationId xmlns:a16="http://schemas.microsoft.com/office/drawing/2014/main" id="{A98ABDE7-15AD-A7ED-CF5D-67A1C562E37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" name="Immagine 2" descr="Immagine che contiene testo, schermata, Viso umano, ragazzo&#10;&#10;Descrizione generata automaticamente">
            <a:extLst>
              <a:ext uri="{FF2B5EF4-FFF2-40B4-BE49-F238E27FC236}">
                <a16:creationId xmlns:a16="http://schemas.microsoft.com/office/drawing/2014/main" id="{F168F7E8-9C56-CAE2-676B-06E4449B8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600" y="977900"/>
            <a:ext cx="4368800" cy="4902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05BD50C-4107-AC1C-3B4C-EF67684EE275}"/>
                  </a:ext>
                </a:extLst>
              </p14:cNvPr>
              <p14:cNvContentPartPr/>
              <p14:nvPr/>
            </p14:nvContentPartPr>
            <p14:xfrm>
              <a:off x="4118903" y="2490063"/>
              <a:ext cx="170640" cy="295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05BD50C-4107-AC1C-3B4C-EF67684EE2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11343" y="2482503"/>
                <a:ext cx="185760" cy="31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3952E3C9-C302-BCEA-F085-0CA036414842}"/>
              </a:ext>
            </a:extLst>
          </p:cNvPr>
          <p:cNvGrpSpPr/>
          <p:nvPr/>
        </p:nvGrpSpPr>
        <p:grpSpPr>
          <a:xfrm>
            <a:off x="3760703" y="1857183"/>
            <a:ext cx="179280" cy="249480"/>
            <a:chOff x="3760703" y="1857183"/>
            <a:chExt cx="179280" cy="2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70B10EF-A9BB-CCFB-B42D-A0117B5F4162}"/>
                    </a:ext>
                  </a:extLst>
                </p14:cNvPr>
                <p14:cNvContentPartPr/>
                <p14:nvPr/>
              </p14:nvContentPartPr>
              <p14:xfrm>
                <a:off x="3821183" y="1927023"/>
                <a:ext cx="100080" cy="903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70B10EF-A9BB-CCFB-B42D-A0117B5F416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13623" y="1919463"/>
                  <a:ext cx="115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F15E111-0BE1-6525-00A3-DBEADFB2EEDD}"/>
                    </a:ext>
                  </a:extLst>
                </p14:cNvPr>
                <p14:cNvContentPartPr/>
                <p14:nvPr/>
              </p14:nvContentPartPr>
              <p14:xfrm>
                <a:off x="3760703" y="1857183"/>
                <a:ext cx="179280" cy="2494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F15E111-0BE1-6525-00A3-DBEADFB2EED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753143" y="1849623"/>
                  <a:ext cx="194400" cy="26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36608158-2389-10F0-13D0-93C2EE42C607}"/>
              </a:ext>
            </a:extLst>
          </p:cNvPr>
          <p:cNvGrpSpPr/>
          <p:nvPr/>
        </p:nvGrpSpPr>
        <p:grpSpPr>
          <a:xfrm>
            <a:off x="3722183" y="2252103"/>
            <a:ext cx="173160" cy="182880"/>
            <a:chOff x="3722183" y="2252103"/>
            <a:chExt cx="17316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1E6C0F9-D6D5-0659-9701-FD1B0BD09772}"/>
                    </a:ext>
                  </a:extLst>
                </p14:cNvPr>
                <p14:cNvContentPartPr/>
                <p14:nvPr/>
              </p14:nvContentPartPr>
              <p14:xfrm>
                <a:off x="3764663" y="2252103"/>
                <a:ext cx="87480" cy="1130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1E6C0F9-D6D5-0659-9701-FD1B0BD0977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57103" y="2244543"/>
                  <a:ext cx="1026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322FFC9-EBE6-8CA0-6512-34967472942A}"/>
                    </a:ext>
                  </a:extLst>
                </p14:cNvPr>
                <p14:cNvContentPartPr/>
                <p14:nvPr/>
              </p14:nvContentPartPr>
              <p14:xfrm>
                <a:off x="3722183" y="2267223"/>
                <a:ext cx="173160" cy="1677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322FFC9-EBE6-8CA0-6512-34967472942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14623" y="2260023"/>
                  <a:ext cx="188280" cy="18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3BB59C7C-C956-5733-401A-A61819FC1281}"/>
              </a:ext>
            </a:extLst>
          </p:cNvPr>
          <p:cNvGrpSpPr/>
          <p:nvPr/>
        </p:nvGrpSpPr>
        <p:grpSpPr>
          <a:xfrm>
            <a:off x="3621023" y="2883903"/>
            <a:ext cx="263880" cy="365040"/>
            <a:chOff x="3621023" y="2883903"/>
            <a:chExt cx="263880" cy="36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BB82324-04AE-7DFC-0E89-5F9ECAF59B80}"/>
                    </a:ext>
                  </a:extLst>
                </p14:cNvPr>
                <p14:cNvContentPartPr/>
                <p14:nvPr/>
              </p14:nvContentPartPr>
              <p14:xfrm>
                <a:off x="3702023" y="2883903"/>
                <a:ext cx="144000" cy="210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BB82324-04AE-7DFC-0E89-5F9ECAF59B8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94463" y="2876343"/>
                  <a:ext cx="1591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B736C83-E1DF-576F-ADDE-9F6F4381A232}"/>
                    </a:ext>
                  </a:extLst>
                </p14:cNvPr>
                <p14:cNvContentPartPr/>
                <p14:nvPr/>
              </p14:nvContentPartPr>
              <p14:xfrm>
                <a:off x="3621023" y="2962023"/>
                <a:ext cx="135360" cy="286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B736C83-E1DF-576F-ADDE-9F6F4381A23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13463" y="2954463"/>
                  <a:ext cx="1504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2AC82A9-B945-5802-37D6-AE0AAF7C5562}"/>
                    </a:ext>
                  </a:extLst>
                </p14:cNvPr>
                <p14:cNvContentPartPr/>
                <p14:nvPr/>
              </p14:nvContentPartPr>
              <p14:xfrm>
                <a:off x="3709583" y="2940423"/>
                <a:ext cx="175320" cy="453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2AC82A9-B945-5802-37D6-AE0AAF7C556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702023" y="2932863"/>
                  <a:ext cx="19044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1EB2EDE8-BF01-593D-7488-D64A185ADBAE}"/>
              </a:ext>
            </a:extLst>
          </p:cNvPr>
          <p:cNvGrpSpPr/>
          <p:nvPr/>
        </p:nvGrpSpPr>
        <p:grpSpPr>
          <a:xfrm>
            <a:off x="3772583" y="3287103"/>
            <a:ext cx="191160" cy="302760"/>
            <a:chOff x="3772583" y="3287103"/>
            <a:chExt cx="19116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FB688B1-5859-D1E6-6C72-6FF74B240C3D}"/>
                    </a:ext>
                  </a:extLst>
                </p14:cNvPr>
                <p14:cNvContentPartPr/>
                <p14:nvPr/>
              </p14:nvContentPartPr>
              <p14:xfrm>
                <a:off x="3805703" y="3287103"/>
                <a:ext cx="142560" cy="1299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FB688B1-5859-D1E6-6C72-6FF74B240C3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98143" y="3279543"/>
                  <a:ext cx="1576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C9C66DA-333B-D3D9-84FC-54F092A87B00}"/>
                    </a:ext>
                  </a:extLst>
                </p14:cNvPr>
                <p14:cNvContentPartPr/>
                <p14:nvPr/>
              </p14:nvContentPartPr>
              <p14:xfrm>
                <a:off x="3772583" y="3289983"/>
                <a:ext cx="191160" cy="299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C9C66DA-333B-D3D9-84FC-54F092A87B0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765023" y="3282423"/>
                  <a:ext cx="206280" cy="315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6662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98" name="Capitolo 4…"/>
          <p:cNvSpPr txBox="1"/>
          <p:nvPr/>
        </p:nvSpPr>
        <p:spPr>
          <a:xfrm>
            <a:off x="2270919" y="471657"/>
            <a:ext cx="7650162" cy="226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4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Pronuncia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 ricordate che alcune sillabe, a seconda della posizione cambia la pronuncia? Ora andiamo ad individuare alcuni!</a:t>
            </a:r>
          </a:p>
        </p:txBody>
      </p:sp>
      <p:pic>
        <p:nvPicPr>
          <p:cNvPr id="1299" name="Screenshot 2024-10-16 alle 10.25.50.png" descr="Screenshot 2024-10-16 alle 10.25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198" y="2623412"/>
            <a:ext cx="7822240" cy="36641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D798DE7C-3969-D7CF-95FB-5D0FBE6D8C59}"/>
              </a:ext>
            </a:extLst>
          </p:cNvPr>
          <p:cNvGrpSpPr/>
          <p:nvPr/>
        </p:nvGrpSpPr>
        <p:grpSpPr>
          <a:xfrm>
            <a:off x="7463692" y="1725323"/>
            <a:ext cx="2349720" cy="510480"/>
            <a:chOff x="7463692" y="1725323"/>
            <a:chExt cx="2349720" cy="51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A47E554-AEB2-C19A-FDDB-015901DE3BC1}"/>
                    </a:ext>
                  </a:extLst>
                </p14:cNvPr>
                <p14:cNvContentPartPr/>
                <p14:nvPr/>
              </p14:nvContentPartPr>
              <p14:xfrm>
                <a:off x="7463692" y="2091443"/>
                <a:ext cx="1038600" cy="88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A47E554-AEB2-C19A-FDDB-015901DE3B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56132" y="2083883"/>
                  <a:ext cx="10537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1FD7E07-ACEE-BC93-A6F9-22AE673CBA99}"/>
                    </a:ext>
                  </a:extLst>
                </p14:cNvPr>
                <p14:cNvContentPartPr/>
                <p14:nvPr/>
              </p14:nvContentPartPr>
              <p14:xfrm>
                <a:off x="7515892" y="1725323"/>
                <a:ext cx="1004760" cy="4503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1FD7E07-ACEE-BC93-A6F9-22AE673CBA9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08332" y="1717763"/>
                  <a:ext cx="1019880" cy="46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4784995-B8A3-1DB4-A2BD-C4DFB604B1B9}"/>
                    </a:ext>
                  </a:extLst>
                </p14:cNvPr>
                <p14:cNvContentPartPr/>
                <p14:nvPr/>
              </p14:nvContentPartPr>
              <p14:xfrm>
                <a:off x="8511652" y="2137523"/>
                <a:ext cx="1301760" cy="98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4784995-B8A3-1DB4-A2BD-C4DFB604B1B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504452" y="2129963"/>
                  <a:ext cx="1316880" cy="11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E76E28BA-D567-75B9-97A7-4EA5672B313C}"/>
              </a:ext>
            </a:extLst>
          </p:cNvPr>
          <p:cNvGrpSpPr/>
          <p:nvPr/>
        </p:nvGrpSpPr>
        <p:grpSpPr>
          <a:xfrm>
            <a:off x="3559492" y="2161643"/>
            <a:ext cx="327240" cy="133920"/>
            <a:chOff x="3559492" y="2161643"/>
            <a:chExt cx="327240" cy="13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2BD58B0-6EAF-97FD-3368-1B92184E2EE9}"/>
                    </a:ext>
                  </a:extLst>
                </p14:cNvPr>
                <p14:cNvContentPartPr/>
                <p14:nvPr/>
              </p14:nvContentPartPr>
              <p14:xfrm>
                <a:off x="3559492" y="2248763"/>
                <a:ext cx="103320" cy="46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2BD58B0-6EAF-97FD-3368-1B92184E2EE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552292" y="2241563"/>
                  <a:ext cx="118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F5ECA57-B172-7451-7358-32B6FD12E1CD}"/>
                    </a:ext>
                  </a:extLst>
                </p14:cNvPr>
                <p14:cNvContentPartPr/>
                <p14:nvPr/>
              </p14:nvContentPartPr>
              <p14:xfrm>
                <a:off x="3702772" y="2161643"/>
                <a:ext cx="183960" cy="37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F5ECA57-B172-7451-7358-32B6FD12E1C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95212" y="2154083"/>
                  <a:ext cx="19908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14B10B6F-1330-3D90-5087-DC396044E0A9}"/>
              </a:ext>
            </a:extLst>
          </p:cNvPr>
          <p:cNvGrpSpPr/>
          <p:nvPr/>
        </p:nvGrpSpPr>
        <p:grpSpPr>
          <a:xfrm>
            <a:off x="4741012" y="2113403"/>
            <a:ext cx="149400" cy="126360"/>
            <a:chOff x="4741012" y="2113403"/>
            <a:chExt cx="149400" cy="12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95714CC-F670-F561-B26F-BBA3DF925161}"/>
                    </a:ext>
                  </a:extLst>
                </p14:cNvPr>
                <p14:cNvContentPartPr/>
                <p14:nvPr/>
              </p14:nvContentPartPr>
              <p14:xfrm>
                <a:off x="4741012" y="2113403"/>
                <a:ext cx="63720" cy="126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95714CC-F670-F561-B26F-BBA3DF92516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33452" y="2105843"/>
                  <a:ext cx="788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2789201-B69E-5528-415B-A78B2A448662}"/>
                    </a:ext>
                  </a:extLst>
                </p14:cNvPr>
                <p14:cNvContentPartPr/>
                <p14:nvPr/>
              </p14:nvContentPartPr>
              <p14:xfrm>
                <a:off x="4861252" y="2143283"/>
                <a:ext cx="29160" cy="65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2789201-B69E-5528-415B-A78B2A44866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853692" y="2136083"/>
                  <a:ext cx="4428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17DC6DCE-859B-26D4-20FA-35668520AF82}"/>
              </a:ext>
            </a:extLst>
          </p:cNvPr>
          <p:cNvGrpSpPr/>
          <p:nvPr/>
        </p:nvGrpSpPr>
        <p:grpSpPr>
          <a:xfrm>
            <a:off x="5699332" y="3689843"/>
            <a:ext cx="869400" cy="581400"/>
            <a:chOff x="5699332" y="3689843"/>
            <a:chExt cx="869400" cy="58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8A10A31-13FB-A66B-3BBE-9EE1FFBE6033}"/>
                    </a:ext>
                  </a:extLst>
                </p14:cNvPr>
                <p14:cNvContentPartPr/>
                <p14:nvPr/>
              </p14:nvContentPartPr>
              <p14:xfrm>
                <a:off x="5709052" y="4232723"/>
                <a:ext cx="857880" cy="385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8A10A31-13FB-A66B-3BBE-9EE1FFBE603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01492" y="4225163"/>
                  <a:ext cx="8730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9EB0C69-EE19-7615-2658-C8EBB791FB94}"/>
                    </a:ext>
                  </a:extLst>
                </p14:cNvPr>
                <p14:cNvContentPartPr/>
                <p14:nvPr/>
              </p14:nvContentPartPr>
              <p14:xfrm>
                <a:off x="5699332" y="3689843"/>
                <a:ext cx="869400" cy="5716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9EB0C69-EE19-7615-2658-C8EBB791FB9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91772" y="3682283"/>
                  <a:ext cx="884520" cy="58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59A22A5C-BF3A-2A30-E69B-3FCA3C940BCA}"/>
              </a:ext>
            </a:extLst>
          </p:cNvPr>
          <p:cNvGrpSpPr/>
          <p:nvPr/>
        </p:nvGrpSpPr>
        <p:grpSpPr>
          <a:xfrm>
            <a:off x="4879252" y="4406963"/>
            <a:ext cx="776880" cy="378360"/>
            <a:chOff x="4879252" y="4406963"/>
            <a:chExt cx="776880" cy="37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505C24C-7B4E-40F0-C367-D8F61DE0C78D}"/>
                    </a:ext>
                  </a:extLst>
                </p14:cNvPr>
                <p14:cNvContentPartPr/>
                <p14:nvPr/>
              </p14:nvContentPartPr>
              <p14:xfrm>
                <a:off x="4879252" y="4406963"/>
                <a:ext cx="381960" cy="2304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505C24C-7B4E-40F0-C367-D8F61DE0C78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71692" y="4399403"/>
                  <a:ext cx="3970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ECFA34A-058D-E41C-CDF5-EE3DB2DC1E35}"/>
                    </a:ext>
                  </a:extLst>
                </p14:cNvPr>
                <p14:cNvContentPartPr/>
                <p14:nvPr/>
              </p14:nvContentPartPr>
              <p14:xfrm>
                <a:off x="5034052" y="4529003"/>
                <a:ext cx="220320" cy="19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ECFA34A-058D-E41C-CDF5-EE3DB2DC1E3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26492" y="4521443"/>
                  <a:ext cx="2354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9B92593-2CDB-65D9-911A-20C8AD020FAF}"/>
                    </a:ext>
                  </a:extLst>
                </p14:cNvPr>
                <p14:cNvContentPartPr/>
                <p14:nvPr/>
              </p14:nvContentPartPr>
              <p14:xfrm>
                <a:off x="5105332" y="4671923"/>
                <a:ext cx="7920" cy="81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9B92593-2CDB-65D9-911A-20C8AD020FA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97772" y="4664363"/>
                  <a:ext cx="230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7D24552-0993-994C-9D45-9F88CF707735}"/>
                    </a:ext>
                  </a:extLst>
                </p14:cNvPr>
                <p14:cNvContentPartPr/>
                <p14:nvPr/>
              </p14:nvContentPartPr>
              <p14:xfrm>
                <a:off x="4967812" y="4725923"/>
                <a:ext cx="351360" cy="59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7D24552-0993-994C-9D45-9F88CF70773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60252" y="4718363"/>
                  <a:ext cx="3661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B753539-7D20-99D7-541B-4BF52E843B48}"/>
                    </a:ext>
                  </a:extLst>
                </p14:cNvPr>
                <p14:cNvContentPartPr/>
                <p14:nvPr/>
              </p14:nvContentPartPr>
              <p14:xfrm>
                <a:off x="5422492" y="4444043"/>
                <a:ext cx="156960" cy="246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B753539-7D20-99D7-541B-4BF52E843B4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14932" y="4436483"/>
                  <a:ext cx="1720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3388D56-7C4D-9A95-FC1F-3ABFF2021B28}"/>
                    </a:ext>
                  </a:extLst>
                </p14:cNvPr>
                <p14:cNvContentPartPr/>
                <p14:nvPr/>
              </p14:nvContentPartPr>
              <p14:xfrm>
                <a:off x="5645332" y="4490843"/>
                <a:ext cx="10800" cy="188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3388D56-7C4D-9A95-FC1F-3ABFF2021B2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37772" y="4483283"/>
                  <a:ext cx="25920" cy="20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0E28A25E-7E29-5AD1-F336-365D8817073F}"/>
              </a:ext>
            </a:extLst>
          </p:cNvPr>
          <p:cNvGrpSpPr/>
          <p:nvPr/>
        </p:nvGrpSpPr>
        <p:grpSpPr>
          <a:xfrm>
            <a:off x="7786972" y="2999723"/>
            <a:ext cx="562320" cy="426240"/>
            <a:chOff x="7786972" y="2999723"/>
            <a:chExt cx="562320" cy="42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88672F3-381B-227D-AF53-82BED21F74DA}"/>
                    </a:ext>
                  </a:extLst>
                </p14:cNvPr>
                <p14:cNvContentPartPr/>
                <p14:nvPr/>
              </p14:nvContentPartPr>
              <p14:xfrm>
                <a:off x="7799932" y="2999723"/>
                <a:ext cx="315000" cy="256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88672F3-381B-227D-AF53-82BED21F74D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792732" y="2992163"/>
                  <a:ext cx="33012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52B7EB6-BA54-ABF9-73A3-DFA9D37743FD}"/>
                    </a:ext>
                  </a:extLst>
                </p14:cNvPr>
                <p14:cNvContentPartPr/>
                <p14:nvPr/>
              </p14:nvContentPartPr>
              <p14:xfrm>
                <a:off x="7904332" y="3205643"/>
                <a:ext cx="31320" cy="1324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52B7EB6-BA54-ABF9-73A3-DFA9D37743F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896772" y="3198083"/>
                  <a:ext cx="460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536FD06-8B2F-1070-934D-ABA57ACA17EF}"/>
                    </a:ext>
                  </a:extLst>
                </p14:cNvPr>
                <p14:cNvContentPartPr/>
                <p14:nvPr/>
              </p14:nvContentPartPr>
              <p14:xfrm>
                <a:off x="7786972" y="3307163"/>
                <a:ext cx="562320" cy="1188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536FD06-8B2F-1070-934D-ABA57ACA17E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779412" y="3299603"/>
                  <a:ext cx="57744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43178A7D-F441-7554-EB5C-01825C7429EF}"/>
              </a:ext>
            </a:extLst>
          </p:cNvPr>
          <p:cNvGrpSpPr/>
          <p:nvPr/>
        </p:nvGrpSpPr>
        <p:grpSpPr>
          <a:xfrm>
            <a:off x="9155692" y="2497883"/>
            <a:ext cx="2036160" cy="866520"/>
            <a:chOff x="9155692" y="2497883"/>
            <a:chExt cx="2036160" cy="86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62F86B2-2AED-0899-1736-6F313AC99139}"/>
                    </a:ext>
                  </a:extLst>
                </p14:cNvPr>
                <p14:cNvContentPartPr/>
                <p14:nvPr/>
              </p14:nvContentPartPr>
              <p14:xfrm>
                <a:off x="9155692" y="2873363"/>
                <a:ext cx="403920" cy="347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62F86B2-2AED-0899-1736-6F313AC9913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148492" y="2865803"/>
                  <a:ext cx="41904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54F65C8-1332-3F8F-770F-663FCD7BD477}"/>
                    </a:ext>
                  </a:extLst>
                </p14:cNvPr>
                <p14:cNvContentPartPr/>
                <p14:nvPr/>
              </p14:nvContentPartPr>
              <p14:xfrm>
                <a:off x="9657532" y="2570603"/>
                <a:ext cx="356040" cy="793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54F65C8-1332-3F8F-770F-663FCD7BD47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649972" y="2563043"/>
                  <a:ext cx="371160" cy="80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2CE2CCE-CFBD-3EC5-9DC4-426AE8F7BFB4}"/>
                    </a:ext>
                  </a:extLst>
                </p14:cNvPr>
                <p14:cNvContentPartPr/>
                <p14:nvPr/>
              </p14:nvContentPartPr>
              <p14:xfrm>
                <a:off x="10064332" y="2876603"/>
                <a:ext cx="276120" cy="2948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2CE2CCE-CFBD-3EC5-9DC4-426AE8F7BFB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056772" y="2869043"/>
                  <a:ext cx="29124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D25E3725-F915-C34C-2110-46A6E801DB60}"/>
                    </a:ext>
                  </a:extLst>
                </p14:cNvPr>
                <p14:cNvContentPartPr/>
                <p14:nvPr/>
              </p14:nvContentPartPr>
              <p14:xfrm>
                <a:off x="10494892" y="2616683"/>
                <a:ext cx="357120" cy="7304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D25E3725-F915-C34C-2110-46A6E801DB6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487332" y="2609123"/>
                  <a:ext cx="371880" cy="74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4D0E4AB-B640-73DB-ED8C-2A3B2B2F219A}"/>
                    </a:ext>
                  </a:extLst>
                </p14:cNvPr>
                <p14:cNvContentPartPr/>
                <p14:nvPr/>
              </p14:nvContentPartPr>
              <p14:xfrm>
                <a:off x="10899532" y="2875523"/>
                <a:ext cx="10800" cy="3024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4D0E4AB-B640-73DB-ED8C-2A3B2B2F219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891972" y="2867963"/>
                  <a:ext cx="2592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92AABB0-8C27-546E-8CA4-302B58BD8720}"/>
                    </a:ext>
                  </a:extLst>
                </p14:cNvPr>
                <p14:cNvContentPartPr/>
                <p14:nvPr/>
              </p14:nvContentPartPr>
              <p14:xfrm>
                <a:off x="10944532" y="3007643"/>
                <a:ext cx="147240" cy="615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92AABB0-8C27-546E-8CA4-302B58BD872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937332" y="3000083"/>
                  <a:ext cx="1623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7ADB324-9241-AD58-2509-CAF959605454}"/>
                    </a:ext>
                  </a:extLst>
                </p14:cNvPr>
                <p14:cNvContentPartPr/>
                <p14:nvPr/>
              </p14:nvContentPartPr>
              <p14:xfrm>
                <a:off x="10918612" y="2803523"/>
                <a:ext cx="273240" cy="194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7ADB324-9241-AD58-2509-CAF95960545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911052" y="2795963"/>
                  <a:ext cx="2883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C3486FF-8E34-A2D8-3EE7-8E5391947BD0}"/>
                    </a:ext>
                  </a:extLst>
                </p14:cNvPr>
                <p14:cNvContentPartPr/>
                <p14:nvPr/>
              </p14:nvContentPartPr>
              <p14:xfrm>
                <a:off x="9966052" y="2497883"/>
                <a:ext cx="705960" cy="7650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C3486FF-8E34-A2D8-3EE7-8E5391947BD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958492" y="2490323"/>
                  <a:ext cx="721080" cy="78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EE722BC1-C794-B78D-1CFF-5BEC5671F92E}"/>
              </a:ext>
            </a:extLst>
          </p:cNvPr>
          <p:cNvGrpSpPr/>
          <p:nvPr/>
        </p:nvGrpSpPr>
        <p:grpSpPr>
          <a:xfrm>
            <a:off x="3774772" y="2642603"/>
            <a:ext cx="1408680" cy="704520"/>
            <a:chOff x="3774772" y="2642603"/>
            <a:chExt cx="1408680" cy="70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F2BF1D5-03AB-55C8-F9BE-1BBA4857F69D}"/>
                    </a:ext>
                  </a:extLst>
                </p14:cNvPr>
                <p14:cNvContentPartPr/>
                <p14:nvPr/>
              </p14:nvContentPartPr>
              <p14:xfrm>
                <a:off x="3774772" y="2986763"/>
                <a:ext cx="252000" cy="14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F2BF1D5-03AB-55C8-F9BE-1BBA4857F69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67572" y="2979203"/>
                  <a:ext cx="2671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C6C9D9A-D893-A3D1-AFBD-F355CBAB823A}"/>
                    </a:ext>
                  </a:extLst>
                </p14:cNvPr>
                <p14:cNvContentPartPr/>
                <p14:nvPr/>
              </p14:nvContentPartPr>
              <p14:xfrm>
                <a:off x="3804652" y="3105563"/>
                <a:ext cx="237600" cy="252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C6C9D9A-D893-A3D1-AFBD-F355CBAB823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97092" y="3098003"/>
                  <a:ext cx="2527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7F77736-58C0-9671-8F11-650CACE3F525}"/>
                    </a:ext>
                  </a:extLst>
                </p14:cNvPr>
                <p14:cNvContentPartPr/>
                <p14:nvPr/>
              </p14:nvContentPartPr>
              <p14:xfrm>
                <a:off x="4326652" y="2851043"/>
                <a:ext cx="400320" cy="360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7F77736-58C0-9671-8F11-650CACE3F52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19092" y="2843483"/>
                  <a:ext cx="41544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9B645A8-7754-9F4F-29FE-1D6EE8C4A197}"/>
                    </a:ext>
                  </a:extLst>
                </p14:cNvPr>
                <p14:cNvContentPartPr/>
                <p14:nvPr/>
              </p14:nvContentPartPr>
              <p14:xfrm>
                <a:off x="4683412" y="2701643"/>
                <a:ext cx="216720" cy="5256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9B645A8-7754-9F4F-29FE-1D6EE8C4A19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675852" y="2694083"/>
                  <a:ext cx="23184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DE9C12F-C45D-FCFF-AC71-56D381F12147}"/>
                    </a:ext>
                  </a:extLst>
                </p14:cNvPr>
                <p14:cNvContentPartPr/>
                <p14:nvPr/>
              </p14:nvContentPartPr>
              <p14:xfrm>
                <a:off x="4920652" y="2891723"/>
                <a:ext cx="11880" cy="2725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DE9C12F-C45D-FCFF-AC71-56D381F1214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913092" y="2884163"/>
                  <a:ext cx="270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168AAF9-8775-5AE6-F6F9-C1B717721C23}"/>
                    </a:ext>
                  </a:extLst>
                </p14:cNvPr>
                <p14:cNvContentPartPr/>
                <p14:nvPr/>
              </p14:nvContentPartPr>
              <p14:xfrm>
                <a:off x="4950532" y="2983883"/>
                <a:ext cx="147600" cy="1501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168AAF9-8775-5AE6-F6F9-C1B717721C2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42972" y="2976323"/>
                  <a:ext cx="1623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E98EEDF-7D59-8038-1DA5-184B10E0F6D6}"/>
                    </a:ext>
                  </a:extLst>
                </p14:cNvPr>
                <p14:cNvContentPartPr/>
                <p14:nvPr/>
              </p14:nvContentPartPr>
              <p14:xfrm>
                <a:off x="4979332" y="2868683"/>
                <a:ext cx="204120" cy="1324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E98EEDF-7D59-8038-1DA5-184B10E0F6D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71772" y="2861123"/>
                  <a:ext cx="2192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3813085-23B9-8EAA-350A-91CB0F502E92}"/>
                    </a:ext>
                  </a:extLst>
                </p14:cNvPr>
                <p14:cNvContentPartPr/>
                <p14:nvPr/>
              </p14:nvContentPartPr>
              <p14:xfrm>
                <a:off x="4239172" y="2642603"/>
                <a:ext cx="494280" cy="704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3813085-23B9-8EAA-350A-91CB0F502E9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31612" y="2635043"/>
                  <a:ext cx="509400" cy="71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1" name="Gruppo 1220">
            <a:extLst>
              <a:ext uri="{FF2B5EF4-FFF2-40B4-BE49-F238E27FC236}">
                <a16:creationId xmlns:a16="http://schemas.microsoft.com/office/drawing/2014/main" id="{4F4BFAD8-67FE-A030-4BE5-A62BE6882CA3}"/>
              </a:ext>
            </a:extLst>
          </p:cNvPr>
          <p:cNvGrpSpPr/>
          <p:nvPr/>
        </p:nvGrpSpPr>
        <p:grpSpPr>
          <a:xfrm>
            <a:off x="800812" y="4349723"/>
            <a:ext cx="934560" cy="345600"/>
            <a:chOff x="800812" y="4349723"/>
            <a:chExt cx="93456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4290E51-D6CF-D2A5-3975-9B65CECF5B73}"/>
                    </a:ext>
                  </a:extLst>
                </p14:cNvPr>
                <p14:cNvContentPartPr/>
                <p14:nvPr/>
              </p14:nvContentPartPr>
              <p14:xfrm>
                <a:off x="800812" y="4349723"/>
                <a:ext cx="220320" cy="345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4290E51-D6CF-D2A5-3975-9B65CECF5B7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3252" y="4342163"/>
                  <a:ext cx="23544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216" name="Input penna 1215">
                  <a:extLst>
                    <a:ext uri="{FF2B5EF4-FFF2-40B4-BE49-F238E27FC236}">
                      <a16:creationId xmlns:a16="http://schemas.microsoft.com/office/drawing/2014/main" id="{2FA2B72A-C45A-A441-C0C5-647518C6A8F2}"/>
                    </a:ext>
                  </a:extLst>
                </p14:cNvPr>
                <p14:cNvContentPartPr/>
                <p14:nvPr/>
              </p14:nvContentPartPr>
              <p14:xfrm>
                <a:off x="1039492" y="4428923"/>
                <a:ext cx="176400" cy="197280"/>
              </p14:xfrm>
            </p:contentPart>
          </mc:Choice>
          <mc:Fallback>
            <p:pic>
              <p:nvPicPr>
                <p:cNvPr id="1216" name="Input penna 1215">
                  <a:extLst>
                    <a:ext uri="{FF2B5EF4-FFF2-40B4-BE49-F238E27FC236}">
                      <a16:creationId xmlns:a16="http://schemas.microsoft.com/office/drawing/2014/main" id="{2FA2B72A-C45A-A441-C0C5-647518C6A8F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31932" y="4421363"/>
                  <a:ext cx="1915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217" name="Input penna 1216">
                  <a:extLst>
                    <a:ext uri="{FF2B5EF4-FFF2-40B4-BE49-F238E27FC236}">
                      <a16:creationId xmlns:a16="http://schemas.microsoft.com/office/drawing/2014/main" id="{CD690BE0-22AF-D62A-DAE3-0C7C6A72A947}"/>
                    </a:ext>
                  </a:extLst>
                </p14:cNvPr>
                <p14:cNvContentPartPr/>
                <p14:nvPr/>
              </p14:nvContentPartPr>
              <p14:xfrm>
                <a:off x="1282492" y="4410923"/>
                <a:ext cx="79200" cy="237600"/>
              </p14:xfrm>
            </p:contentPart>
          </mc:Choice>
          <mc:Fallback>
            <p:pic>
              <p:nvPicPr>
                <p:cNvPr id="1217" name="Input penna 1216">
                  <a:extLst>
                    <a:ext uri="{FF2B5EF4-FFF2-40B4-BE49-F238E27FC236}">
                      <a16:creationId xmlns:a16="http://schemas.microsoft.com/office/drawing/2014/main" id="{CD690BE0-22AF-D62A-DAE3-0C7C6A72A94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274932" y="4403363"/>
                  <a:ext cx="943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218" name="Input penna 1217">
                  <a:extLst>
                    <a:ext uri="{FF2B5EF4-FFF2-40B4-BE49-F238E27FC236}">
                      <a16:creationId xmlns:a16="http://schemas.microsoft.com/office/drawing/2014/main" id="{3AEA986D-9986-3239-E404-3389502F25A4}"/>
                    </a:ext>
                  </a:extLst>
                </p14:cNvPr>
                <p14:cNvContentPartPr/>
                <p14:nvPr/>
              </p14:nvContentPartPr>
              <p14:xfrm>
                <a:off x="1430452" y="4352963"/>
                <a:ext cx="119520" cy="285480"/>
              </p14:xfrm>
            </p:contentPart>
          </mc:Choice>
          <mc:Fallback>
            <p:pic>
              <p:nvPicPr>
                <p:cNvPr id="1218" name="Input penna 1217">
                  <a:extLst>
                    <a:ext uri="{FF2B5EF4-FFF2-40B4-BE49-F238E27FC236}">
                      <a16:creationId xmlns:a16="http://schemas.microsoft.com/office/drawing/2014/main" id="{3AEA986D-9986-3239-E404-3389502F25A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22892" y="4345403"/>
                  <a:ext cx="13464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219" name="Input penna 1218">
                  <a:extLst>
                    <a:ext uri="{FF2B5EF4-FFF2-40B4-BE49-F238E27FC236}">
                      <a16:creationId xmlns:a16="http://schemas.microsoft.com/office/drawing/2014/main" id="{13B8C7AD-072D-97F4-4EA7-4C39F7E71175}"/>
                    </a:ext>
                  </a:extLst>
                </p14:cNvPr>
                <p14:cNvContentPartPr/>
                <p14:nvPr/>
              </p14:nvContentPartPr>
              <p14:xfrm>
                <a:off x="1599652" y="4394003"/>
                <a:ext cx="135720" cy="274320"/>
              </p14:xfrm>
            </p:contentPart>
          </mc:Choice>
          <mc:Fallback>
            <p:pic>
              <p:nvPicPr>
                <p:cNvPr id="1219" name="Input penna 1218">
                  <a:extLst>
                    <a:ext uri="{FF2B5EF4-FFF2-40B4-BE49-F238E27FC236}">
                      <a16:creationId xmlns:a16="http://schemas.microsoft.com/office/drawing/2014/main" id="{13B8C7AD-072D-97F4-4EA7-4C39F7E7117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592092" y="4386443"/>
                  <a:ext cx="150840" cy="28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1" name="Gruppo 1300">
            <a:extLst>
              <a:ext uri="{FF2B5EF4-FFF2-40B4-BE49-F238E27FC236}">
                <a16:creationId xmlns:a16="http://schemas.microsoft.com/office/drawing/2014/main" id="{D4E841C3-EE86-DF1D-931F-84188B99EAE8}"/>
              </a:ext>
            </a:extLst>
          </p:cNvPr>
          <p:cNvGrpSpPr/>
          <p:nvPr/>
        </p:nvGrpSpPr>
        <p:grpSpPr>
          <a:xfrm>
            <a:off x="5942332" y="2400683"/>
            <a:ext cx="1062720" cy="857160"/>
            <a:chOff x="5942332" y="2400683"/>
            <a:chExt cx="1062720" cy="85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222" name="Input penna 1221">
                  <a:extLst>
                    <a:ext uri="{FF2B5EF4-FFF2-40B4-BE49-F238E27FC236}">
                      <a16:creationId xmlns:a16="http://schemas.microsoft.com/office/drawing/2014/main" id="{C7B9AD97-D62C-CCAC-514E-47EB80C5923F}"/>
                    </a:ext>
                  </a:extLst>
                </p14:cNvPr>
                <p14:cNvContentPartPr/>
                <p14:nvPr/>
              </p14:nvContentPartPr>
              <p14:xfrm>
                <a:off x="6214492" y="2536403"/>
                <a:ext cx="392400" cy="721440"/>
              </p14:xfrm>
            </p:contentPart>
          </mc:Choice>
          <mc:Fallback>
            <p:pic>
              <p:nvPicPr>
                <p:cNvPr id="1222" name="Input penna 1221">
                  <a:extLst>
                    <a:ext uri="{FF2B5EF4-FFF2-40B4-BE49-F238E27FC236}">
                      <a16:creationId xmlns:a16="http://schemas.microsoft.com/office/drawing/2014/main" id="{C7B9AD97-D62C-CCAC-514E-47EB80C5923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206932" y="2528843"/>
                  <a:ext cx="407520" cy="73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223" name="Input penna 1222">
                  <a:extLst>
                    <a:ext uri="{FF2B5EF4-FFF2-40B4-BE49-F238E27FC236}">
                      <a16:creationId xmlns:a16="http://schemas.microsoft.com/office/drawing/2014/main" id="{BFDDFDB2-CC4E-05AF-4279-FC96BCD4C328}"/>
                    </a:ext>
                  </a:extLst>
                </p14:cNvPr>
                <p14:cNvContentPartPr/>
                <p14:nvPr/>
              </p14:nvContentPartPr>
              <p14:xfrm>
                <a:off x="5957812" y="2755283"/>
                <a:ext cx="309960" cy="326520"/>
              </p14:xfrm>
            </p:contentPart>
          </mc:Choice>
          <mc:Fallback>
            <p:pic>
              <p:nvPicPr>
                <p:cNvPr id="1223" name="Input penna 1222">
                  <a:extLst>
                    <a:ext uri="{FF2B5EF4-FFF2-40B4-BE49-F238E27FC236}">
                      <a16:creationId xmlns:a16="http://schemas.microsoft.com/office/drawing/2014/main" id="{BFDDFDB2-CC4E-05AF-4279-FC96BCD4C32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950252" y="2747723"/>
                  <a:ext cx="3250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226" name="Input penna 1225">
                  <a:extLst>
                    <a:ext uri="{FF2B5EF4-FFF2-40B4-BE49-F238E27FC236}">
                      <a16:creationId xmlns:a16="http://schemas.microsoft.com/office/drawing/2014/main" id="{EFC06AF5-1366-AE2A-4CF3-0F4EF6D09790}"/>
                    </a:ext>
                  </a:extLst>
                </p14:cNvPr>
                <p14:cNvContentPartPr/>
                <p14:nvPr/>
              </p14:nvContentPartPr>
              <p14:xfrm>
                <a:off x="6511492" y="2819723"/>
                <a:ext cx="34200" cy="270360"/>
              </p14:xfrm>
            </p:contentPart>
          </mc:Choice>
          <mc:Fallback>
            <p:pic>
              <p:nvPicPr>
                <p:cNvPr id="1226" name="Input penna 1225">
                  <a:extLst>
                    <a:ext uri="{FF2B5EF4-FFF2-40B4-BE49-F238E27FC236}">
                      <a16:creationId xmlns:a16="http://schemas.microsoft.com/office/drawing/2014/main" id="{EFC06AF5-1366-AE2A-4CF3-0F4EF6D0979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03932" y="2812163"/>
                  <a:ext cx="489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227" name="Input penna 1226">
                  <a:extLst>
                    <a:ext uri="{FF2B5EF4-FFF2-40B4-BE49-F238E27FC236}">
                      <a16:creationId xmlns:a16="http://schemas.microsoft.com/office/drawing/2014/main" id="{4E18E38D-AD9C-003B-CA4A-933D92BC6AA3}"/>
                    </a:ext>
                  </a:extLst>
                </p14:cNvPr>
                <p14:cNvContentPartPr/>
                <p14:nvPr/>
              </p14:nvContentPartPr>
              <p14:xfrm>
                <a:off x="6539572" y="2958683"/>
                <a:ext cx="124200" cy="70200"/>
              </p14:xfrm>
            </p:contentPart>
          </mc:Choice>
          <mc:Fallback>
            <p:pic>
              <p:nvPicPr>
                <p:cNvPr id="1227" name="Input penna 1226">
                  <a:extLst>
                    <a:ext uri="{FF2B5EF4-FFF2-40B4-BE49-F238E27FC236}">
                      <a16:creationId xmlns:a16="http://schemas.microsoft.com/office/drawing/2014/main" id="{4E18E38D-AD9C-003B-CA4A-933D92BC6AA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532012" y="2951123"/>
                  <a:ext cx="1393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228" name="Input penna 1227">
                  <a:extLst>
                    <a:ext uri="{FF2B5EF4-FFF2-40B4-BE49-F238E27FC236}">
                      <a16:creationId xmlns:a16="http://schemas.microsoft.com/office/drawing/2014/main" id="{1D779DC4-BFA7-81C7-A558-D34EE6301110}"/>
                    </a:ext>
                  </a:extLst>
                </p14:cNvPr>
                <p14:cNvContentPartPr/>
                <p14:nvPr/>
              </p14:nvContentPartPr>
              <p14:xfrm>
                <a:off x="6561532" y="2788763"/>
                <a:ext cx="109080" cy="153360"/>
              </p14:xfrm>
            </p:contentPart>
          </mc:Choice>
          <mc:Fallback>
            <p:pic>
              <p:nvPicPr>
                <p:cNvPr id="1228" name="Input penna 1227">
                  <a:extLst>
                    <a:ext uri="{FF2B5EF4-FFF2-40B4-BE49-F238E27FC236}">
                      <a16:creationId xmlns:a16="http://schemas.microsoft.com/office/drawing/2014/main" id="{1D779DC4-BFA7-81C7-A558-D34EE630111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553972" y="2781203"/>
                  <a:ext cx="1242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231" name="Input penna 1230">
                  <a:extLst>
                    <a:ext uri="{FF2B5EF4-FFF2-40B4-BE49-F238E27FC236}">
                      <a16:creationId xmlns:a16="http://schemas.microsoft.com/office/drawing/2014/main" id="{05B7D635-93A3-2EF8-017C-C05E3FC26B40}"/>
                    </a:ext>
                  </a:extLst>
                </p14:cNvPr>
                <p14:cNvContentPartPr/>
                <p14:nvPr/>
              </p14:nvContentPartPr>
              <p14:xfrm>
                <a:off x="6043492" y="2552603"/>
                <a:ext cx="86760" cy="155520"/>
              </p14:xfrm>
            </p:contentPart>
          </mc:Choice>
          <mc:Fallback>
            <p:pic>
              <p:nvPicPr>
                <p:cNvPr id="1231" name="Input penna 1230">
                  <a:extLst>
                    <a:ext uri="{FF2B5EF4-FFF2-40B4-BE49-F238E27FC236}">
                      <a16:creationId xmlns:a16="http://schemas.microsoft.com/office/drawing/2014/main" id="{05B7D635-93A3-2EF8-017C-C05E3FC26B4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035932" y="2545043"/>
                  <a:ext cx="1018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232" name="Input penna 1231">
                  <a:extLst>
                    <a:ext uri="{FF2B5EF4-FFF2-40B4-BE49-F238E27FC236}">
                      <a16:creationId xmlns:a16="http://schemas.microsoft.com/office/drawing/2014/main" id="{94559B90-1243-5562-7E72-19235523B866}"/>
                    </a:ext>
                  </a:extLst>
                </p14:cNvPr>
                <p14:cNvContentPartPr/>
                <p14:nvPr/>
              </p14:nvContentPartPr>
              <p14:xfrm>
                <a:off x="5942332" y="2454683"/>
                <a:ext cx="324360" cy="314280"/>
              </p14:xfrm>
            </p:contentPart>
          </mc:Choice>
          <mc:Fallback>
            <p:pic>
              <p:nvPicPr>
                <p:cNvPr id="1232" name="Input penna 1231">
                  <a:extLst>
                    <a:ext uri="{FF2B5EF4-FFF2-40B4-BE49-F238E27FC236}">
                      <a16:creationId xmlns:a16="http://schemas.microsoft.com/office/drawing/2014/main" id="{94559B90-1243-5562-7E72-19235523B86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935132" y="2447123"/>
                  <a:ext cx="33948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D0349059-B2AA-84D4-CD28-62FCE268F5D5}"/>
                    </a:ext>
                  </a:extLst>
                </p14:cNvPr>
                <p14:cNvContentPartPr/>
                <p14:nvPr/>
              </p14:nvContentPartPr>
              <p14:xfrm>
                <a:off x="6708412" y="2535683"/>
                <a:ext cx="160920" cy="192240"/>
              </p14:xfrm>
            </p:contentPart>
          </mc:Choice>
          <mc:Fallback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D0349059-B2AA-84D4-CD28-62FCE268F5D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701212" y="2528123"/>
                  <a:ext cx="1760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ED804962-F964-E202-DE77-9E9D4D9E7F5E}"/>
                    </a:ext>
                  </a:extLst>
                </p14:cNvPr>
                <p14:cNvContentPartPr/>
                <p14:nvPr/>
              </p14:nvContentPartPr>
              <p14:xfrm>
                <a:off x="6584572" y="2400683"/>
                <a:ext cx="420480" cy="412560"/>
              </p14:xfrm>
            </p:contentPart>
          </mc:Choice>
          <mc:Fallback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ED804962-F964-E202-DE77-9E9D4D9E7F5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577012" y="2393123"/>
                  <a:ext cx="435600" cy="42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5" name="Gruppo 1314">
            <a:extLst>
              <a:ext uri="{FF2B5EF4-FFF2-40B4-BE49-F238E27FC236}">
                <a16:creationId xmlns:a16="http://schemas.microsoft.com/office/drawing/2014/main" id="{18E72ED5-07CA-23BD-2ACD-7FA8A76095F4}"/>
              </a:ext>
            </a:extLst>
          </p:cNvPr>
          <p:cNvGrpSpPr/>
          <p:nvPr/>
        </p:nvGrpSpPr>
        <p:grpSpPr>
          <a:xfrm>
            <a:off x="800452" y="828344"/>
            <a:ext cx="2500560" cy="1167480"/>
            <a:chOff x="800452" y="828344"/>
            <a:chExt cx="2500560" cy="11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98E46B39-5256-6BBB-10EB-BAED2E51B09A}"/>
                    </a:ext>
                  </a:extLst>
                </p14:cNvPr>
                <p14:cNvContentPartPr/>
                <p14:nvPr/>
              </p14:nvContentPartPr>
              <p14:xfrm>
                <a:off x="800452" y="1259624"/>
                <a:ext cx="312840" cy="438480"/>
              </p14:xfrm>
            </p:contentPart>
          </mc:Choice>
          <mc:Fallback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98E46B39-5256-6BBB-10EB-BAED2E51B09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93252" y="1252064"/>
                  <a:ext cx="32796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1BA4B934-8901-D490-967E-FADAE50C050D}"/>
                    </a:ext>
                  </a:extLst>
                </p14:cNvPr>
                <p14:cNvContentPartPr/>
                <p14:nvPr/>
              </p14:nvContentPartPr>
              <p14:xfrm>
                <a:off x="1323532" y="1310384"/>
                <a:ext cx="145440" cy="98280"/>
              </p14:xfrm>
            </p:contentPart>
          </mc:Choice>
          <mc:Fallback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1BA4B934-8901-D490-967E-FADAE50C050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15972" y="1302824"/>
                  <a:ext cx="1605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F377F717-4BD9-23AD-D407-42AD2E44C3C2}"/>
                    </a:ext>
                  </a:extLst>
                </p14:cNvPr>
                <p14:cNvContentPartPr/>
                <p14:nvPr/>
              </p14:nvContentPartPr>
              <p14:xfrm>
                <a:off x="1319572" y="1563464"/>
                <a:ext cx="253080" cy="26280"/>
              </p14:xfrm>
            </p:contentPart>
          </mc:Choice>
          <mc:Fallback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F377F717-4BD9-23AD-D407-42AD2E44C3C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312012" y="1555904"/>
                  <a:ext cx="2682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89222C54-304A-D142-BFBD-4B67E77CEA30}"/>
                    </a:ext>
                  </a:extLst>
                </p14:cNvPr>
                <p14:cNvContentPartPr/>
                <p14:nvPr/>
              </p14:nvContentPartPr>
              <p14:xfrm>
                <a:off x="1715572" y="1215344"/>
                <a:ext cx="403200" cy="471600"/>
              </p14:xfrm>
            </p:contentPart>
          </mc:Choice>
          <mc:Fallback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89222C54-304A-D142-BFBD-4B67E77CEA3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708012" y="1207784"/>
                  <a:ext cx="418320" cy="48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06" name="Input penna 1305">
                  <a:extLst>
                    <a:ext uri="{FF2B5EF4-FFF2-40B4-BE49-F238E27FC236}">
                      <a16:creationId xmlns:a16="http://schemas.microsoft.com/office/drawing/2014/main" id="{F3AFE938-9E25-AA3C-B20E-75022DA0F03A}"/>
                    </a:ext>
                  </a:extLst>
                </p14:cNvPr>
                <p14:cNvContentPartPr/>
                <p14:nvPr/>
              </p14:nvContentPartPr>
              <p14:xfrm>
                <a:off x="1540612" y="1100144"/>
                <a:ext cx="801720" cy="770400"/>
              </p14:xfrm>
            </p:contentPart>
          </mc:Choice>
          <mc:Fallback>
            <p:pic>
              <p:nvPicPr>
                <p:cNvPr id="1306" name="Input penna 1305">
                  <a:extLst>
                    <a:ext uri="{FF2B5EF4-FFF2-40B4-BE49-F238E27FC236}">
                      <a16:creationId xmlns:a16="http://schemas.microsoft.com/office/drawing/2014/main" id="{F3AFE938-9E25-AA3C-B20E-75022DA0F03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533052" y="1092944"/>
                  <a:ext cx="816840" cy="78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03F8C446-6ABD-FA21-2A6A-D75F8CD62DE2}"/>
                    </a:ext>
                  </a:extLst>
                </p14:cNvPr>
                <p14:cNvContentPartPr/>
                <p14:nvPr/>
              </p14:nvContentPartPr>
              <p14:xfrm>
                <a:off x="2405692" y="828344"/>
                <a:ext cx="401040" cy="1167480"/>
              </p14:xfrm>
            </p:contentPart>
          </mc:Choice>
          <mc:Fallback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03F8C446-6ABD-FA21-2A6A-D75F8CD62DE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398492" y="820784"/>
                  <a:ext cx="416160" cy="11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3245E8DA-E45C-7BF8-47BC-CC9E6D039F0C}"/>
                    </a:ext>
                  </a:extLst>
                </p14:cNvPr>
                <p14:cNvContentPartPr/>
                <p14:nvPr/>
              </p14:nvContentPartPr>
              <p14:xfrm>
                <a:off x="2825092" y="1228304"/>
                <a:ext cx="46440" cy="338040"/>
              </p14:xfrm>
            </p:contentPart>
          </mc:Choice>
          <mc:Fallback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3245E8DA-E45C-7BF8-47BC-CC9E6D039F0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817532" y="1220744"/>
                  <a:ext cx="615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55712341-028E-DF8F-7904-ACFC07FD2EC9}"/>
                    </a:ext>
                  </a:extLst>
                </p14:cNvPr>
                <p14:cNvContentPartPr/>
                <p14:nvPr/>
              </p14:nvContentPartPr>
              <p14:xfrm>
                <a:off x="2907532" y="1370504"/>
                <a:ext cx="144000" cy="121320"/>
              </p14:xfrm>
            </p:contentPart>
          </mc:Choice>
          <mc:Fallback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55712341-028E-DF8F-7904-ACFC07FD2EC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899972" y="1362944"/>
                  <a:ext cx="1591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E3227203-C9BF-4180-15D2-3B44E091F27B}"/>
                    </a:ext>
                  </a:extLst>
                </p14:cNvPr>
                <p14:cNvContentPartPr/>
                <p14:nvPr/>
              </p14:nvContentPartPr>
              <p14:xfrm>
                <a:off x="2909692" y="1162424"/>
                <a:ext cx="193680" cy="222480"/>
              </p14:xfrm>
            </p:contentPart>
          </mc:Choice>
          <mc:Fallback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E3227203-C9BF-4180-15D2-3B44E091F27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902132" y="1154864"/>
                  <a:ext cx="2088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E668B3B8-A8BB-1925-CC31-303CF749A12B}"/>
                    </a:ext>
                  </a:extLst>
                </p14:cNvPr>
                <p14:cNvContentPartPr/>
                <p14:nvPr/>
              </p14:nvContentPartPr>
              <p14:xfrm>
                <a:off x="2620612" y="978464"/>
                <a:ext cx="680400" cy="698040"/>
              </p14:xfrm>
            </p:contentPart>
          </mc:Choice>
          <mc:Fallback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E668B3B8-A8BB-1925-CC31-303CF749A12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613052" y="970904"/>
                  <a:ext cx="695520" cy="712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0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1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0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3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3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3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3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6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62" name="Screenshot 2024-10-16 alle 10.26.06.png" descr="Screenshot 2024-10-16 alle 10.26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119" y="957119"/>
            <a:ext cx="10027762" cy="46924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B0A8E65D-29AF-7BFE-8806-B1AD7C9B7AA8}"/>
              </a:ext>
            </a:extLst>
          </p:cNvPr>
          <p:cNvGrpSpPr/>
          <p:nvPr/>
        </p:nvGrpSpPr>
        <p:grpSpPr>
          <a:xfrm>
            <a:off x="3447172" y="1310243"/>
            <a:ext cx="416520" cy="377640"/>
            <a:chOff x="3447172" y="1310243"/>
            <a:chExt cx="416520" cy="37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3C03DF0-D549-453A-7245-E1170C0E5EEA}"/>
                    </a:ext>
                  </a:extLst>
                </p14:cNvPr>
                <p14:cNvContentPartPr/>
                <p14:nvPr/>
              </p14:nvContentPartPr>
              <p14:xfrm>
                <a:off x="3448972" y="1310243"/>
                <a:ext cx="364320" cy="964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3C03DF0-D549-453A-7245-E1170C0E5EE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41412" y="1302683"/>
                  <a:ext cx="3794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5A1407D-CFDB-6BEA-9C3D-A5FDDE3E50A6}"/>
                    </a:ext>
                  </a:extLst>
                </p14:cNvPr>
                <p14:cNvContentPartPr/>
                <p14:nvPr/>
              </p14:nvContentPartPr>
              <p14:xfrm>
                <a:off x="3447172" y="1396283"/>
                <a:ext cx="416520" cy="2916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5A1407D-CFDB-6BEA-9C3D-A5FDDE3E50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39612" y="1388723"/>
                  <a:ext cx="431640" cy="30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1887FCB7-F04D-72A9-513C-81E778D61D7C}"/>
              </a:ext>
            </a:extLst>
          </p:cNvPr>
          <p:cNvGrpSpPr/>
          <p:nvPr/>
        </p:nvGrpSpPr>
        <p:grpSpPr>
          <a:xfrm>
            <a:off x="4115332" y="1383323"/>
            <a:ext cx="294480" cy="179280"/>
            <a:chOff x="4115332" y="1383323"/>
            <a:chExt cx="294480" cy="17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7E4025F-32D1-4816-B1CE-43A275A5D939}"/>
                    </a:ext>
                  </a:extLst>
                </p14:cNvPr>
                <p14:cNvContentPartPr/>
                <p14:nvPr/>
              </p14:nvContentPartPr>
              <p14:xfrm>
                <a:off x="4115332" y="1410323"/>
                <a:ext cx="242640" cy="493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7E4025F-32D1-4816-B1CE-43A275A5D93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07772" y="1402763"/>
                  <a:ext cx="2574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414A1F0-AD76-D669-89CF-60277B530F59}"/>
                    </a:ext>
                  </a:extLst>
                </p14:cNvPr>
                <p14:cNvContentPartPr/>
                <p14:nvPr/>
              </p14:nvContentPartPr>
              <p14:xfrm>
                <a:off x="4324852" y="1383323"/>
                <a:ext cx="84960" cy="179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414A1F0-AD76-D669-89CF-60277B530F5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17292" y="1375763"/>
                  <a:ext cx="100080" cy="19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B8CD35BE-27A2-3F26-438C-B1AF04D034AF}"/>
              </a:ext>
            </a:extLst>
          </p:cNvPr>
          <p:cNvGrpSpPr/>
          <p:nvPr/>
        </p:nvGrpSpPr>
        <p:grpSpPr>
          <a:xfrm>
            <a:off x="4812652" y="795083"/>
            <a:ext cx="816840" cy="925560"/>
            <a:chOff x="4812652" y="795083"/>
            <a:chExt cx="816840" cy="92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4FEE163-A5C4-A90F-E8D9-88BAE255E1F7}"/>
                    </a:ext>
                  </a:extLst>
                </p14:cNvPr>
                <p14:cNvContentPartPr/>
                <p14:nvPr/>
              </p14:nvContentPartPr>
              <p14:xfrm>
                <a:off x="4840012" y="1278203"/>
                <a:ext cx="44640" cy="312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4FEE163-A5C4-A90F-E8D9-88BAE255E1F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32452" y="1270643"/>
                  <a:ext cx="5976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255B341-7F21-2E23-6780-B816135304A0}"/>
                    </a:ext>
                  </a:extLst>
                </p14:cNvPr>
                <p14:cNvContentPartPr/>
                <p14:nvPr/>
              </p14:nvContentPartPr>
              <p14:xfrm>
                <a:off x="4814812" y="1246163"/>
                <a:ext cx="247320" cy="474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255B341-7F21-2E23-6780-B816135304A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807612" y="1238963"/>
                  <a:ext cx="26244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BF03774-5B11-8A44-1DC3-0C6A50542F30}"/>
                    </a:ext>
                  </a:extLst>
                </p14:cNvPr>
                <p14:cNvContentPartPr/>
                <p14:nvPr/>
              </p14:nvContentPartPr>
              <p14:xfrm>
                <a:off x="5135932" y="1017203"/>
                <a:ext cx="180360" cy="673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BF03774-5B11-8A44-1DC3-0C6A50542F3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28372" y="1009643"/>
                  <a:ext cx="195480" cy="68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2520055-B190-5B42-9C99-FAC6C80882E2}"/>
                    </a:ext>
                  </a:extLst>
                </p14:cNvPr>
                <p14:cNvContentPartPr/>
                <p14:nvPr/>
              </p14:nvContentPartPr>
              <p14:xfrm>
                <a:off x="5350492" y="1232483"/>
                <a:ext cx="279000" cy="49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2520055-B190-5B42-9C99-FAC6C80882E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42932" y="1224923"/>
                  <a:ext cx="2941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EF2BCEB-705C-13D3-1FC5-59A39D499F7E}"/>
                    </a:ext>
                  </a:extLst>
                </p14:cNvPr>
                <p14:cNvContentPartPr/>
                <p14:nvPr/>
              </p14:nvContentPartPr>
              <p14:xfrm>
                <a:off x="5440852" y="1252283"/>
                <a:ext cx="81000" cy="309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EF2BCEB-705C-13D3-1FC5-59A39D499F7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33292" y="1244723"/>
                  <a:ext cx="9612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20BB7E4E-F925-A4CA-C21A-97E56F791003}"/>
                    </a:ext>
                  </a:extLst>
                </p14:cNvPr>
                <p14:cNvContentPartPr/>
                <p14:nvPr/>
              </p14:nvContentPartPr>
              <p14:xfrm>
                <a:off x="4818052" y="944123"/>
                <a:ext cx="95400" cy="140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0BB7E4E-F925-A4CA-C21A-97E56F79100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10492" y="936563"/>
                  <a:ext cx="1105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7C7D89D-2ED8-E7E1-F7A9-83FDE1979AD7}"/>
                    </a:ext>
                  </a:extLst>
                </p14:cNvPr>
                <p14:cNvContentPartPr/>
                <p14:nvPr/>
              </p14:nvContentPartPr>
              <p14:xfrm>
                <a:off x="4812652" y="795083"/>
                <a:ext cx="212400" cy="384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7C7D89D-2ED8-E7E1-F7A9-83FDE1979AD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05092" y="787523"/>
                  <a:ext cx="227520" cy="39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FB8FBFC6-8357-011B-246E-D24C34FF5696}"/>
                  </a:ext>
                </a:extLst>
              </p14:cNvPr>
              <p14:cNvContentPartPr/>
              <p14:nvPr/>
            </p14:nvContentPartPr>
            <p14:xfrm>
              <a:off x="4741920" y="1943560"/>
              <a:ext cx="371880" cy="547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FB8FBFC6-8357-011B-246E-D24C34FF569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731480" y="1932760"/>
                <a:ext cx="39312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838577BF-8EF4-9640-5EF1-B9376F76E716}"/>
                  </a:ext>
                </a:extLst>
              </p14:cNvPr>
              <p14:cNvContentPartPr/>
              <p14:nvPr/>
            </p14:nvContentPartPr>
            <p14:xfrm>
              <a:off x="5446440" y="1845280"/>
              <a:ext cx="327600" cy="291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838577BF-8EF4-9640-5EF1-B9376F76E71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436000" y="1834840"/>
                <a:ext cx="348840" cy="50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25" name="Screenshot 2024-10-16 alle 10.26.48.png" descr="Screenshot 2024-10-16 alle 10.26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559" y="1115297"/>
            <a:ext cx="9368882" cy="437612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692125E7-32FE-99D5-A139-A09691D64420}"/>
              </a:ext>
            </a:extLst>
          </p:cNvPr>
          <p:cNvGrpSpPr/>
          <p:nvPr/>
        </p:nvGrpSpPr>
        <p:grpSpPr>
          <a:xfrm>
            <a:off x="958492" y="3199163"/>
            <a:ext cx="393120" cy="283320"/>
            <a:chOff x="958492" y="3199163"/>
            <a:chExt cx="393120" cy="28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246E116-225A-4227-64F8-2CEC5CBACDE4}"/>
                    </a:ext>
                  </a:extLst>
                </p14:cNvPr>
                <p14:cNvContentPartPr/>
                <p14:nvPr/>
              </p14:nvContentPartPr>
              <p14:xfrm>
                <a:off x="958492" y="3248843"/>
                <a:ext cx="307800" cy="70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246E116-225A-4227-64F8-2CEC5CBACDE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50932" y="3241283"/>
                  <a:ext cx="322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B5CAB63-F84E-2B35-8582-68C22B70847D}"/>
                    </a:ext>
                  </a:extLst>
                </p14:cNvPr>
                <p14:cNvContentPartPr/>
                <p14:nvPr/>
              </p14:nvContentPartPr>
              <p14:xfrm>
                <a:off x="1328572" y="3199163"/>
                <a:ext cx="23040" cy="2833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B5CAB63-F84E-2B35-8582-68C22B7084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21012" y="3191603"/>
                  <a:ext cx="37800" cy="29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07A05419-17EE-12BE-3CBC-CC9E10E79ADE}"/>
              </a:ext>
            </a:extLst>
          </p:cNvPr>
          <p:cNvGrpSpPr/>
          <p:nvPr/>
        </p:nvGrpSpPr>
        <p:grpSpPr>
          <a:xfrm>
            <a:off x="6147172" y="3179723"/>
            <a:ext cx="1484280" cy="560520"/>
            <a:chOff x="6147172" y="3179723"/>
            <a:chExt cx="1484280" cy="56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D3E487C-7837-7C32-2830-3B0A33B98881}"/>
                    </a:ext>
                  </a:extLst>
                </p14:cNvPr>
                <p14:cNvContentPartPr/>
                <p14:nvPr/>
              </p14:nvContentPartPr>
              <p14:xfrm>
                <a:off x="6147172" y="3257843"/>
                <a:ext cx="732960" cy="493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D3E487C-7837-7C32-2830-3B0A33B9888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39612" y="3250283"/>
                  <a:ext cx="7477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48432D9-2FAF-D11D-7CDB-2E569760B5FF}"/>
                    </a:ext>
                  </a:extLst>
                </p14:cNvPr>
                <p14:cNvContentPartPr/>
                <p14:nvPr/>
              </p14:nvContentPartPr>
              <p14:xfrm>
                <a:off x="6436612" y="3255683"/>
                <a:ext cx="42480" cy="254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48432D9-2FAF-D11D-7CDB-2E569760B5F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29052" y="3248123"/>
                  <a:ext cx="576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4DD3993-7933-FACD-2870-8CE8B58D9493}"/>
                    </a:ext>
                  </a:extLst>
                </p14:cNvPr>
                <p14:cNvContentPartPr/>
                <p14:nvPr/>
              </p14:nvContentPartPr>
              <p14:xfrm>
                <a:off x="6568372" y="3274763"/>
                <a:ext cx="18720" cy="270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4DD3993-7933-FACD-2870-8CE8B58D949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60812" y="3267203"/>
                  <a:ext cx="338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D9212D1-BBB7-A1A5-5382-EBD9C76FFF40}"/>
                    </a:ext>
                  </a:extLst>
                </p14:cNvPr>
                <p14:cNvContentPartPr/>
                <p14:nvPr/>
              </p14:nvContentPartPr>
              <p14:xfrm>
                <a:off x="6214492" y="3499763"/>
                <a:ext cx="591480" cy="554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D9212D1-BBB7-A1A5-5382-EBD9C76FFF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06932" y="3492203"/>
                  <a:ext cx="606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F6A49DD-3693-A67E-15D9-991452080DA0}"/>
                    </a:ext>
                  </a:extLst>
                </p14:cNvPr>
                <p14:cNvContentPartPr/>
                <p14:nvPr/>
              </p14:nvContentPartPr>
              <p14:xfrm>
                <a:off x="6903532" y="3237683"/>
                <a:ext cx="51120" cy="3384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F6A49DD-3693-A67E-15D9-991452080D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896332" y="3230123"/>
                  <a:ext cx="662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BDE99A8-3CBA-B55E-7CBB-1C8845AC381C}"/>
                    </a:ext>
                  </a:extLst>
                </p14:cNvPr>
                <p14:cNvContentPartPr/>
                <p14:nvPr/>
              </p14:nvContentPartPr>
              <p14:xfrm>
                <a:off x="6865372" y="3400763"/>
                <a:ext cx="214560" cy="212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BDE99A8-3CBA-B55E-7CBB-1C8845AC381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857812" y="3393203"/>
                  <a:ext cx="229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1BD9F7C-6459-4BDC-5F91-F4DEC2D29FB4}"/>
                    </a:ext>
                  </a:extLst>
                </p14:cNvPr>
                <p14:cNvContentPartPr/>
                <p14:nvPr/>
              </p14:nvContentPartPr>
              <p14:xfrm>
                <a:off x="7165252" y="3179723"/>
                <a:ext cx="288720" cy="322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1BD9F7C-6459-4BDC-5F91-F4DEC2D29FB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57692" y="3172163"/>
                  <a:ext cx="30384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5F1FED7-2B34-2D7D-32D2-4F335A1C1855}"/>
                    </a:ext>
                  </a:extLst>
                </p14:cNvPr>
                <p14:cNvContentPartPr/>
                <p14:nvPr/>
              </p14:nvContentPartPr>
              <p14:xfrm>
                <a:off x="7151572" y="3389603"/>
                <a:ext cx="225360" cy="334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5F1FED7-2B34-2D7D-32D2-4F335A1C185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144012" y="3382043"/>
                  <a:ext cx="240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2F9E3AB-4815-E2C7-4AC5-7614E17E0B70}"/>
                    </a:ext>
                  </a:extLst>
                </p14:cNvPr>
                <p14:cNvContentPartPr/>
                <p14:nvPr/>
              </p14:nvContentPartPr>
              <p14:xfrm>
                <a:off x="7267132" y="3585803"/>
                <a:ext cx="6120" cy="1083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2F9E3AB-4815-E2C7-4AC5-7614E17E0B7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59572" y="3578243"/>
                  <a:ext cx="21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73DD698-3411-3A76-1729-61957CB9B83B}"/>
                    </a:ext>
                  </a:extLst>
                </p14:cNvPr>
                <p14:cNvContentPartPr/>
                <p14:nvPr/>
              </p14:nvContentPartPr>
              <p14:xfrm>
                <a:off x="7063372" y="3659963"/>
                <a:ext cx="568080" cy="802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73DD698-3411-3A76-1729-61957CB9B83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55812" y="3652403"/>
                  <a:ext cx="583200" cy="9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BA16F979-CAAF-6D02-D22F-11B9CE0FEA60}"/>
                  </a:ext>
                </a:extLst>
              </p14:cNvPr>
              <p14:cNvContentPartPr/>
              <p14:nvPr/>
            </p14:nvContentPartPr>
            <p14:xfrm>
              <a:off x="3095812" y="2252363"/>
              <a:ext cx="601560" cy="68040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BA16F979-CAAF-6D02-D22F-11B9CE0FEA6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088252" y="2244803"/>
                <a:ext cx="616680" cy="69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EA94D419-A700-8837-197C-0B0ACE676223}"/>
              </a:ext>
            </a:extLst>
          </p:cNvPr>
          <p:cNvGrpSpPr/>
          <p:nvPr/>
        </p:nvGrpSpPr>
        <p:grpSpPr>
          <a:xfrm>
            <a:off x="5868532" y="2728643"/>
            <a:ext cx="1362960" cy="123480"/>
            <a:chOff x="5868532" y="2728643"/>
            <a:chExt cx="1362960" cy="12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80E183A-DA90-D3DD-C7FF-3DE940E4C123}"/>
                    </a:ext>
                  </a:extLst>
                </p14:cNvPr>
                <p14:cNvContentPartPr/>
                <p14:nvPr/>
              </p14:nvContentPartPr>
              <p14:xfrm>
                <a:off x="5868532" y="2813603"/>
                <a:ext cx="124560" cy="38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80E183A-DA90-D3DD-C7FF-3DE940E4C12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60972" y="2806043"/>
                  <a:ext cx="1396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DF64421-5F98-8AF0-8AE7-7DA451AB0D04}"/>
                    </a:ext>
                  </a:extLst>
                </p14:cNvPr>
                <p14:cNvContentPartPr/>
                <p14:nvPr/>
              </p14:nvContentPartPr>
              <p14:xfrm>
                <a:off x="5904892" y="2728643"/>
                <a:ext cx="1326600" cy="123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DF64421-5F98-8AF0-8AE7-7DA451AB0D0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897332" y="2721083"/>
                  <a:ext cx="1341720" cy="1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70D81BFB-A38A-447C-2A85-E3F0F834A9CB}"/>
                  </a:ext>
                </a:extLst>
              </p14:cNvPr>
              <p14:cNvContentPartPr/>
              <p14:nvPr/>
            </p14:nvContentPartPr>
            <p14:xfrm>
              <a:off x="7226812" y="4574723"/>
              <a:ext cx="1064520" cy="9612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70D81BFB-A38A-447C-2A85-E3F0F834A9C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219252" y="4567163"/>
                <a:ext cx="10796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6C5EE43F-25CB-AA8D-29C9-E28733E7B5FA}"/>
                  </a:ext>
                </a:extLst>
              </p14:cNvPr>
              <p14:cNvContentPartPr/>
              <p14:nvPr/>
            </p14:nvContentPartPr>
            <p14:xfrm>
              <a:off x="9342172" y="4624403"/>
              <a:ext cx="1395000" cy="15768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6C5EE43F-25CB-AA8D-29C9-E28733E7B5F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334972" y="4617203"/>
                <a:ext cx="1410120" cy="17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o 40">
            <a:extLst>
              <a:ext uri="{FF2B5EF4-FFF2-40B4-BE49-F238E27FC236}">
                <a16:creationId xmlns:a16="http://schemas.microsoft.com/office/drawing/2014/main" id="{725726D7-2524-FE1B-79B9-FA754F79B245}"/>
              </a:ext>
            </a:extLst>
          </p:cNvPr>
          <p:cNvGrpSpPr/>
          <p:nvPr/>
        </p:nvGrpSpPr>
        <p:grpSpPr>
          <a:xfrm>
            <a:off x="3583612" y="786083"/>
            <a:ext cx="732600" cy="835920"/>
            <a:chOff x="3583612" y="786083"/>
            <a:chExt cx="732600" cy="83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A0C08B1-141D-6DBB-ED6A-72FA07ADC307}"/>
                    </a:ext>
                  </a:extLst>
                </p14:cNvPr>
                <p14:cNvContentPartPr/>
                <p14:nvPr/>
              </p14:nvContentPartPr>
              <p14:xfrm>
                <a:off x="3682612" y="1138163"/>
                <a:ext cx="160920" cy="483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A0C08B1-141D-6DBB-ED6A-72FA07ADC30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675052" y="1130603"/>
                  <a:ext cx="176040" cy="49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3A5989B-F185-7D36-9F39-A1F9C387FC84}"/>
                    </a:ext>
                  </a:extLst>
                </p14:cNvPr>
                <p14:cNvContentPartPr/>
                <p14:nvPr/>
              </p14:nvContentPartPr>
              <p14:xfrm>
                <a:off x="3898252" y="994163"/>
                <a:ext cx="179640" cy="6087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3A5989B-F185-7D36-9F39-A1F9C387FC8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891052" y="986603"/>
                  <a:ext cx="194760" cy="62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DCA4DF4-DB89-0821-743E-F47BB251ED6B}"/>
                    </a:ext>
                  </a:extLst>
                </p14:cNvPr>
                <p14:cNvContentPartPr/>
                <p14:nvPr/>
              </p14:nvContentPartPr>
              <p14:xfrm>
                <a:off x="4101652" y="1066163"/>
                <a:ext cx="214560" cy="449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DCA4DF4-DB89-0821-743E-F47BB251ED6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94092" y="1058603"/>
                  <a:ext cx="22968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0CB2458-DB98-808A-0859-B133A6FF2779}"/>
                    </a:ext>
                  </a:extLst>
                </p14:cNvPr>
                <p14:cNvContentPartPr/>
                <p14:nvPr/>
              </p14:nvContentPartPr>
              <p14:xfrm>
                <a:off x="3649132" y="904163"/>
                <a:ext cx="110880" cy="136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0CB2458-DB98-808A-0859-B133A6FF277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41572" y="896603"/>
                  <a:ext cx="1260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F60E79C-D1A6-BA02-2359-F6FB8FC94F7E}"/>
                    </a:ext>
                  </a:extLst>
                </p14:cNvPr>
                <p14:cNvContentPartPr/>
                <p14:nvPr/>
              </p14:nvContentPartPr>
              <p14:xfrm>
                <a:off x="3583612" y="786083"/>
                <a:ext cx="280800" cy="295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F60E79C-D1A6-BA02-2359-F6FB8FC94F7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76052" y="778883"/>
                  <a:ext cx="295920" cy="310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88" name="Screenshot 2024-10-16 alle 10.26.20.png" descr="Screenshot 2024-10-16 alle 10.26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486" y="812664"/>
            <a:ext cx="8949663" cy="454941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7D8CBDF-CA56-7528-13ED-E718FCD9355C}"/>
                  </a:ext>
                </a:extLst>
              </p14:cNvPr>
              <p14:cNvContentPartPr/>
              <p14:nvPr/>
            </p14:nvContentPartPr>
            <p14:xfrm>
              <a:off x="3434572" y="1302323"/>
              <a:ext cx="280080" cy="371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7D8CBDF-CA56-7528-13ED-E718FCD935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27012" y="1294763"/>
                <a:ext cx="295200" cy="38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C5CBE380-93EA-EE5E-913E-7A77768B1F5B}"/>
              </a:ext>
            </a:extLst>
          </p:cNvPr>
          <p:cNvGrpSpPr/>
          <p:nvPr/>
        </p:nvGrpSpPr>
        <p:grpSpPr>
          <a:xfrm>
            <a:off x="3660292" y="2403923"/>
            <a:ext cx="83880" cy="283320"/>
            <a:chOff x="3660292" y="2403923"/>
            <a:chExt cx="83880" cy="28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6CA5356-A6A6-3038-A9A3-2E729C2A0385}"/>
                    </a:ext>
                  </a:extLst>
                </p14:cNvPr>
                <p14:cNvContentPartPr/>
                <p14:nvPr/>
              </p14:nvContentPartPr>
              <p14:xfrm>
                <a:off x="3660292" y="2403923"/>
                <a:ext cx="34920" cy="210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6CA5356-A6A6-3038-A9A3-2E729C2A038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52732" y="2396363"/>
                  <a:ext cx="500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0C2EA43-F251-E20B-2668-823C72180D7C}"/>
                    </a:ext>
                  </a:extLst>
                </p14:cNvPr>
                <p14:cNvContentPartPr/>
                <p14:nvPr/>
              </p14:nvContentPartPr>
              <p14:xfrm>
                <a:off x="3667852" y="2515523"/>
                <a:ext cx="56160" cy="10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0C2EA43-F251-E20B-2668-823C72180D7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60292" y="2507963"/>
                  <a:ext cx="712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C038E47-5C61-3EF7-28A8-FA10F41A1666}"/>
                    </a:ext>
                  </a:extLst>
                </p14:cNvPr>
                <p14:cNvContentPartPr/>
                <p14:nvPr/>
              </p14:nvContentPartPr>
              <p14:xfrm>
                <a:off x="3709252" y="2428763"/>
                <a:ext cx="34920" cy="258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C038E47-5C61-3EF7-28A8-FA10F41A166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01692" y="2421203"/>
                  <a:ext cx="50040" cy="27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C3510780-726D-3FC0-6DD2-BBF81A173E7B}"/>
              </a:ext>
            </a:extLst>
          </p:cNvPr>
          <p:cNvGrpSpPr/>
          <p:nvPr/>
        </p:nvGrpSpPr>
        <p:grpSpPr>
          <a:xfrm>
            <a:off x="6531292" y="2828723"/>
            <a:ext cx="1393200" cy="499320"/>
            <a:chOff x="6531292" y="2828723"/>
            <a:chExt cx="1393200" cy="49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1128661-A1E3-4CF0-F831-B4EB6E5E609D}"/>
                    </a:ext>
                  </a:extLst>
                </p14:cNvPr>
                <p14:cNvContentPartPr/>
                <p14:nvPr/>
              </p14:nvContentPartPr>
              <p14:xfrm>
                <a:off x="6773572" y="2828723"/>
                <a:ext cx="36000" cy="2203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1128661-A1E3-4CF0-F831-B4EB6E5E609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66012" y="2821163"/>
                  <a:ext cx="511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80A92BF-14F6-3779-8512-38FC37C62BFB}"/>
                    </a:ext>
                  </a:extLst>
                </p14:cNvPr>
                <p14:cNvContentPartPr/>
                <p14:nvPr/>
              </p14:nvContentPartPr>
              <p14:xfrm>
                <a:off x="6531292" y="3003683"/>
                <a:ext cx="501840" cy="313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80A92BF-14F6-3779-8512-38FC37C62BF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23732" y="2996123"/>
                  <a:ext cx="5166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1FDC877-C3A1-BB0B-BCFC-569BCA286C6A}"/>
                    </a:ext>
                  </a:extLst>
                </p14:cNvPr>
                <p14:cNvContentPartPr/>
                <p14:nvPr/>
              </p14:nvContentPartPr>
              <p14:xfrm>
                <a:off x="6665932" y="3057683"/>
                <a:ext cx="111960" cy="204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1FDC877-C3A1-BB0B-BCFC-569BCA286C6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658372" y="3050123"/>
                  <a:ext cx="1270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4E0F059-64F9-373C-40E5-9D73A59585E8}"/>
                    </a:ext>
                  </a:extLst>
                </p14:cNvPr>
                <p14:cNvContentPartPr/>
                <p14:nvPr/>
              </p14:nvContentPartPr>
              <p14:xfrm>
                <a:off x="6776452" y="3039683"/>
                <a:ext cx="67680" cy="266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4E0F059-64F9-373C-40E5-9D73A59585E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68892" y="3032123"/>
                  <a:ext cx="828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0A1478B-923D-355B-D631-A6ED8CF25B26}"/>
                    </a:ext>
                  </a:extLst>
                </p14:cNvPr>
                <p14:cNvContentPartPr/>
                <p14:nvPr/>
              </p14:nvContentPartPr>
              <p14:xfrm>
                <a:off x="6979492" y="2977763"/>
                <a:ext cx="47520" cy="350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0A1478B-923D-355B-D631-A6ED8CF25B2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71932" y="2970203"/>
                  <a:ext cx="6264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4517A87-CA5B-7419-CDC8-A7EC461D5A63}"/>
                    </a:ext>
                  </a:extLst>
                </p14:cNvPr>
                <p14:cNvContentPartPr/>
                <p14:nvPr/>
              </p14:nvContentPartPr>
              <p14:xfrm>
                <a:off x="7024492" y="3118883"/>
                <a:ext cx="269640" cy="64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4517A87-CA5B-7419-CDC8-A7EC461D5A6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16932" y="3111323"/>
                  <a:ext cx="2847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DAE3E32-23A8-4B35-182E-8A44B7DCA457}"/>
                    </a:ext>
                  </a:extLst>
                </p14:cNvPr>
                <p14:cNvContentPartPr/>
                <p14:nvPr/>
              </p14:nvContentPartPr>
              <p14:xfrm>
                <a:off x="7291612" y="2992523"/>
                <a:ext cx="249480" cy="363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DAE3E32-23A8-4B35-182E-8A44B7DCA45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84052" y="2985323"/>
                  <a:ext cx="264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B6B2E06-2DF6-6B0E-30E4-43EB1909EB01}"/>
                    </a:ext>
                  </a:extLst>
                </p14:cNvPr>
                <p14:cNvContentPartPr/>
                <p14:nvPr/>
              </p14:nvContentPartPr>
              <p14:xfrm>
                <a:off x="7317532" y="3031763"/>
                <a:ext cx="100440" cy="168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B6B2E06-2DF6-6B0E-30E4-43EB1909EB0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10332" y="3024203"/>
                  <a:ext cx="1152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46EC19E-3765-9E80-BA8F-3DA99C38EC57}"/>
                    </a:ext>
                  </a:extLst>
                </p14:cNvPr>
                <p14:cNvContentPartPr/>
                <p14:nvPr/>
              </p14:nvContentPartPr>
              <p14:xfrm>
                <a:off x="7414732" y="3045803"/>
                <a:ext cx="78120" cy="1645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46EC19E-3765-9E80-BA8F-3DA99C38EC5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407172" y="3038243"/>
                  <a:ext cx="932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A874362-D597-8FC4-CEE5-359CE053F156}"/>
                    </a:ext>
                  </a:extLst>
                </p14:cNvPr>
                <p14:cNvContentPartPr/>
                <p14:nvPr/>
              </p14:nvContentPartPr>
              <p14:xfrm>
                <a:off x="7587892" y="2992523"/>
                <a:ext cx="56880" cy="2685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A874362-D597-8FC4-CEE5-359CE053F15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80332" y="2985323"/>
                  <a:ext cx="720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40973AC-7031-6560-D165-CEA7B10E5967}"/>
                    </a:ext>
                  </a:extLst>
                </p14:cNvPr>
                <p14:cNvContentPartPr/>
                <p14:nvPr/>
              </p14:nvContentPartPr>
              <p14:xfrm>
                <a:off x="7615612" y="3107723"/>
                <a:ext cx="308880" cy="72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40973AC-7031-6560-D165-CEA7B10E596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08052" y="3100163"/>
                  <a:ext cx="324000" cy="8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FF98DF28-DDB4-213B-375B-55A1A80DED5D}"/>
                  </a:ext>
                </a:extLst>
              </p14:cNvPr>
              <p14:cNvContentPartPr/>
              <p14:nvPr/>
            </p14:nvContentPartPr>
            <p14:xfrm>
              <a:off x="1382932" y="550283"/>
              <a:ext cx="380880" cy="5691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FF98DF28-DDB4-213B-375B-55A1A80DED5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375732" y="542723"/>
                <a:ext cx="396000" cy="58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8CFEA045-3C91-5284-A055-02B0D51A2912}"/>
              </a:ext>
            </a:extLst>
          </p:cNvPr>
          <p:cNvGrpSpPr/>
          <p:nvPr/>
        </p:nvGrpSpPr>
        <p:grpSpPr>
          <a:xfrm>
            <a:off x="2029132" y="603203"/>
            <a:ext cx="282960" cy="286920"/>
            <a:chOff x="2029132" y="603203"/>
            <a:chExt cx="282960" cy="28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AFA3862-4DAC-BA68-FD8B-0AD2482592EE}"/>
                    </a:ext>
                  </a:extLst>
                </p14:cNvPr>
                <p14:cNvContentPartPr/>
                <p14:nvPr/>
              </p14:nvContentPartPr>
              <p14:xfrm>
                <a:off x="2029132" y="723443"/>
                <a:ext cx="155880" cy="166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AFA3862-4DAC-BA68-FD8B-0AD2482592E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021572" y="715883"/>
                  <a:ext cx="1710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D0B9616-90EF-542B-94BC-E52BBE83E072}"/>
                    </a:ext>
                  </a:extLst>
                </p14:cNvPr>
                <p14:cNvContentPartPr/>
                <p14:nvPr/>
              </p14:nvContentPartPr>
              <p14:xfrm>
                <a:off x="2182852" y="603203"/>
                <a:ext cx="129240" cy="565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D0B9616-90EF-542B-94BC-E52BBE83E07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175292" y="595643"/>
                  <a:ext cx="14436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ED02DCFC-ECFA-0C5F-E5C6-6EEE8461B4AA}"/>
              </a:ext>
            </a:extLst>
          </p:cNvPr>
          <p:cNvGrpSpPr/>
          <p:nvPr/>
        </p:nvGrpSpPr>
        <p:grpSpPr>
          <a:xfrm>
            <a:off x="2501092" y="543083"/>
            <a:ext cx="727200" cy="330840"/>
            <a:chOff x="2501092" y="543083"/>
            <a:chExt cx="727200" cy="33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E049BA8-2957-CB10-426C-36C94251A25C}"/>
                    </a:ext>
                  </a:extLst>
                </p14:cNvPr>
                <p14:cNvContentPartPr/>
                <p14:nvPr/>
              </p14:nvContentPartPr>
              <p14:xfrm>
                <a:off x="2501092" y="633443"/>
                <a:ext cx="91800" cy="2404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E049BA8-2957-CB10-426C-36C94251A25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93532" y="625883"/>
                  <a:ext cx="1069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38809B1-02DA-C18C-BE87-6D132D6503CB}"/>
                    </a:ext>
                  </a:extLst>
                </p14:cNvPr>
                <p14:cNvContentPartPr/>
                <p14:nvPr/>
              </p14:nvContentPartPr>
              <p14:xfrm>
                <a:off x="2658772" y="700403"/>
                <a:ext cx="179280" cy="139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38809B1-02DA-C18C-BE87-6D132D6503C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651212" y="692843"/>
                  <a:ext cx="1940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7B68BF1-75BE-12E4-A8A6-63FA3623D27B}"/>
                    </a:ext>
                  </a:extLst>
                </p14:cNvPr>
                <p14:cNvContentPartPr/>
                <p14:nvPr/>
              </p14:nvContentPartPr>
              <p14:xfrm>
                <a:off x="2790172" y="668363"/>
                <a:ext cx="129240" cy="178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7B68BF1-75BE-12E4-A8A6-63FA3623D27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82972" y="660803"/>
                  <a:ext cx="1443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DEAC3C3-16E7-3BA8-D3C2-E5580E3F4715}"/>
                    </a:ext>
                  </a:extLst>
                </p14:cNvPr>
                <p14:cNvContentPartPr/>
                <p14:nvPr/>
              </p14:nvContentPartPr>
              <p14:xfrm>
                <a:off x="2958652" y="561443"/>
                <a:ext cx="44280" cy="2462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DEAC3C3-16E7-3BA8-D3C2-E5580E3F471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51092" y="553883"/>
                  <a:ext cx="590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1FF2EA5-7CF4-CAC9-F8A7-5839261603CC}"/>
                    </a:ext>
                  </a:extLst>
                </p14:cNvPr>
                <p14:cNvContentPartPr/>
                <p14:nvPr/>
              </p14:nvContentPartPr>
              <p14:xfrm>
                <a:off x="3053692" y="543083"/>
                <a:ext cx="11880" cy="246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1FF2EA5-7CF4-CAC9-F8A7-5839261603C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46132" y="535883"/>
                  <a:ext cx="2700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682407B-BBC6-4144-CB1D-F597BAB18EE7}"/>
                    </a:ext>
                  </a:extLst>
                </p14:cNvPr>
                <p14:cNvContentPartPr/>
                <p14:nvPr/>
              </p14:nvContentPartPr>
              <p14:xfrm>
                <a:off x="3086452" y="723443"/>
                <a:ext cx="141840" cy="115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682407B-BBC6-4144-CB1D-F597BAB18EE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78892" y="715883"/>
                  <a:ext cx="15660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8EEF5933-4F36-44CC-A410-DBF7F86B374B}"/>
              </a:ext>
            </a:extLst>
          </p:cNvPr>
          <p:cNvGrpSpPr/>
          <p:nvPr/>
        </p:nvGrpSpPr>
        <p:grpSpPr>
          <a:xfrm>
            <a:off x="3685132" y="574403"/>
            <a:ext cx="638640" cy="379440"/>
            <a:chOff x="3685132" y="574403"/>
            <a:chExt cx="638640" cy="37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94075E1-E127-335E-6458-217246A2252B}"/>
                    </a:ext>
                  </a:extLst>
                </p14:cNvPr>
                <p14:cNvContentPartPr/>
                <p14:nvPr/>
              </p14:nvContentPartPr>
              <p14:xfrm>
                <a:off x="3685132" y="625163"/>
                <a:ext cx="159120" cy="328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94075E1-E127-335E-6458-217246A2252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77572" y="617603"/>
                  <a:ext cx="17424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F172AF1-0054-1B94-CDBB-15E1AD0E918A}"/>
                    </a:ext>
                  </a:extLst>
                </p14:cNvPr>
                <p14:cNvContentPartPr/>
                <p14:nvPr/>
              </p14:nvContentPartPr>
              <p14:xfrm>
                <a:off x="3901492" y="671243"/>
                <a:ext cx="33840" cy="171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F172AF1-0054-1B94-CDBB-15E1AD0E918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893932" y="663683"/>
                  <a:ext cx="489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1C116AB-8C34-45F0-C06A-055B73FEC4C4}"/>
                    </a:ext>
                  </a:extLst>
                </p14:cNvPr>
                <p14:cNvContentPartPr/>
                <p14:nvPr/>
              </p14:nvContentPartPr>
              <p14:xfrm>
                <a:off x="4060972" y="705443"/>
                <a:ext cx="118440" cy="1544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1C116AB-8C34-45F0-C06A-055B73FEC4C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053412" y="697883"/>
                  <a:ext cx="133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82B1D0C-B7FC-9841-7D36-907E3CC9585C}"/>
                    </a:ext>
                  </a:extLst>
                </p14:cNvPr>
                <p14:cNvContentPartPr/>
                <p14:nvPr/>
              </p14:nvContentPartPr>
              <p14:xfrm>
                <a:off x="4202452" y="574403"/>
                <a:ext cx="121320" cy="54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82B1D0C-B7FC-9841-7D36-907E3CC9585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94892" y="566843"/>
                  <a:ext cx="13644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FB1E5CA8-7221-AECA-7B56-8AD096AB6652}"/>
              </a:ext>
            </a:extLst>
          </p:cNvPr>
          <p:cNvGrpSpPr/>
          <p:nvPr/>
        </p:nvGrpSpPr>
        <p:grpSpPr>
          <a:xfrm>
            <a:off x="4761892" y="525083"/>
            <a:ext cx="1583280" cy="498741"/>
            <a:chOff x="4761892" y="525083"/>
            <a:chExt cx="1583280" cy="49874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73431D7-8410-872F-6752-44AD0AEAA95A}"/>
                    </a:ext>
                  </a:extLst>
                </p14:cNvPr>
                <p14:cNvContentPartPr/>
                <p14:nvPr/>
              </p14:nvContentPartPr>
              <p14:xfrm>
                <a:off x="4780612" y="542363"/>
                <a:ext cx="198000" cy="316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73431D7-8410-872F-6752-44AD0AEAA95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773052" y="534803"/>
                  <a:ext cx="2131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6622D67-90C6-AF11-5563-9B53F8020E9D}"/>
                    </a:ext>
                  </a:extLst>
                </p14:cNvPr>
                <p14:cNvContentPartPr/>
                <p14:nvPr/>
              </p14:nvContentPartPr>
              <p14:xfrm>
                <a:off x="5043412" y="691403"/>
                <a:ext cx="188640" cy="200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6622D67-90C6-AF11-5563-9B53F8020E9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035852" y="683843"/>
                  <a:ext cx="2037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B0A9F72-90F0-A6FE-4273-031304D12205}"/>
                    </a:ext>
                  </a:extLst>
                </p14:cNvPr>
                <p14:cNvContentPartPr/>
                <p14:nvPr/>
              </p14:nvContentPartPr>
              <p14:xfrm>
                <a:off x="5281732" y="525083"/>
                <a:ext cx="72360" cy="354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B0A9F72-90F0-A6FE-4273-031304D1220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274172" y="517523"/>
                  <a:ext cx="8748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C2677F8-87A7-E981-A1C9-80CC68C607FF}"/>
                    </a:ext>
                  </a:extLst>
                </p14:cNvPr>
                <p14:cNvContentPartPr/>
                <p14:nvPr/>
              </p14:nvContentPartPr>
              <p14:xfrm>
                <a:off x="5382892" y="703283"/>
                <a:ext cx="25200" cy="138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C2677F8-87A7-E981-A1C9-80CC68C607F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75332" y="695723"/>
                  <a:ext cx="403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0A1E5A9-71A9-5219-6BE4-5480CDD80805}"/>
                    </a:ext>
                  </a:extLst>
                </p14:cNvPr>
                <p14:cNvContentPartPr/>
                <p14:nvPr/>
              </p14:nvContentPartPr>
              <p14:xfrm>
                <a:off x="5466412" y="655403"/>
                <a:ext cx="110880" cy="164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0A1E5A9-71A9-5219-6BE4-5480CDD8080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458852" y="647843"/>
                  <a:ext cx="1260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F9A7D0E-FB4E-0552-1D23-4A5BB151CDFF}"/>
                    </a:ext>
                  </a:extLst>
                </p14:cNvPr>
                <p14:cNvContentPartPr/>
                <p14:nvPr/>
              </p14:nvContentPartPr>
              <p14:xfrm>
                <a:off x="5613292" y="662243"/>
                <a:ext cx="118440" cy="1432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F9A7D0E-FB4E-0552-1D23-4A5BB151CDF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06092" y="654683"/>
                  <a:ext cx="1335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C7AB00E-8D0D-3F61-4066-53E66EBFD977}"/>
                    </a:ext>
                  </a:extLst>
                </p14:cNvPr>
                <p14:cNvContentPartPr/>
                <p14:nvPr/>
              </p14:nvContentPartPr>
              <p14:xfrm>
                <a:off x="5760532" y="586283"/>
                <a:ext cx="27360" cy="2084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C7AB00E-8D0D-3F61-4066-53E66EBFD97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52972" y="578723"/>
                  <a:ext cx="424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D0CAC18-6119-C3B8-7705-FF7146FA2389}"/>
                    </a:ext>
                  </a:extLst>
                </p14:cNvPr>
                <p14:cNvContentPartPr/>
                <p14:nvPr/>
              </p14:nvContentPartPr>
              <p14:xfrm>
                <a:off x="5743252" y="691403"/>
                <a:ext cx="99360" cy="284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D0CAC18-6119-C3B8-7705-FF7146FA238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35692" y="683843"/>
                  <a:ext cx="1144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BDFBAD6-1BFB-A4F8-8B2C-C31FD523667C}"/>
                    </a:ext>
                  </a:extLst>
                </p14:cNvPr>
                <p14:cNvContentPartPr/>
                <p14:nvPr/>
              </p14:nvContentPartPr>
              <p14:xfrm>
                <a:off x="5875732" y="688163"/>
                <a:ext cx="95400" cy="1875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BDFBAD6-1BFB-A4F8-8B2C-C31FD523667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68172" y="680603"/>
                  <a:ext cx="110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9C2FD578-CC62-5D92-5199-62814A77594D}"/>
                    </a:ext>
                  </a:extLst>
                </p14:cNvPr>
                <p14:cNvContentPartPr/>
                <p14:nvPr/>
              </p14:nvContentPartPr>
              <p14:xfrm>
                <a:off x="4761892" y="933464"/>
                <a:ext cx="1583280" cy="903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9C2FD578-CC62-5D92-5199-62814A77594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754332" y="925904"/>
                  <a:ext cx="1598400" cy="10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D550B3CC-9F1C-92F3-FBD3-FD07C1D57F41}"/>
                  </a:ext>
                </a:extLst>
              </p14:cNvPr>
              <p14:cNvContentPartPr/>
              <p14:nvPr/>
            </p14:nvContentPartPr>
            <p14:xfrm>
              <a:off x="4856932" y="1125344"/>
              <a:ext cx="1496880" cy="9252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D550B3CC-9F1C-92F3-FBD3-FD07C1D57F41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4849372" y="1117784"/>
                <a:ext cx="151200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A76B9430-F313-4D31-F016-53A73105AF9D}"/>
                  </a:ext>
                </a:extLst>
              </p14:cNvPr>
              <p14:cNvContentPartPr/>
              <p14:nvPr/>
            </p14:nvContentPartPr>
            <p14:xfrm>
              <a:off x="6478012" y="3444824"/>
              <a:ext cx="1526400" cy="17928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A76B9430-F313-4D31-F016-53A73105AF9D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470452" y="3437264"/>
                <a:ext cx="1541160" cy="194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51" name="Screenshot 2024-10-16 alle 10.27.25.png" descr="Screenshot 2024-10-16 alle 10.27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395" y="1266591"/>
            <a:ext cx="10123846" cy="386777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C79AFB59-25AD-AC94-663F-034683C6EE46}"/>
              </a:ext>
            </a:extLst>
          </p:cNvPr>
          <p:cNvGrpSpPr/>
          <p:nvPr/>
        </p:nvGrpSpPr>
        <p:grpSpPr>
          <a:xfrm>
            <a:off x="630892" y="589304"/>
            <a:ext cx="868320" cy="937800"/>
            <a:chOff x="630892" y="589304"/>
            <a:chExt cx="868320" cy="93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D4288C7-0DEE-0058-6E9E-DBAECF5CAF59}"/>
                    </a:ext>
                  </a:extLst>
                </p14:cNvPr>
                <p14:cNvContentPartPr/>
                <p14:nvPr/>
              </p14:nvContentPartPr>
              <p14:xfrm>
                <a:off x="1028332" y="739424"/>
                <a:ext cx="42480" cy="2512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D4288C7-0DEE-0058-6E9E-DBAECF5CAF5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20772" y="731864"/>
                  <a:ext cx="576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0AB1A19-5287-B533-D52E-745F2229497D}"/>
                    </a:ext>
                  </a:extLst>
                </p14:cNvPr>
                <p14:cNvContentPartPr/>
                <p14:nvPr/>
              </p14:nvContentPartPr>
              <p14:xfrm>
                <a:off x="1013932" y="1148384"/>
                <a:ext cx="59040" cy="91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0AB1A19-5287-B533-D52E-745F222949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06372" y="1140824"/>
                  <a:ext cx="74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267542E-F654-CDF3-2228-20D527E36125}"/>
                    </a:ext>
                  </a:extLst>
                </p14:cNvPr>
                <p14:cNvContentPartPr/>
                <p14:nvPr/>
              </p14:nvContentPartPr>
              <p14:xfrm>
                <a:off x="630892" y="589304"/>
                <a:ext cx="868320" cy="9378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267542E-F654-CDF3-2228-20D527E3612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23332" y="581744"/>
                  <a:ext cx="883440" cy="9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37E39339-2EB0-384F-F60E-C0453A9D3952}"/>
              </a:ext>
            </a:extLst>
          </p:cNvPr>
          <p:cNvGrpSpPr/>
          <p:nvPr/>
        </p:nvGrpSpPr>
        <p:grpSpPr>
          <a:xfrm>
            <a:off x="5514292" y="1105544"/>
            <a:ext cx="1106640" cy="601200"/>
            <a:chOff x="5514292" y="1105544"/>
            <a:chExt cx="1106640" cy="60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2CB6C5D-84DE-7C6C-6E90-3FC28FA318E7}"/>
                    </a:ext>
                  </a:extLst>
                </p14:cNvPr>
                <p14:cNvContentPartPr/>
                <p14:nvPr/>
              </p14:nvContentPartPr>
              <p14:xfrm>
                <a:off x="5514292" y="1105544"/>
                <a:ext cx="312840" cy="561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2CB6C5D-84DE-7C6C-6E90-3FC28FA318E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06732" y="1097984"/>
                  <a:ext cx="32796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89B94E4-8D9F-A7D9-4E23-2BFA931DD651}"/>
                    </a:ext>
                  </a:extLst>
                </p14:cNvPr>
                <p14:cNvContentPartPr/>
                <p14:nvPr/>
              </p14:nvContentPartPr>
              <p14:xfrm>
                <a:off x="5607532" y="1422344"/>
                <a:ext cx="123480" cy="2844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89B94E4-8D9F-A7D9-4E23-2BFA931DD65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599972" y="1414784"/>
                  <a:ext cx="13860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52CE0DA-EDFE-8DC3-2E63-26D75151E221}"/>
                    </a:ext>
                  </a:extLst>
                </p14:cNvPr>
                <p14:cNvContentPartPr/>
                <p14:nvPr/>
              </p14:nvContentPartPr>
              <p14:xfrm>
                <a:off x="5875012" y="1276544"/>
                <a:ext cx="61560" cy="417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52CE0DA-EDFE-8DC3-2E63-26D75151E22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867452" y="1268984"/>
                  <a:ext cx="7668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88BC02F-0782-9ED7-BBA2-4A02BB4C7D8E}"/>
                    </a:ext>
                  </a:extLst>
                </p14:cNvPr>
                <p14:cNvContentPartPr/>
                <p14:nvPr/>
              </p14:nvContentPartPr>
              <p14:xfrm>
                <a:off x="5912452" y="1492544"/>
                <a:ext cx="90720" cy="59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88BC02F-0782-9ED7-BBA2-4A02BB4C7D8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04892" y="1484984"/>
                  <a:ext cx="1058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E14935D-7B9A-32F8-19B1-25990EFBB90B}"/>
                    </a:ext>
                  </a:extLst>
                </p14:cNvPr>
                <p14:cNvContentPartPr/>
                <p14:nvPr/>
              </p14:nvContentPartPr>
              <p14:xfrm>
                <a:off x="6143212" y="1224344"/>
                <a:ext cx="133920" cy="341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E14935D-7B9A-32F8-19B1-25990EFBB90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135652" y="1216784"/>
                  <a:ext cx="1490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FABB983-CC51-758D-79B1-8D1B0F979D6E}"/>
                    </a:ext>
                  </a:extLst>
                </p14:cNvPr>
                <p14:cNvContentPartPr/>
                <p14:nvPr/>
              </p14:nvContentPartPr>
              <p14:xfrm>
                <a:off x="6381532" y="1273304"/>
                <a:ext cx="26280" cy="367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FABB983-CC51-758D-79B1-8D1B0F979D6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73972" y="1266104"/>
                  <a:ext cx="4140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AD647CF-B11D-FEFE-7BF8-861D8A86B1E1}"/>
                    </a:ext>
                  </a:extLst>
                </p14:cNvPr>
                <p14:cNvContentPartPr/>
                <p14:nvPr/>
              </p14:nvContentPartPr>
              <p14:xfrm>
                <a:off x="6397732" y="1492544"/>
                <a:ext cx="223200" cy="60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AD647CF-B11D-FEFE-7BF8-861D8A86B1E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90172" y="1484984"/>
                  <a:ext cx="23832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A14FE972-0DAF-8501-0B82-87CA94F388D4}"/>
                  </a:ext>
                </a:extLst>
              </p14:cNvPr>
              <p14:cNvContentPartPr/>
              <p14:nvPr/>
            </p14:nvContentPartPr>
            <p14:xfrm>
              <a:off x="5549212" y="3524744"/>
              <a:ext cx="1379880" cy="10440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A14FE972-0DAF-8501-0B82-87CA94F388D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541652" y="3517184"/>
                <a:ext cx="1395000" cy="11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DBD29D81-4B06-26B0-828D-EE032462ABFE}"/>
              </a:ext>
            </a:extLst>
          </p:cNvPr>
          <p:cNvGrpSpPr/>
          <p:nvPr/>
        </p:nvGrpSpPr>
        <p:grpSpPr>
          <a:xfrm>
            <a:off x="5358772" y="670304"/>
            <a:ext cx="1350720" cy="299160"/>
            <a:chOff x="5358772" y="670304"/>
            <a:chExt cx="1350720" cy="29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6AE5F0F-063D-A283-29D3-F86E69E0D6F1}"/>
                    </a:ext>
                  </a:extLst>
                </p14:cNvPr>
                <p14:cNvContentPartPr/>
                <p14:nvPr/>
              </p14:nvContentPartPr>
              <p14:xfrm>
                <a:off x="5358772" y="671384"/>
                <a:ext cx="200160" cy="2980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6AE5F0F-063D-A283-29D3-F86E69E0D6F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51212" y="663824"/>
                  <a:ext cx="2152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3F2764B-7B9B-A5A7-28C6-E2A1FC35C074}"/>
                    </a:ext>
                  </a:extLst>
                </p14:cNvPr>
                <p14:cNvContentPartPr/>
                <p14:nvPr/>
              </p14:nvContentPartPr>
              <p14:xfrm>
                <a:off x="5698972" y="698384"/>
                <a:ext cx="219600" cy="2138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3F2764B-7B9B-A5A7-28C6-E2A1FC35C07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691412" y="690824"/>
                  <a:ext cx="2347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BAE8564-87F8-B3B4-2EF1-83A725B6F6A0}"/>
                    </a:ext>
                  </a:extLst>
                </p14:cNvPr>
                <p14:cNvContentPartPr/>
                <p14:nvPr/>
              </p14:nvContentPartPr>
              <p14:xfrm>
                <a:off x="6099652" y="670304"/>
                <a:ext cx="193680" cy="2739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BAE8564-87F8-B3B4-2EF1-83A725B6F6A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92092" y="662744"/>
                  <a:ext cx="20880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ABBEA90-2C55-AC97-D6E5-50666ABAE66C}"/>
                    </a:ext>
                  </a:extLst>
                </p14:cNvPr>
                <p14:cNvContentPartPr/>
                <p14:nvPr/>
              </p14:nvContentPartPr>
              <p14:xfrm>
                <a:off x="6522652" y="679304"/>
                <a:ext cx="186840" cy="2390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ABBEA90-2C55-AC97-D6E5-50666ABAE66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515092" y="671744"/>
                  <a:ext cx="201960" cy="25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8CE847C5-F59B-AB2D-26B9-6FDF5D31C610}"/>
              </a:ext>
            </a:extLst>
          </p:cNvPr>
          <p:cNvGrpSpPr/>
          <p:nvPr/>
        </p:nvGrpSpPr>
        <p:grpSpPr>
          <a:xfrm>
            <a:off x="3010492" y="5186144"/>
            <a:ext cx="807840" cy="708840"/>
            <a:chOff x="3010492" y="5186144"/>
            <a:chExt cx="807840" cy="70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DF2C57C-11E9-AECA-86EC-5EAE4C50870A}"/>
                    </a:ext>
                  </a:extLst>
                </p14:cNvPr>
                <p14:cNvContentPartPr/>
                <p14:nvPr/>
              </p14:nvContentPartPr>
              <p14:xfrm>
                <a:off x="3010492" y="5340584"/>
                <a:ext cx="198360" cy="5544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DF2C57C-11E9-AECA-86EC-5EAE4C50870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02932" y="5333024"/>
                  <a:ext cx="21348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895B1ED-455D-27C6-E604-11717D9140F0}"/>
                    </a:ext>
                  </a:extLst>
                </p14:cNvPr>
                <p14:cNvContentPartPr/>
                <p14:nvPr/>
              </p14:nvContentPartPr>
              <p14:xfrm>
                <a:off x="3241972" y="5439224"/>
                <a:ext cx="197280" cy="1814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895B1ED-455D-27C6-E604-11717D9140F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234412" y="5431664"/>
                  <a:ext cx="2124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7D0C6D4-5D2E-C2C9-0528-D6B77077B6DA}"/>
                    </a:ext>
                  </a:extLst>
                </p14:cNvPr>
                <p14:cNvContentPartPr/>
                <p14:nvPr/>
              </p14:nvContentPartPr>
              <p14:xfrm>
                <a:off x="3470212" y="5207024"/>
                <a:ext cx="74880" cy="405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7D0C6D4-5D2E-C2C9-0528-D6B77077B6D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62652" y="5199824"/>
                  <a:ext cx="9000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650268E-5AD4-A7A0-CEB1-B8DE2FC8375C}"/>
                    </a:ext>
                  </a:extLst>
                </p14:cNvPr>
                <p14:cNvContentPartPr/>
                <p14:nvPr/>
              </p14:nvContentPartPr>
              <p14:xfrm>
                <a:off x="3609172" y="5186144"/>
                <a:ext cx="36720" cy="3546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650268E-5AD4-A7A0-CEB1-B8DE2FC8375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01612" y="5178584"/>
                  <a:ext cx="5148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94525EE-18DE-6996-CCDF-DE636E731EFE}"/>
                    </a:ext>
                  </a:extLst>
                </p14:cNvPr>
                <p14:cNvContentPartPr/>
                <p14:nvPr/>
              </p14:nvContentPartPr>
              <p14:xfrm>
                <a:off x="3677572" y="5399264"/>
                <a:ext cx="140760" cy="2408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94525EE-18DE-6996-CCDF-DE636E731EF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70012" y="5391704"/>
                  <a:ext cx="155880" cy="25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84ABB29E-FB4B-18AB-7FD5-887D0A1BE19D}"/>
              </a:ext>
            </a:extLst>
          </p:cNvPr>
          <p:cNvGrpSpPr/>
          <p:nvPr/>
        </p:nvGrpSpPr>
        <p:grpSpPr>
          <a:xfrm>
            <a:off x="7523452" y="5010104"/>
            <a:ext cx="690480" cy="326520"/>
            <a:chOff x="7523452" y="5010104"/>
            <a:chExt cx="690480" cy="32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D6CD911-6D03-20C0-B28D-93416BB70670}"/>
                    </a:ext>
                  </a:extLst>
                </p14:cNvPr>
                <p14:cNvContentPartPr/>
                <p14:nvPr/>
              </p14:nvContentPartPr>
              <p14:xfrm>
                <a:off x="7523452" y="5058344"/>
                <a:ext cx="258840" cy="223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D6CD911-6D03-20C0-B28D-93416BB7067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515892" y="5050784"/>
                  <a:ext cx="2739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408DD87-5BD6-03FB-1D78-0DC66DD85B08}"/>
                    </a:ext>
                  </a:extLst>
                </p14:cNvPr>
                <p14:cNvContentPartPr/>
                <p14:nvPr/>
              </p14:nvContentPartPr>
              <p14:xfrm>
                <a:off x="8031052" y="5010104"/>
                <a:ext cx="182880" cy="3265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408DD87-5BD6-03FB-1D78-0DC66DD85B0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023492" y="5002544"/>
                  <a:ext cx="198000" cy="34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269DC4BB-2B1E-3B7A-F1BC-7CDF5AE2D304}"/>
              </a:ext>
            </a:extLst>
          </p:cNvPr>
          <p:cNvGrpSpPr/>
          <p:nvPr/>
        </p:nvGrpSpPr>
        <p:grpSpPr>
          <a:xfrm>
            <a:off x="8130772" y="1304624"/>
            <a:ext cx="1103040" cy="390240"/>
            <a:chOff x="8130772" y="1304624"/>
            <a:chExt cx="1103040" cy="3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C19F7D4-8570-DE20-8882-D6A7EE5E9351}"/>
                    </a:ext>
                  </a:extLst>
                </p14:cNvPr>
                <p14:cNvContentPartPr/>
                <p14:nvPr/>
              </p14:nvContentPartPr>
              <p14:xfrm>
                <a:off x="8130772" y="1389584"/>
                <a:ext cx="251280" cy="3052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C19F7D4-8570-DE20-8882-D6A7EE5E935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123212" y="1382024"/>
                  <a:ext cx="26640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A7C06B6-0E7C-4BDE-F4A1-30842B6FB6D7}"/>
                    </a:ext>
                  </a:extLst>
                </p14:cNvPr>
                <p14:cNvContentPartPr/>
                <p14:nvPr/>
              </p14:nvContentPartPr>
              <p14:xfrm>
                <a:off x="8427052" y="1304624"/>
                <a:ext cx="137880" cy="347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A7C06B6-0E7C-4BDE-F4A1-30842B6FB6D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419492" y="1297064"/>
                  <a:ext cx="15300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2CCCD85-91FA-D758-1D40-ACCC29D7BEBF}"/>
                    </a:ext>
                  </a:extLst>
                </p14:cNvPr>
                <p14:cNvContentPartPr/>
                <p14:nvPr/>
              </p14:nvContentPartPr>
              <p14:xfrm>
                <a:off x="8427052" y="1600544"/>
                <a:ext cx="360" cy="3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2CCCD85-91FA-D758-1D40-ACCC29D7BEB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419492" y="159298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A1353F1-2421-C0BA-2BFD-0E32792B30F8}"/>
                    </a:ext>
                  </a:extLst>
                </p14:cNvPr>
                <p14:cNvContentPartPr/>
                <p14:nvPr/>
              </p14:nvContentPartPr>
              <p14:xfrm>
                <a:off x="8427052" y="1600544"/>
                <a:ext cx="360" cy="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A1353F1-2421-C0BA-2BFD-0E32792B30F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419492" y="159298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2A10DD4-C0BC-360F-550E-F698C5BE7EDB}"/>
                    </a:ext>
                  </a:extLst>
                </p14:cNvPr>
                <p14:cNvContentPartPr/>
                <p14:nvPr/>
              </p14:nvContentPartPr>
              <p14:xfrm>
                <a:off x="8660332" y="1328384"/>
                <a:ext cx="224280" cy="345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2A10DD4-C0BC-360F-550E-F698C5BE7ED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653132" y="1320824"/>
                  <a:ext cx="2394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F526AC8-6ED6-F5F2-DCCF-8124DD42444D}"/>
                    </a:ext>
                  </a:extLst>
                </p14:cNvPr>
                <p14:cNvContentPartPr/>
                <p14:nvPr/>
              </p14:nvContentPartPr>
              <p14:xfrm>
                <a:off x="8534692" y="1469504"/>
                <a:ext cx="135720" cy="10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F526AC8-6ED6-F5F2-DCCF-8124DD42444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527132" y="1461944"/>
                  <a:ext cx="150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6E907C0-E740-C696-8024-F2D2684E0409}"/>
                    </a:ext>
                  </a:extLst>
                </p14:cNvPr>
                <p14:cNvContentPartPr/>
                <p14:nvPr/>
              </p14:nvContentPartPr>
              <p14:xfrm>
                <a:off x="8969212" y="1347464"/>
                <a:ext cx="191160" cy="338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6E907C0-E740-C696-8024-F2D2684E040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961652" y="1339904"/>
                  <a:ext cx="2059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29E1D152-405F-DDE9-8A51-2C9D6CC77B20}"/>
                    </a:ext>
                  </a:extLst>
                </p14:cNvPr>
                <p14:cNvContentPartPr/>
                <p14:nvPr/>
              </p14:nvContentPartPr>
              <p14:xfrm>
                <a:off x="9006652" y="1498664"/>
                <a:ext cx="227160" cy="964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29E1D152-405F-DDE9-8A51-2C9D6CC77B2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999092" y="1491104"/>
                  <a:ext cx="24228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76384298-3C10-8B2C-70BF-B0550C95D962}"/>
              </a:ext>
            </a:extLst>
          </p:cNvPr>
          <p:cNvGrpSpPr/>
          <p:nvPr/>
        </p:nvGrpSpPr>
        <p:grpSpPr>
          <a:xfrm>
            <a:off x="8179012" y="1981424"/>
            <a:ext cx="684720" cy="355680"/>
            <a:chOff x="8179012" y="1981424"/>
            <a:chExt cx="684720" cy="35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23B125DC-3808-4D54-5595-557312CF3829}"/>
                    </a:ext>
                  </a:extLst>
                </p14:cNvPr>
                <p14:cNvContentPartPr/>
                <p14:nvPr/>
              </p14:nvContentPartPr>
              <p14:xfrm>
                <a:off x="8179012" y="1981424"/>
                <a:ext cx="188640" cy="3204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23B125DC-3808-4D54-5595-557312CF382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171452" y="1974224"/>
                  <a:ext cx="2037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576EB1A8-1A27-9D35-F700-0FF918FBF4A0}"/>
                    </a:ext>
                  </a:extLst>
                </p14:cNvPr>
                <p14:cNvContentPartPr/>
                <p14:nvPr/>
              </p14:nvContentPartPr>
              <p14:xfrm>
                <a:off x="8398972" y="2028584"/>
                <a:ext cx="21600" cy="2782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576EB1A8-1A27-9D35-F700-0FF918FBF4A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391412" y="2021024"/>
                  <a:ext cx="3672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D8B8BBB-FFAA-7FEB-A403-F8C18AFFCE85}"/>
                    </a:ext>
                  </a:extLst>
                </p14:cNvPr>
                <p14:cNvContentPartPr/>
                <p14:nvPr/>
              </p14:nvContentPartPr>
              <p14:xfrm>
                <a:off x="8408692" y="2171504"/>
                <a:ext cx="152280" cy="302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D8B8BBB-FFAA-7FEB-A403-F8C18AFFCE8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401132" y="2163944"/>
                  <a:ext cx="167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8A0C07C-0398-4E40-EBFD-15EF85B6EB6F}"/>
                    </a:ext>
                  </a:extLst>
                </p14:cNvPr>
                <p14:cNvContentPartPr/>
                <p14:nvPr/>
              </p14:nvContentPartPr>
              <p14:xfrm>
                <a:off x="8575012" y="2018504"/>
                <a:ext cx="115560" cy="3175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8A0C07C-0398-4E40-EBFD-15EF85B6EB6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567452" y="2010944"/>
                  <a:ext cx="1306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1921C41-D2C3-E668-8A24-E73473BF84FA}"/>
                    </a:ext>
                  </a:extLst>
                </p14:cNvPr>
                <p14:cNvContentPartPr/>
                <p14:nvPr/>
              </p14:nvContentPartPr>
              <p14:xfrm>
                <a:off x="8752852" y="2061704"/>
                <a:ext cx="13680" cy="2754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1921C41-D2C3-E668-8A24-E73473BF84F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745292" y="2054144"/>
                  <a:ext cx="288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F31DE6A-88E1-4C66-4D0B-96D2DF26A0C5}"/>
                    </a:ext>
                  </a:extLst>
                </p14:cNvPr>
                <p14:cNvContentPartPr/>
                <p14:nvPr/>
              </p14:nvContentPartPr>
              <p14:xfrm>
                <a:off x="8774812" y="2227664"/>
                <a:ext cx="88920" cy="27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F31DE6A-88E1-4C66-4D0B-96D2DF26A0C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767252" y="2220104"/>
                  <a:ext cx="10368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78B45EBD-9D80-1D53-4021-F9F3636D1411}"/>
              </a:ext>
            </a:extLst>
          </p:cNvPr>
          <p:cNvGrpSpPr/>
          <p:nvPr/>
        </p:nvGrpSpPr>
        <p:grpSpPr>
          <a:xfrm>
            <a:off x="7971652" y="2484704"/>
            <a:ext cx="440280" cy="445320"/>
            <a:chOff x="7971652" y="2484704"/>
            <a:chExt cx="440280" cy="44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F8D6369-E31D-8B52-DCCD-EC4C4AA4703B}"/>
                    </a:ext>
                  </a:extLst>
                </p14:cNvPr>
                <p14:cNvContentPartPr/>
                <p14:nvPr/>
              </p14:nvContentPartPr>
              <p14:xfrm>
                <a:off x="8082892" y="2548784"/>
                <a:ext cx="129960" cy="3135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F8D6369-E31D-8B52-DCCD-EC4C4AA4703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75332" y="2541224"/>
                  <a:ext cx="14508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0043F96F-D404-23BE-D80C-1F54CBDE266F}"/>
                    </a:ext>
                  </a:extLst>
                </p14:cNvPr>
                <p14:cNvContentPartPr/>
                <p14:nvPr/>
              </p14:nvContentPartPr>
              <p14:xfrm>
                <a:off x="7971652" y="2484704"/>
                <a:ext cx="440280" cy="4453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0043F96F-D404-23BE-D80C-1F54CBDE266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964092" y="2477144"/>
                  <a:ext cx="455400" cy="46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D4715D50-4840-F05B-ED3E-A04F498E1349}"/>
                  </a:ext>
                </a:extLst>
              </p14:cNvPr>
              <p14:cNvContentPartPr/>
              <p14:nvPr/>
            </p14:nvContentPartPr>
            <p14:xfrm>
              <a:off x="8639452" y="2566784"/>
              <a:ext cx="205920" cy="277560"/>
            </p14:xfrm>
          </p:contentPart>
        </mc:Choice>
        <mc:Fallback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D4715D50-4840-F05B-ED3E-A04F498E134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631892" y="2559224"/>
                <a:ext cx="221040" cy="29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79" name="Gruppo 1478">
            <a:extLst>
              <a:ext uri="{FF2B5EF4-FFF2-40B4-BE49-F238E27FC236}">
                <a16:creationId xmlns:a16="http://schemas.microsoft.com/office/drawing/2014/main" id="{91125063-6DD4-9E4D-CB35-492494D49625}"/>
              </a:ext>
            </a:extLst>
          </p:cNvPr>
          <p:cNvGrpSpPr/>
          <p:nvPr/>
        </p:nvGrpSpPr>
        <p:grpSpPr>
          <a:xfrm>
            <a:off x="9379612" y="2139104"/>
            <a:ext cx="1402200" cy="497520"/>
            <a:chOff x="9379612" y="2139104"/>
            <a:chExt cx="1402200" cy="49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28C32C2-D727-3A3E-74AB-C7613AA3EED9}"/>
                    </a:ext>
                  </a:extLst>
                </p14:cNvPr>
                <p14:cNvContentPartPr/>
                <p14:nvPr/>
              </p14:nvContentPartPr>
              <p14:xfrm>
                <a:off x="9478612" y="2270504"/>
                <a:ext cx="222480" cy="285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28C32C2-D727-3A3E-74AB-C7613AA3EED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471052" y="2262944"/>
                  <a:ext cx="2376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0DF87CA-8A52-EAB5-93FB-11B387273D90}"/>
                    </a:ext>
                  </a:extLst>
                </p14:cNvPr>
                <p14:cNvContentPartPr/>
                <p14:nvPr/>
              </p14:nvContentPartPr>
              <p14:xfrm>
                <a:off x="9379612" y="2139104"/>
                <a:ext cx="456480" cy="4975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0DF87CA-8A52-EAB5-93FB-11B387273D9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372052" y="2131544"/>
                  <a:ext cx="47160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88F5D9B-DFBA-7AC5-8C49-03ADA8CF6191}"/>
                    </a:ext>
                  </a:extLst>
                </p14:cNvPr>
                <p14:cNvContentPartPr/>
                <p14:nvPr/>
              </p14:nvContentPartPr>
              <p14:xfrm>
                <a:off x="9957052" y="2245664"/>
                <a:ext cx="129960" cy="1760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88F5D9B-DFBA-7AC5-8C49-03ADA8CF619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949492" y="2238104"/>
                  <a:ext cx="1450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472" name="Input penna 1471">
                  <a:extLst>
                    <a:ext uri="{FF2B5EF4-FFF2-40B4-BE49-F238E27FC236}">
                      <a16:creationId xmlns:a16="http://schemas.microsoft.com/office/drawing/2014/main" id="{5F6DF048-5C00-07AA-DA2D-520E276613B2}"/>
                    </a:ext>
                  </a:extLst>
                </p14:cNvPr>
                <p14:cNvContentPartPr/>
                <p14:nvPr/>
              </p14:nvContentPartPr>
              <p14:xfrm>
                <a:off x="10081252" y="2326664"/>
                <a:ext cx="87840" cy="99360"/>
              </p14:xfrm>
            </p:contentPart>
          </mc:Choice>
          <mc:Fallback>
            <p:pic>
              <p:nvPicPr>
                <p:cNvPr id="1472" name="Input penna 1471">
                  <a:extLst>
                    <a:ext uri="{FF2B5EF4-FFF2-40B4-BE49-F238E27FC236}">
                      <a16:creationId xmlns:a16="http://schemas.microsoft.com/office/drawing/2014/main" id="{5F6DF048-5C00-07AA-DA2D-520E276613B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073692" y="2319104"/>
                  <a:ext cx="1029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473" name="Input penna 1472">
                  <a:extLst>
                    <a:ext uri="{FF2B5EF4-FFF2-40B4-BE49-F238E27FC236}">
                      <a16:creationId xmlns:a16="http://schemas.microsoft.com/office/drawing/2014/main" id="{20960C79-C029-604C-AFCA-C4B8AC985F9A}"/>
                    </a:ext>
                  </a:extLst>
                </p14:cNvPr>
                <p14:cNvContentPartPr/>
                <p14:nvPr/>
              </p14:nvContentPartPr>
              <p14:xfrm>
                <a:off x="10211932" y="2244584"/>
                <a:ext cx="140760" cy="187560"/>
              </p14:xfrm>
            </p:contentPart>
          </mc:Choice>
          <mc:Fallback>
            <p:pic>
              <p:nvPicPr>
                <p:cNvPr id="1473" name="Input penna 1472">
                  <a:extLst>
                    <a:ext uri="{FF2B5EF4-FFF2-40B4-BE49-F238E27FC236}">
                      <a16:creationId xmlns:a16="http://schemas.microsoft.com/office/drawing/2014/main" id="{20960C79-C029-604C-AFCA-C4B8AC985F9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204372" y="2237024"/>
                  <a:ext cx="1558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474" name="Input penna 1473">
                  <a:extLst>
                    <a:ext uri="{FF2B5EF4-FFF2-40B4-BE49-F238E27FC236}">
                      <a16:creationId xmlns:a16="http://schemas.microsoft.com/office/drawing/2014/main" id="{A817C9AB-29BE-2074-8CCC-2D477BC1AEB1}"/>
                    </a:ext>
                  </a:extLst>
                </p14:cNvPr>
                <p14:cNvContentPartPr/>
                <p14:nvPr/>
              </p14:nvContentPartPr>
              <p14:xfrm>
                <a:off x="10372492" y="2281664"/>
                <a:ext cx="80280" cy="123480"/>
              </p14:xfrm>
            </p:contentPart>
          </mc:Choice>
          <mc:Fallback>
            <p:pic>
              <p:nvPicPr>
                <p:cNvPr id="1474" name="Input penna 1473">
                  <a:extLst>
                    <a:ext uri="{FF2B5EF4-FFF2-40B4-BE49-F238E27FC236}">
                      <a16:creationId xmlns:a16="http://schemas.microsoft.com/office/drawing/2014/main" id="{A817C9AB-29BE-2074-8CCC-2D477BC1AEB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364932" y="2274104"/>
                  <a:ext cx="950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475" name="Input penna 1474">
                  <a:extLst>
                    <a:ext uri="{FF2B5EF4-FFF2-40B4-BE49-F238E27FC236}">
                      <a16:creationId xmlns:a16="http://schemas.microsoft.com/office/drawing/2014/main" id="{EE8FB686-0C75-6737-F47C-942FB1139973}"/>
                    </a:ext>
                  </a:extLst>
                </p14:cNvPr>
                <p14:cNvContentPartPr/>
                <p14:nvPr/>
              </p14:nvContentPartPr>
              <p14:xfrm>
                <a:off x="10591732" y="2247824"/>
                <a:ext cx="149400" cy="38520"/>
              </p14:xfrm>
            </p:contentPart>
          </mc:Choice>
          <mc:Fallback>
            <p:pic>
              <p:nvPicPr>
                <p:cNvPr id="1475" name="Input penna 1474">
                  <a:extLst>
                    <a:ext uri="{FF2B5EF4-FFF2-40B4-BE49-F238E27FC236}">
                      <a16:creationId xmlns:a16="http://schemas.microsoft.com/office/drawing/2014/main" id="{EE8FB686-0C75-6737-F47C-942FB113997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584172" y="2240264"/>
                  <a:ext cx="1645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476" name="Input penna 1475">
                  <a:extLst>
                    <a:ext uri="{FF2B5EF4-FFF2-40B4-BE49-F238E27FC236}">
                      <a16:creationId xmlns:a16="http://schemas.microsoft.com/office/drawing/2014/main" id="{3A697448-CD8B-261F-0899-8102536418D0}"/>
                    </a:ext>
                  </a:extLst>
                </p14:cNvPr>
                <p14:cNvContentPartPr/>
                <p14:nvPr/>
              </p14:nvContentPartPr>
              <p14:xfrm>
                <a:off x="10744372" y="2201744"/>
                <a:ext cx="37440" cy="139320"/>
              </p14:xfrm>
            </p:contentPart>
          </mc:Choice>
          <mc:Fallback>
            <p:pic>
              <p:nvPicPr>
                <p:cNvPr id="1476" name="Input penna 1475">
                  <a:extLst>
                    <a:ext uri="{FF2B5EF4-FFF2-40B4-BE49-F238E27FC236}">
                      <a16:creationId xmlns:a16="http://schemas.microsoft.com/office/drawing/2014/main" id="{3A697448-CD8B-261F-0899-8102536418D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736812" y="2194184"/>
                  <a:ext cx="5256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477" name="Input penna 1476">
                <a:extLst>
                  <a:ext uri="{FF2B5EF4-FFF2-40B4-BE49-F238E27FC236}">
                    <a16:creationId xmlns:a16="http://schemas.microsoft.com/office/drawing/2014/main" id="{CBA91F0C-7DF7-517C-666A-D89195482242}"/>
                  </a:ext>
                </a:extLst>
              </p14:cNvPr>
              <p14:cNvContentPartPr/>
              <p14:nvPr/>
            </p14:nvContentPartPr>
            <p14:xfrm>
              <a:off x="10995292" y="2216144"/>
              <a:ext cx="213840" cy="275040"/>
            </p14:xfrm>
          </p:contentPart>
        </mc:Choice>
        <mc:Fallback>
          <p:pic>
            <p:nvPicPr>
              <p:cNvPr id="1477" name="Input penna 1476">
                <a:extLst>
                  <a:ext uri="{FF2B5EF4-FFF2-40B4-BE49-F238E27FC236}">
                    <a16:creationId xmlns:a16="http://schemas.microsoft.com/office/drawing/2014/main" id="{CBA91F0C-7DF7-517C-666A-D89195482242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0987732" y="2208584"/>
                <a:ext cx="228960" cy="29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4" name="Gruppo 1563">
            <a:extLst>
              <a:ext uri="{FF2B5EF4-FFF2-40B4-BE49-F238E27FC236}">
                <a16:creationId xmlns:a16="http://schemas.microsoft.com/office/drawing/2014/main" id="{B85A7265-FEEF-B209-3E02-282AD51130E9}"/>
              </a:ext>
            </a:extLst>
          </p:cNvPr>
          <p:cNvGrpSpPr/>
          <p:nvPr/>
        </p:nvGrpSpPr>
        <p:grpSpPr>
          <a:xfrm>
            <a:off x="5291452" y="5405384"/>
            <a:ext cx="1445760" cy="776520"/>
            <a:chOff x="5291452" y="5405384"/>
            <a:chExt cx="1445760" cy="77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486" name="Input penna 1485">
                  <a:extLst>
                    <a:ext uri="{FF2B5EF4-FFF2-40B4-BE49-F238E27FC236}">
                      <a16:creationId xmlns:a16="http://schemas.microsoft.com/office/drawing/2014/main" id="{9FC6034D-F051-F1C5-935D-4CB5EEE1BC66}"/>
                    </a:ext>
                  </a:extLst>
                </p14:cNvPr>
                <p14:cNvContentPartPr/>
                <p14:nvPr/>
              </p14:nvContentPartPr>
              <p14:xfrm>
                <a:off x="5291452" y="5433104"/>
                <a:ext cx="502560" cy="129240"/>
              </p14:xfrm>
            </p:contentPart>
          </mc:Choice>
          <mc:Fallback>
            <p:pic>
              <p:nvPicPr>
                <p:cNvPr id="1486" name="Input penna 1485">
                  <a:extLst>
                    <a:ext uri="{FF2B5EF4-FFF2-40B4-BE49-F238E27FC236}">
                      <a16:creationId xmlns:a16="http://schemas.microsoft.com/office/drawing/2014/main" id="{9FC6034D-F051-F1C5-935D-4CB5EEE1BC6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283892" y="5425904"/>
                  <a:ext cx="5176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487" name="Input penna 1486">
                  <a:extLst>
                    <a:ext uri="{FF2B5EF4-FFF2-40B4-BE49-F238E27FC236}">
                      <a16:creationId xmlns:a16="http://schemas.microsoft.com/office/drawing/2014/main" id="{B77F9300-3F70-F12F-B57B-24320F02744E}"/>
                    </a:ext>
                  </a:extLst>
                </p14:cNvPr>
                <p14:cNvContentPartPr/>
                <p14:nvPr/>
              </p14:nvContentPartPr>
              <p14:xfrm>
                <a:off x="5490532" y="5518424"/>
                <a:ext cx="6120" cy="139320"/>
              </p14:xfrm>
            </p:contentPart>
          </mc:Choice>
          <mc:Fallback>
            <p:pic>
              <p:nvPicPr>
                <p:cNvPr id="1487" name="Input penna 1486">
                  <a:extLst>
                    <a:ext uri="{FF2B5EF4-FFF2-40B4-BE49-F238E27FC236}">
                      <a16:creationId xmlns:a16="http://schemas.microsoft.com/office/drawing/2014/main" id="{B77F9300-3F70-F12F-B57B-24320F02744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82972" y="5510864"/>
                  <a:ext cx="212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488" name="Input penna 1487">
                  <a:extLst>
                    <a:ext uri="{FF2B5EF4-FFF2-40B4-BE49-F238E27FC236}">
                      <a16:creationId xmlns:a16="http://schemas.microsoft.com/office/drawing/2014/main" id="{F90A06B8-379D-112B-40A2-AFCC7A362DF7}"/>
                    </a:ext>
                  </a:extLst>
                </p14:cNvPr>
                <p14:cNvContentPartPr/>
                <p14:nvPr/>
              </p14:nvContentPartPr>
              <p14:xfrm>
                <a:off x="5581612" y="5450384"/>
                <a:ext cx="21600" cy="227520"/>
              </p14:xfrm>
            </p:contentPart>
          </mc:Choice>
          <mc:Fallback>
            <p:pic>
              <p:nvPicPr>
                <p:cNvPr id="1488" name="Input penna 1487">
                  <a:extLst>
                    <a:ext uri="{FF2B5EF4-FFF2-40B4-BE49-F238E27FC236}">
                      <a16:creationId xmlns:a16="http://schemas.microsoft.com/office/drawing/2014/main" id="{F90A06B8-379D-112B-40A2-AFCC7A362DF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574052" y="5442824"/>
                  <a:ext cx="3672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489" name="Input penna 1488">
                  <a:extLst>
                    <a:ext uri="{FF2B5EF4-FFF2-40B4-BE49-F238E27FC236}">
                      <a16:creationId xmlns:a16="http://schemas.microsoft.com/office/drawing/2014/main" id="{1EF09994-9466-FD47-5906-4AE42C662C33}"/>
                    </a:ext>
                  </a:extLst>
                </p14:cNvPr>
                <p14:cNvContentPartPr/>
                <p14:nvPr/>
              </p14:nvContentPartPr>
              <p14:xfrm>
                <a:off x="5371372" y="5617424"/>
                <a:ext cx="381960" cy="83520"/>
              </p14:xfrm>
            </p:contentPart>
          </mc:Choice>
          <mc:Fallback>
            <p:pic>
              <p:nvPicPr>
                <p:cNvPr id="1489" name="Input penna 1488">
                  <a:extLst>
                    <a:ext uri="{FF2B5EF4-FFF2-40B4-BE49-F238E27FC236}">
                      <a16:creationId xmlns:a16="http://schemas.microsoft.com/office/drawing/2014/main" id="{1EF09994-9466-FD47-5906-4AE42C662C3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363812" y="5609864"/>
                  <a:ext cx="3970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552" name="Input penna 1551">
                  <a:extLst>
                    <a:ext uri="{FF2B5EF4-FFF2-40B4-BE49-F238E27FC236}">
                      <a16:creationId xmlns:a16="http://schemas.microsoft.com/office/drawing/2014/main" id="{2D5C0C6A-FEF5-6F8B-18F4-2F15A38E84F1}"/>
                    </a:ext>
                  </a:extLst>
                </p14:cNvPr>
                <p14:cNvContentPartPr/>
                <p14:nvPr/>
              </p14:nvContentPartPr>
              <p14:xfrm>
                <a:off x="5755132" y="5567384"/>
                <a:ext cx="59760" cy="13320"/>
              </p14:xfrm>
            </p:contentPart>
          </mc:Choice>
          <mc:Fallback>
            <p:pic>
              <p:nvPicPr>
                <p:cNvPr id="1552" name="Input penna 1551">
                  <a:extLst>
                    <a:ext uri="{FF2B5EF4-FFF2-40B4-BE49-F238E27FC236}">
                      <a16:creationId xmlns:a16="http://schemas.microsoft.com/office/drawing/2014/main" id="{2D5C0C6A-FEF5-6F8B-18F4-2F15A38E84F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747572" y="5559824"/>
                  <a:ext cx="74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553" name="Input penna 1552">
                  <a:extLst>
                    <a:ext uri="{FF2B5EF4-FFF2-40B4-BE49-F238E27FC236}">
                      <a16:creationId xmlns:a16="http://schemas.microsoft.com/office/drawing/2014/main" id="{C63E69E9-83BE-4C1C-F056-FCBF04168CEA}"/>
                    </a:ext>
                  </a:extLst>
                </p14:cNvPr>
                <p14:cNvContentPartPr/>
                <p14:nvPr/>
              </p14:nvContentPartPr>
              <p14:xfrm>
                <a:off x="5852692" y="5405384"/>
                <a:ext cx="20520" cy="288360"/>
              </p14:xfrm>
            </p:contentPart>
          </mc:Choice>
          <mc:Fallback>
            <p:pic>
              <p:nvPicPr>
                <p:cNvPr id="1553" name="Input penna 1552">
                  <a:extLst>
                    <a:ext uri="{FF2B5EF4-FFF2-40B4-BE49-F238E27FC236}">
                      <a16:creationId xmlns:a16="http://schemas.microsoft.com/office/drawing/2014/main" id="{C63E69E9-83BE-4C1C-F056-FCBF04168CE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845132" y="5397824"/>
                  <a:ext cx="3564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554" name="Input penna 1553">
                  <a:extLst>
                    <a:ext uri="{FF2B5EF4-FFF2-40B4-BE49-F238E27FC236}">
                      <a16:creationId xmlns:a16="http://schemas.microsoft.com/office/drawing/2014/main" id="{EC8B3A70-00B3-AF22-91CD-9BACAFFE7D42}"/>
                    </a:ext>
                  </a:extLst>
                </p14:cNvPr>
                <p14:cNvContentPartPr/>
                <p14:nvPr/>
              </p14:nvContentPartPr>
              <p14:xfrm>
                <a:off x="5968972" y="5422304"/>
                <a:ext cx="16560" cy="310320"/>
              </p14:xfrm>
            </p:contentPart>
          </mc:Choice>
          <mc:Fallback>
            <p:pic>
              <p:nvPicPr>
                <p:cNvPr id="1554" name="Input penna 1553">
                  <a:extLst>
                    <a:ext uri="{FF2B5EF4-FFF2-40B4-BE49-F238E27FC236}">
                      <a16:creationId xmlns:a16="http://schemas.microsoft.com/office/drawing/2014/main" id="{EC8B3A70-00B3-AF22-91CD-9BACAFFE7D4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961412" y="5414744"/>
                  <a:ext cx="316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557" name="Input penna 1556">
                  <a:extLst>
                    <a:ext uri="{FF2B5EF4-FFF2-40B4-BE49-F238E27FC236}">
                      <a16:creationId xmlns:a16="http://schemas.microsoft.com/office/drawing/2014/main" id="{DBCDB07D-40A2-9E2E-C4B6-1CA5C8801606}"/>
                    </a:ext>
                  </a:extLst>
                </p14:cNvPr>
                <p14:cNvContentPartPr/>
                <p14:nvPr/>
              </p14:nvContentPartPr>
              <p14:xfrm>
                <a:off x="5597092" y="5755304"/>
                <a:ext cx="451080" cy="426600"/>
              </p14:xfrm>
            </p:contentPart>
          </mc:Choice>
          <mc:Fallback>
            <p:pic>
              <p:nvPicPr>
                <p:cNvPr id="1557" name="Input penna 1556">
                  <a:extLst>
                    <a:ext uri="{FF2B5EF4-FFF2-40B4-BE49-F238E27FC236}">
                      <a16:creationId xmlns:a16="http://schemas.microsoft.com/office/drawing/2014/main" id="{DBCDB07D-40A2-9E2E-C4B6-1CA5C880160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589532" y="5747744"/>
                  <a:ext cx="46620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560" name="Input penna 1559">
                  <a:extLst>
                    <a:ext uri="{FF2B5EF4-FFF2-40B4-BE49-F238E27FC236}">
                      <a16:creationId xmlns:a16="http://schemas.microsoft.com/office/drawing/2014/main" id="{78C85BC7-7788-58EF-5B9C-C93AD20DBC19}"/>
                    </a:ext>
                  </a:extLst>
                </p14:cNvPr>
                <p14:cNvContentPartPr/>
                <p14:nvPr/>
              </p14:nvContentPartPr>
              <p14:xfrm>
                <a:off x="6197932" y="5500424"/>
                <a:ext cx="235800" cy="326520"/>
              </p14:xfrm>
            </p:contentPart>
          </mc:Choice>
          <mc:Fallback>
            <p:pic>
              <p:nvPicPr>
                <p:cNvPr id="1560" name="Input penna 1559">
                  <a:extLst>
                    <a:ext uri="{FF2B5EF4-FFF2-40B4-BE49-F238E27FC236}">
                      <a16:creationId xmlns:a16="http://schemas.microsoft.com/office/drawing/2014/main" id="{78C85BC7-7788-58EF-5B9C-C93AD20DBC1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190372" y="5492864"/>
                  <a:ext cx="2509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561" name="Input penna 1560">
                  <a:extLst>
                    <a:ext uri="{FF2B5EF4-FFF2-40B4-BE49-F238E27FC236}">
                      <a16:creationId xmlns:a16="http://schemas.microsoft.com/office/drawing/2014/main" id="{AA5640FA-E48F-4537-705C-4E41667FE2AA}"/>
                    </a:ext>
                  </a:extLst>
                </p14:cNvPr>
                <p14:cNvContentPartPr/>
                <p14:nvPr/>
              </p14:nvContentPartPr>
              <p14:xfrm>
                <a:off x="6516892" y="5520224"/>
                <a:ext cx="29160" cy="273240"/>
              </p14:xfrm>
            </p:contentPart>
          </mc:Choice>
          <mc:Fallback>
            <p:pic>
              <p:nvPicPr>
                <p:cNvPr id="1561" name="Input penna 1560">
                  <a:extLst>
                    <a:ext uri="{FF2B5EF4-FFF2-40B4-BE49-F238E27FC236}">
                      <a16:creationId xmlns:a16="http://schemas.microsoft.com/office/drawing/2014/main" id="{AA5640FA-E48F-4537-705C-4E41667FE2A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509332" y="5512664"/>
                  <a:ext cx="442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562" name="Input penna 1561">
                  <a:extLst>
                    <a:ext uri="{FF2B5EF4-FFF2-40B4-BE49-F238E27FC236}">
                      <a16:creationId xmlns:a16="http://schemas.microsoft.com/office/drawing/2014/main" id="{BCE18F27-816A-20F4-7943-4045DAE8FF35}"/>
                    </a:ext>
                  </a:extLst>
                </p14:cNvPr>
                <p14:cNvContentPartPr/>
                <p14:nvPr/>
              </p14:nvContentPartPr>
              <p14:xfrm>
                <a:off x="6539932" y="5631104"/>
                <a:ext cx="197280" cy="83520"/>
              </p14:xfrm>
            </p:contentPart>
          </mc:Choice>
          <mc:Fallback>
            <p:pic>
              <p:nvPicPr>
                <p:cNvPr id="1562" name="Input penna 1561">
                  <a:extLst>
                    <a:ext uri="{FF2B5EF4-FFF2-40B4-BE49-F238E27FC236}">
                      <a16:creationId xmlns:a16="http://schemas.microsoft.com/office/drawing/2014/main" id="{BCE18F27-816A-20F4-7943-4045DAE8FF3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532372" y="5623904"/>
                  <a:ext cx="21240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2" name="Gruppo 1571">
            <a:extLst>
              <a:ext uri="{FF2B5EF4-FFF2-40B4-BE49-F238E27FC236}">
                <a16:creationId xmlns:a16="http://schemas.microsoft.com/office/drawing/2014/main" id="{3E47807C-E156-B6DF-EA93-EB17767501EF}"/>
              </a:ext>
            </a:extLst>
          </p:cNvPr>
          <p:cNvGrpSpPr/>
          <p:nvPr/>
        </p:nvGrpSpPr>
        <p:grpSpPr>
          <a:xfrm>
            <a:off x="1884052" y="964784"/>
            <a:ext cx="2606400" cy="1294560"/>
            <a:chOff x="1884052" y="964784"/>
            <a:chExt cx="2606400" cy="129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12A75689-A1D0-7313-F921-6E1A5BDEBBB6}"/>
                    </a:ext>
                  </a:extLst>
                </p14:cNvPr>
                <p14:cNvContentPartPr/>
                <p14:nvPr/>
              </p14:nvContentPartPr>
              <p14:xfrm>
                <a:off x="1884052" y="1986464"/>
                <a:ext cx="1038240" cy="813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12A75689-A1D0-7313-F921-6E1A5BDEBBB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76492" y="1978904"/>
                  <a:ext cx="1053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50803A3-573D-25F5-0B09-B5F5C45CAD89}"/>
                    </a:ext>
                  </a:extLst>
                </p14:cNvPr>
                <p14:cNvContentPartPr/>
                <p14:nvPr/>
              </p14:nvContentPartPr>
              <p14:xfrm>
                <a:off x="1924372" y="1283384"/>
                <a:ext cx="1029960" cy="828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50803A3-573D-25F5-0B09-B5F5C45CAD8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916812" y="1275824"/>
                  <a:ext cx="1045080" cy="84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480" name="Input penna 1479">
                  <a:extLst>
                    <a:ext uri="{FF2B5EF4-FFF2-40B4-BE49-F238E27FC236}">
                      <a16:creationId xmlns:a16="http://schemas.microsoft.com/office/drawing/2014/main" id="{0D40D4CB-0467-C21E-1248-5C7F3E2948AB}"/>
                    </a:ext>
                  </a:extLst>
                </p14:cNvPr>
                <p14:cNvContentPartPr/>
                <p14:nvPr/>
              </p14:nvContentPartPr>
              <p14:xfrm>
                <a:off x="3152692" y="1747064"/>
                <a:ext cx="314640" cy="360000"/>
              </p14:xfrm>
            </p:contentPart>
          </mc:Choice>
          <mc:Fallback>
            <p:pic>
              <p:nvPicPr>
                <p:cNvPr id="1480" name="Input penna 1479">
                  <a:extLst>
                    <a:ext uri="{FF2B5EF4-FFF2-40B4-BE49-F238E27FC236}">
                      <a16:creationId xmlns:a16="http://schemas.microsoft.com/office/drawing/2014/main" id="{0D40D4CB-0467-C21E-1248-5C7F3E2948A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145132" y="1739504"/>
                  <a:ext cx="32976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481" name="Input penna 1480">
                  <a:extLst>
                    <a:ext uri="{FF2B5EF4-FFF2-40B4-BE49-F238E27FC236}">
                      <a16:creationId xmlns:a16="http://schemas.microsoft.com/office/drawing/2014/main" id="{9B69B081-8EDE-BC9D-788E-FECB5311472F}"/>
                    </a:ext>
                  </a:extLst>
                </p14:cNvPr>
                <p14:cNvContentPartPr/>
                <p14:nvPr/>
              </p14:nvContentPartPr>
              <p14:xfrm>
                <a:off x="2960092" y="1483544"/>
                <a:ext cx="831240" cy="775800"/>
              </p14:xfrm>
            </p:contentPart>
          </mc:Choice>
          <mc:Fallback>
            <p:pic>
              <p:nvPicPr>
                <p:cNvPr id="1481" name="Input penna 1480">
                  <a:extLst>
                    <a:ext uri="{FF2B5EF4-FFF2-40B4-BE49-F238E27FC236}">
                      <a16:creationId xmlns:a16="http://schemas.microsoft.com/office/drawing/2014/main" id="{9B69B081-8EDE-BC9D-788E-FECB5311472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952532" y="1475984"/>
                  <a:ext cx="846360" cy="79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82" name="Input penna 1481">
                  <a:extLst>
                    <a:ext uri="{FF2B5EF4-FFF2-40B4-BE49-F238E27FC236}">
                      <a16:creationId xmlns:a16="http://schemas.microsoft.com/office/drawing/2014/main" id="{999FDF3E-D306-0E75-9B2C-6AC24D6DE23B}"/>
                    </a:ext>
                  </a:extLst>
                </p14:cNvPr>
                <p14:cNvContentPartPr/>
                <p14:nvPr/>
              </p14:nvContentPartPr>
              <p14:xfrm>
                <a:off x="3797092" y="1517384"/>
                <a:ext cx="263160" cy="724680"/>
              </p14:xfrm>
            </p:contentPart>
          </mc:Choice>
          <mc:Fallback>
            <p:pic>
              <p:nvPicPr>
                <p:cNvPr id="1482" name="Input penna 1481">
                  <a:extLst>
                    <a:ext uri="{FF2B5EF4-FFF2-40B4-BE49-F238E27FC236}">
                      <a16:creationId xmlns:a16="http://schemas.microsoft.com/office/drawing/2014/main" id="{999FDF3E-D306-0E75-9B2C-6AC24D6DE23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789532" y="1509824"/>
                  <a:ext cx="278280" cy="73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83" name="Input penna 1482">
                  <a:extLst>
                    <a:ext uri="{FF2B5EF4-FFF2-40B4-BE49-F238E27FC236}">
                      <a16:creationId xmlns:a16="http://schemas.microsoft.com/office/drawing/2014/main" id="{5FFC881D-9E05-C128-0A74-F83380A71012}"/>
                    </a:ext>
                  </a:extLst>
                </p14:cNvPr>
                <p14:cNvContentPartPr/>
                <p14:nvPr/>
              </p14:nvContentPartPr>
              <p14:xfrm>
                <a:off x="4082212" y="1724384"/>
                <a:ext cx="324360" cy="303480"/>
              </p14:xfrm>
            </p:contentPart>
          </mc:Choice>
          <mc:Fallback>
            <p:pic>
              <p:nvPicPr>
                <p:cNvPr id="1483" name="Input penna 1482">
                  <a:extLst>
                    <a:ext uri="{FF2B5EF4-FFF2-40B4-BE49-F238E27FC236}">
                      <a16:creationId xmlns:a16="http://schemas.microsoft.com/office/drawing/2014/main" id="{5FFC881D-9E05-C128-0A74-F83380A7101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074652" y="1716824"/>
                  <a:ext cx="3394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565" name="Input penna 1564">
                  <a:extLst>
                    <a:ext uri="{FF2B5EF4-FFF2-40B4-BE49-F238E27FC236}">
                      <a16:creationId xmlns:a16="http://schemas.microsoft.com/office/drawing/2014/main" id="{5A129134-264D-3589-F3E3-3EB5106673D4}"/>
                    </a:ext>
                  </a:extLst>
                </p14:cNvPr>
                <p14:cNvContentPartPr/>
                <p14:nvPr/>
              </p14:nvContentPartPr>
              <p14:xfrm>
                <a:off x="3305692" y="1130384"/>
                <a:ext cx="96480" cy="207000"/>
              </p14:xfrm>
            </p:contentPart>
          </mc:Choice>
          <mc:Fallback>
            <p:pic>
              <p:nvPicPr>
                <p:cNvPr id="1565" name="Input penna 1564">
                  <a:extLst>
                    <a:ext uri="{FF2B5EF4-FFF2-40B4-BE49-F238E27FC236}">
                      <a16:creationId xmlns:a16="http://schemas.microsoft.com/office/drawing/2014/main" id="{5A129134-264D-3589-F3E3-3EB5106673D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298132" y="1122824"/>
                  <a:ext cx="1116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566" name="Input penna 1565">
                  <a:extLst>
                    <a:ext uri="{FF2B5EF4-FFF2-40B4-BE49-F238E27FC236}">
                      <a16:creationId xmlns:a16="http://schemas.microsoft.com/office/drawing/2014/main" id="{34246836-4DE4-B127-7B2A-0EE07FFDC510}"/>
                    </a:ext>
                  </a:extLst>
                </p14:cNvPr>
                <p14:cNvContentPartPr/>
                <p14:nvPr/>
              </p14:nvContentPartPr>
              <p14:xfrm>
                <a:off x="3223252" y="964784"/>
                <a:ext cx="340200" cy="452160"/>
              </p14:xfrm>
            </p:contentPart>
          </mc:Choice>
          <mc:Fallback>
            <p:pic>
              <p:nvPicPr>
                <p:cNvPr id="1566" name="Input penna 1565">
                  <a:extLst>
                    <a:ext uri="{FF2B5EF4-FFF2-40B4-BE49-F238E27FC236}">
                      <a16:creationId xmlns:a16="http://schemas.microsoft.com/office/drawing/2014/main" id="{34246836-4DE4-B127-7B2A-0EE07FFDC5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215692" y="957224"/>
                  <a:ext cx="35532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569" name="Input penna 1568">
                  <a:extLst>
                    <a:ext uri="{FF2B5EF4-FFF2-40B4-BE49-F238E27FC236}">
                      <a16:creationId xmlns:a16="http://schemas.microsoft.com/office/drawing/2014/main" id="{2639F44E-54B6-C1CD-40A6-BB4DD5D66554}"/>
                    </a:ext>
                  </a:extLst>
                </p14:cNvPr>
                <p14:cNvContentPartPr/>
                <p14:nvPr/>
              </p14:nvContentPartPr>
              <p14:xfrm>
                <a:off x="4139092" y="1231544"/>
                <a:ext cx="261000" cy="252360"/>
              </p14:xfrm>
            </p:contentPart>
          </mc:Choice>
          <mc:Fallback>
            <p:pic>
              <p:nvPicPr>
                <p:cNvPr id="1569" name="Input penna 1568">
                  <a:extLst>
                    <a:ext uri="{FF2B5EF4-FFF2-40B4-BE49-F238E27FC236}">
                      <a16:creationId xmlns:a16="http://schemas.microsoft.com/office/drawing/2014/main" id="{2639F44E-54B6-C1CD-40A6-BB4DD5D6655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131532" y="1223984"/>
                  <a:ext cx="2761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570" name="Input penna 1569">
                  <a:extLst>
                    <a:ext uri="{FF2B5EF4-FFF2-40B4-BE49-F238E27FC236}">
                      <a16:creationId xmlns:a16="http://schemas.microsoft.com/office/drawing/2014/main" id="{04228FF8-EFB7-951B-01ED-10BAD1051E6F}"/>
                    </a:ext>
                  </a:extLst>
                </p14:cNvPr>
                <p14:cNvContentPartPr/>
                <p14:nvPr/>
              </p14:nvContentPartPr>
              <p14:xfrm>
                <a:off x="4139092" y="1140464"/>
                <a:ext cx="351360" cy="410040"/>
              </p14:xfrm>
            </p:contentPart>
          </mc:Choice>
          <mc:Fallback>
            <p:pic>
              <p:nvPicPr>
                <p:cNvPr id="1570" name="Input penna 1569">
                  <a:extLst>
                    <a:ext uri="{FF2B5EF4-FFF2-40B4-BE49-F238E27FC236}">
                      <a16:creationId xmlns:a16="http://schemas.microsoft.com/office/drawing/2014/main" id="{04228FF8-EFB7-951B-01ED-10BAD1051E6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131532" y="1132904"/>
                  <a:ext cx="366120" cy="425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14" name="Screenshot 2024-10-16 alle 10.59.55.png" descr="Screenshot 2024-10-16 alle 10.59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047" y="908271"/>
            <a:ext cx="9377906" cy="43581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3DDC7E25-F9C3-EBCC-C0B2-B238236D1BE1}"/>
              </a:ext>
            </a:extLst>
          </p:cNvPr>
          <p:cNvGrpSpPr/>
          <p:nvPr/>
        </p:nvGrpSpPr>
        <p:grpSpPr>
          <a:xfrm>
            <a:off x="5027932" y="754184"/>
            <a:ext cx="322200" cy="338400"/>
            <a:chOff x="5027932" y="754184"/>
            <a:chExt cx="322200" cy="33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368EDC0-DC02-46D8-3B6B-098C00FE429B}"/>
                    </a:ext>
                  </a:extLst>
                </p14:cNvPr>
                <p14:cNvContentPartPr/>
                <p14:nvPr/>
              </p14:nvContentPartPr>
              <p14:xfrm>
                <a:off x="5027932" y="754184"/>
                <a:ext cx="322200" cy="338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368EDC0-DC02-46D8-3B6B-098C00FE429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20372" y="746984"/>
                  <a:ext cx="3373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F7FBD3E-EEFD-BDA2-19C6-BCF4A2066522}"/>
                    </a:ext>
                  </a:extLst>
                </p14:cNvPr>
                <p14:cNvContentPartPr/>
                <p14:nvPr/>
              </p14:nvContentPartPr>
              <p14:xfrm>
                <a:off x="5091652" y="961544"/>
                <a:ext cx="229320" cy="302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F7FBD3E-EEFD-BDA2-19C6-BCF4A206652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84092" y="953984"/>
                  <a:ext cx="24408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01AE040F-F8B1-E0F5-8EA0-D6D69AAC1183}"/>
              </a:ext>
            </a:extLst>
          </p:cNvPr>
          <p:cNvGrpSpPr/>
          <p:nvPr/>
        </p:nvGrpSpPr>
        <p:grpSpPr>
          <a:xfrm>
            <a:off x="5763412" y="756344"/>
            <a:ext cx="367560" cy="444600"/>
            <a:chOff x="5763412" y="756344"/>
            <a:chExt cx="367560" cy="44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77B152F-05F2-9E84-5861-7EA3D9332DF3}"/>
                    </a:ext>
                  </a:extLst>
                </p14:cNvPr>
                <p14:cNvContentPartPr/>
                <p14:nvPr/>
              </p14:nvContentPartPr>
              <p14:xfrm>
                <a:off x="5763412" y="799544"/>
                <a:ext cx="347400" cy="215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77B152F-05F2-9E84-5861-7EA3D9332DF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55852" y="791984"/>
                  <a:ext cx="3625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7479D43-0178-3532-3371-A737538AEB08}"/>
                    </a:ext>
                  </a:extLst>
                </p14:cNvPr>
                <p14:cNvContentPartPr/>
                <p14:nvPr/>
              </p14:nvContentPartPr>
              <p14:xfrm>
                <a:off x="5783572" y="756344"/>
                <a:ext cx="347400" cy="444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7479D43-0178-3532-3371-A737538AEB0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76012" y="748784"/>
                  <a:ext cx="362520" cy="45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864E6FEE-373A-948B-A043-57B32B7F5FA7}"/>
              </a:ext>
            </a:extLst>
          </p:cNvPr>
          <p:cNvGrpSpPr/>
          <p:nvPr/>
        </p:nvGrpSpPr>
        <p:grpSpPr>
          <a:xfrm>
            <a:off x="5186692" y="1357904"/>
            <a:ext cx="844560" cy="435960"/>
            <a:chOff x="5186692" y="1357904"/>
            <a:chExt cx="844560" cy="43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90E79BD-01B0-42A1-80A3-EC1DB243F0DC}"/>
                    </a:ext>
                  </a:extLst>
                </p14:cNvPr>
                <p14:cNvContentPartPr/>
                <p14:nvPr/>
              </p14:nvContentPartPr>
              <p14:xfrm>
                <a:off x="5209732" y="1401464"/>
                <a:ext cx="11160" cy="3924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90E79BD-01B0-42A1-80A3-EC1DB243F0D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202172" y="1393904"/>
                  <a:ext cx="2628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E5CDE8E-D046-4EF9-111A-82FCB0FD043D}"/>
                    </a:ext>
                  </a:extLst>
                </p14:cNvPr>
                <p14:cNvContentPartPr/>
                <p14:nvPr/>
              </p14:nvContentPartPr>
              <p14:xfrm>
                <a:off x="5186692" y="1563464"/>
                <a:ext cx="317520" cy="51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E5CDE8E-D046-4EF9-111A-82FCB0FD043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179132" y="1555904"/>
                  <a:ext cx="3326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C4F8A87-4381-1CFF-8D92-298C5042FFD3}"/>
                    </a:ext>
                  </a:extLst>
                </p14:cNvPr>
                <p14:cNvContentPartPr/>
                <p14:nvPr/>
              </p14:nvContentPartPr>
              <p14:xfrm>
                <a:off x="5707612" y="1441424"/>
                <a:ext cx="235800" cy="177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C4F8A87-4381-1CFF-8D92-298C5042FFD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00052" y="1433864"/>
                  <a:ext cx="2509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65D2DD6-13DE-439C-3599-A80D0163CAEF}"/>
                    </a:ext>
                  </a:extLst>
                </p14:cNvPr>
                <p14:cNvContentPartPr/>
                <p14:nvPr/>
              </p14:nvContentPartPr>
              <p14:xfrm>
                <a:off x="5714452" y="1357904"/>
                <a:ext cx="316800" cy="408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65D2DD6-13DE-439C-3599-A80D0163CAE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706892" y="1350344"/>
                  <a:ext cx="331560" cy="42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95947F1C-3CD1-DD3A-1740-C93D2FE00087}"/>
              </a:ext>
            </a:extLst>
          </p:cNvPr>
          <p:cNvGrpSpPr/>
          <p:nvPr/>
        </p:nvGrpSpPr>
        <p:grpSpPr>
          <a:xfrm>
            <a:off x="6416092" y="679304"/>
            <a:ext cx="1795680" cy="1019520"/>
            <a:chOff x="6416092" y="679304"/>
            <a:chExt cx="1795680" cy="101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EB61014-C717-F31D-EDAA-84C33AA7E305}"/>
                    </a:ext>
                  </a:extLst>
                </p14:cNvPr>
                <p14:cNvContentPartPr/>
                <p14:nvPr/>
              </p14:nvContentPartPr>
              <p14:xfrm>
                <a:off x="6416092" y="679304"/>
                <a:ext cx="312840" cy="10195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EB61014-C717-F31D-EDAA-84C33AA7E30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08532" y="671744"/>
                  <a:ext cx="327960" cy="10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2F87718-E99B-3E2F-2F46-F9002244C61C}"/>
                    </a:ext>
                  </a:extLst>
                </p14:cNvPr>
                <p14:cNvContentPartPr/>
                <p14:nvPr/>
              </p14:nvContentPartPr>
              <p14:xfrm>
                <a:off x="6931252" y="884504"/>
                <a:ext cx="224280" cy="355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2F87718-E99B-3E2F-2F46-F9002244C61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923692" y="876944"/>
                  <a:ext cx="23940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D2BB9C4-C04B-007C-D0D0-C36DD4643C2E}"/>
                    </a:ext>
                  </a:extLst>
                </p14:cNvPr>
                <p14:cNvContentPartPr/>
                <p14:nvPr/>
              </p14:nvContentPartPr>
              <p14:xfrm>
                <a:off x="6975532" y="1059464"/>
                <a:ext cx="186840" cy="295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D2BB9C4-C04B-007C-D0D0-C36DD4643C2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67972" y="1051904"/>
                  <a:ext cx="2019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9BCE520-83CA-9198-D3B1-5B539A623899}"/>
                    </a:ext>
                  </a:extLst>
                </p14:cNvPr>
                <p14:cNvContentPartPr/>
                <p14:nvPr/>
              </p14:nvContentPartPr>
              <p14:xfrm>
                <a:off x="7273612" y="900344"/>
                <a:ext cx="38880" cy="3643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9BCE520-83CA-9198-D3B1-5B539A62389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66052" y="892784"/>
                  <a:ext cx="5400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30D89F5-6D69-759B-A0F7-5D54B54CF6C4}"/>
                    </a:ext>
                  </a:extLst>
                </p14:cNvPr>
                <p14:cNvContentPartPr/>
                <p14:nvPr/>
              </p14:nvContentPartPr>
              <p14:xfrm>
                <a:off x="7308892" y="1113464"/>
                <a:ext cx="231120" cy="17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30D89F5-6D69-759B-A0F7-5D54B54CF6C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301332" y="1105904"/>
                  <a:ext cx="2462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458987F-EB61-1104-515B-DC30EDD347E1}"/>
                    </a:ext>
                  </a:extLst>
                </p14:cNvPr>
                <p14:cNvContentPartPr/>
                <p14:nvPr/>
              </p14:nvContentPartPr>
              <p14:xfrm>
                <a:off x="7807852" y="777944"/>
                <a:ext cx="403920" cy="3906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458987F-EB61-1104-515B-DC30EDD347E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00292" y="770384"/>
                  <a:ext cx="419040" cy="40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750340B3-164B-505C-7D40-5731D03B7485}"/>
              </a:ext>
            </a:extLst>
          </p:cNvPr>
          <p:cNvGrpSpPr/>
          <p:nvPr/>
        </p:nvGrpSpPr>
        <p:grpSpPr>
          <a:xfrm>
            <a:off x="5884372" y="2916704"/>
            <a:ext cx="600120" cy="455400"/>
            <a:chOff x="5884372" y="2916704"/>
            <a:chExt cx="600120" cy="45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404C2B8-0951-E966-1E78-92C3C5378670}"/>
                    </a:ext>
                  </a:extLst>
                </p14:cNvPr>
                <p14:cNvContentPartPr/>
                <p14:nvPr/>
              </p14:nvContentPartPr>
              <p14:xfrm>
                <a:off x="6157612" y="2916704"/>
                <a:ext cx="37800" cy="4554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404C2B8-0951-E966-1E78-92C3C537867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50052" y="2909144"/>
                  <a:ext cx="52920" cy="47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8AC7B15-BC28-9191-EC3A-2FA150AFF3F1}"/>
                    </a:ext>
                  </a:extLst>
                </p14:cNvPr>
                <p14:cNvContentPartPr/>
                <p14:nvPr/>
              </p14:nvContentPartPr>
              <p14:xfrm>
                <a:off x="6135292" y="3085904"/>
                <a:ext cx="349200" cy="673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8AC7B15-BC28-9191-EC3A-2FA150AFF3F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127732" y="3078344"/>
                  <a:ext cx="364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FDDB8A4-5D5D-B558-9139-DA926D295C80}"/>
                    </a:ext>
                  </a:extLst>
                </p14:cNvPr>
                <p14:cNvContentPartPr/>
                <p14:nvPr/>
              </p14:nvContentPartPr>
              <p14:xfrm>
                <a:off x="5884372" y="2946944"/>
                <a:ext cx="237600" cy="281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FDDB8A4-5D5D-B558-9139-DA926D295C8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76812" y="2939384"/>
                  <a:ext cx="25272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6D493F7C-8DDE-CCA8-6E0F-4B9F345C1996}"/>
              </a:ext>
            </a:extLst>
          </p:cNvPr>
          <p:cNvGrpSpPr/>
          <p:nvPr/>
        </p:nvGrpSpPr>
        <p:grpSpPr>
          <a:xfrm>
            <a:off x="5928652" y="3403784"/>
            <a:ext cx="333720" cy="215280"/>
            <a:chOff x="5928652" y="3403784"/>
            <a:chExt cx="33372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976A505-F860-426C-39E2-8B90C4F0ABBE}"/>
                    </a:ext>
                  </a:extLst>
                </p14:cNvPr>
                <p14:cNvContentPartPr/>
                <p14:nvPr/>
              </p14:nvContentPartPr>
              <p14:xfrm>
                <a:off x="5928652" y="3403784"/>
                <a:ext cx="213840" cy="215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976A505-F860-426C-39E2-8B90C4F0ABB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921092" y="3396224"/>
                  <a:ext cx="2289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7353356-AA03-D205-97F1-19478DF0ED88}"/>
                    </a:ext>
                  </a:extLst>
                </p14:cNvPr>
                <p14:cNvContentPartPr/>
                <p14:nvPr/>
              </p14:nvContentPartPr>
              <p14:xfrm>
                <a:off x="6030532" y="3495944"/>
                <a:ext cx="231840" cy="54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7353356-AA03-D205-97F1-19478DF0ED8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22972" y="3488384"/>
                  <a:ext cx="24696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0B5B2AD7-5E97-C1CB-C6FD-51C1BD2F530A}"/>
              </a:ext>
            </a:extLst>
          </p:cNvPr>
          <p:cNvGrpSpPr/>
          <p:nvPr/>
        </p:nvGrpSpPr>
        <p:grpSpPr>
          <a:xfrm>
            <a:off x="7766452" y="2793584"/>
            <a:ext cx="256320" cy="503640"/>
            <a:chOff x="7766452" y="2793584"/>
            <a:chExt cx="256320" cy="50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62EC951-3E15-A2BD-D4A3-0967F9BD7CB5}"/>
                    </a:ext>
                  </a:extLst>
                </p14:cNvPr>
                <p14:cNvContentPartPr/>
                <p14:nvPr/>
              </p14:nvContentPartPr>
              <p14:xfrm>
                <a:off x="7766452" y="2793584"/>
                <a:ext cx="44640" cy="503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62EC951-3E15-A2BD-D4A3-0967F9BD7CB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758892" y="2786024"/>
                  <a:ext cx="5976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FB24190-7B65-BDCD-FEFE-03984043CBFC}"/>
                    </a:ext>
                  </a:extLst>
                </p14:cNvPr>
                <p14:cNvContentPartPr/>
                <p14:nvPr/>
              </p14:nvContentPartPr>
              <p14:xfrm>
                <a:off x="7797412" y="3070784"/>
                <a:ext cx="225360" cy="65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FB24190-7B65-BDCD-FEFE-03984043CBF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89852" y="3063224"/>
                  <a:ext cx="24048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803ACCB1-A650-83B5-F32A-026EB641CE13}"/>
              </a:ext>
            </a:extLst>
          </p:cNvPr>
          <p:cNvGrpSpPr/>
          <p:nvPr/>
        </p:nvGrpSpPr>
        <p:grpSpPr>
          <a:xfrm>
            <a:off x="8388532" y="2848664"/>
            <a:ext cx="766080" cy="413280"/>
            <a:chOff x="8388532" y="2848664"/>
            <a:chExt cx="766080" cy="41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8489CF7-469D-AB8A-3145-D76CCFDE9B62}"/>
                    </a:ext>
                  </a:extLst>
                </p14:cNvPr>
                <p14:cNvContentPartPr/>
                <p14:nvPr/>
              </p14:nvContentPartPr>
              <p14:xfrm>
                <a:off x="8868412" y="2886824"/>
                <a:ext cx="286200" cy="349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8489CF7-469D-AB8A-3145-D76CCFDE9B6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860852" y="2879264"/>
                  <a:ext cx="30132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E223C74-0D16-3C91-9673-5A87C389522E}"/>
                    </a:ext>
                  </a:extLst>
                </p14:cNvPr>
                <p14:cNvContentPartPr/>
                <p14:nvPr/>
              </p14:nvContentPartPr>
              <p14:xfrm>
                <a:off x="8480692" y="2848664"/>
                <a:ext cx="119520" cy="4132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E223C74-0D16-3C91-9673-5A87C389522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73132" y="2841104"/>
                  <a:ext cx="13464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560FD32-4109-8925-5908-10E1992F5DEB}"/>
                    </a:ext>
                  </a:extLst>
                </p14:cNvPr>
                <p14:cNvContentPartPr/>
                <p14:nvPr/>
              </p14:nvContentPartPr>
              <p14:xfrm>
                <a:off x="8388532" y="3016784"/>
                <a:ext cx="331200" cy="59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560FD32-4109-8925-5908-10E1992F5DE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380972" y="3009224"/>
                  <a:ext cx="34596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FDB23A39-8059-BFD2-93B0-1FF7C4177CB1}"/>
              </a:ext>
            </a:extLst>
          </p:cNvPr>
          <p:cNvGrpSpPr/>
          <p:nvPr/>
        </p:nvGrpSpPr>
        <p:grpSpPr>
          <a:xfrm>
            <a:off x="9586972" y="2595944"/>
            <a:ext cx="1016640" cy="794520"/>
            <a:chOff x="9586972" y="2595944"/>
            <a:chExt cx="1016640" cy="79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DB1FC94-4269-447B-95EE-D30AB85C8BAD}"/>
                    </a:ext>
                  </a:extLst>
                </p14:cNvPr>
                <p14:cNvContentPartPr/>
                <p14:nvPr/>
              </p14:nvContentPartPr>
              <p14:xfrm>
                <a:off x="9844732" y="2823104"/>
                <a:ext cx="304920" cy="327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DB1FC94-4269-447B-95EE-D30AB85C8BA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37172" y="2815544"/>
                  <a:ext cx="32004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41EE412-888F-E8B9-8E69-9DCCB1978231}"/>
                    </a:ext>
                  </a:extLst>
                </p14:cNvPr>
                <p14:cNvContentPartPr/>
                <p14:nvPr/>
              </p14:nvContentPartPr>
              <p14:xfrm>
                <a:off x="10162972" y="2853704"/>
                <a:ext cx="49320" cy="3834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41EE412-888F-E8B9-8E69-9DCCB197823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155412" y="2846144"/>
                  <a:ext cx="6444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2C5A18DE-6A66-C463-2F1C-2A29715D4B42}"/>
                    </a:ext>
                  </a:extLst>
                </p14:cNvPr>
                <p14:cNvContentPartPr/>
                <p14:nvPr/>
              </p14:nvContentPartPr>
              <p14:xfrm>
                <a:off x="10204372" y="2973944"/>
                <a:ext cx="265680" cy="745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2C5A18DE-6A66-C463-2F1C-2A29715D4B4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196812" y="2966384"/>
                  <a:ext cx="2808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3F3DD48-465D-50CF-A39C-F82FBB086C3C}"/>
                    </a:ext>
                  </a:extLst>
                </p14:cNvPr>
                <p14:cNvContentPartPr/>
                <p14:nvPr/>
              </p14:nvContentPartPr>
              <p14:xfrm>
                <a:off x="9586972" y="2595944"/>
                <a:ext cx="1016640" cy="7945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3F3DD48-465D-50CF-A39C-F82FBB086C3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579412" y="2588384"/>
                  <a:ext cx="1031400" cy="809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37F594CD-5373-AF5B-D04D-6D931CCF6CA9}"/>
                  </a:ext>
                </a:extLst>
              </p14:cNvPr>
              <p14:cNvContentPartPr/>
              <p14:nvPr/>
            </p14:nvContentPartPr>
            <p14:xfrm>
              <a:off x="2078452" y="777224"/>
              <a:ext cx="1188000" cy="91764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37F594CD-5373-AF5B-D04D-6D931CCF6CA9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070892" y="769664"/>
                <a:ext cx="1203120" cy="93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uppo 56">
            <a:extLst>
              <a:ext uri="{FF2B5EF4-FFF2-40B4-BE49-F238E27FC236}">
                <a16:creationId xmlns:a16="http://schemas.microsoft.com/office/drawing/2014/main" id="{40D84AEE-B3C7-FA9D-0099-39B3848ACEDD}"/>
              </a:ext>
            </a:extLst>
          </p:cNvPr>
          <p:cNvGrpSpPr/>
          <p:nvPr/>
        </p:nvGrpSpPr>
        <p:grpSpPr>
          <a:xfrm>
            <a:off x="211852" y="3497024"/>
            <a:ext cx="1001520" cy="968040"/>
            <a:chOff x="211852" y="3497024"/>
            <a:chExt cx="1001520" cy="96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69739CF-E808-76AC-9A66-86850429DB73}"/>
                    </a:ext>
                  </a:extLst>
                </p14:cNvPr>
                <p14:cNvContentPartPr/>
                <p14:nvPr/>
              </p14:nvContentPartPr>
              <p14:xfrm>
                <a:off x="892972" y="3993104"/>
                <a:ext cx="243360" cy="3135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69739CF-E808-76AC-9A66-86850429DB7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85412" y="3985544"/>
                  <a:ext cx="25848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A2132A1-2EFE-D17D-8F71-98814A628CCC}"/>
                    </a:ext>
                  </a:extLst>
                </p14:cNvPr>
                <p14:cNvContentPartPr/>
                <p14:nvPr/>
              </p14:nvContentPartPr>
              <p14:xfrm>
                <a:off x="699652" y="3810224"/>
                <a:ext cx="513720" cy="6134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A2132A1-2EFE-D17D-8F71-98814A628C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92092" y="3802664"/>
                  <a:ext cx="528840" cy="62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94AD1D1-1D3F-665E-EFA6-E6AABFBEE168}"/>
                    </a:ext>
                  </a:extLst>
                </p14:cNvPr>
                <p14:cNvContentPartPr/>
                <p14:nvPr/>
              </p14:nvContentPartPr>
              <p14:xfrm>
                <a:off x="426772" y="3818864"/>
                <a:ext cx="15840" cy="2203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94AD1D1-1D3F-665E-EFA6-E6AABFBEE16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9212" y="3811304"/>
                  <a:ext cx="309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7A55949-1CF4-743C-ED7D-A0630B8DAC46}"/>
                    </a:ext>
                  </a:extLst>
                </p14:cNvPr>
                <p14:cNvContentPartPr/>
                <p14:nvPr/>
              </p14:nvContentPartPr>
              <p14:xfrm>
                <a:off x="392212" y="4241144"/>
                <a:ext cx="4320" cy="162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7A55949-1CF4-743C-ED7D-A0630B8DAC4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84652" y="4233584"/>
                  <a:ext cx="194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7ED151C-EE3F-C5B1-952A-BAEEC982F321}"/>
                    </a:ext>
                  </a:extLst>
                </p14:cNvPr>
                <p14:cNvContentPartPr/>
                <p14:nvPr/>
              </p14:nvContentPartPr>
              <p14:xfrm>
                <a:off x="211852" y="3497024"/>
                <a:ext cx="369720" cy="9680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7ED151C-EE3F-C5B1-952A-BAEEC982F32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04292" y="3489464"/>
                  <a:ext cx="384840" cy="98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0F557C9D-2053-8959-A58A-302953B1C204}"/>
                  </a:ext>
                </a:extLst>
              </p14:cNvPr>
              <p14:cNvContentPartPr/>
              <p14:nvPr/>
            </p14:nvContentPartPr>
            <p14:xfrm>
              <a:off x="3935332" y="4361024"/>
              <a:ext cx="6367320" cy="30924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0F557C9D-2053-8959-A58A-302953B1C20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927772" y="4353464"/>
                <a:ext cx="6382440" cy="32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29" name="Gruppo 1628">
            <a:extLst>
              <a:ext uri="{FF2B5EF4-FFF2-40B4-BE49-F238E27FC236}">
                <a16:creationId xmlns:a16="http://schemas.microsoft.com/office/drawing/2014/main" id="{72257D9E-D7C3-C4CC-A444-50127E6E464E}"/>
              </a:ext>
            </a:extLst>
          </p:cNvPr>
          <p:cNvGrpSpPr/>
          <p:nvPr/>
        </p:nvGrpSpPr>
        <p:grpSpPr>
          <a:xfrm>
            <a:off x="3446812" y="1034984"/>
            <a:ext cx="1008720" cy="406080"/>
            <a:chOff x="3446812" y="1034984"/>
            <a:chExt cx="1008720" cy="40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616" name="Input penna 1615">
                  <a:extLst>
                    <a:ext uri="{FF2B5EF4-FFF2-40B4-BE49-F238E27FC236}">
                      <a16:creationId xmlns:a16="http://schemas.microsoft.com/office/drawing/2014/main" id="{BFEF3635-9C0E-9B5B-D594-9A6490E733E7}"/>
                    </a:ext>
                  </a:extLst>
                </p14:cNvPr>
                <p14:cNvContentPartPr/>
                <p14:nvPr/>
              </p14:nvContentPartPr>
              <p14:xfrm>
                <a:off x="3446812" y="1148384"/>
                <a:ext cx="199440" cy="231480"/>
              </p14:xfrm>
            </p:contentPart>
          </mc:Choice>
          <mc:Fallback>
            <p:pic>
              <p:nvPicPr>
                <p:cNvPr id="1616" name="Input penna 1615">
                  <a:extLst>
                    <a:ext uri="{FF2B5EF4-FFF2-40B4-BE49-F238E27FC236}">
                      <a16:creationId xmlns:a16="http://schemas.microsoft.com/office/drawing/2014/main" id="{BFEF3635-9C0E-9B5B-D594-9A6490E733E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439252" y="1140824"/>
                  <a:ext cx="2142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617" name="Input penna 1616">
                  <a:extLst>
                    <a:ext uri="{FF2B5EF4-FFF2-40B4-BE49-F238E27FC236}">
                      <a16:creationId xmlns:a16="http://schemas.microsoft.com/office/drawing/2014/main" id="{F6E3B052-A98E-8A35-C171-0C563E24B99A}"/>
                    </a:ext>
                  </a:extLst>
                </p14:cNvPr>
                <p14:cNvContentPartPr/>
                <p14:nvPr/>
              </p14:nvContentPartPr>
              <p14:xfrm>
                <a:off x="3683332" y="1107344"/>
                <a:ext cx="169560" cy="278280"/>
              </p14:xfrm>
            </p:contentPart>
          </mc:Choice>
          <mc:Fallback>
            <p:pic>
              <p:nvPicPr>
                <p:cNvPr id="1617" name="Input penna 1616">
                  <a:extLst>
                    <a:ext uri="{FF2B5EF4-FFF2-40B4-BE49-F238E27FC236}">
                      <a16:creationId xmlns:a16="http://schemas.microsoft.com/office/drawing/2014/main" id="{F6E3B052-A98E-8A35-C171-0C563E24B99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675772" y="1099784"/>
                  <a:ext cx="1846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618" name="Input penna 1617">
                  <a:extLst>
                    <a:ext uri="{FF2B5EF4-FFF2-40B4-BE49-F238E27FC236}">
                      <a16:creationId xmlns:a16="http://schemas.microsoft.com/office/drawing/2014/main" id="{30661653-88BE-48CF-B0B7-0C9D250E0E35}"/>
                    </a:ext>
                  </a:extLst>
                </p14:cNvPr>
                <p14:cNvContentPartPr/>
                <p14:nvPr/>
              </p14:nvContentPartPr>
              <p14:xfrm>
                <a:off x="3846772" y="1034984"/>
                <a:ext cx="129240" cy="406080"/>
              </p14:xfrm>
            </p:contentPart>
          </mc:Choice>
          <mc:Fallback>
            <p:pic>
              <p:nvPicPr>
                <p:cNvPr id="1618" name="Input penna 1617">
                  <a:extLst>
                    <a:ext uri="{FF2B5EF4-FFF2-40B4-BE49-F238E27FC236}">
                      <a16:creationId xmlns:a16="http://schemas.microsoft.com/office/drawing/2014/main" id="{30661653-88BE-48CF-B0B7-0C9D250E0E3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839212" y="1027424"/>
                  <a:ext cx="14436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619" name="Input penna 1618">
                  <a:extLst>
                    <a:ext uri="{FF2B5EF4-FFF2-40B4-BE49-F238E27FC236}">
                      <a16:creationId xmlns:a16="http://schemas.microsoft.com/office/drawing/2014/main" id="{660C891E-A17A-D703-C9B4-1EDDB8CBEA78}"/>
                    </a:ext>
                  </a:extLst>
                </p14:cNvPr>
                <p14:cNvContentPartPr/>
                <p14:nvPr/>
              </p14:nvContentPartPr>
              <p14:xfrm>
                <a:off x="3997612" y="1187264"/>
                <a:ext cx="40680" cy="124560"/>
              </p14:xfrm>
            </p:contentPart>
          </mc:Choice>
          <mc:Fallback>
            <p:pic>
              <p:nvPicPr>
                <p:cNvPr id="1619" name="Input penna 1618">
                  <a:extLst>
                    <a:ext uri="{FF2B5EF4-FFF2-40B4-BE49-F238E27FC236}">
                      <a16:creationId xmlns:a16="http://schemas.microsoft.com/office/drawing/2014/main" id="{660C891E-A17A-D703-C9B4-1EDDB8CBEA7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990052" y="1180064"/>
                  <a:ext cx="558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620" name="Input penna 1619">
                  <a:extLst>
                    <a:ext uri="{FF2B5EF4-FFF2-40B4-BE49-F238E27FC236}">
                      <a16:creationId xmlns:a16="http://schemas.microsoft.com/office/drawing/2014/main" id="{F787A399-E34D-C960-38B5-13989A9B6000}"/>
                    </a:ext>
                  </a:extLst>
                </p14:cNvPr>
                <p14:cNvContentPartPr/>
                <p14:nvPr/>
              </p14:nvContentPartPr>
              <p14:xfrm>
                <a:off x="4015972" y="1185464"/>
                <a:ext cx="74520" cy="127440"/>
              </p14:xfrm>
            </p:contentPart>
          </mc:Choice>
          <mc:Fallback>
            <p:pic>
              <p:nvPicPr>
                <p:cNvPr id="1620" name="Input penna 1619">
                  <a:extLst>
                    <a:ext uri="{FF2B5EF4-FFF2-40B4-BE49-F238E27FC236}">
                      <a16:creationId xmlns:a16="http://schemas.microsoft.com/office/drawing/2014/main" id="{F787A399-E34D-C960-38B5-13989A9B600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008412" y="1177904"/>
                  <a:ext cx="896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621" name="Input penna 1620">
                  <a:extLst>
                    <a:ext uri="{FF2B5EF4-FFF2-40B4-BE49-F238E27FC236}">
                      <a16:creationId xmlns:a16="http://schemas.microsoft.com/office/drawing/2014/main" id="{D45D6453-3AB4-FAC6-C56A-C17B28C265D0}"/>
                    </a:ext>
                  </a:extLst>
                </p14:cNvPr>
                <p14:cNvContentPartPr/>
                <p14:nvPr/>
              </p14:nvContentPartPr>
              <p14:xfrm>
                <a:off x="4112092" y="1216424"/>
                <a:ext cx="80280" cy="103320"/>
              </p14:xfrm>
            </p:contentPart>
          </mc:Choice>
          <mc:Fallback>
            <p:pic>
              <p:nvPicPr>
                <p:cNvPr id="1621" name="Input penna 1620">
                  <a:extLst>
                    <a:ext uri="{FF2B5EF4-FFF2-40B4-BE49-F238E27FC236}">
                      <a16:creationId xmlns:a16="http://schemas.microsoft.com/office/drawing/2014/main" id="{D45D6453-3AB4-FAC6-C56A-C17B28C265D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104532" y="1208864"/>
                  <a:ext cx="950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622" name="Input penna 1621">
                  <a:extLst>
                    <a:ext uri="{FF2B5EF4-FFF2-40B4-BE49-F238E27FC236}">
                      <a16:creationId xmlns:a16="http://schemas.microsoft.com/office/drawing/2014/main" id="{CCD60650-7C23-3BA5-7AA1-5C8D25DBAE86}"/>
                    </a:ext>
                  </a:extLst>
                </p14:cNvPr>
                <p14:cNvContentPartPr/>
                <p14:nvPr/>
              </p14:nvContentPartPr>
              <p14:xfrm>
                <a:off x="4233412" y="1218584"/>
                <a:ext cx="48240" cy="2520"/>
              </p14:xfrm>
            </p:contentPart>
          </mc:Choice>
          <mc:Fallback>
            <p:pic>
              <p:nvPicPr>
                <p:cNvPr id="1622" name="Input penna 1621">
                  <a:extLst>
                    <a:ext uri="{FF2B5EF4-FFF2-40B4-BE49-F238E27FC236}">
                      <a16:creationId xmlns:a16="http://schemas.microsoft.com/office/drawing/2014/main" id="{CCD60650-7C23-3BA5-7AA1-5C8D25DBAE8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225852" y="1211024"/>
                  <a:ext cx="633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623" name="Input penna 1622">
                  <a:extLst>
                    <a:ext uri="{FF2B5EF4-FFF2-40B4-BE49-F238E27FC236}">
                      <a16:creationId xmlns:a16="http://schemas.microsoft.com/office/drawing/2014/main" id="{08CF6DC0-6480-A11E-D1FA-148AECF92152}"/>
                    </a:ext>
                  </a:extLst>
                </p14:cNvPr>
                <p14:cNvContentPartPr/>
                <p14:nvPr/>
              </p14:nvContentPartPr>
              <p14:xfrm>
                <a:off x="4234132" y="1219304"/>
                <a:ext cx="360" cy="360"/>
              </p14:xfrm>
            </p:contentPart>
          </mc:Choice>
          <mc:Fallback>
            <p:pic>
              <p:nvPicPr>
                <p:cNvPr id="1623" name="Input penna 1622">
                  <a:extLst>
                    <a:ext uri="{FF2B5EF4-FFF2-40B4-BE49-F238E27FC236}">
                      <a16:creationId xmlns:a16="http://schemas.microsoft.com/office/drawing/2014/main" id="{08CF6DC0-6480-A11E-D1FA-148AECF9215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226572" y="12121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624" name="Input penna 1623">
                  <a:extLst>
                    <a:ext uri="{FF2B5EF4-FFF2-40B4-BE49-F238E27FC236}">
                      <a16:creationId xmlns:a16="http://schemas.microsoft.com/office/drawing/2014/main" id="{B88A8838-6F98-3E8C-CD51-6D86AF34D076}"/>
                    </a:ext>
                  </a:extLst>
                </p14:cNvPr>
                <p14:cNvContentPartPr/>
                <p14:nvPr/>
              </p14:nvContentPartPr>
              <p14:xfrm>
                <a:off x="4234132" y="1219304"/>
                <a:ext cx="360" cy="360"/>
              </p14:xfrm>
            </p:contentPart>
          </mc:Choice>
          <mc:Fallback>
            <p:pic>
              <p:nvPicPr>
                <p:cNvPr id="1624" name="Input penna 1623">
                  <a:extLst>
                    <a:ext uri="{FF2B5EF4-FFF2-40B4-BE49-F238E27FC236}">
                      <a16:creationId xmlns:a16="http://schemas.microsoft.com/office/drawing/2014/main" id="{B88A8838-6F98-3E8C-CD51-6D86AF34D07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226572" y="121210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625" name="Input penna 1624">
                  <a:extLst>
                    <a:ext uri="{FF2B5EF4-FFF2-40B4-BE49-F238E27FC236}">
                      <a16:creationId xmlns:a16="http://schemas.microsoft.com/office/drawing/2014/main" id="{05F55A35-B4BE-0FE0-294C-9AFB35106F75}"/>
                    </a:ext>
                  </a:extLst>
                </p14:cNvPr>
                <p14:cNvContentPartPr/>
                <p14:nvPr/>
              </p14:nvContentPartPr>
              <p14:xfrm>
                <a:off x="4337092" y="1188344"/>
                <a:ext cx="84960" cy="222480"/>
              </p14:xfrm>
            </p:contentPart>
          </mc:Choice>
          <mc:Fallback>
            <p:pic>
              <p:nvPicPr>
                <p:cNvPr id="1625" name="Input penna 1624">
                  <a:extLst>
                    <a:ext uri="{FF2B5EF4-FFF2-40B4-BE49-F238E27FC236}">
                      <a16:creationId xmlns:a16="http://schemas.microsoft.com/office/drawing/2014/main" id="{05F55A35-B4BE-0FE0-294C-9AFB35106F7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329532" y="1180784"/>
                  <a:ext cx="100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626" name="Input penna 1625">
                  <a:extLst>
                    <a:ext uri="{FF2B5EF4-FFF2-40B4-BE49-F238E27FC236}">
                      <a16:creationId xmlns:a16="http://schemas.microsoft.com/office/drawing/2014/main" id="{4A6500D2-CD56-CE3E-6749-720D2CDFBB2F}"/>
                    </a:ext>
                  </a:extLst>
                </p14:cNvPr>
                <p14:cNvContentPartPr/>
                <p14:nvPr/>
              </p14:nvContentPartPr>
              <p14:xfrm>
                <a:off x="4368772" y="1278344"/>
                <a:ext cx="86760" cy="9360"/>
              </p14:xfrm>
            </p:contentPart>
          </mc:Choice>
          <mc:Fallback>
            <p:pic>
              <p:nvPicPr>
                <p:cNvPr id="1626" name="Input penna 1625">
                  <a:extLst>
                    <a:ext uri="{FF2B5EF4-FFF2-40B4-BE49-F238E27FC236}">
                      <a16:creationId xmlns:a16="http://schemas.microsoft.com/office/drawing/2014/main" id="{4A6500D2-CD56-CE3E-6749-720D2CDFBB2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361212" y="1270784"/>
                  <a:ext cx="1018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627" name="Input penna 1626">
                  <a:extLst>
                    <a:ext uri="{FF2B5EF4-FFF2-40B4-BE49-F238E27FC236}">
                      <a16:creationId xmlns:a16="http://schemas.microsoft.com/office/drawing/2014/main" id="{B0EB0F3B-09FD-5C0E-5F76-13BE36F218B6}"/>
                    </a:ext>
                  </a:extLst>
                </p14:cNvPr>
                <p14:cNvContentPartPr/>
                <p14:nvPr/>
              </p14:nvContentPartPr>
              <p14:xfrm>
                <a:off x="4239892" y="1260344"/>
                <a:ext cx="29160" cy="159480"/>
              </p14:xfrm>
            </p:contentPart>
          </mc:Choice>
          <mc:Fallback>
            <p:pic>
              <p:nvPicPr>
                <p:cNvPr id="1627" name="Input penna 1626">
                  <a:extLst>
                    <a:ext uri="{FF2B5EF4-FFF2-40B4-BE49-F238E27FC236}">
                      <a16:creationId xmlns:a16="http://schemas.microsoft.com/office/drawing/2014/main" id="{B0EB0F3B-09FD-5C0E-5F76-13BE36F218B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232332" y="1252784"/>
                  <a:ext cx="44280" cy="17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9" name="Gruppo 1638">
            <a:extLst>
              <a:ext uri="{FF2B5EF4-FFF2-40B4-BE49-F238E27FC236}">
                <a16:creationId xmlns:a16="http://schemas.microsoft.com/office/drawing/2014/main" id="{EC257922-320E-E09C-09D2-C8B09D359FDC}"/>
              </a:ext>
            </a:extLst>
          </p:cNvPr>
          <p:cNvGrpSpPr/>
          <p:nvPr/>
        </p:nvGrpSpPr>
        <p:grpSpPr>
          <a:xfrm>
            <a:off x="1269532" y="5434184"/>
            <a:ext cx="434160" cy="624240"/>
            <a:chOff x="1269532" y="5434184"/>
            <a:chExt cx="434160" cy="62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630" name="Input penna 1629">
                  <a:extLst>
                    <a:ext uri="{FF2B5EF4-FFF2-40B4-BE49-F238E27FC236}">
                      <a16:creationId xmlns:a16="http://schemas.microsoft.com/office/drawing/2014/main" id="{11B7640C-5581-642D-F4F9-92BBE2341426}"/>
                    </a:ext>
                  </a:extLst>
                </p14:cNvPr>
                <p14:cNvContentPartPr/>
                <p14:nvPr/>
              </p14:nvContentPartPr>
              <p14:xfrm>
                <a:off x="1269532" y="5486384"/>
                <a:ext cx="229320" cy="326520"/>
              </p14:xfrm>
            </p:contentPart>
          </mc:Choice>
          <mc:Fallback>
            <p:pic>
              <p:nvPicPr>
                <p:cNvPr id="1630" name="Input penna 1629">
                  <a:extLst>
                    <a:ext uri="{FF2B5EF4-FFF2-40B4-BE49-F238E27FC236}">
                      <a16:creationId xmlns:a16="http://schemas.microsoft.com/office/drawing/2014/main" id="{11B7640C-5581-642D-F4F9-92BBE234142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262332" y="5478824"/>
                  <a:ext cx="2444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631" name="Input penna 1630">
                  <a:extLst>
                    <a:ext uri="{FF2B5EF4-FFF2-40B4-BE49-F238E27FC236}">
                      <a16:creationId xmlns:a16="http://schemas.microsoft.com/office/drawing/2014/main" id="{F42A5A5E-E8D1-E80D-2E79-413791876331}"/>
                    </a:ext>
                  </a:extLst>
                </p14:cNvPr>
                <p14:cNvContentPartPr/>
                <p14:nvPr/>
              </p14:nvContentPartPr>
              <p14:xfrm>
                <a:off x="1333252" y="5620304"/>
                <a:ext cx="202320" cy="80280"/>
              </p14:xfrm>
            </p:contentPart>
          </mc:Choice>
          <mc:Fallback>
            <p:pic>
              <p:nvPicPr>
                <p:cNvPr id="1631" name="Input penna 1630">
                  <a:extLst>
                    <a:ext uri="{FF2B5EF4-FFF2-40B4-BE49-F238E27FC236}">
                      <a16:creationId xmlns:a16="http://schemas.microsoft.com/office/drawing/2014/main" id="{F42A5A5E-E8D1-E80D-2E79-41379187633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325692" y="5612744"/>
                  <a:ext cx="2174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632" name="Input penna 1631">
                  <a:extLst>
                    <a:ext uri="{FF2B5EF4-FFF2-40B4-BE49-F238E27FC236}">
                      <a16:creationId xmlns:a16="http://schemas.microsoft.com/office/drawing/2014/main" id="{47F14412-7EB5-62CA-0E74-FA84A7542F1F}"/>
                    </a:ext>
                  </a:extLst>
                </p14:cNvPr>
                <p14:cNvContentPartPr/>
                <p14:nvPr/>
              </p14:nvContentPartPr>
              <p14:xfrm>
                <a:off x="1564012" y="5571344"/>
                <a:ext cx="86040" cy="12240"/>
              </p14:xfrm>
            </p:contentPart>
          </mc:Choice>
          <mc:Fallback>
            <p:pic>
              <p:nvPicPr>
                <p:cNvPr id="1632" name="Input penna 1631">
                  <a:extLst>
                    <a:ext uri="{FF2B5EF4-FFF2-40B4-BE49-F238E27FC236}">
                      <a16:creationId xmlns:a16="http://schemas.microsoft.com/office/drawing/2014/main" id="{47F14412-7EB5-62CA-0E74-FA84A7542F1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556452" y="5563784"/>
                  <a:ext cx="1008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633" name="Input penna 1632">
                  <a:extLst>
                    <a:ext uri="{FF2B5EF4-FFF2-40B4-BE49-F238E27FC236}">
                      <a16:creationId xmlns:a16="http://schemas.microsoft.com/office/drawing/2014/main" id="{2751B0EE-A3CA-B3D1-54CB-85B0AA8BA0A8}"/>
                    </a:ext>
                  </a:extLst>
                </p14:cNvPr>
                <p14:cNvContentPartPr/>
                <p14:nvPr/>
              </p14:nvContentPartPr>
              <p14:xfrm>
                <a:off x="1571572" y="5635424"/>
                <a:ext cx="87840" cy="47520"/>
              </p14:xfrm>
            </p:contentPart>
          </mc:Choice>
          <mc:Fallback>
            <p:pic>
              <p:nvPicPr>
                <p:cNvPr id="1633" name="Input penna 1632">
                  <a:extLst>
                    <a:ext uri="{FF2B5EF4-FFF2-40B4-BE49-F238E27FC236}">
                      <a16:creationId xmlns:a16="http://schemas.microsoft.com/office/drawing/2014/main" id="{2751B0EE-A3CA-B3D1-54CB-85B0AA8BA0A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564012" y="5627864"/>
                  <a:ext cx="1029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634" name="Input penna 1633">
                  <a:extLst>
                    <a:ext uri="{FF2B5EF4-FFF2-40B4-BE49-F238E27FC236}">
                      <a16:creationId xmlns:a16="http://schemas.microsoft.com/office/drawing/2014/main" id="{FCBFBB0B-0B8D-6298-0B5A-650595EE4F9F}"/>
                    </a:ext>
                  </a:extLst>
                </p14:cNvPr>
                <p14:cNvContentPartPr/>
                <p14:nvPr/>
              </p14:nvContentPartPr>
              <p14:xfrm>
                <a:off x="1655092" y="5434184"/>
                <a:ext cx="48600" cy="410400"/>
              </p14:xfrm>
            </p:contentPart>
          </mc:Choice>
          <mc:Fallback>
            <p:pic>
              <p:nvPicPr>
                <p:cNvPr id="1634" name="Input penna 1633">
                  <a:extLst>
                    <a:ext uri="{FF2B5EF4-FFF2-40B4-BE49-F238E27FC236}">
                      <a16:creationId xmlns:a16="http://schemas.microsoft.com/office/drawing/2014/main" id="{FCBFBB0B-0B8D-6298-0B5A-650595EE4F9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647532" y="5426624"/>
                  <a:ext cx="6336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637" name="Input penna 1636">
                  <a:extLst>
                    <a:ext uri="{FF2B5EF4-FFF2-40B4-BE49-F238E27FC236}">
                      <a16:creationId xmlns:a16="http://schemas.microsoft.com/office/drawing/2014/main" id="{6A0C12CE-A44B-8B03-86FE-57083965E32E}"/>
                    </a:ext>
                  </a:extLst>
                </p14:cNvPr>
                <p14:cNvContentPartPr/>
                <p14:nvPr/>
              </p14:nvContentPartPr>
              <p14:xfrm>
                <a:off x="1354132" y="5834144"/>
                <a:ext cx="271440" cy="224280"/>
              </p14:xfrm>
            </p:contentPart>
          </mc:Choice>
          <mc:Fallback>
            <p:pic>
              <p:nvPicPr>
                <p:cNvPr id="1637" name="Input penna 1636">
                  <a:extLst>
                    <a:ext uri="{FF2B5EF4-FFF2-40B4-BE49-F238E27FC236}">
                      <a16:creationId xmlns:a16="http://schemas.microsoft.com/office/drawing/2014/main" id="{6A0C12CE-A44B-8B03-86FE-57083965E32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346932" y="5826944"/>
                  <a:ext cx="286560" cy="23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640" name="Input penna 1639">
                <a:extLst>
                  <a:ext uri="{FF2B5EF4-FFF2-40B4-BE49-F238E27FC236}">
                    <a16:creationId xmlns:a16="http://schemas.microsoft.com/office/drawing/2014/main" id="{8EF18E67-985A-37EB-42A0-66EF2C4A459C}"/>
                  </a:ext>
                </a:extLst>
              </p14:cNvPr>
              <p14:cNvContentPartPr/>
              <p14:nvPr/>
            </p14:nvContentPartPr>
            <p14:xfrm>
              <a:off x="3455452" y="3923984"/>
              <a:ext cx="213840" cy="312480"/>
            </p14:xfrm>
          </p:contentPart>
        </mc:Choice>
        <mc:Fallback>
          <p:pic>
            <p:nvPicPr>
              <p:cNvPr id="1640" name="Input penna 1639">
                <a:extLst>
                  <a:ext uri="{FF2B5EF4-FFF2-40B4-BE49-F238E27FC236}">
                    <a16:creationId xmlns:a16="http://schemas.microsoft.com/office/drawing/2014/main" id="{8EF18E67-985A-37EB-42A0-66EF2C4A459C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447892" y="3916424"/>
                <a:ext cx="22896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641" name="Input penna 1640">
                <a:extLst>
                  <a:ext uri="{FF2B5EF4-FFF2-40B4-BE49-F238E27FC236}">
                    <a16:creationId xmlns:a16="http://schemas.microsoft.com/office/drawing/2014/main" id="{A24BCA38-7CEE-0CD9-D27C-996DC7E43472}"/>
                  </a:ext>
                </a:extLst>
              </p14:cNvPr>
              <p14:cNvContentPartPr/>
              <p14:nvPr/>
            </p14:nvContentPartPr>
            <p14:xfrm>
              <a:off x="4055212" y="5100104"/>
              <a:ext cx="609840" cy="51480"/>
            </p14:xfrm>
          </p:contentPart>
        </mc:Choice>
        <mc:Fallback>
          <p:pic>
            <p:nvPicPr>
              <p:cNvPr id="1641" name="Input penna 1640">
                <a:extLst>
                  <a:ext uri="{FF2B5EF4-FFF2-40B4-BE49-F238E27FC236}">
                    <a16:creationId xmlns:a16="http://schemas.microsoft.com/office/drawing/2014/main" id="{A24BCA38-7CEE-0CD9-D27C-996DC7E43472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047652" y="5092544"/>
                <a:ext cx="62496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642" name="Input penna 1641">
                <a:extLst>
                  <a:ext uri="{FF2B5EF4-FFF2-40B4-BE49-F238E27FC236}">
                    <a16:creationId xmlns:a16="http://schemas.microsoft.com/office/drawing/2014/main" id="{8A86D2F7-A894-B0DB-67BE-161BC70B7B29}"/>
                  </a:ext>
                </a:extLst>
              </p14:cNvPr>
              <p14:cNvContentPartPr/>
              <p14:nvPr/>
            </p14:nvContentPartPr>
            <p14:xfrm>
              <a:off x="5571172" y="5161304"/>
              <a:ext cx="668520" cy="78480"/>
            </p14:xfrm>
          </p:contentPart>
        </mc:Choice>
        <mc:Fallback>
          <p:pic>
            <p:nvPicPr>
              <p:cNvPr id="1642" name="Input penna 1641">
                <a:extLst>
                  <a:ext uri="{FF2B5EF4-FFF2-40B4-BE49-F238E27FC236}">
                    <a16:creationId xmlns:a16="http://schemas.microsoft.com/office/drawing/2014/main" id="{8A86D2F7-A894-B0DB-67BE-161BC70B7B29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5563612" y="5153744"/>
                <a:ext cx="683640" cy="9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47" name="Gruppo 1646">
            <a:extLst>
              <a:ext uri="{FF2B5EF4-FFF2-40B4-BE49-F238E27FC236}">
                <a16:creationId xmlns:a16="http://schemas.microsoft.com/office/drawing/2014/main" id="{BAA3A75F-5CE4-7A75-0660-2A7E6BC07DEE}"/>
              </a:ext>
            </a:extLst>
          </p:cNvPr>
          <p:cNvGrpSpPr/>
          <p:nvPr/>
        </p:nvGrpSpPr>
        <p:grpSpPr>
          <a:xfrm>
            <a:off x="8923852" y="1273304"/>
            <a:ext cx="676800" cy="394920"/>
            <a:chOff x="8923852" y="1273304"/>
            <a:chExt cx="676800" cy="39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643" name="Input penna 1642">
                  <a:extLst>
                    <a:ext uri="{FF2B5EF4-FFF2-40B4-BE49-F238E27FC236}">
                      <a16:creationId xmlns:a16="http://schemas.microsoft.com/office/drawing/2014/main" id="{FE7450D3-55E3-C639-5CC0-EAD0B9D45447}"/>
                    </a:ext>
                  </a:extLst>
                </p14:cNvPr>
                <p14:cNvContentPartPr/>
                <p14:nvPr/>
              </p14:nvContentPartPr>
              <p14:xfrm>
                <a:off x="8923852" y="1273304"/>
                <a:ext cx="370080" cy="394920"/>
              </p14:xfrm>
            </p:contentPart>
          </mc:Choice>
          <mc:Fallback>
            <p:pic>
              <p:nvPicPr>
                <p:cNvPr id="1643" name="Input penna 1642">
                  <a:extLst>
                    <a:ext uri="{FF2B5EF4-FFF2-40B4-BE49-F238E27FC236}">
                      <a16:creationId xmlns:a16="http://schemas.microsoft.com/office/drawing/2014/main" id="{FE7450D3-55E3-C639-5CC0-EAD0B9D4544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916292" y="1266104"/>
                  <a:ext cx="38520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644" name="Input penna 1643">
                  <a:extLst>
                    <a:ext uri="{FF2B5EF4-FFF2-40B4-BE49-F238E27FC236}">
                      <a16:creationId xmlns:a16="http://schemas.microsoft.com/office/drawing/2014/main" id="{E5A1B661-B845-2276-B938-9DA753E80F3A}"/>
                    </a:ext>
                  </a:extLst>
                </p14:cNvPr>
                <p14:cNvContentPartPr/>
                <p14:nvPr/>
              </p14:nvContentPartPr>
              <p14:xfrm>
                <a:off x="9348652" y="1329464"/>
                <a:ext cx="252000" cy="74520"/>
              </p14:xfrm>
            </p:contentPart>
          </mc:Choice>
          <mc:Fallback>
            <p:pic>
              <p:nvPicPr>
                <p:cNvPr id="1644" name="Input penna 1643">
                  <a:extLst>
                    <a:ext uri="{FF2B5EF4-FFF2-40B4-BE49-F238E27FC236}">
                      <a16:creationId xmlns:a16="http://schemas.microsoft.com/office/drawing/2014/main" id="{E5A1B661-B845-2276-B938-9DA753E80F3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341092" y="1321904"/>
                  <a:ext cx="2667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645" name="Input penna 1644">
                  <a:extLst>
                    <a:ext uri="{FF2B5EF4-FFF2-40B4-BE49-F238E27FC236}">
                      <a16:creationId xmlns:a16="http://schemas.microsoft.com/office/drawing/2014/main" id="{53760C84-D825-5C21-C809-A7C78E55DC16}"/>
                    </a:ext>
                  </a:extLst>
                </p14:cNvPr>
                <p14:cNvContentPartPr/>
                <p14:nvPr/>
              </p14:nvContentPartPr>
              <p14:xfrm>
                <a:off x="9418852" y="1547624"/>
                <a:ext cx="160920" cy="17280"/>
              </p14:xfrm>
            </p:contentPart>
          </mc:Choice>
          <mc:Fallback>
            <p:pic>
              <p:nvPicPr>
                <p:cNvPr id="1645" name="Input penna 1644">
                  <a:extLst>
                    <a:ext uri="{FF2B5EF4-FFF2-40B4-BE49-F238E27FC236}">
                      <a16:creationId xmlns:a16="http://schemas.microsoft.com/office/drawing/2014/main" id="{53760C84-D825-5C21-C809-A7C78E55DC1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411292" y="1540064"/>
                  <a:ext cx="17604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0" name="Gruppo 1649">
            <a:extLst>
              <a:ext uri="{FF2B5EF4-FFF2-40B4-BE49-F238E27FC236}">
                <a16:creationId xmlns:a16="http://schemas.microsoft.com/office/drawing/2014/main" id="{4F862EFF-01F6-22B6-0DDB-7E3799B2F325}"/>
              </a:ext>
            </a:extLst>
          </p:cNvPr>
          <p:cNvGrpSpPr/>
          <p:nvPr/>
        </p:nvGrpSpPr>
        <p:grpSpPr>
          <a:xfrm>
            <a:off x="7124212" y="4998224"/>
            <a:ext cx="3218400" cy="1178640"/>
            <a:chOff x="7124212" y="4998224"/>
            <a:chExt cx="3218400" cy="11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A4FE773-B2E1-7DFC-78FF-E726E5C87D42}"/>
                    </a:ext>
                  </a:extLst>
                </p14:cNvPr>
                <p14:cNvContentPartPr/>
                <p14:nvPr/>
              </p14:nvContentPartPr>
              <p14:xfrm>
                <a:off x="7387732" y="5023424"/>
                <a:ext cx="366480" cy="310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A4FE773-B2E1-7DFC-78FF-E726E5C87D4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380172" y="5015864"/>
                  <a:ext cx="38160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59CEC43-D028-D514-5B9C-8003B3098645}"/>
                    </a:ext>
                  </a:extLst>
                </p14:cNvPr>
                <p14:cNvContentPartPr/>
                <p14:nvPr/>
              </p14:nvContentPartPr>
              <p14:xfrm>
                <a:off x="7918372" y="4998224"/>
                <a:ext cx="352080" cy="264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59CEC43-D028-D514-5B9C-8003B309864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910812" y="4990664"/>
                  <a:ext cx="367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7E3006C-B29E-5FFF-F592-D23EB07ED6D6}"/>
                    </a:ext>
                  </a:extLst>
                </p14:cNvPr>
                <p14:cNvContentPartPr/>
                <p14:nvPr/>
              </p14:nvContentPartPr>
              <p14:xfrm>
                <a:off x="7574932" y="5489264"/>
                <a:ext cx="478440" cy="401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7E3006C-B29E-5FFF-F592-D23EB07ED6D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567372" y="5481704"/>
                  <a:ext cx="49320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2FB2C38-3819-E543-3EAA-B59513299ABA}"/>
                    </a:ext>
                  </a:extLst>
                </p14:cNvPr>
                <p14:cNvContentPartPr/>
                <p14:nvPr/>
              </p14:nvContentPartPr>
              <p14:xfrm>
                <a:off x="7124212" y="5242304"/>
                <a:ext cx="1128240" cy="883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2FB2C38-3819-E543-3EAA-B59513299AB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116652" y="5234744"/>
                  <a:ext cx="1143360" cy="89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537" name="Input penna 1536">
                  <a:extLst>
                    <a:ext uri="{FF2B5EF4-FFF2-40B4-BE49-F238E27FC236}">
                      <a16:creationId xmlns:a16="http://schemas.microsoft.com/office/drawing/2014/main" id="{15FBE7FB-C08E-AFC8-C540-60858D8BEE8A}"/>
                    </a:ext>
                  </a:extLst>
                </p14:cNvPr>
                <p14:cNvContentPartPr/>
                <p14:nvPr/>
              </p14:nvContentPartPr>
              <p14:xfrm>
                <a:off x="8405812" y="5561264"/>
                <a:ext cx="309960" cy="338400"/>
              </p14:xfrm>
            </p:contentPart>
          </mc:Choice>
          <mc:Fallback>
            <p:pic>
              <p:nvPicPr>
                <p:cNvPr id="1537" name="Input penna 1536">
                  <a:extLst>
                    <a:ext uri="{FF2B5EF4-FFF2-40B4-BE49-F238E27FC236}">
                      <a16:creationId xmlns:a16="http://schemas.microsoft.com/office/drawing/2014/main" id="{15FBE7FB-C08E-AFC8-C540-60858D8BEE8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398252" y="5553704"/>
                  <a:ext cx="32508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538" name="Input penna 1537">
                  <a:extLst>
                    <a:ext uri="{FF2B5EF4-FFF2-40B4-BE49-F238E27FC236}">
                      <a16:creationId xmlns:a16="http://schemas.microsoft.com/office/drawing/2014/main" id="{0EA0DFD2-800E-7F75-0AD1-5BA147C02C3A}"/>
                    </a:ext>
                  </a:extLst>
                </p14:cNvPr>
                <p14:cNvContentPartPr/>
                <p14:nvPr/>
              </p14:nvContentPartPr>
              <p14:xfrm>
                <a:off x="8528932" y="5694824"/>
                <a:ext cx="425160" cy="41760"/>
              </p14:xfrm>
            </p:contentPart>
          </mc:Choice>
          <mc:Fallback>
            <p:pic>
              <p:nvPicPr>
                <p:cNvPr id="1538" name="Input penna 1537">
                  <a:extLst>
                    <a:ext uri="{FF2B5EF4-FFF2-40B4-BE49-F238E27FC236}">
                      <a16:creationId xmlns:a16="http://schemas.microsoft.com/office/drawing/2014/main" id="{0EA0DFD2-800E-7F75-0AD1-5BA147C02C3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521372" y="5687264"/>
                  <a:ext cx="4399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539" name="Input penna 1538">
                  <a:extLst>
                    <a:ext uri="{FF2B5EF4-FFF2-40B4-BE49-F238E27FC236}">
                      <a16:creationId xmlns:a16="http://schemas.microsoft.com/office/drawing/2014/main" id="{0B74B8E5-90D1-276E-5EB1-9BE1472B99E4}"/>
                    </a:ext>
                  </a:extLst>
                </p14:cNvPr>
                <p14:cNvContentPartPr/>
                <p14:nvPr/>
              </p14:nvContentPartPr>
              <p14:xfrm>
                <a:off x="9257572" y="5412224"/>
                <a:ext cx="194400" cy="321480"/>
              </p14:xfrm>
            </p:contentPart>
          </mc:Choice>
          <mc:Fallback>
            <p:pic>
              <p:nvPicPr>
                <p:cNvPr id="1539" name="Input penna 1538">
                  <a:extLst>
                    <a:ext uri="{FF2B5EF4-FFF2-40B4-BE49-F238E27FC236}">
                      <a16:creationId xmlns:a16="http://schemas.microsoft.com/office/drawing/2014/main" id="{0B74B8E5-90D1-276E-5EB1-9BE1472B99E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250012" y="5404664"/>
                  <a:ext cx="20952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540" name="Input penna 1539">
                  <a:extLst>
                    <a:ext uri="{FF2B5EF4-FFF2-40B4-BE49-F238E27FC236}">
                      <a16:creationId xmlns:a16="http://schemas.microsoft.com/office/drawing/2014/main" id="{F026462A-3CEA-0805-1F4D-D7C8C19D16F6}"/>
                    </a:ext>
                  </a:extLst>
                </p14:cNvPr>
                <p14:cNvContentPartPr/>
                <p14:nvPr/>
              </p14:nvContentPartPr>
              <p14:xfrm>
                <a:off x="9269092" y="5601224"/>
                <a:ext cx="200160" cy="60480"/>
              </p14:xfrm>
            </p:contentPart>
          </mc:Choice>
          <mc:Fallback>
            <p:pic>
              <p:nvPicPr>
                <p:cNvPr id="1540" name="Input penna 1539">
                  <a:extLst>
                    <a:ext uri="{FF2B5EF4-FFF2-40B4-BE49-F238E27FC236}">
                      <a16:creationId xmlns:a16="http://schemas.microsoft.com/office/drawing/2014/main" id="{F026462A-3CEA-0805-1F4D-D7C8C19D16F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261532" y="5593664"/>
                  <a:ext cx="2152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541" name="Input penna 1540">
                  <a:extLst>
                    <a:ext uri="{FF2B5EF4-FFF2-40B4-BE49-F238E27FC236}">
                      <a16:creationId xmlns:a16="http://schemas.microsoft.com/office/drawing/2014/main" id="{85A50A55-AE2F-394C-B1B2-10E1A4245AAB}"/>
                    </a:ext>
                  </a:extLst>
                </p14:cNvPr>
                <p14:cNvContentPartPr/>
                <p14:nvPr/>
              </p14:nvContentPartPr>
              <p14:xfrm>
                <a:off x="9513892" y="5463344"/>
                <a:ext cx="61920" cy="368280"/>
              </p14:xfrm>
            </p:contentPart>
          </mc:Choice>
          <mc:Fallback>
            <p:pic>
              <p:nvPicPr>
                <p:cNvPr id="1541" name="Input penna 1540">
                  <a:extLst>
                    <a:ext uri="{FF2B5EF4-FFF2-40B4-BE49-F238E27FC236}">
                      <a16:creationId xmlns:a16="http://schemas.microsoft.com/office/drawing/2014/main" id="{85A50A55-AE2F-394C-B1B2-10E1A4245AA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506692" y="5455784"/>
                  <a:ext cx="7704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542" name="Input penna 1541">
                  <a:extLst>
                    <a:ext uri="{FF2B5EF4-FFF2-40B4-BE49-F238E27FC236}">
                      <a16:creationId xmlns:a16="http://schemas.microsoft.com/office/drawing/2014/main" id="{4FD5DD57-1FA0-3FE3-B0E7-F6B5A8A03ACE}"/>
                    </a:ext>
                  </a:extLst>
                </p14:cNvPr>
                <p14:cNvContentPartPr/>
                <p14:nvPr/>
              </p14:nvContentPartPr>
              <p14:xfrm>
                <a:off x="9512092" y="5651264"/>
                <a:ext cx="101160" cy="65520"/>
              </p14:xfrm>
            </p:contentPart>
          </mc:Choice>
          <mc:Fallback>
            <p:pic>
              <p:nvPicPr>
                <p:cNvPr id="1542" name="Input penna 1541">
                  <a:extLst>
                    <a:ext uri="{FF2B5EF4-FFF2-40B4-BE49-F238E27FC236}">
                      <a16:creationId xmlns:a16="http://schemas.microsoft.com/office/drawing/2014/main" id="{4FD5DD57-1FA0-3FE3-B0E7-F6B5A8A03AC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504532" y="5643704"/>
                  <a:ext cx="116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43" name="Input penna 1542">
                  <a:extLst>
                    <a:ext uri="{FF2B5EF4-FFF2-40B4-BE49-F238E27FC236}">
                      <a16:creationId xmlns:a16="http://schemas.microsoft.com/office/drawing/2014/main" id="{F8DC0900-E274-3948-0637-E394C18B1BE2}"/>
                    </a:ext>
                  </a:extLst>
                </p14:cNvPr>
                <p14:cNvContentPartPr/>
                <p14:nvPr/>
              </p14:nvContentPartPr>
              <p14:xfrm>
                <a:off x="9340012" y="5757464"/>
                <a:ext cx="201240" cy="44280"/>
              </p14:xfrm>
            </p:contentPart>
          </mc:Choice>
          <mc:Fallback>
            <p:pic>
              <p:nvPicPr>
                <p:cNvPr id="1543" name="Input penna 1542">
                  <a:extLst>
                    <a:ext uri="{FF2B5EF4-FFF2-40B4-BE49-F238E27FC236}">
                      <a16:creationId xmlns:a16="http://schemas.microsoft.com/office/drawing/2014/main" id="{F8DC0900-E274-3948-0637-E394C18B1BE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332452" y="5749904"/>
                  <a:ext cx="2163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544" name="Input penna 1543">
                  <a:extLst>
                    <a:ext uri="{FF2B5EF4-FFF2-40B4-BE49-F238E27FC236}">
                      <a16:creationId xmlns:a16="http://schemas.microsoft.com/office/drawing/2014/main" id="{5987FD87-4CA0-A55F-CF89-DC661B17C40C}"/>
                    </a:ext>
                  </a:extLst>
                </p14:cNvPr>
                <p14:cNvContentPartPr/>
                <p14:nvPr/>
              </p14:nvContentPartPr>
              <p14:xfrm>
                <a:off x="9348652" y="5758184"/>
                <a:ext cx="284040" cy="203400"/>
              </p14:xfrm>
            </p:contentPart>
          </mc:Choice>
          <mc:Fallback>
            <p:pic>
              <p:nvPicPr>
                <p:cNvPr id="1544" name="Input penna 1543">
                  <a:extLst>
                    <a:ext uri="{FF2B5EF4-FFF2-40B4-BE49-F238E27FC236}">
                      <a16:creationId xmlns:a16="http://schemas.microsoft.com/office/drawing/2014/main" id="{5987FD87-4CA0-A55F-CF89-DC661B17C40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341092" y="5750624"/>
                  <a:ext cx="2991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545" name="Input penna 1544">
                  <a:extLst>
                    <a:ext uri="{FF2B5EF4-FFF2-40B4-BE49-F238E27FC236}">
                      <a16:creationId xmlns:a16="http://schemas.microsoft.com/office/drawing/2014/main" id="{B254780C-B271-2AA5-C604-800BBB3AC423}"/>
                    </a:ext>
                  </a:extLst>
                </p14:cNvPr>
                <p14:cNvContentPartPr/>
                <p14:nvPr/>
              </p14:nvContentPartPr>
              <p14:xfrm>
                <a:off x="9736012" y="5473424"/>
                <a:ext cx="61920" cy="216360"/>
              </p14:xfrm>
            </p:contentPart>
          </mc:Choice>
          <mc:Fallback>
            <p:pic>
              <p:nvPicPr>
                <p:cNvPr id="1545" name="Input penna 1544">
                  <a:extLst>
                    <a:ext uri="{FF2B5EF4-FFF2-40B4-BE49-F238E27FC236}">
                      <a16:creationId xmlns:a16="http://schemas.microsoft.com/office/drawing/2014/main" id="{B254780C-B271-2AA5-C604-800BBB3AC42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728452" y="5465864"/>
                  <a:ext cx="770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546" name="Input penna 1545">
                  <a:extLst>
                    <a:ext uri="{FF2B5EF4-FFF2-40B4-BE49-F238E27FC236}">
                      <a16:creationId xmlns:a16="http://schemas.microsoft.com/office/drawing/2014/main" id="{20B733AB-293E-4D8D-49AD-410125EE7DFF}"/>
                    </a:ext>
                  </a:extLst>
                </p14:cNvPr>
                <p14:cNvContentPartPr/>
                <p14:nvPr/>
              </p14:nvContentPartPr>
              <p14:xfrm>
                <a:off x="9561052" y="5588264"/>
                <a:ext cx="315720" cy="61200"/>
              </p14:xfrm>
            </p:contentPart>
          </mc:Choice>
          <mc:Fallback>
            <p:pic>
              <p:nvPicPr>
                <p:cNvPr id="1546" name="Input penna 1545">
                  <a:extLst>
                    <a:ext uri="{FF2B5EF4-FFF2-40B4-BE49-F238E27FC236}">
                      <a16:creationId xmlns:a16="http://schemas.microsoft.com/office/drawing/2014/main" id="{20B733AB-293E-4D8D-49AD-410125EE7DF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553492" y="5580704"/>
                  <a:ext cx="3308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547" name="Input penna 1546">
                  <a:extLst>
                    <a:ext uri="{FF2B5EF4-FFF2-40B4-BE49-F238E27FC236}">
                      <a16:creationId xmlns:a16="http://schemas.microsoft.com/office/drawing/2014/main" id="{5F799917-C525-B1F5-3FEA-3D54AAF3A1A0}"/>
                    </a:ext>
                  </a:extLst>
                </p14:cNvPr>
                <p14:cNvContentPartPr/>
                <p14:nvPr/>
              </p14:nvContentPartPr>
              <p14:xfrm>
                <a:off x="9678412" y="5615264"/>
                <a:ext cx="63720" cy="122400"/>
              </p14:xfrm>
            </p:contentPart>
          </mc:Choice>
          <mc:Fallback>
            <p:pic>
              <p:nvPicPr>
                <p:cNvPr id="1547" name="Input penna 1546">
                  <a:extLst>
                    <a:ext uri="{FF2B5EF4-FFF2-40B4-BE49-F238E27FC236}">
                      <a16:creationId xmlns:a16="http://schemas.microsoft.com/office/drawing/2014/main" id="{5F799917-C525-B1F5-3FEA-3D54AAF3A1A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670852" y="5607704"/>
                  <a:ext cx="788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548" name="Input penna 1547">
                  <a:extLst>
                    <a:ext uri="{FF2B5EF4-FFF2-40B4-BE49-F238E27FC236}">
                      <a16:creationId xmlns:a16="http://schemas.microsoft.com/office/drawing/2014/main" id="{070D0598-F73B-3F1A-82BE-D90B7A952976}"/>
                    </a:ext>
                  </a:extLst>
                </p14:cNvPr>
                <p14:cNvContentPartPr/>
                <p14:nvPr/>
              </p14:nvContentPartPr>
              <p14:xfrm>
                <a:off x="9726652" y="5633264"/>
                <a:ext cx="87840" cy="109440"/>
              </p14:xfrm>
            </p:contentPart>
          </mc:Choice>
          <mc:Fallback>
            <p:pic>
              <p:nvPicPr>
                <p:cNvPr id="1548" name="Input penna 1547">
                  <a:extLst>
                    <a:ext uri="{FF2B5EF4-FFF2-40B4-BE49-F238E27FC236}">
                      <a16:creationId xmlns:a16="http://schemas.microsoft.com/office/drawing/2014/main" id="{070D0598-F73B-3F1A-82BE-D90B7A95297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719092" y="5625704"/>
                  <a:ext cx="1029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549" name="Input penna 1548">
                  <a:extLst>
                    <a:ext uri="{FF2B5EF4-FFF2-40B4-BE49-F238E27FC236}">
                      <a16:creationId xmlns:a16="http://schemas.microsoft.com/office/drawing/2014/main" id="{A2B6C88B-B057-393C-EA8C-6EB85DF813D4}"/>
                    </a:ext>
                  </a:extLst>
                </p14:cNvPr>
                <p14:cNvContentPartPr/>
                <p14:nvPr/>
              </p14:nvContentPartPr>
              <p14:xfrm>
                <a:off x="9882172" y="5606264"/>
                <a:ext cx="34920" cy="171360"/>
              </p14:xfrm>
            </p:contentPart>
          </mc:Choice>
          <mc:Fallback>
            <p:pic>
              <p:nvPicPr>
                <p:cNvPr id="1549" name="Input penna 1548">
                  <a:extLst>
                    <a:ext uri="{FF2B5EF4-FFF2-40B4-BE49-F238E27FC236}">
                      <a16:creationId xmlns:a16="http://schemas.microsoft.com/office/drawing/2014/main" id="{A2B6C88B-B057-393C-EA8C-6EB85DF813D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874612" y="5598704"/>
                  <a:ext cx="500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50" name="Input penna 1549">
                  <a:extLst>
                    <a:ext uri="{FF2B5EF4-FFF2-40B4-BE49-F238E27FC236}">
                      <a16:creationId xmlns:a16="http://schemas.microsoft.com/office/drawing/2014/main" id="{D28FA425-9930-72E2-45E4-832E03DD0B1E}"/>
                    </a:ext>
                  </a:extLst>
                </p14:cNvPr>
                <p14:cNvContentPartPr/>
                <p14:nvPr/>
              </p14:nvContentPartPr>
              <p14:xfrm>
                <a:off x="9741772" y="5784464"/>
                <a:ext cx="20520" cy="149040"/>
              </p14:xfrm>
            </p:contentPart>
          </mc:Choice>
          <mc:Fallback>
            <p:pic>
              <p:nvPicPr>
                <p:cNvPr id="1550" name="Input penna 1549">
                  <a:extLst>
                    <a:ext uri="{FF2B5EF4-FFF2-40B4-BE49-F238E27FC236}">
                      <a16:creationId xmlns:a16="http://schemas.microsoft.com/office/drawing/2014/main" id="{D28FA425-9930-72E2-45E4-832E03DD0B1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734212" y="5776904"/>
                  <a:ext cx="356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51" name="Input penna 1550">
                  <a:extLst>
                    <a:ext uri="{FF2B5EF4-FFF2-40B4-BE49-F238E27FC236}">
                      <a16:creationId xmlns:a16="http://schemas.microsoft.com/office/drawing/2014/main" id="{DD70B725-7490-D452-5B22-7036502B49AD}"/>
                    </a:ext>
                  </a:extLst>
                </p14:cNvPr>
                <p14:cNvContentPartPr/>
                <p14:nvPr/>
              </p14:nvContentPartPr>
              <p14:xfrm>
                <a:off x="9660052" y="5743064"/>
                <a:ext cx="247320" cy="244440"/>
              </p14:xfrm>
            </p:contentPart>
          </mc:Choice>
          <mc:Fallback>
            <p:pic>
              <p:nvPicPr>
                <p:cNvPr id="1551" name="Input penna 1550">
                  <a:extLst>
                    <a:ext uri="{FF2B5EF4-FFF2-40B4-BE49-F238E27FC236}">
                      <a16:creationId xmlns:a16="http://schemas.microsoft.com/office/drawing/2014/main" id="{DD70B725-7490-D452-5B22-7036502B49A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652492" y="5735504"/>
                  <a:ext cx="2624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648" name="Input penna 1647">
                  <a:extLst>
                    <a:ext uri="{FF2B5EF4-FFF2-40B4-BE49-F238E27FC236}">
                      <a16:creationId xmlns:a16="http://schemas.microsoft.com/office/drawing/2014/main" id="{14EFA77C-E28D-4FDD-D813-A309B526E45B}"/>
                    </a:ext>
                  </a:extLst>
                </p14:cNvPr>
                <p14:cNvContentPartPr/>
                <p14:nvPr/>
              </p14:nvContentPartPr>
              <p14:xfrm>
                <a:off x="9045892" y="5054024"/>
                <a:ext cx="1296720" cy="1122840"/>
              </p14:xfrm>
            </p:contentPart>
          </mc:Choice>
          <mc:Fallback>
            <p:pic>
              <p:nvPicPr>
                <p:cNvPr id="1648" name="Input penna 1647">
                  <a:extLst>
                    <a:ext uri="{FF2B5EF4-FFF2-40B4-BE49-F238E27FC236}">
                      <a16:creationId xmlns:a16="http://schemas.microsoft.com/office/drawing/2014/main" id="{14EFA77C-E28D-4FDD-D813-A309B526E45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038332" y="5046464"/>
                  <a:ext cx="1311840" cy="11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3" name="Gruppo 1712">
            <a:extLst>
              <a:ext uri="{FF2B5EF4-FFF2-40B4-BE49-F238E27FC236}">
                <a16:creationId xmlns:a16="http://schemas.microsoft.com/office/drawing/2014/main" id="{D8743BD0-2EB2-1AC9-651E-6D0B58A28166}"/>
              </a:ext>
            </a:extLst>
          </p:cNvPr>
          <p:cNvGrpSpPr/>
          <p:nvPr/>
        </p:nvGrpSpPr>
        <p:grpSpPr>
          <a:xfrm>
            <a:off x="4284318" y="5827699"/>
            <a:ext cx="1175400" cy="399600"/>
            <a:chOff x="4284318" y="5827699"/>
            <a:chExt cx="1175400" cy="39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692" name="Input penna 1691">
                  <a:extLst>
                    <a:ext uri="{FF2B5EF4-FFF2-40B4-BE49-F238E27FC236}">
                      <a16:creationId xmlns:a16="http://schemas.microsoft.com/office/drawing/2014/main" id="{505F474F-8052-987E-B2D7-F9B3AFD263B9}"/>
                    </a:ext>
                  </a:extLst>
                </p14:cNvPr>
                <p14:cNvContentPartPr/>
                <p14:nvPr/>
              </p14:nvContentPartPr>
              <p14:xfrm>
                <a:off x="4284318" y="5981419"/>
                <a:ext cx="108360" cy="245880"/>
              </p14:xfrm>
            </p:contentPart>
          </mc:Choice>
          <mc:Fallback>
            <p:pic>
              <p:nvPicPr>
                <p:cNvPr id="1692" name="Input penna 1691">
                  <a:extLst>
                    <a:ext uri="{FF2B5EF4-FFF2-40B4-BE49-F238E27FC236}">
                      <a16:creationId xmlns:a16="http://schemas.microsoft.com/office/drawing/2014/main" id="{505F474F-8052-987E-B2D7-F9B3AFD263B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273878" y="5970619"/>
                  <a:ext cx="1296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693" name="Input penna 1692">
                  <a:extLst>
                    <a:ext uri="{FF2B5EF4-FFF2-40B4-BE49-F238E27FC236}">
                      <a16:creationId xmlns:a16="http://schemas.microsoft.com/office/drawing/2014/main" id="{B056EE78-7917-1623-E03E-B15B72DC5FBB}"/>
                    </a:ext>
                  </a:extLst>
                </p14:cNvPr>
                <p14:cNvContentPartPr/>
                <p14:nvPr/>
              </p14:nvContentPartPr>
              <p14:xfrm>
                <a:off x="4376838" y="6060619"/>
                <a:ext cx="96120" cy="7920"/>
              </p14:xfrm>
            </p:contentPart>
          </mc:Choice>
          <mc:Fallback>
            <p:pic>
              <p:nvPicPr>
                <p:cNvPr id="1693" name="Input penna 1692">
                  <a:extLst>
                    <a:ext uri="{FF2B5EF4-FFF2-40B4-BE49-F238E27FC236}">
                      <a16:creationId xmlns:a16="http://schemas.microsoft.com/office/drawing/2014/main" id="{B056EE78-7917-1623-E03E-B15B72DC5FB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366398" y="6049819"/>
                  <a:ext cx="1173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694" name="Input penna 1693">
                  <a:extLst>
                    <a:ext uri="{FF2B5EF4-FFF2-40B4-BE49-F238E27FC236}">
                      <a16:creationId xmlns:a16="http://schemas.microsoft.com/office/drawing/2014/main" id="{E32D4BCD-BFCE-F910-057E-442241252983}"/>
                    </a:ext>
                  </a:extLst>
                </p14:cNvPr>
                <p14:cNvContentPartPr/>
                <p14:nvPr/>
              </p14:nvContentPartPr>
              <p14:xfrm>
                <a:off x="4475838" y="5999059"/>
                <a:ext cx="23400" cy="120960"/>
              </p14:xfrm>
            </p:contentPart>
          </mc:Choice>
          <mc:Fallback>
            <p:pic>
              <p:nvPicPr>
                <p:cNvPr id="1694" name="Input penna 1693">
                  <a:extLst>
                    <a:ext uri="{FF2B5EF4-FFF2-40B4-BE49-F238E27FC236}">
                      <a16:creationId xmlns:a16="http://schemas.microsoft.com/office/drawing/2014/main" id="{E32D4BCD-BFCE-F910-057E-44224125298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465038" y="5988619"/>
                  <a:ext cx="446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695" name="Input penna 1694">
                  <a:extLst>
                    <a:ext uri="{FF2B5EF4-FFF2-40B4-BE49-F238E27FC236}">
                      <a16:creationId xmlns:a16="http://schemas.microsoft.com/office/drawing/2014/main" id="{AC796026-1D17-DA63-A1DD-90B9ECB0C395}"/>
                    </a:ext>
                  </a:extLst>
                </p14:cNvPr>
                <p14:cNvContentPartPr/>
                <p14:nvPr/>
              </p14:nvContentPartPr>
              <p14:xfrm>
                <a:off x="4520478" y="6016339"/>
                <a:ext cx="84600" cy="104760"/>
              </p14:xfrm>
            </p:contentPart>
          </mc:Choice>
          <mc:Fallback>
            <p:pic>
              <p:nvPicPr>
                <p:cNvPr id="1695" name="Input penna 1694">
                  <a:extLst>
                    <a:ext uri="{FF2B5EF4-FFF2-40B4-BE49-F238E27FC236}">
                      <a16:creationId xmlns:a16="http://schemas.microsoft.com/office/drawing/2014/main" id="{AC796026-1D17-DA63-A1DD-90B9ECB0C39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510038" y="6005899"/>
                  <a:ext cx="105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696" name="Input penna 1695">
                  <a:extLst>
                    <a:ext uri="{FF2B5EF4-FFF2-40B4-BE49-F238E27FC236}">
                      <a16:creationId xmlns:a16="http://schemas.microsoft.com/office/drawing/2014/main" id="{873CA3E3-FC69-D5E4-0ADE-CB717B019EBD}"/>
                    </a:ext>
                  </a:extLst>
                </p14:cNvPr>
                <p14:cNvContentPartPr/>
                <p14:nvPr/>
              </p14:nvContentPartPr>
              <p14:xfrm>
                <a:off x="4626678" y="6032539"/>
                <a:ext cx="66240" cy="82800"/>
              </p14:xfrm>
            </p:contentPart>
          </mc:Choice>
          <mc:Fallback>
            <p:pic>
              <p:nvPicPr>
                <p:cNvPr id="1696" name="Input penna 1695">
                  <a:extLst>
                    <a:ext uri="{FF2B5EF4-FFF2-40B4-BE49-F238E27FC236}">
                      <a16:creationId xmlns:a16="http://schemas.microsoft.com/office/drawing/2014/main" id="{873CA3E3-FC69-D5E4-0ADE-CB717B019EB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616238" y="6022099"/>
                  <a:ext cx="874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97" name="Input penna 1696">
                  <a:extLst>
                    <a:ext uri="{FF2B5EF4-FFF2-40B4-BE49-F238E27FC236}">
                      <a16:creationId xmlns:a16="http://schemas.microsoft.com/office/drawing/2014/main" id="{9ECA86B0-90C2-6843-641F-A327B16D1B44}"/>
                    </a:ext>
                  </a:extLst>
                </p14:cNvPr>
                <p14:cNvContentPartPr/>
                <p14:nvPr/>
              </p14:nvContentPartPr>
              <p14:xfrm>
                <a:off x="4722798" y="6034339"/>
                <a:ext cx="100800" cy="66600"/>
              </p14:xfrm>
            </p:contentPart>
          </mc:Choice>
          <mc:Fallback>
            <p:pic>
              <p:nvPicPr>
                <p:cNvPr id="1697" name="Input penna 1696">
                  <a:extLst>
                    <a:ext uri="{FF2B5EF4-FFF2-40B4-BE49-F238E27FC236}">
                      <a16:creationId xmlns:a16="http://schemas.microsoft.com/office/drawing/2014/main" id="{9ECA86B0-90C2-6843-641F-A327B16D1B4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711998" y="6023899"/>
                  <a:ext cx="1220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98" name="Input penna 1697">
                  <a:extLst>
                    <a:ext uri="{FF2B5EF4-FFF2-40B4-BE49-F238E27FC236}">
                      <a16:creationId xmlns:a16="http://schemas.microsoft.com/office/drawing/2014/main" id="{0C371442-5149-56BC-97AF-2B78F7BC34EF}"/>
                    </a:ext>
                  </a:extLst>
                </p14:cNvPr>
                <p14:cNvContentPartPr/>
                <p14:nvPr/>
              </p14:nvContentPartPr>
              <p14:xfrm>
                <a:off x="4836198" y="6018859"/>
                <a:ext cx="118800" cy="109800"/>
              </p14:xfrm>
            </p:contentPart>
          </mc:Choice>
          <mc:Fallback>
            <p:pic>
              <p:nvPicPr>
                <p:cNvPr id="1698" name="Input penna 1697">
                  <a:extLst>
                    <a:ext uri="{FF2B5EF4-FFF2-40B4-BE49-F238E27FC236}">
                      <a16:creationId xmlns:a16="http://schemas.microsoft.com/office/drawing/2014/main" id="{0C371442-5149-56BC-97AF-2B78F7BC34E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825758" y="6008419"/>
                  <a:ext cx="1400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99" name="Input penna 1698">
                  <a:extLst>
                    <a:ext uri="{FF2B5EF4-FFF2-40B4-BE49-F238E27FC236}">
                      <a16:creationId xmlns:a16="http://schemas.microsoft.com/office/drawing/2014/main" id="{DDDFEDB4-17F4-3D58-BEEB-A68387425771}"/>
                    </a:ext>
                  </a:extLst>
                </p14:cNvPr>
                <p14:cNvContentPartPr/>
                <p14:nvPr/>
              </p14:nvContentPartPr>
              <p14:xfrm>
                <a:off x="4965438" y="5963419"/>
                <a:ext cx="101520" cy="57600"/>
              </p14:xfrm>
            </p:contentPart>
          </mc:Choice>
          <mc:Fallback>
            <p:pic>
              <p:nvPicPr>
                <p:cNvPr id="1699" name="Input penna 1698">
                  <a:extLst>
                    <a:ext uri="{FF2B5EF4-FFF2-40B4-BE49-F238E27FC236}">
                      <a16:creationId xmlns:a16="http://schemas.microsoft.com/office/drawing/2014/main" id="{DDDFEDB4-17F4-3D58-BEEB-A6838742577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954998" y="5952619"/>
                  <a:ext cx="1227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700" name="Input penna 1699">
                  <a:extLst>
                    <a:ext uri="{FF2B5EF4-FFF2-40B4-BE49-F238E27FC236}">
                      <a16:creationId xmlns:a16="http://schemas.microsoft.com/office/drawing/2014/main" id="{8504AD3E-491E-6BF0-65D7-A8107D1C2FE3}"/>
                    </a:ext>
                  </a:extLst>
                </p14:cNvPr>
                <p14:cNvContentPartPr/>
                <p14:nvPr/>
              </p14:nvContentPartPr>
              <p14:xfrm>
                <a:off x="5015478" y="5966299"/>
                <a:ext cx="83520" cy="141480"/>
              </p14:xfrm>
            </p:contentPart>
          </mc:Choice>
          <mc:Fallback>
            <p:pic>
              <p:nvPicPr>
                <p:cNvPr id="1700" name="Input penna 1699">
                  <a:extLst>
                    <a:ext uri="{FF2B5EF4-FFF2-40B4-BE49-F238E27FC236}">
                      <a16:creationId xmlns:a16="http://schemas.microsoft.com/office/drawing/2014/main" id="{8504AD3E-491E-6BF0-65D7-A8107D1C2FE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005038" y="5955859"/>
                  <a:ext cx="1047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701" name="Input penna 1700">
                  <a:extLst>
                    <a:ext uri="{FF2B5EF4-FFF2-40B4-BE49-F238E27FC236}">
                      <a16:creationId xmlns:a16="http://schemas.microsoft.com/office/drawing/2014/main" id="{C24F9E84-518D-0A7D-11C0-F5C008691E46}"/>
                    </a:ext>
                  </a:extLst>
                </p14:cNvPr>
                <p14:cNvContentPartPr/>
                <p14:nvPr/>
              </p14:nvContentPartPr>
              <p14:xfrm>
                <a:off x="5089998" y="6017779"/>
                <a:ext cx="103680" cy="70920"/>
              </p14:xfrm>
            </p:contentPart>
          </mc:Choice>
          <mc:Fallback>
            <p:pic>
              <p:nvPicPr>
                <p:cNvPr id="1701" name="Input penna 1700">
                  <a:extLst>
                    <a:ext uri="{FF2B5EF4-FFF2-40B4-BE49-F238E27FC236}">
                      <a16:creationId xmlns:a16="http://schemas.microsoft.com/office/drawing/2014/main" id="{C24F9E84-518D-0A7D-11C0-F5C008691E4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079558" y="6006979"/>
                  <a:ext cx="124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702" name="Input penna 1701">
                  <a:extLst>
                    <a:ext uri="{FF2B5EF4-FFF2-40B4-BE49-F238E27FC236}">
                      <a16:creationId xmlns:a16="http://schemas.microsoft.com/office/drawing/2014/main" id="{E8A97D38-18B7-1265-656D-90D93B16AA71}"/>
                    </a:ext>
                  </a:extLst>
                </p14:cNvPr>
                <p14:cNvContentPartPr/>
                <p14:nvPr/>
              </p14:nvContentPartPr>
              <p14:xfrm>
                <a:off x="5214198" y="6015259"/>
                <a:ext cx="43560" cy="76680"/>
              </p14:xfrm>
            </p:contentPart>
          </mc:Choice>
          <mc:Fallback>
            <p:pic>
              <p:nvPicPr>
                <p:cNvPr id="1702" name="Input penna 1701">
                  <a:extLst>
                    <a:ext uri="{FF2B5EF4-FFF2-40B4-BE49-F238E27FC236}">
                      <a16:creationId xmlns:a16="http://schemas.microsoft.com/office/drawing/2014/main" id="{E8A97D38-18B7-1265-656D-90D93B16AA7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203398" y="6004819"/>
                  <a:ext cx="648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703" name="Input penna 1702">
                  <a:extLst>
                    <a:ext uri="{FF2B5EF4-FFF2-40B4-BE49-F238E27FC236}">
                      <a16:creationId xmlns:a16="http://schemas.microsoft.com/office/drawing/2014/main" id="{3B1933D9-1D5B-D739-C011-7A1488F34CD1}"/>
                    </a:ext>
                  </a:extLst>
                </p14:cNvPr>
                <p14:cNvContentPartPr/>
                <p14:nvPr/>
              </p14:nvContentPartPr>
              <p14:xfrm>
                <a:off x="5316438" y="6023539"/>
                <a:ext cx="64080" cy="85320"/>
              </p14:xfrm>
            </p:contentPart>
          </mc:Choice>
          <mc:Fallback>
            <p:pic>
              <p:nvPicPr>
                <p:cNvPr id="1703" name="Input penna 1702">
                  <a:extLst>
                    <a:ext uri="{FF2B5EF4-FFF2-40B4-BE49-F238E27FC236}">
                      <a16:creationId xmlns:a16="http://schemas.microsoft.com/office/drawing/2014/main" id="{3B1933D9-1D5B-D739-C011-7A1488F34CD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305638" y="6013099"/>
                  <a:ext cx="853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704" name="Input penna 1703">
                  <a:extLst>
                    <a:ext uri="{FF2B5EF4-FFF2-40B4-BE49-F238E27FC236}">
                      <a16:creationId xmlns:a16="http://schemas.microsoft.com/office/drawing/2014/main" id="{79D24861-0AA1-E2A6-6D5F-AE4F982289D1}"/>
                    </a:ext>
                  </a:extLst>
                </p14:cNvPr>
                <p14:cNvContentPartPr/>
                <p14:nvPr/>
              </p14:nvContentPartPr>
              <p14:xfrm>
                <a:off x="5179278" y="6172939"/>
                <a:ext cx="280440" cy="39240"/>
              </p14:xfrm>
            </p:contentPart>
          </mc:Choice>
          <mc:Fallback>
            <p:pic>
              <p:nvPicPr>
                <p:cNvPr id="1704" name="Input penna 1703">
                  <a:extLst>
                    <a:ext uri="{FF2B5EF4-FFF2-40B4-BE49-F238E27FC236}">
                      <a16:creationId xmlns:a16="http://schemas.microsoft.com/office/drawing/2014/main" id="{79D24861-0AA1-E2A6-6D5F-AE4F982289D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168478" y="6162499"/>
                  <a:ext cx="3016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05" name="Input penna 1704">
                  <a:extLst>
                    <a:ext uri="{FF2B5EF4-FFF2-40B4-BE49-F238E27FC236}">
                      <a16:creationId xmlns:a16="http://schemas.microsoft.com/office/drawing/2014/main" id="{C4CA82E5-FD05-14C4-5649-A7A19352BCBB}"/>
                    </a:ext>
                  </a:extLst>
                </p14:cNvPr>
                <p14:cNvContentPartPr/>
                <p14:nvPr/>
              </p14:nvContentPartPr>
              <p14:xfrm>
                <a:off x="4723878" y="6195259"/>
                <a:ext cx="245880" cy="25920"/>
              </p14:xfrm>
            </p:contentPart>
          </mc:Choice>
          <mc:Fallback>
            <p:pic>
              <p:nvPicPr>
                <p:cNvPr id="1705" name="Input penna 1704">
                  <a:extLst>
                    <a:ext uri="{FF2B5EF4-FFF2-40B4-BE49-F238E27FC236}">
                      <a16:creationId xmlns:a16="http://schemas.microsoft.com/office/drawing/2014/main" id="{C4CA82E5-FD05-14C4-5649-A7A19352BCB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713438" y="6184459"/>
                  <a:ext cx="2671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08" name="Input penna 1707">
                  <a:extLst>
                    <a:ext uri="{FF2B5EF4-FFF2-40B4-BE49-F238E27FC236}">
                      <a16:creationId xmlns:a16="http://schemas.microsoft.com/office/drawing/2014/main" id="{98D3A963-136C-E60C-AC42-99D578583D00}"/>
                    </a:ext>
                  </a:extLst>
                </p14:cNvPr>
                <p14:cNvContentPartPr/>
                <p14:nvPr/>
              </p14:nvContentPartPr>
              <p14:xfrm>
                <a:off x="4756998" y="5827699"/>
                <a:ext cx="115920" cy="79200"/>
              </p14:xfrm>
            </p:contentPart>
          </mc:Choice>
          <mc:Fallback>
            <p:pic>
              <p:nvPicPr>
                <p:cNvPr id="1708" name="Input penna 1707">
                  <a:extLst>
                    <a:ext uri="{FF2B5EF4-FFF2-40B4-BE49-F238E27FC236}">
                      <a16:creationId xmlns:a16="http://schemas.microsoft.com/office/drawing/2014/main" id="{98D3A963-136C-E60C-AC42-99D578583D0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746558" y="5816899"/>
                  <a:ext cx="1371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11" name="Input penna 1710">
                  <a:extLst>
                    <a:ext uri="{FF2B5EF4-FFF2-40B4-BE49-F238E27FC236}">
                      <a16:creationId xmlns:a16="http://schemas.microsoft.com/office/drawing/2014/main" id="{5B61FE5C-56B4-A70B-E88D-4B29B3714E45}"/>
                    </a:ext>
                  </a:extLst>
                </p14:cNvPr>
                <p14:cNvContentPartPr/>
                <p14:nvPr/>
              </p14:nvContentPartPr>
              <p14:xfrm>
                <a:off x="5297358" y="5853259"/>
                <a:ext cx="111240" cy="89280"/>
              </p14:xfrm>
            </p:contentPart>
          </mc:Choice>
          <mc:Fallback>
            <p:pic>
              <p:nvPicPr>
                <p:cNvPr id="1711" name="Input penna 1710">
                  <a:extLst>
                    <a:ext uri="{FF2B5EF4-FFF2-40B4-BE49-F238E27FC236}">
                      <a16:creationId xmlns:a16="http://schemas.microsoft.com/office/drawing/2014/main" id="{5B61FE5C-56B4-A70B-E88D-4B29B3714E4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286918" y="5842819"/>
                  <a:ext cx="132480" cy="1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714" name="Input penna 1713">
                <a:extLst>
                  <a:ext uri="{FF2B5EF4-FFF2-40B4-BE49-F238E27FC236}">
                    <a16:creationId xmlns:a16="http://schemas.microsoft.com/office/drawing/2014/main" id="{5A67A361-43A4-0CDB-5A9C-2D8A8DF1AC90}"/>
                  </a:ext>
                </a:extLst>
              </p14:cNvPr>
              <p14:cNvContentPartPr/>
              <p14:nvPr/>
            </p14:nvContentPartPr>
            <p14:xfrm>
              <a:off x="3160043" y="3764929"/>
              <a:ext cx="515520" cy="585360"/>
            </p14:xfrm>
          </p:contentPart>
        </mc:Choice>
        <mc:Fallback>
          <p:pic>
            <p:nvPicPr>
              <p:cNvPr id="1714" name="Input penna 1713">
                <a:extLst>
                  <a:ext uri="{FF2B5EF4-FFF2-40B4-BE49-F238E27FC236}">
                    <a16:creationId xmlns:a16="http://schemas.microsoft.com/office/drawing/2014/main" id="{5A67A361-43A4-0CDB-5A9C-2D8A8DF1AC90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3149603" y="3754489"/>
                <a:ext cx="536760" cy="60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40" name="Gruppo 1739">
            <a:extLst>
              <a:ext uri="{FF2B5EF4-FFF2-40B4-BE49-F238E27FC236}">
                <a16:creationId xmlns:a16="http://schemas.microsoft.com/office/drawing/2014/main" id="{E062A1C7-496A-49A1-925F-045E13F40C27}"/>
              </a:ext>
            </a:extLst>
          </p:cNvPr>
          <p:cNvGrpSpPr/>
          <p:nvPr/>
        </p:nvGrpSpPr>
        <p:grpSpPr>
          <a:xfrm>
            <a:off x="3018198" y="5197452"/>
            <a:ext cx="929520" cy="1235407"/>
            <a:chOff x="3018198" y="5197452"/>
            <a:chExt cx="929520" cy="123540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666" name="Input penna 1665">
                  <a:extLst>
                    <a:ext uri="{FF2B5EF4-FFF2-40B4-BE49-F238E27FC236}">
                      <a16:creationId xmlns:a16="http://schemas.microsoft.com/office/drawing/2014/main" id="{A21AA579-1D98-4051-9242-900FDF921EFF}"/>
                    </a:ext>
                  </a:extLst>
                </p14:cNvPr>
                <p14:cNvContentPartPr/>
                <p14:nvPr/>
              </p14:nvContentPartPr>
              <p14:xfrm>
                <a:off x="3225558" y="5701699"/>
                <a:ext cx="360" cy="360"/>
              </p14:xfrm>
            </p:contentPart>
          </mc:Choice>
          <mc:Fallback>
            <p:pic>
              <p:nvPicPr>
                <p:cNvPr id="1666" name="Input penna 1665">
                  <a:extLst>
                    <a:ext uri="{FF2B5EF4-FFF2-40B4-BE49-F238E27FC236}">
                      <a16:creationId xmlns:a16="http://schemas.microsoft.com/office/drawing/2014/main" id="{A21AA579-1D98-4051-9242-900FDF921EF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215118" y="569089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667" name="Input penna 1666">
                  <a:extLst>
                    <a:ext uri="{FF2B5EF4-FFF2-40B4-BE49-F238E27FC236}">
                      <a16:creationId xmlns:a16="http://schemas.microsoft.com/office/drawing/2014/main" id="{6A23F97D-BCEE-7C74-5971-25682C0683F3}"/>
                    </a:ext>
                  </a:extLst>
                </p14:cNvPr>
                <p14:cNvContentPartPr/>
                <p14:nvPr/>
              </p14:nvContentPartPr>
              <p14:xfrm>
                <a:off x="3018198" y="5406499"/>
                <a:ext cx="408600" cy="60840"/>
              </p14:xfrm>
            </p:contentPart>
          </mc:Choice>
          <mc:Fallback>
            <p:pic>
              <p:nvPicPr>
                <p:cNvPr id="1667" name="Input penna 1666">
                  <a:extLst>
                    <a:ext uri="{FF2B5EF4-FFF2-40B4-BE49-F238E27FC236}">
                      <a16:creationId xmlns:a16="http://schemas.microsoft.com/office/drawing/2014/main" id="{6A23F97D-BCEE-7C74-5971-25682C0683F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007758" y="5395699"/>
                  <a:ext cx="4298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668" name="Input penna 1667">
                  <a:extLst>
                    <a:ext uri="{FF2B5EF4-FFF2-40B4-BE49-F238E27FC236}">
                      <a16:creationId xmlns:a16="http://schemas.microsoft.com/office/drawing/2014/main" id="{A106ABAC-5D9E-333F-C67C-626E15360C60}"/>
                    </a:ext>
                  </a:extLst>
                </p14:cNvPr>
                <p14:cNvContentPartPr/>
                <p14:nvPr/>
              </p14:nvContentPartPr>
              <p14:xfrm>
                <a:off x="3167598" y="5456179"/>
                <a:ext cx="12960" cy="126360"/>
              </p14:xfrm>
            </p:contentPart>
          </mc:Choice>
          <mc:Fallback>
            <p:pic>
              <p:nvPicPr>
                <p:cNvPr id="1668" name="Input penna 1667">
                  <a:extLst>
                    <a:ext uri="{FF2B5EF4-FFF2-40B4-BE49-F238E27FC236}">
                      <a16:creationId xmlns:a16="http://schemas.microsoft.com/office/drawing/2014/main" id="{A106ABAC-5D9E-333F-C67C-626E15360C6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3157158" y="5445379"/>
                  <a:ext cx="342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669" name="Input penna 1668">
                  <a:extLst>
                    <a:ext uri="{FF2B5EF4-FFF2-40B4-BE49-F238E27FC236}">
                      <a16:creationId xmlns:a16="http://schemas.microsoft.com/office/drawing/2014/main" id="{F90FFAE2-F719-00AD-6ABD-C5A8EE7A830E}"/>
                    </a:ext>
                  </a:extLst>
                </p14:cNvPr>
                <p14:cNvContentPartPr/>
                <p14:nvPr/>
              </p14:nvContentPartPr>
              <p14:xfrm>
                <a:off x="3259038" y="5430979"/>
                <a:ext cx="7920" cy="157320"/>
              </p14:xfrm>
            </p:contentPart>
          </mc:Choice>
          <mc:Fallback>
            <p:pic>
              <p:nvPicPr>
                <p:cNvPr id="1669" name="Input penna 1668">
                  <a:extLst>
                    <a:ext uri="{FF2B5EF4-FFF2-40B4-BE49-F238E27FC236}">
                      <a16:creationId xmlns:a16="http://schemas.microsoft.com/office/drawing/2014/main" id="{F90FFAE2-F719-00AD-6ABD-C5A8EE7A830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248238" y="5420179"/>
                  <a:ext cx="291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670" name="Input penna 1669">
                  <a:extLst>
                    <a:ext uri="{FF2B5EF4-FFF2-40B4-BE49-F238E27FC236}">
                      <a16:creationId xmlns:a16="http://schemas.microsoft.com/office/drawing/2014/main" id="{84925672-AA7A-13DA-9972-AC28441DF7AC}"/>
                    </a:ext>
                  </a:extLst>
                </p14:cNvPr>
                <p14:cNvContentPartPr/>
                <p14:nvPr/>
              </p14:nvContentPartPr>
              <p14:xfrm>
                <a:off x="3050958" y="5584339"/>
                <a:ext cx="328320" cy="4680"/>
              </p14:xfrm>
            </p:contentPart>
          </mc:Choice>
          <mc:Fallback>
            <p:pic>
              <p:nvPicPr>
                <p:cNvPr id="1670" name="Input penna 1669">
                  <a:extLst>
                    <a:ext uri="{FF2B5EF4-FFF2-40B4-BE49-F238E27FC236}">
                      <a16:creationId xmlns:a16="http://schemas.microsoft.com/office/drawing/2014/main" id="{84925672-AA7A-13DA-9972-AC28441DF7A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040518" y="5573899"/>
                  <a:ext cx="349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671" name="Input penna 1670">
                  <a:extLst>
                    <a:ext uri="{FF2B5EF4-FFF2-40B4-BE49-F238E27FC236}">
                      <a16:creationId xmlns:a16="http://schemas.microsoft.com/office/drawing/2014/main" id="{2A57EB8F-9DC0-7D00-16CF-243E7F4BF1DC}"/>
                    </a:ext>
                  </a:extLst>
                </p14:cNvPr>
                <p14:cNvContentPartPr/>
                <p14:nvPr/>
              </p14:nvContentPartPr>
              <p14:xfrm>
                <a:off x="3423558" y="5460859"/>
                <a:ext cx="84240" cy="9360"/>
              </p14:xfrm>
            </p:contentPart>
          </mc:Choice>
          <mc:Fallback>
            <p:pic>
              <p:nvPicPr>
                <p:cNvPr id="1671" name="Input penna 1670">
                  <a:extLst>
                    <a:ext uri="{FF2B5EF4-FFF2-40B4-BE49-F238E27FC236}">
                      <a16:creationId xmlns:a16="http://schemas.microsoft.com/office/drawing/2014/main" id="{2A57EB8F-9DC0-7D00-16CF-243E7F4BF1D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413118" y="5450059"/>
                  <a:ext cx="1054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672" name="Input penna 1671">
                  <a:extLst>
                    <a:ext uri="{FF2B5EF4-FFF2-40B4-BE49-F238E27FC236}">
                      <a16:creationId xmlns:a16="http://schemas.microsoft.com/office/drawing/2014/main" id="{77BD6063-A034-DAA7-F9E0-09F74DE5F838}"/>
                    </a:ext>
                  </a:extLst>
                </p14:cNvPr>
                <p14:cNvContentPartPr/>
                <p14:nvPr/>
              </p14:nvContentPartPr>
              <p14:xfrm>
                <a:off x="3403038" y="5524219"/>
                <a:ext cx="103320" cy="11880"/>
              </p14:xfrm>
            </p:contentPart>
          </mc:Choice>
          <mc:Fallback>
            <p:pic>
              <p:nvPicPr>
                <p:cNvPr id="1672" name="Input penna 1671">
                  <a:extLst>
                    <a:ext uri="{FF2B5EF4-FFF2-40B4-BE49-F238E27FC236}">
                      <a16:creationId xmlns:a16="http://schemas.microsoft.com/office/drawing/2014/main" id="{77BD6063-A034-DAA7-F9E0-09F74DE5F838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392598" y="5513419"/>
                  <a:ext cx="124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673" name="Input penna 1672">
                  <a:extLst>
                    <a:ext uri="{FF2B5EF4-FFF2-40B4-BE49-F238E27FC236}">
                      <a16:creationId xmlns:a16="http://schemas.microsoft.com/office/drawing/2014/main" id="{D433DB83-1F0B-21CD-C27D-B54B2A1BA5D4}"/>
                    </a:ext>
                  </a:extLst>
                </p14:cNvPr>
                <p14:cNvContentPartPr/>
                <p14:nvPr/>
              </p14:nvContentPartPr>
              <p14:xfrm>
                <a:off x="3516798" y="5366539"/>
                <a:ext cx="22680" cy="234720"/>
              </p14:xfrm>
            </p:contentPart>
          </mc:Choice>
          <mc:Fallback>
            <p:pic>
              <p:nvPicPr>
                <p:cNvPr id="1673" name="Input penna 1672">
                  <a:extLst>
                    <a:ext uri="{FF2B5EF4-FFF2-40B4-BE49-F238E27FC236}">
                      <a16:creationId xmlns:a16="http://schemas.microsoft.com/office/drawing/2014/main" id="{D433DB83-1F0B-21CD-C27D-B54B2A1BA5D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505998" y="5355739"/>
                  <a:ext cx="439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674" name="Input penna 1673">
                  <a:extLst>
                    <a:ext uri="{FF2B5EF4-FFF2-40B4-BE49-F238E27FC236}">
                      <a16:creationId xmlns:a16="http://schemas.microsoft.com/office/drawing/2014/main" id="{158F7EB0-5FA2-C654-DEC9-9B8327410C7E}"/>
                    </a:ext>
                  </a:extLst>
                </p14:cNvPr>
                <p14:cNvContentPartPr/>
                <p14:nvPr/>
              </p14:nvContentPartPr>
              <p14:xfrm>
                <a:off x="3302598" y="5658499"/>
                <a:ext cx="182520" cy="196560"/>
              </p14:xfrm>
            </p:contentPart>
          </mc:Choice>
          <mc:Fallback>
            <p:pic>
              <p:nvPicPr>
                <p:cNvPr id="1674" name="Input penna 1673">
                  <a:extLst>
                    <a:ext uri="{FF2B5EF4-FFF2-40B4-BE49-F238E27FC236}">
                      <a16:creationId xmlns:a16="http://schemas.microsoft.com/office/drawing/2014/main" id="{158F7EB0-5FA2-C654-DEC9-9B8327410C7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291798" y="5648059"/>
                  <a:ext cx="2037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677" name="Input penna 1676">
                  <a:extLst>
                    <a:ext uri="{FF2B5EF4-FFF2-40B4-BE49-F238E27FC236}">
                      <a16:creationId xmlns:a16="http://schemas.microsoft.com/office/drawing/2014/main" id="{10A34B45-6A0C-3586-0F8A-8BDD7097C067}"/>
                    </a:ext>
                  </a:extLst>
                </p14:cNvPr>
                <p14:cNvContentPartPr/>
                <p14:nvPr/>
              </p14:nvContentPartPr>
              <p14:xfrm>
                <a:off x="3647118" y="5402179"/>
                <a:ext cx="144000" cy="171360"/>
              </p14:xfrm>
            </p:contentPart>
          </mc:Choice>
          <mc:Fallback>
            <p:pic>
              <p:nvPicPr>
                <p:cNvPr id="1677" name="Input penna 1676">
                  <a:extLst>
                    <a:ext uri="{FF2B5EF4-FFF2-40B4-BE49-F238E27FC236}">
                      <a16:creationId xmlns:a16="http://schemas.microsoft.com/office/drawing/2014/main" id="{10A34B45-6A0C-3586-0F8A-8BDD7097C06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636318" y="5391739"/>
                  <a:ext cx="1652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678" name="Input penna 1677">
                  <a:extLst>
                    <a:ext uri="{FF2B5EF4-FFF2-40B4-BE49-F238E27FC236}">
                      <a16:creationId xmlns:a16="http://schemas.microsoft.com/office/drawing/2014/main" id="{97555973-4214-55DE-11CB-76CC7FFF96F3}"/>
                    </a:ext>
                  </a:extLst>
                </p14:cNvPr>
                <p14:cNvContentPartPr/>
                <p14:nvPr/>
              </p14:nvContentPartPr>
              <p14:xfrm>
                <a:off x="3838278" y="5377339"/>
                <a:ext cx="22320" cy="246600"/>
              </p14:xfrm>
            </p:contentPart>
          </mc:Choice>
          <mc:Fallback>
            <p:pic>
              <p:nvPicPr>
                <p:cNvPr id="1678" name="Input penna 1677">
                  <a:extLst>
                    <a:ext uri="{FF2B5EF4-FFF2-40B4-BE49-F238E27FC236}">
                      <a16:creationId xmlns:a16="http://schemas.microsoft.com/office/drawing/2014/main" id="{97555973-4214-55DE-11CB-76CC7FFF96F3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827838" y="5366539"/>
                  <a:ext cx="4356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679" name="Input penna 1678">
                  <a:extLst>
                    <a:ext uri="{FF2B5EF4-FFF2-40B4-BE49-F238E27FC236}">
                      <a16:creationId xmlns:a16="http://schemas.microsoft.com/office/drawing/2014/main" id="{A7DBDB5A-0C8E-DFA2-CB15-C6F72C5C2F47}"/>
                    </a:ext>
                  </a:extLst>
                </p14:cNvPr>
                <p14:cNvContentPartPr/>
                <p14:nvPr/>
              </p14:nvContentPartPr>
              <p14:xfrm>
                <a:off x="3848718" y="5452579"/>
                <a:ext cx="99000" cy="14760"/>
              </p14:xfrm>
            </p:contentPart>
          </mc:Choice>
          <mc:Fallback>
            <p:pic>
              <p:nvPicPr>
                <p:cNvPr id="1679" name="Input penna 1678">
                  <a:extLst>
                    <a:ext uri="{FF2B5EF4-FFF2-40B4-BE49-F238E27FC236}">
                      <a16:creationId xmlns:a16="http://schemas.microsoft.com/office/drawing/2014/main" id="{A7DBDB5A-0C8E-DFA2-CB15-C6F72C5C2F4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837918" y="5441779"/>
                  <a:ext cx="120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680" name="Input penna 1679">
                  <a:extLst>
                    <a:ext uri="{FF2B5EF4-FFF2-40B4-BE49-F238E27FC236}">
                      <a16:creationId xmlns:a16="http://schemas.microsoft.com/office/drawing/2014/main" id="{F6728891-15AC-8637-381F-3277614BD7C5}"/>
                    </a:ext>
                  </a:extLst>
                </p14:cNvPr>
                <p14:cNvContentPartPr/>
                <p14:nvPr/>
              </p14:nvContentPartPr>
              <p14:xfrm>
                <a:off x="3853398" y="5534299"/>
                <a:ext cx="83880" cy="10080"/>
              </p14:xfrm>
            </p:contentPart>
          </mc:Choice>
          <mc:Fallback>
            <p:pic>
              <p:nvPicPr>
                <p:cNvPr id="1680" name="Input penna 1679">
                  <a:extLst>
                    <a:ext uri="{FF2B5EF4-FFF2-40B4-BE49-F238E27FC236}">
                      <a16:creationId xmlns:a16="http://schemas.microsoft.com/office/drawing/2014/main" id="{F6728891-15AC-8637-381F-3277614BD7C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842958" y="5523859"/>
                  <a:ext cx="105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681" name="Input penna 1680">
                  <a:extLst>
                    <a:ext uri="{FF2B5EF4-FFF2-40B4-BE49-F238E27FC236}">
                      <a16:creationId xmlns:a16="http://schemas.microsoft.com/office/drawing/2014/main" id="{ACBA40BB-E171-8618-DB9F-279C5EC262F1}"/>
                    </a:ext>
                  </a:extLst>
                </p14:cNvPr>
                <p14:cNvContentPartPr/>
                <p14:nvPr/>
              </p14:nvContentPartPr>
              <p14:xfrm>
                <a:off x="3724158" y="5641219"/>
                <a:ext cx="117360" cy="141840"/>
              </p14:xfrm>
            </p:contentPart>
          </mc:Choice>
          <mc:Fallback>
            <p:pic>
              <p:nvPicPr>
                <p:cNvPr id="1681" name="Input penna 1680">
                  <a:extLst>
                    <a:ext uri="{FF2B5EF4-FFF2-40B4-BE49-F238E27FC236}">
                      <a16:creationId xmlns:a16="http://schemas.microsoft.com/office/drawing/2014/main" id="{ACBA40BB-E171-8618-DB9F-279C5EC262F1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713358" y="5630779"/>
                  <a:ext cx="1386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684" name="Input penna 1683">
                  <a:extLst>
                    <a:ext uri="{FF2B5EF4-FFF2-40B4-BE49-F238E27FC236}">
                      <a16:creationId xmlns:a16="http://schemas.microsoft.com/office/drawing/2014/main" id="{14AA2D76-F55A-2F59-406C-DDFA9DCE263B}"/>
                    </a:ext>
                  </a:extLst>
                </p14:cNvPr>
                <p14:cNvContentPartPr/>
                <p14:nvPr/>
              </p14:nvContentPartPr>
              <p14:xfrm>
                <a:off x="3316998" y="6010579"/>
                <a:ext cx="117360" cy="249480"/>
              </p14:xfrm>
            </p:contentPart>
          </mc:Choice>
          <mc:Fallback>
            <p:pic>
              <p:nvPicPr>
                <p:cNvPr id="1684" name="Input penna 1683">
                  <a:extLst>
                    <a:ext uri="{FF2B5EF4-FFF2-40B4-BE49-F238E27FC236}">
                      <a16:creationId xmlns:a16="http://schemas.microsoft.com/office/drawing/2014/main" id="{14AA2D76-F55A-2F59-406C-DDFA9DCE263B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306198" y="5999779"/>
                  <a:ext cx="1386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685" name="Input penna 1684">
                  <a:extLst>
                    <a:ext uri="{FF2B5EF4-FFF2-40B4-BE49-F238E27FC236}">
                      <a16:creationId xmlns:a16="http://schemas.microsoft.com/office/drawing/2014/main" id="{78D9F355-9C01-661F-27D4-0B7AA7BD4248}"/>
                    </a:ext>
                  </a:extLst>
                </p14:cNvPr>
                <p14:cNvContentPartPr/>
                <p14:nvPr/>
              </p14:nvContentPartPr>
              <p14:xfrm>
                <a:off x="3717318" y="6002299"/>
                <a:ext cx="149040" cy="224280"/>
              </p14:xfrm>
            </p:contentPart>
          </mc:Choice>
          <mc:Fallback>
            <p:pic>
              <p:nvPicPr>
                <p:cNvPr id="1685" name="Input penna 1684">
                  <a:extLst>
                    <a:ext uri="{FF2B5EF4-FFF2-40B4-BE49-F238E27FC236}">
                      <a16:creationId xmlns:a16="http://schemas.microsoft.com/office/drawing/2014/main" id="{78D9F355-9C01-661F-27D4-0B7AA7BD4248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706518" y="5991499"/>
                  <a:ext cx="1702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686" name="Input penna 1685">
                  <a:extLst>
                    <a:ext uri="{FF2B5EF4-FFF2-40B4-BE49-F238E27FC236}">
                      <a16:creationId xmlns:a16="http://schemas.microsoft.com/office/drawing/2014/main" id="{556E2E2D-510A-E300-0FBF-1D840926AD26}"/>
                    </a:ext>
                  </a:extLst>
                </p14:cNvPr>
                <p14:cNvContentPartPr/>
                <p14:nvPr/>
              </p14:nvContentPartPr>
              <p14:xfrm>
                <a:off x="3318078" y="6294979"/>
                <a:ext cx="108360" cy="118800"/>
              </p14:xfrm>
            </p:contentPart>
          </mc:Choice>
          <mc:Fallback>
            <p:pic>
              <p:nvPicPr>
                <p:cNvPr id="1686" name="Input penna 1685">
                  <a:extLst>
                    <a:ext uri="{FF2B5EF4-FFF2-40B4-BE49-F238E27FC236}">
                      <a16:creationId xmlns:a16="http://schemas.microsoft.com/office/drawing/2014/main" id="{556E2E2D-510A-E300-0FBF-1D840926AD26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307278" y="6284179"/>
                  <a:ext cx="1296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687" name="Input penna 1686">
                  <a:extLst>
                    <a:ext uri="{FF2B5EF4-FFF2-40B4-BE49-F238E27FC236}">
                      <a16:creationId xmlns:a16="http://schemas.microsoft.com/office/drawing/2014/main" id="{CFC49E2C-61C8-E783-F60C-F7A739353C37}"/>
                    </a:ext>
                  </a:extLst>
                </p14:cNvPr>
                <p14:cNvContentPartPr/>
                <p14:nvPr/>
              </p14:nvContentPartPr>
              <p14:xfrm>
                <a:off x="3429678" y="6294619"/>
                <a:ext cx="108720" cy="138240"/>
              </p14:xfrm>
            </p:contentPart>
          </mc:Choice>
          <mc:Fallback>
            <p:pic>
              <p:nvPicPr>
                <p:cNvPr id="1687" name="Input penna 1686">
                  <a:extLst>
                    <a:ext uri="{FF2B5EF4-FFF2-40B4-BE49-F238E27FC236}">
                      <a16:creationId xmlns:a16="http://schemas.microsoft.com/office/drawing/2014/main" id="{CFC49E2C-61C8-E783-F60C-F7A739353C37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419238" y="6284179"/>
                  <a:ext cx="1299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688" name="Input penna 1687">
                  <a:extLst>
                    <a:ext uri="{FF2B5EF4-FFF2-40B4-BE49-F238E27FC236}">
                      <a16:creationId xmlns:a16="http://schemas.microsoft.com/office/drawing/2014/main" id="{9012DA5C-CE36-1D68-EDE9-3C4154E42C7C}"/>
                    </a:ext>
                  </a:extLst>
                </p14:cNvPr>
                <p14:cNvContentPartPr/>
                <p14:nvPr/>
              </p14:nvContentPartPr>
              <p14:xfrm>
                <a:off x="3680238" y="6330619"/>
                <a:ext cx="87120" cy="94680"/>
              </p14:xfrm>
            </p:contentPart>
          </mc:Choice>
          <mc:Fallback>
            <p:pic>
              <p:nvPicPr>
                <p:cNvPr id="1688" name="Input penna 1687">
                  <a:extLst>
                    <a:ext uri="{FF2B5EF4-FFF2-40B4-BE49-F238E27FC236}">
                      <a16:creationId xmlns:a16="http://schemas.microsoft.com/office/drawing/2014/main" id="{9012DA5C-CE36-1D68-EDE9-3C4154E42C7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669798" y="6320179"/>
                  <a:ext cx="1083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689" name="Input penna 1688">
                  <a:extLst>
                    <a:ext uri="{FF2B5EF4-FFF2-40B4-BE49-F238E27FC236}">
                      <a16:creationId xmlns:a16="http://schemas.microsoft.com/office/drawing/2014/main" id="{14EB1E96-8A67-96A6-3327-1E36E136AB7C}"/>
                    </a:ext>
                  </a:extLst>
                </p14:cNvPr>
                <p14:cNvContentPartPr/>
                <p14:nvPr/>
              </p14:nvContentPartPr>
              <p14:xfrm>
                <a:off x="3788238" y="6287419"/>
                <a:ext cx="109440" cy="145440"/>
              </p14:xfrm>
            </p:contentPart>
          </mc:Choice>
          <mc:Fallback>
            <p:pic>
              <p:nvPicPr>
                <p:cNvPr id="1689" name="Input penna 1688">
                  <a:extLst>
                    <a:ext uri="{FF2B5EF4-FFF2-40B4-BE49-F238E27FC236}">
                      <a16:creationId xmlns:a16="http://schemas.microsoft.com/office/drawing/2014/main" id="{14EB1E96-8A67-96A6-3327-1E36E136AB7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777798" y="6276619"/>
                  <a:ext cx="130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738" name="Input penna 1737">
                  <a:extLst>
                    <a:ext uri="{FF2B5EF4-FFF2-40B4-BE49-F238E27FC236}">
                      <a16:creationId xmlns:a16="http://schemas.microsoft.com/office/drawing/2014/main" id="{F0974AB4-C6AD-350F-9C65-883C1787205D}"/>
                    </a:ext>
                  </a:extLst>
                </p14:cNvPr>
                <p14:cNvContentPartPr/>
                <p14:nvPr/>
              </p14:nvContentPartPr>
              <p14:xfrm>
                <a:off x="3557329" y="5197452"/>
                <a:ext cx="51480" cy="825480"/>
              </p14:xfrm>
            </p:contentPart>
          </mc:Choice>
          <mc:Fallback>
            <p:pic>
              <p:nvPicPr>
                <p:cNvPr id="1738" name="Input penna 1737">
                  <a:extLst>
                    <a:ext uri="{FF2B5EF4-FFF2-40B4-BE49-F238E27FC236}">
                      <a16:creationId xmlns:a16="http://schemas.microsoft.com/office/drawing/2014/main" id="{F0974AB4-C6AD-350F-9C65-883C1787205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546889" y="5186652"/>
                  <a:ext cx="72720" cy="84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4" name="Gruppo 1743">
            <a:extLst>
              <a:ext uri="{FF2B5EF4-FFF2-40B4-BE49-F238E27FC236}">
                <a16:creationId xmlns:a16="http://schemas.microsoft.com/office/drawing/2014/main" id="{53D8FCC4-F2EC-264D-32AE-D902DCB2F1DD}"/>
              </a:ext>
            </a:extLst>
          </p:cNvPr>
          <p:cNvGrpSpPr/>
          <p:nvPr/>
        </p:nvGrpSpPr>
        <p:grpSpPr>
          <a:xfrm>
            <a:off x="5946421" y="5297172"/>
            <a:ext cx="697320" cy="630720"/>
            <a:chOff x="5946421" y="5297172"/>
            <a:chExt cx="697320" cy="63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715" name="Input penna 1714">
                  <a:extLst>
                    <a:ext uri="{FF2B5EF4-FFF2-40B4-BE49-F238E27FC236}">
                      <a16:creationId xmlns:a16="http://schemas.microsoft.com/office/drawing/2014/main" id="{FEA221E8-C68B-1D86-CA8F-203B4FB6B715}"/>
                    </a:ext>
                  </a:extLst>
                </p14:cNvPr>
                <p14:cNvContentPartPr/>
                <p14:nvPr/>
              </p14:nvContentPartPr>
              <p14:xfrm>
                <a:off x="5952541" y="5459549"/>
                <a:ext cx="17640" cy="148680"/>
              </p14:xfrm>
            </p:contentPart>
          </mc:Choice>
          <mc:Fallback>
            <p:pic>
              <p:nvPicPr>
                <p:cNvPr id="1715" name="Input penna 1714">
                  <a:extLst>
                    <a:ext uri="{FF2B5EF4-FFF2-40B4-BE49-F238E27FC236}">
                      <a16:creationId xmlns:a16="http://schemas.microsoft.com/office/drawing/2014/main" id="{FEA221E8-C68B-1D86-CA8F-203B4FB6B71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941741" y="5448749"/>
                  <a:ext cx="388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716" name="Input penna 1715">
                  <a:extLst>
                    <a:ext uri="{FF2B5EF4-FFF2-40B4-BE49-F238E27FC236}">
                      <a16:creationId xmlns:a16="http://schemas.microsoft.com/office/drawing/2014/main" id="{9E63A92B-20BC-9B98-E646-4B590BF8C307}"/>
                    </a:ext>
                  </a:extLst>
                </p14:cNvPr>
                <p14:cNvContentPartPr/>
                <p14:nvPr/>
              </p14:nvContentPartPr>
              <p14:xfrm>
                <a:off x="5946421" y="5457389"/>
                <a:ext cx="91800" cy="190080"/>
              </p14:xfrm>
            </p:contentPart>
          </mc:Choice>
          <mc:Fallback>
            <p:pic>
              <p:nvPicPr>
                <p:cNvPr id="1716" name="Input penna 1715">
                  <a:extLst>
                    <a:ext uri="{FF2B5EF4-FFF2-40B4-BE49-F238E27FC236}">
                      <a16:creationId xmlns:a16="http://schemas.microsoft.com/office/drawing/2014/main" id="{9E63A92B-20BC-9B98-E646-4B590BF8C307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935981" y="5446949"/>
                  <a:ext cx="1130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717" name="Input penna 1716">
                  <a:extLst>
                    <a:ext uri="{FF2B5EF4-FFF2-40B4-BE49-F238E27FC236}">
                      <a16:creationId xmlns:a16="http://schemas.microsoft.com/office/drawing/2014/main" id="{2340DB8C-2FBD-6112-3662-192B089DC541}"/>
                    </a:ext>
                  </a:extLst>
                </p14:cNvPr>
                <p14:cNvContentPartPr/>
                <p14:nvPr/>
              </p14:nvContentPartPr>
              <p14:xfrm>
                <a:off x="6055861" y="5535869"/>
                <a:ext cx="74520" cy="19080"/>
              </p14:xfrm>
            </p:contentPart>
          </mc:Choice>
          <mc:Fallback>
            <p:pic>
              <p:nvPicPr>
                <p:cNvPr id="1717" name="Input penna 1716">
                  <a:extLst>
                    <a:ext uri="{FF2B5EF4-FFF2-40B4-BE49-F238E27FC236}">
                      <a16:creationId xmlns:a16="http://schemas.microsoft.com/office/drawing/2014/main" id="{2340DB8C-2FBD-6112-3662-192B089DC54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045421" y="5525069"/>
                  <a:ext cx="957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718" name="Input penna 1717">
                  <a:extLst>
                    <a:ext uri="{FF2B5EF4-FFF2-40B4-BE49-F238E27FC236}">
                      <a16:creationId xmlns:a16="http://schemas.microsoft.com/office/drawing/2014/main" id="{140448C9-1C5E-8496-5B4A-4D045D5AE0C3}"/>
                    </a:ext>
                  </a:extLst>
                </p14:cNvPr>
                <p14:cNvContentPartPr/>
                <p14:nvPr/>
              </p14:nvContentPartPr>
              <p14:xfrm>
                <a:off x="6132901" y="5450189"/>
                <a:ext cx="10080" cy="170640"/>
              </p14:xfrm>
            </p:contentPart>
          </mc:Choice>
          <mc:Fallback>
            <p:pic>
              <p:nvPicPr>
                <p:cNvPr id="1718" name="Input penna 1717">
                  <a:extLst>
                    <a:ext uri="{FF2B5EF4-FFF2-40B4-BE49-F238E27FC236}">
                      <a16:creationId xmlns:a16="http://schemas.microsoft.com/office/drawing/2014/main" id="{140448C9-1C5E-8496-5B4A-4D045D5AE0C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122461" y="5439389"/>
                  <a:ext cx="313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719" name="Input penna 1718">
                  <a:extLst>
                    <a:ext uri="{FF2B5EF4-FFF2-40B4-BE49-F238E27FC236}">
                      <a16:creationId xmlns:a16="http://schemas.microsoft.com/office/drawing/2014/main" id="{645899B9-FE98-394A-B1F3-80B946EBB34E}"/>
                    </a:ext>
                  </a:extLst>
                </p14:cNvPr>
                <p14:cNvContentPartPr/>
                <p14:nvPr/>
              </p14:nvContentPartPr>
              <p14:xfrm>
                <a:off x="6050101" y="5641709"/>
                <a:ext cx="96480" cy="94680"/>
              </p14:xfrm>
            </p:contentPart>
          </mc:Choice>
          <mc:Fallback>
            <p:pic>
              <p:nvPicPr>
                <p:cNvPr id="1719" name="Input penna 1718">
                  <a:extLst>
                    <a:ext uri="{FF2B5EF4-FFF2-40B4-BE49-F238E27FC236}">
                      <a16:creationId xmlns:a16="http://schemas.microsoft.com/office/drawing/2014/main" id="{645899B9-FE98-394A-B1F3-80B946EBB34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039301" y="5631269"/>
                  <a:ext cx="117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720" name="Input penna 1719">
                  <a:extLst>
                    <a:ext uri="{FF2B5EF4-FFF2-40B4-BE49-F238E27FC236}">
                      <a16:creationId xmlns:a16="http://schemas.microsoft.com/office/drawing/2014/main" id="{41E15563-256C-52B7-E5BD-81AB596C9C6D}"/>
                    </a:ext>
                  </a:extLst>
                </p14:cNvPr>
                <p14:cNvContentPartPr/>
                <p14:nvPr/>
              </p14:nvContentPartPr>
              <p14:xfrm>
                <a:off x="6258541" y="5434349"/>
                <a:ext cx="6840" cy="103680"/>
              </p14:xfrm>
            </p:contentPart>
          </mc:Choice>
          <mc:Fallback>
            <p:pic>
              <p:nvPicPr>
                <p:cNvPr id="1720" name="Input penna 1719">
                  <a:extLst>
                    <a:ext uri="{FF2B5EF4-FFF2-40B4-BE49-F238E27FC236}">
                      <a16:creationId xmlns:a16="http://schemas.microsoft.com/office/drawing/2014/main" id="{41E15563-256C-52B7-E5BD-81AB596C9C6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248101" y="5423909"/>
                  <a:ext cx="280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721" name="Input penna 1720">
                  <a:extLst>
                    <a:ext uri="{FF2B5EF4-FFF2-40B4-BE49-F238E27FC236}">
                      <a16:creationId xmlns:a16="http://schemas.microsoft.com/office/drawing/2014/main" id="{76EEF8D9-A42B-C45E-E61A-30D0E9B4FB70}"/>
                    </a:ext>
                  </a:extLst>
                </p14:cNvPr>
                <p14:cNvContentPartPr/>
                <p14:nvPr/>
              </p14:nvContentPartPr>
              <p14:xfrm>
                <a:off x="6176101" y="5489429"/>
                <a:ext cx="165960" cy="30240"/>
              </p14:xfrm>
            </p:contentPart>
          </mc:Choice>
          <mc:Fallback>
            <p:pic>
              <p:nvPicPr>
                <p:cNvPr id="1721" name="Input penna 1720">
                  <a:extLst>
                    <a:ext uri="{FF2B5EF4-FFF2-40B4-BE49-F238E27FC236}">
                      <a16:creationId xmlns:a16="http://schemas.microsoft.com/office/drawing/2014/main" id="{76EEF8D9-A42B-C45E-E61A-30D0E9B4FB7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165661" y="5478989"/>
                  <a:ext cx="1872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722" name="Input penna 1721">
                  <a:extLst>
                    <a:ext uri="{FF2B5EF4-FFF2-40B4-BE49-F238E27FC236}">
                      <a16:creationId xmlns:a16="http://schemas.microsoft.com/office/drawing/2014/main" id="{F8EC8389-9305-5A84-44FE-10638C8EE633}"/>
                    </a:ext>
                  </a:extLst>
                </p14:cNvPr>
                <p14:cNvContentPartPr/>
                <p14:nvPr/>
              </p14:nvContentPartPr>
              <p14:xfrm>
                <a:off x="6229381" y="5486189"/>
                <a:ext cx="81000" cy="120600"/>
              </p14:xfrm>
            </p:contentPart>
          </mc:Choice>
          <mc:Fallback>
            <p:pic>
              <p:nvPicPr>
                <p:cNvPr id="1722" name="Input penna 1721">
                  <a:extLst>
                    <a:ext uri="{FF2B5EF4-FFF2-40B4-BE49-F238E27FC236}">
                      <a16:creationId xmlns:a16="http://schemas.microsoft.com/office/drawing/2014/main" id="{F8EC8389-9305-5A84-44FE-10638C8EE63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218581" y="5475749"/>
                  <a:ext cx="1022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723" name="Input penna 1722">
                  <a:extLst>
                    <a:ext uri="{FF2B5EF4-FFF2-40B4-BE49-F238E27FC236}">
                      <a16:creationId xmlns:a16="http://schemas.microsoft.com/office/drawing/2014/main" id="{08CE404A-1B29-FD8D-8552-3BC14819D2EE}"/>
                    </a:ext>
                  </a:extLst>
                </p14:cNvPr>
                <p14:cNvContentPartPr/>
                <p14:nvPr/>
              </p14:nvContentPartPr>
              <p14:xfrm>
                <a:off x="6277261" y="5515709"/>
                <a:ext cx="64080" cy="79920"/>
              </p14:xfrm>
            </p:contentPart>
          </mc:Choice>
          <mc:Fallback>
            <p:pic>
              <p:nvPicPr>
                <p:cNvPr id="1723" name="Input penna 1722">
                  <a:extLst>
                    <a:ext uri="{FF2B5EF4-FFF2-40B4-BE49-F238E27FC236}">
                      <a16:creationId xmlns:a16="http://schemas.microsoft.com/office/drawing/2014/main" id="{08CE404A-1B29-FD8D-8552-3BC14819D2E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266821" y="5505269"/>
                  <a:ext cx="85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724" name="Input penna 1723">
                  <a:extLst>
                    <a:ext uri="{FF2B5EF4-FFF2-40B4-BE49-F238E27FC236}">
                      <a16:creationId xmlns:a16="http://schemas.microsoft.com/office/drawing/2014/main" id="{C48C07F1-742B-5CD0-C7A1-222DBBCF24EE}"/>
                    </a:ext>
                  </a:extLst>
                </p14:cNvPr>
                <p14:cNvContentPartPr/>
                <p14:nvPr/>
              </p14:nvContentPartPr>
              <p14:xfrm>
                <a:off x="6337381" y="5527589"/>
                <a:ext cx="56880" cy="22320"/>
              </p14:xfrm>
            </p:contentPart>
          </mc:Choice>
          <mc:Fallback>
            <p:pic>
              <p:nvPicPr>
                <p:cNvPr id="1724" name="Input penna 1723">
                  <a:extLst>
                    <a:ext uri="{FF2B5EF4-FFF2-40B4-BE49-F238E27FC236}">
                      <a16:creationId xmlns:a16="http://schemas.microsoft.com/office/drawing/2014/main" id="{C48C07F1-742B-5CD0-C7A1-222DBBCF24E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326941" y="5517149"/>
                  <a:ext cx="781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725" name="Input penna 1724">
                  <a:extLst>
                    <a:ext uri="{FF2B5EF4-FFF2-40B4-BE49-F238E27FC236}">
                      <a16:creationId xmlns:a16="http://schemas.microsoft.com/office/drawing/2014/main" id="{519070FF-43F5-09AD-180A-0A7309160DE7}"/>
                    </a:ext>
                  </a:extLst>
                </p14:cNvPr>
                <p14:cNvContentPartPr/>
                <p14:nvPr/>
              </p14:nvContentPartPr>
              <p14:xfrm>
                <a:off x="6404341" y="5464949"/>
                <a:ext cx="8280" cy="123840"/>
              </p14:xfrm>
            </p:contentPart>
          </mc:Choice>
          <mc:Fallback>
            <p:pic>
              <p:nvPicPr>
                <p:cNvPr id="1725" name="Input penna 1724">
                  <a:extLst>
                    <a:ext uri="{FF2B5EF4-FFF2-40B4-BE49-F238E27FC236}">
                      <a16:creationId xmlns:a16="http://schemas.microsoft.com/office/drawing/2014/main" id="{519070FF-43F5-09AD-180A-0A7309160DE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393541" y="5454509"/>
                  <a:ext cx="295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726" name="Input penna 1725">
                  <a:extLst>
                    <a:ext uri="{FF2B5EF4-FFF2-40B4-BE49-F238E27FC236}">
                      <a16:creationId xmlns:a16="http://schemas.microsoft.com/office/drawing/2014/main" id="{F04AF819-ADE1-9273-2267-DC21DBF94D83}"/>
                    </a:ext>
                  </a:extLst>
                </p14:cNvPr>
                <p14:cNvContentPartPr/>
                <p14:nvPr/>
              </p14:nvContentPartPr>
              <p14:xfrm>
                <a:off x="6328021" y="5608949"/>
                <a:ext cx="97920" cy="105480"/>
              </p14:xfrm>
            </p:contentPart>
          </mc:Choice>
          <mc:Fallback>
            <p:pic>
              <p:nvPicPr>
                <p:cNvPr id="1726" name="Input penna 1725">
                  <a:extLst>
                    <a:ext uri="{FF2B5EF4-FFF2-40B4-BE49-F238E27FC236}">
                      <a16:creationId xmlns:a16="http://schemas.microsoft.com/office/drawing/2014/main" id="{F04AF819-ADE1-9273-2267-DC21DBF94D8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317221" y="5598509"/>
                  <a:ext cx="1191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727" name="Input penna 1726">
                  <a:extLst>
                    <a:ext uri="{FF2B5EF4-FFF2-40B4-BE49-F238E27FC236}">
                      <a16:creationId xmlns:a16="http://schemas.microsoft.com/office/drawing/2014/main" id="{2392C289-6FD4-CA25-6886-650660659FA0}"/>
                    </a:ext>
                  </a:extLst>
                </p14:cNvPr>
                <p14:cNvContentPartPr/>
                <p14:nvPr/>
              </p14:nvContentPartPr>
              <p14:xfrm>
                <a:off x="6482461" y="5490509"/>
                <a:ext cx="70560" cy="118800"/>
              </p14:xfrm>
            </p:contentPart>
          </mc:Choice>
          <mc:Fallback>
            <p:pic>
              <p:nvPicPr>
                <p:cNvPr id="1727" name="Input penna 1726">
                  <a:extLst>
                    <a:ext uri="{FF2B5EF4-FFF2-40B4-BE49-F238E27FC236}">
                      <a16:creationId xmlns:a16="http://schemas.microsoft.com/office/drawing/2014/main" id="{2392C289-6FD4-CA25-6886-650660659FA0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472021" y="5480069"/>
                  <a:ext cx="918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728" name="Input penna 1727">
                  <a:extLst>
                    <a:ext uri="{FF2B5EF4-FFF2-40B4-BE49-F238E27FC236}">
                      <a16:creationId xmlns:a16="http://schemas.microsoft.com/office/drawing/2014/main" id="{56FD842F-1661-9BAC-A6CC-7EB4823028BB}"/>
                    </a:ext>
                  </a:extLst>
                </p14:cNvPr>
                <p14:cNvContentPartPr/>
                <p14:nvPr/>
              </p14:nvContentPartPr>
              <p14:xfrm>
                <a:off x="6635101" y="5473949"/>
                <a:ext cx="8640" cy="183240"/>
              </p14:xfrm>
            </p:contentPart>
          </mc:Choice>
          <mc:Fallback>
            <p:pic>
              <p:nvPicPr>
                <p:cNvPr id="1728" name="Input penna 1727">
                  <a:extLst>
                    <a:ext uri="{FF2B5EF4-FFF2-40B4-BE49-F238E27FC236}">
                      <a16:creationId xmlns:a16="http://schemas.microsoft.com/office/drawing/2014/main" id="{56FD842F-1661-9BAC-A6CC-7EB4823028B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624661" y="5463149"/>
                  <a:ext cx="298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741" name="Input penna 1740">
                  <a:extLst>
                    <a:ext uri="{FF2B5EF4-FFF2-40B4-BE49-F238E27FC236}">
                      <a16:creationId xmlns:a16="http://schemas.microsoft.com/office/drawing/2014/main" id="{18A4E584-8FD5-A322-E473-20B812F3EE26}"/>
                    </a:ext>
                  </a:extLst>
                </p14:cNvPr>
                <p14:cNvContentPartPr/>
                <p14:nvPr/>
              </p14:nvContentPartPr>
              <p14:xfrm>
                <a:off x="6129889" y="5299332"/>
                <a:ext cx="39960" cy="519840"/>
              </p14:xfrm>
            </p:contentPart>
          </mc:Choice>
          <mc:Fallback>
            <p:pic>
              <p:nvPicPr>
                <p:cNvPr id="1741" name="Input penna 1740">
                  <a:extLst>
                    <a:ext uri="{FF2B5EF4-FFF2-40B4-BE49-F238E27FC236}">
                      <a16:creationId xmlns:a16="http://schemas.microsoft.com/office/drawing/2014/main" id="{18A4E584-8FD5-A322-E473-20B812F3EE2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119089" y="5288892"/>
                  <a:ext cx="6120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742" name="Input penna 1741">
                  <a:extLst>
                    <a:ext uri="{FF2B5EF4-FFF2-40B4-BE49-F238E27FC236}">
                      <a16:creationId xmlns:a16="http://schemas.microsoft.com/office/drawing/2014/main" id="{426A126C-02D6-529C-631A-58E4A888EE33}"/>
                    </a:ext>
                  </a:extLst>
                </p14:cNvPr>
                <p14:cNvContentPartPr/>
                <p14:nvPr/>
              </p14:nvContentPartPr>
              <p14:xfrm>
                <a:off x="6492769" y="5297172"/>
                <a:ext cx="49680" cy="630720"/>
              </p14:xfrm>
            </p:contentPart>
          </mc:Choice>
          <mc:Fallback>
            <p:pic>
              <p:nvPicPr>
                <p:cNvPr id="1742" name="Input penna 1741">
                  <a:extLst>
                    <a:ext uri="{FF2B5EF4-FFF2-40B4-BE49-F238E27FC236}">
                      <a16:creationId xmlns:a16="http://schemas.microsoft.com/office/drawing/2014/main" id="{426A126C-02D6-529C-631A-58E4A888EE3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481969" y="5286372"/>
                  <a:ext cx="70920" cy="65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0">
            <p14:nvContentPartPr>
              <p14:cNvPr id="1745" name="Input penna 1744">
                <a:extLst>
                  <a:ext uri="{FF2B5EF4-FFF2-40B4-BE49-F238E27FC236}">
                    <a16:creationId xmlns:a16="http://schemas.microsoft.com/office/drawing/2014/main" id="{A94C6607-678C-F26F-8536-26024B5B7277}"/>
                  </a:ext>
                </a:extLst>
              </p14:cNvPr>
              <p14:cNvContentPartPr/>
              <p14:nvPr/>
            </p14:nvContentPartPr>
            <p14:xfrm>
              <a:off x="4626169" y="4486452"/>
              <a:ext cx="25920" cy="698400"/>
            </p14:xfrm>
          </p:contentPart>
        </mc:Choice>
        <mc:Fallback>
          <p:pic>
            <p:nvPicPr>
              <p:cNvPr id="1745" name="Input penna 1744">
                <a:extLst>
                  <a:ext uri="{FF2B5EF4-FFF2-40B4-BE49-F238E27FC236}">
                    <a16:creationId xmlns:a16="http://schemas.microsoft.com/office/drawing/2014/main" id="{A94C6607-678C-F26F-8536-26024B5B7277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4615729" y="4475652"/>
                <a:ext cx="47160" cy="719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77" name="Screenshot 2024-10-16 alle 11.00.58.png" descr="Screenshot 2024-10-16 alle 11.00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079" y="602798"/>
            <a:ext cx="8345842" cy="540112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EAE52E4-284E-1E81-B89A-98F3E67523DE}"/>
                  </a:ext>
                </a:extLst>
              </p14:cNvPr>
              <p14:cNvContentPartPr/>
              <p14:nvPr/>
            </p14:nvContentPartPr>
            <p14:xfrm>
              <a:off x="3323103" y="3872312"/>
              <a:ext cx="458640" cy="45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EAE52E4-284E-1E81-B89A-98F3E67523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12663" y="3861512"/>
                <a:ext cx="47988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ED5A03F3-76D7-FBD2-4DB7-D3A15EB1C565}"/>
                  </a:ext>
                </a:extLst>
              </p14:cNvPr>
              <p14:cNvContentPartPr/>
              <p14:nvPr/>
            </p14:nvContentPartPr>
            <p14:xfrm>
              <a:off x="4962543" y="3484592"/>
              <a:ext cx="87480" cy="5277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ED5A03F3-76D7-FBD2-4DB7-D3A15EB1C56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52103" y="3474152"/>
                <a:ext cx="108720" cy="54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66FFB0F-2A32-BF4A-E240-C9922C63D0AE}"/>
                  </a:ext>
                </a:extLst>
              </p14:cNvPr>
              <p14:cNvContentPartPr/>
              <p14:nvPr/>
            </p14:nvContentPartPr>
            <p14:xfrm>
              <a:off x="5272143" y="3929192"/>
              <a:ext cx="43560" cy="1382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66FFB0F-2A32-BF4A-E240-C9922C63D0A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61343" y="3918392"/>
                <a:ext cx="64800" cy="15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50CE40EE-D7AD-8EA2-2352-15BB493C2798}"/>
              </a:ext>
            </a:extLst>
          </p:cNvPr>
          <p:cNvGrpSpPr/>
          <p:nvPr/>
        </p:nvGrpSpPr>
        <p:grpSpPr>
          <a:xfrm>
            <a:off x="5838783" y="3507632"/>
            <a:ext cx="1666440" cy="459360"/>
            <a:chOff x="5838783" y="3507632"/>
            <a:chExt cx="1666440" cy="45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6B78CA4-7853-F1E3-D442-9EE66D3C2DA7}"/>
                    </a:ext>
                  </a:extLst>
                </p14:cNvPr>
                <p14:cNvContentPartPr/>
                <p14:nvPr/>
              </p14:nvContentPartPr>
              <p14:xfrm>
                <a:off x="5838783" y="3600872"/>
                <a:ext cx="70200" cy="366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6B78CA4-7853-F1E3-D442-9EE66D3C2DA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28343" y="3590432"/>
                  <a:ext cx="9144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E258A69-621B-4955-B61A-D3C1B548E665}"/>
                    </a:ext>
                  </a:extLst>
                </p14:cNvPr>
                <p14:cNvContentPartPr/>
                <p14:nvPr/>
              </p14:nvContentPartPr>
              <p14:xfrm>
                <a:off x="6002943" y="3623912"/>
                <a:ext cx="179640" cy="2098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E258A69-621B-4955-B61A-D3C1B548E66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92143" y="3613472"/>
                  <a:ext cx="2008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075946B-4F03-AEDE-6EFB-B98719FCF831}"/>
                    </a:ext>
                  </a:extLst>
                </p14:cNvPr>
                <p14:cNvContentPartPr/>
                <p14:nvPr/>
              </p14:nvContentPartPr>
              <p14:xfrm>
                <a:off x="6218223" y="3656672"/>
                <a:ext cx="136440" cy="229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075946B-4F03-AEDE-6EFB-B98719FCF83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07423" y="3645872"/>
                  <a:ext cx="1576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7355BE2-1BB6-5C97-843C-A9A8C64337C1}"/>
                    </a:ext>
                  </a:extLst>
                </p14:cNvPr>
                <p14:cNvContentPartPr/>
                <p14:nvPr/>
              </p14:nvContentPartPr>
              <p14:xfrm>
                <a:off x="6448623" y="3677192"/>
                <a:ext cx="9720" cy="145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7355BE2-1BB6-5C97-843C-A9A8C64337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37823" y="3666752"/>
                  <a:ext cx="309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13A704E-4DE3-F94A-3932-F2519D41FB52}"/>
                    </a:ext>
                  </a:extLst>
                </p14:cNvPr>
                <p14:cNvContentPartPr/>
                <p14:nvPr/>
              </p14:nvContentPartPr>
              <p14:xfrm>
                <a:off x="6533583" y="3617792"/>
                <a:ext cx="156240" cy="177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13A704E-4DE3-F94A-3932-F2519D41FB5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22783" y="3607352"/>
                  <a:ext cx="1774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9A20C33-1FBC-BA3E-9036-E7F8E760591B}"/>
                    </a:ext>
                  </a:extLst>
                </p14:cNvPr>
                <p14:cNvContentPartPr/>
                <p14:nvPr/>
              </p14:nvContentPartPr>
              <p14:xfrm>
                <a:off x="6759303" y="3562352"/>
                <a:ext cx="134280" cy="186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9A20C33-1FBC-BA3E-9036-E7F8E760591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748503" y="3551552"/>
                  <a:ext cx="1555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EE87D78-0A54-B10D-0E04-47327651A4D9}"/>
                    </a:ext>
                  </a:extLst>
                </p14:cNvPr>
                <p14:cNvContentPartPr/>
                <p14:nvPr/>
              </p14:nvContentPartPr>
              <p14:xfrm>
                <a:off x="6958023" y="3599792"/>
                <a:ext cx="173880" cy="181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EE87D78-0A54-B10D-0E04-47327651A4D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947583" y="3588992"/>
                  <a:ext cx="1951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5215B18-A7A3-A6F4-AD51-06A808E53D6E}"/>
                    </a:ext>
                  </a:extLst>
                </p14:cNvPr>
                <p14:cNvContentPartPr/>
                <p14:nvPr/>
              </p14:nvContentPartPr>
              <p14:xfrm>
                <a:off x="7200303" y="3507632"/>
                <a:ext cx="21240" cy="306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5215B18-A7A3-A6F4-AD51-06A808E53D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89503" y="3497192"/>
                  <a:ext cx="4248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A427D52-EFC1-7269-34ED-7AC5BC3E6098}"/>
                    </a:ext>
                  </a:extLst>
                </p14:cNvPr>
                <p14:cNvContentPartPr/>
                <p14:nvPr/>
              </p14:nvContentPartPr>
              <p14:xfrm>
                <a:off x="7226943" y="3646952"/>
                <a:ext cx="130680" cy="331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A427D52-EFC1-7269-34ED-7AC5BC3E609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16503" y="3636512"/>
                  <a:ext cx="1519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E578DE5-BC80-D21B-57E3-44D8B25678B5}"/>
                    </a:ext>
                  </a:extLst>
                </p14:cNvPr>
                <p14:cNvContentPartPr/>
                <p14:nvPr/>
              </p14:nvContentPartPr>
              <p14:xfrm>
                <a:off x="7353663" y="3619232"/>
                <a:ext cx="151560" cy="223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E578DE5-BC80-D21B-57E3-44D8B25678B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343223" y="3608432"/>
                  <a:ext cx="172800" cy="24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FFD632F9-D629-6389-A23C-D4EAAF976BAD}"/>
              </a:ext>
            </a:extLst>
          </p:cNvPr>
          <p:cNvGrpSpPr/>
          <p:nvPr/>
        </p:nvGrpSpPr>
        <p:grpSpPr>
          <a:xfrm>
            <a:off x="1010103" y="2857472"/>
            <a:ext cx="540360" cy="591480"/>
            <a:chOff x="1010103" y="2857472"/>
            <a:chExt cx="540360" cy="59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32B3076-168A-286E-7CF4-2F6B404FCC21}"/>
                    </a:ext>
                  </a:extLst>
                </p14:cNvPr>
                <p14:cNvContentPartPr/>
                <p14:nvPr/>
              </p14:nvContentPartPr>
              <p14:xfrm>
                <a:off x="1010103" y="2857472"/>
                <a:ext cx="259920" cy="579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32B3076-168A-286E-7CF4-2F6B404FCC2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99303" y="2847032"/>
                  <a:ext cx="281160" cy="60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B9163A0-6471-7EBB-5992-A4D7ECD49F1E}"/>
                    </a:ext>
                  </a:extLst>
                </p14:cNvPr>
                <p14:cNvContentPartPr/>
                <p14:nvPr/>
              </p14:nvContentPartPr>
              <p14:xfrm>
                <a:off x="1272903" y="2932712"/>
                <a:ext cx="61200" cy="5162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B9163A0-6471-7EBB-5992-A4D7ECD49F1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262463" y="2921912"/>
                  <a:ext cx="82440" cy="5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22BA43D-AB16-8D65-EEDC-3949C55E6655}"/>
                    </a:ext>
                  </a:extLst>
                </p14:cNvPr>
                <p14:cNvContentPartPr/>
                <p14:nvPr/>
              </p14:nvContentPartPr>
              <p14:xfrm>
                <a:off x="1318263" y="3168872"/>
                <a:ext cx="134280" cy="752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22BA43D-AB16-8D65-EEDC-3949C55E665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07823" y="3158072"/>
                  <a:ext cx="1555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6741F19-D65D-4AEB-88EE-B2299762E3E7}"/>
                    </a:ext>
                  </a:extLst>
                </p14:cNvPr>
                <p14:cNvContentPartPr/>
                <p14:nvPr/>
              </p14:nvContentPartPr>
              <p14:xfrm>
                <a:off x="1457943" y="2937392"/>
                <a:ext cx="92520" cy="4424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6741F19-D65D-4AEB-88EE-B2299762E3E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447503" y="2926952"/>
                  <a:ext cx="113760" cy="46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4A2608FE-8AC3-4354-AE0A-6C2E5EC0F010}"/>
              </a:ext>
            </a:extLst>
          </p:cNvPr>
          <p:cNvGrpSpPr/>
          <p:nvPr/>
        </p:nvGrpSpPr>
        <p:grpSpPr>
          <a:xfrm>
            <a:off x="3248583" y="690272"/>
            <a:ext cx="314640" cy="518400"/>
            <a:chOff x="3248583" y="690272"/>
            <a:chExt cx="314640" cy="51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E775B7B1-BF20-590B-676A-BC6F15317071}"/>
                    </a:ext>
                  </a:extLst>
                </p14:cNvPr>
                <p14:cNvContentPartPr/>
                <p14:nvPr/>
              </p14:nvContentPartPr>
              <p14:xfrm>
                <a:off x="3248583" y="690272"/>
                <a:ext cx="74880" cy="5184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E775B7B1-BF20-590B-676A-BC6F1531707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38143" y="679832"/>
                  <a:ext cx="96120" cy="53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4073DB2-FBC8-9D5D-1F88-4A1DC513BE29}"/>
                    </a:ext>
                  </a:extLst>
                </p14:cNvPr>
                <p14:cNvContentPartPr/>
                <p14:nvPr/>
              </p14:nvContentPartPr>
              <p14:xfrm>
                <a:off x="3286023" y="960992"/>
                <a:ext cx="277200" cy="446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4073DB2-FBC8-9D5D-1F88-4A1DC513BE2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75223" y="950192"/>
                  <a:ext cx="29844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4C9F970E-6DE1-4E6A-1B61-FB1DA7DE6A03}"/>
              </a:ext>
            </a:extLst>
          </p:cNvPr>
          <p:cNvGrpSpPr/>
          <p:nvPr/>
        </p:nvGrpSpPr>
        <p:grpSpPr>
          <a:xfrm>
            <a:off x="4304103" y="640592"/>
            <a:ext cx="166680" cy="433800"/>
            <a:chOff x="4304103" y="640592"/>
            <a:chExt cx="166680" cy="43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B0C59B9-F1FD-0510-0A6F-37A31CF1457E}"/>
                    </a:ext>
                  </a:extLst>
                </p14:cNvPr>
                <p14:cNvContentPartPr/>
                <p14:nvPr/>
              </p14:nvContentPartPr>
              <p14:xfrm>
                <a:off x="4447023" y="640592"/>
                <a:ext cx="23760" cy="4338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B0C59B9-F1FD-0510-0A6F-37A31CF1457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36583" y="630152"/>
                  <a:ext cx="4500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236F80F7-74A2-45D8-BC60-946928D50F88}"/>
                    </a:ext>
                  </a:extLst>
                </p14:cNvPr>
                <p14:cNvContentPartPr/>
                <p14:nvPr/>
              </p14:nvContentPartPr>
              <p14:xfrm>
                <a:off x="4304103" y="829592"/>
                <a:ext cx="156240" cy="644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236F80F7-74A2-45D8-BC60-946928D50F8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293303" y="818792"/>
                  <a:ext cx="17748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93F1C362-6E42-F38A-9519-8F4E470A8EC8}"/>
              </a:ext>
            </a:extLst>
          </p:cNvPr>
          <p:cNvGrpSpPr/>
          <p:nvPr/>
        </p:nvGrpSpPr>
        <p:grpSpPr>
          <a:xfrm>
            <a:off x="4938063" y="888992"/>
            <a:ext cx="415800" cy="402120"/>
            <a:chOff x="4938063" y="888992"/>
            <a:chExt cx="415800" cy="40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FF7B1CE-5C47-1BBA-FB92-43FF62E8EC5D}"/>
                    </a:ext>
                  </a:extLst>
                </p14:cNvPr>
                <p14:cNvContentPartPr/>
                <p14:nvPr/>
              </p14:nvContentPartPr>
              <p14:xfrm>
                <a:off x="4938063" y="888992"/>
                <a:ext cx="415800" cy="439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FF7B1CE-5C47-1BBA-FB92-43FF62E8EC5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27623" y="878192"/>
                  <a:ext cx="437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871381D-C973-3737-7944-6499189B732C}"/>
                    </a:ext>
                  </a:extLst>
                </p14:cNvPr>
                <p14:cNvContentPartPr/>
                <p14:nvPr/>
              </p14:nvContentPartPr>
              <p14:xfrm>
                <a:off x="5131383" y="953072"/>
                <a:ext cx="59760" cy="338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871381D-C973-3737-7944-6499189B732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20583" y="942272"/>
                  <a:ext cx="81000" cy="35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DA0548B2-E6FF-44B5-D962-EEED00F7C60E}"/>
              </a:ext>
            </a:extLst>
          </p:cNvPr>
          <p:cNvGrpSpPr/>
          <p:nvPr/>
        </p:nvGrpSpPr>
        <p:grpSpPr>
          <a:xfrm>
            <a:off x="5606223" y="623312"/>
            <a:ext cx="565920" cy="362520"/>
            <a:chOff x="5606223" y="623312"/>
            <a:chExt cx="565920" cy="36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AED9D5F-635F-4463-C5BC-5B095337568F}"/>
                    </a:ext>
                  </a:extLst>
                </p14:cNvPr>
                <p14:cNvContentPartPr/>
                <p14:nvPr/>
              </p14:nvContentPartPr>
              <p14:xfrm>
                <a:off x="5871543" y="623312"/>
                <a:ext cx="35280" cy="333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AED9D5F-635F-4463-C5BC-5B095337568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60743" y="612512"/>
                  <a:ext cx="5652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5B4AF50D-A903-6275-9E04-E7C6715E2432}"/>
                    </a:ext>
                  </a:extLst>
                </p14:cNvPr>
                <p14:cNvContentPartPr/>
                <p14:nvPr/>
              </p14:nvContentPartPr>
              <p14:xfrm>
                <a:off x="5606223" y="955592"/>
                <a:ext cx="565920" cy="30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5B4AF50D-A903-6275-9E04-E7C6715E243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595423" y="945152"/>
                  <a:ext cx="58716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DF474F9B-262F-5892-27D8-1A609AA506B8}"/>
              </a:ext>
            </a:extLst>
          </p:cNvPr>
          <p:cNvGrpSpPr/>
          <p:nvPr/>
        </p:nvGrpSpPr>
        <p:grpSpPr>
          <a:xfrm>
            <a:off x="6545103" y="540152"/>
            <a:ext cx="466920" cy="541440"/>
            <a:chOff x="6545103" y="540152"/>
            <a:chExt cx="466920" cy="54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C39376C-4FFD-A380-093E-E21200A91BB1}"/>
                    </a:ext>
                  </a:extLst>
                </p14:cNvPr>
                <p14:cNvContentPartPr/>
                <p14:nvPr/>
              </p14:nvContentPartPr>
              <p14:xfrm>
                <a:off x="6545103" y="747152"/>
                <a:ext cx="242280" cy="10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C39376C-4FFD-A380-093E-E21200A91BB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534303" y="736712"/>
                  <a:ext cx="2635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C97E144-1C8D-92E2-E2B7-EB6A4771FABC}"/>
                    </a:ext>
                  </a:extLst>
                </p14:cNvPr>
                <p14:cNvContentPartPr/>
                <p14:nvPr/>
              </p14:nvContentPartPr>
              <p14:xfrm>
                <a:off x="6781263" y="540152"/>
                <a:ext cx="64440" cy="489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C97E144-1C8D-92E2-E2B7-EB6A4771FAB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770823" y="529712"/>
                  <a:ext cx="8568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B1B2673-059F-062D-3C79-9932F55E4FF1}"/>
                    </a:ext>
                  </a:extLst>
                </p14:cNvPr>
                <p14:cNvContentPartPr/>
                <p14:nvPr/>
              </p14:nvContentPartPr>
              <p14:xfrm>
                <a:off x="6968463" y="543752"/>
                <a:ext cx="43560" cy="537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B1B2673-059F-062D-3C79-9932F55E4FF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958023" y="533312"/>
                  <a:ext cx="64800" cy="5590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8" name="Pronuncia"/>
          <p:cNvSpPr txBox="1"/>
          <p:nvPr/>
        </p:nvSpPr>
        <p:spPr>
          <a:xfrm>
            <a:off x="2270919" y="471657"/>
            <a:ext cx="7650162" cy="1236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Pronuncia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279" name="Screenshot 2024-10-16 alle 10.25.50.png" descr="Screenshot 2024-10-16 alle 10.25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05" y="698786"/>
            <a:ext cx="3919961" cy="1836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Screenshot 2024-10-16 alle 10.26.06.png" descr="Screenshot 2024-10-16 alle 10.26.0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79" y="2740068"/>
            <a:ext cx="3799013" cy="17777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Screenshot 2024-10-16 alle 10.26.48.png" descr="Screenshot 2024-10-16 alle 10.26.4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80" y="4722859"/>
            <a:ext cx="3931211" cy="1836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Screenshot 2024-10-16 alle 10.26.20.png" descr="Screenshot 2024-10-16 alle 10.26.2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654" y="698786"/>
            <a:ext cx="3612264" cy="1836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Screenshot 2024-10-16 alle 10.27.25.png" descr="Screenshot 2024-10-16 alle 10.27.2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3181" y="2678048"/>
            <a:ext cx="3931211" cy="1501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Screenshot 2024-10-16 alle 10.59.55.png" descr="Screenshot 2024-10-16 alle 10.59.5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1800" y="2678048"/>
            <a:ext cx="3231773" cy="1501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Screenshot 2024-10-16 alle 11.00.58.png" descr="Screenshot 2024-10-16 alle 11.00.5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3989" y="4264847"/>
            <a:ext cx="3709594" cy="24007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C800CA46-A297-1E2B-C0E3-B716BAD554A6}"/>
              </a:ext>
            </a:extLst>
          </p:cNvPr>
          <p:cNvGrpSpPr/>
          <p:nvPr/>
        </p:nvGrpSpPr>
        <p:grpSpPr>
          <a:xfrm>
            <a:off x="1122882" y="675402"/>
            <a:ext cx="559080" cy="328320"/>
            <a:chOff x="1122882" y="675402"/>
            <a:chExt cx="55908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6D18721-860C-B5DA-BFF1-8C71950A558E}"/>
                    </a:ext>
                  </a:extLst>
                </p14:cNvPr>
                <p14:cNvContentPartPr/>
                <p14:nvPr/>
              </p14:nvContentPartPr>
              <p14:xfrm>
                <a:off x="1122882" y="752082"/>
                <a:ext cx="185400" cy="2386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6D18721-860C-B5DA-BFF1-8C71950A558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2082" y="741642"/>
                  <a:ext cx="20664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DB2FEFA-E2E6-1C69-8E56-459C9780F46F}"/>
                    </a:ext>
                  </a:extLst>
                </p14:cNvPr>
                <p14:cNvContentPartPr/>
                <p14:nvPr/>
              </p14:nvContentPartPr>
              <p14:xfrm>
                <a:off x="1348602" y="675402"/>
                <a:ext cx="108720" cy="3283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DB2FEFA-E2E6-1C69-8E56-459C9780F46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37802" y="664602"/>
                  <a:ext cx="12996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0CEFC43-E1A1-F6F0-3780-32B5616171E0}"/>
                    </a:ext>
                  </a:extLst>
                </p14:cNvPr>
                <p14:cNvContentPartPr/>
                <p14:nvPr/>
              </p14:nvContentPartPr>
              <p14:xfrm>
                <a:off x="1483962" y="816162"/>
                <a:ext cx="46080" cy="182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0CEFC43-E1A1-F6F0-3780-32B5616171E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73162" y="805362"/>
                  <a:ext cx="673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C8B4402-68F2-8A1F-9888-60A1A59B791A}"/>
                    </a:ext>
                  </a:extLst>
                </p14:cNvPr>
                <p14:cNvContentPartPr/>
                <p14:nvPr/>
              </p14:nvContentPartPr>
              <p14:xfrm>
                <a:off x="1531482" y="877722"/>
                <a:ext cx="106560" cy="457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C8B4402-68F2-8A1F-9888-60A1A59B791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21042" y="867282"/>
                  <a:ext cx="1278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113E6D4-80C5-27C8-5048-B1E30B15E50E}"/>
                    </a:ext>
                  </a:extLst>
                </p14:cNvPr>
                <p14:cNvContentPartPr/>
                <p14:nvPr/>
              </p14:nvContentPartPr>
              <p14:xfrm>
                <a:off x="1564962" y="770802"/>
                <a:ext cx="117000" cy="1411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113E6D4-80C5-27C8-5048-B1E30B15E50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554162" y="760002"/>
                  <a:ext cx="138240" cy="162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41CEE919-E987-371C-8B4A-9E13B1C05358}"/>
                  </a:ext>
                </a:extLst>
              </p14:cNvPr>
              <p14:cNvContentPartPr/>
              <p14:nvPr/>
            </p14:nvContentPartPr>
            <p14:xfrm>
              <a:off x="7995642" y="560562"/>
              <a:ext cx="258480" cy="26568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41CEE919-E987-371C-8B4A-9E13B1C0535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984842" y="550122"/>
                <a:ext cx="279720" cy="28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D83F26FE-22F3-7BC2-0C61-1AF227826BE3}"/>
              </a:ext>
            </a:extLst>
          </p:cNvPr>
          <p:cNvGrpSpPr/>
          <p:nvPr/>
        </p:nvGrpSpPr>
        <p:grpSpPr>
          <a:xfrm>
            <a:off x="7697922" y="2378922"/>
            <a:ext cx="385920" cy="586800"/>
            <a:chOff x="7697922" y="2378922"/>
            <a:chExt cx="385920" cy="58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6134A36-3913-AA3E-5425-5CD5EDA95E72}"/>
                    </a:ext>
                  </a:extLst>
                </p14:cNvPr>
                <p14:cNvContentPartPr/>
                <p14:nvPr/>
              </p14:nvContentPartPr>
              <p14:xfrm>
                <a:off x="7914282" y="2597442"/>
                <a:ext cx="38880" cy="1461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6134A36-3913-AA3E-5425-5CD5EDA95E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903842" y="2586642"/>
                  <a:ext cx="601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F526B28-FF7C-A19C-0B38-C1774FA0128A}"/>
                    </a:ext>
                  </a:extLst>
                </p14:cNvPr>
                <p14:cNvContentPartPr/>
                <p14:nvPr/>
              </p14:nvContentPartPr>
              <p14:xfrm>
                <a:off x="7917522" y="2767002"/>
                <a:ext cx="8640" cy="31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F526B28-FF7C-A19C-0B38-C1774FA0128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906722" y="2756202"/>
                  <a:ext cx="298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C1087B2-B691-CAEF-D565-7D8CDF6515C1}"/>
                    </a:ext>
                  </a:extLst>
                </p14:cNvPr>
                <p14:cNvContentPartPr/>
                <p14:nvPr/>
              </p14:nvContentPartPr>
              <p14:xfrm>
                <a:off x="7697922" y="2378922"/>
                <a:ext cx="385920" cy="5868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C1087B2-B691-CAEF-D565-7D8CDF6515C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687482" y="2368122"/>
                  <a:ext cx="407160" cy="608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8" name="Screenshot 2024-10-22 alle 11.43.34.png" descr="Screenshot 2024-10-22 alle 11.43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966" y="279605"/>
            <a:ext cx="5860068" cy="62987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11C0C9D6-D6E7-8D73-583B-D70A5F754AE8}"/>
              </a:ext>
            </a:extLst>
          </p:cNvPr>
          <p:cNvGrpSpPr/>
          <p:nvPr/>
        </p:nvGrpSpPr>
        <p:grpSpPr>
          <a:xfrm>
            <a:off x="5209963" y="387591"/>
            <a:ext cx="1365840" cy="400680"/>
            <a:chOff x="5209963" y="387591"/>
            <a:chExt cx="1365840" cy="40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03323AC-4B3B-2526-30E0-5C1D31D2D487}"/>
                    </a:ext>
                  </a:extLst>
                </p14:cNvPr>
                <p14:cNvContentPartPr/>
                <p14:nvPr/>
              </p14:nvContentPartPr>
              <p14:xfrm>
                <a:off x="5213923" y="424671"/>
                <a:ext cx="215280" cy="262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03323AC-4B3B-2526-30E0-5C1D31D2D48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03483" y="413871"/>
                  <a:ext cx="23652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ED49E6A-2B64-2715-712E-ED988D27078D}"/>
                    </a:ext>
                  </a:extLst>
                </p14:cNvPr>
                <p14:cNvContentPartPr/>
                <p14:nvPr/>
              </p14:nvContentPartPr>
              <p14:xfrm>
                <a:off x="5209963" y="572271"/>
                <a:ext cx="220320" cy="28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ED49E6A-2B64-2715-712E-ED988D27078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99163" y="561831"/>
                  <a:ext cx="2415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23E546F-FD3C-9F15-B957-2B1A1FCE83F4}"/>
                    </a:ext>
                  </a:extLst>
                </p14:cNvPr>
                <p14:cNvContentPartPr/>
                <p14:nvPr/>
              </p14:nvContentPartPr>
              <p14:xfrm>
                <a:off x="5472763" y="387591"/>
                <a:ext cx="78120" cy="400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23E546F-FD3C-9F15-B957-2B1A1FCE83F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61963" y="376791"/>
                  <a:ext cx="9936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93B81E9-ADC1-97C9-EA3F-5D8520398A1C}"/>
                    </a:ext>
                  </a:extLst>
                </p14:cNvPr>
                <p14:cNvContentPartPr/>
                <p14:nvPr/>
              </p14:nvContentPartPr>
              <p14:xfrm>
                <a:off x="5524603" y="596031"/>
                <a:ext cx="106560" cy="11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93B81E9-ADC1-97C9-EA3F-5D8520398A1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14163" y="585231"/>
                  <a:ext cx="1278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6BD8CE2-8765-4A72-459B-F61FE4FCFD85}"/>
                    </a:ext>
                  </a:extLst>
                </p14:cNvPr>
                <p14:cNvContentPartPr/>
                <p14:nvPr/>
              </p14:nvContentPartPr>
              <p14:xfrm>
                <a:off x="5763283" y="434031"/>
                <a:ext cx="145440" cy="242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6BD8CE2-8765-4A72-459B-F61FE4FCFD8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52483" y="423231"/>
                  <a:ext cx="16668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96DF5E0-1FD0-0F3B-407A-E571AC636EB3}"/>
                    </a:ext>
                  </a:extLst>
                </p14:cNvPr>
                <p14:cNvContentPartPr/>
                <p14:nvPr/>
              </p14:nvContentPartPr>
              <p14:xfrm>
                <a:off x="5983963" y="422871"/>
                <a:ext cx="4320" cy="318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96DF5E0-1FD0-0F3B-407A-E571AC636EB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73163" y="412431"/>
                  <a:ext cx="255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3703393-699D-82B9-F266-6B11B6E2C115}"/>
                    </a:ext>
                  </a:extLst>
                </p14:cNvPr>
                <p14:cNvContentPartPr/>
                <p14:nvPr/>
              </p14:nvContentPartPr>
              <p14:xfrm>
                <a:off x="6023563" y="574071"/>
                <a:ext cx="104040" cy="24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3703393-699D-82B9-F266-6B11B6E2C11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13123" y="563271"/>
                  <a:ext cx="125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D6DD57C-3D3F-98E3-BE4C-0D38DA015F66}"/>
                    </a:ext>
                  </a:extLst>
                </p14:cNvPr>
                <p14:cNvContentPartPr/>
                <p14:nvPr/>
              </p14:nvContentPartPr>
              <p14:xfrm>
                <a:off x="6221563" y="446631"/>
                <a:ext cx="136800" cy="219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D6DD57C-3D3F-98E3-BE4C-0D38DA015F6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11123" y="435831"/>
                  <a:ext cx="1580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19303EA-7793-687E-3353-944D1AAFA126}"/>
                    </a:ext>
                  </a:extLst>
                </p14:cNvPr>
                <p14:cNvContentPartPr/>
                <p14:nvPr/>
              </p14:nvContentPartPr>
              <p14:xfrm>
                <a:off x="6414523" y="410991"/>
                <a:ext cx="29520" cy="3211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19303EA-7793-687E-3353-944D1AAFA12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04083" y="400551"/>
                  <a:ext cx="5076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9C6F38B-4D4C-B096-337F-FB7531F0C01A}"/>
                    </a:ext>
                  </a:extLst>
                </p14:cNvPr>
                <p14:cNvContentPartPr/>
                <p14:nvPr/>
              </p14:nvContentPartPr>
              <p14:xfrm>
                <a:off x="6454483" y="595311"/>
                <a:ext cx="121320" cy="61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9C6F38B-4D4C-B096-337F-FB7531F0C01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43683" y="584511"/>
                  <a:ext cx="14256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4D50B6C4-FD87-5A37-4F0C-C9E632666337}"/>
              </a:ext>
            </a:extLst>
          </p:cNvPr>
          <p:cNvGrpSpPr/>
          <p:nvPr/>
        </p:nvGrpSpPr>
        <p:grpSpPr>
          <a:xfrm>
            <a:off x="5001523" y="1325391"/>
            <a:ext cx="826200" cy="397800"/>
            <a:chOff x="5001523" y="1325391"/>
            <a:chExt cx="826200" cy="39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4598A17-F8F9-EAAC-8537-F2A41B3AD824}"/>
                    </a:ext>
                  </a:extLst>
                </p14:cNvPr>
                <p14:cNvContentPartPr/>
                <p14:nvPr/>
              </p14:nvContentPartPr>
              <p14:xfrm>
                <a:off x="5001523" y="1325391"/>
                <a:ext cx="215280" cy="3920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4598A17-F8F9-EAAC-8537-F2A41B3AD82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90723" y="1314591"/>
                  <a:ext cx="2365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C5F0398-CDF5-9291-7D6D-859C3DA47D32}"/>
                    </a:ext>
                  </a:extLst>
                </p14:cNvPr>
                <p14:cNvContentPartPr/>
                <p14:nvPr/>
              </p14:nvContentPartPr>
              <p14:xfrm>
                <a:off x="5011243" y="1540671"/>
                <a:ext cx="190800" cy="216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C5F0398-CDF5-9291-7D6D-859C3DA47D3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00443" y="1529871"/>
                  <a:ext cx="2120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BECB08A-928E-66BD-AD52-BCBF75CDED80}"/>
                    </a:ext>
                  </a:extLst>
                </p14:cNvPr>
                <p14:cNvContentPartPr/>
                <p14:nvPr/>
              </p14:nvContentPartPr>
              <p14:xfrm>
                <a:off x="5265763" y="1536351"/>
                <a:ext cx="69480" cy="104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BECB08A-928E-66BD-AD52-BCBF75CDED8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55323" y="1525911"/>
                  <a:ext cx="90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F874799-E4AA-CB0F-8F0A-8969D99A2A42}"/>
                    </a:ext>
                  </a:extLst>
                </p14:cNvPr>
                <p14:cNvContentPartPr/>
                <p14:nvPr/>
              </p14:nvContentPartPr>
              <p14:xfrm>
                <a:off x="5337403" y="1367511"/>
                <a:ext cx="22320" cy="3423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F874799-E4AA-CB0F-8F0A-8969D99A2A4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26603" y="1357071"/>
                  <a:ext cx="4356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11075C9-9B1A-C35E-F20C-65E7358950E2}"/>
                    </a:ext>
                  </a:extLst>
                </p14:cNvPr>
                <p14:cNvContentPartPr/>
                <p14:nvPr/>
              </p14:nvContentPartPr>
              <p14:xfrm>
                <a:off x="5396443" y="1401351"/>
                <a:ext cx="31320" cy="3218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11075C9-9B1A-C35E-F20C-65E7358950E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86003" y="1390551"/>
                  <a:ext cx="5256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0268F9A-FE10-952A-3F5B-BDB0A6472E42}"/>
                    </a:ext>
                  </a:extLst>
                </p14:cNvPr>
                <p14:cNvContentPartPr/>
                <p14:nvPr/>
              </p14:nvContentPartPr>
              <p14:xfrm>
                <a:off x="5623603" y="1409631"/>
                <a:ext cx="118800" cy="17244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0268F9A-FE10-952A-3F5B-BDB0A6472E4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13163" y="1399191"/>
                  <a:ext cx="1400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EBA706E-056C-2D42-EAFF-CB7809F87A78}"/>
                    </a:ext>
                  </a:extLst>
                </p14:cNvPr>
                <p14:cNvContentPartPr/>
                <p14:nvPr/>
              </p14:nvContentPartPr>
              <p14:xfrm>
                <a:off x="5654563" y="1608351"/>
                <a:ext cx="16560" cy="601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EBA706E-056C-2D42-EAFF-CB7809F87A7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643763" y="1597551"/>
                  <a:ext cx="378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8ECAB70A-1EA3-8F79-0D91-8161FF93FCE5}"/>
                    </a:ext>
                  </a:extLst>
                </p14:cNvPr>
                <p14:cNvContentPartPr/>
                <p14:nvPr/>
              </p14:nvContentPartPr>
              <p14:xfrm>
                <a:off x="5549083" y="1674951"/>
                <a:ext cx="278640" cy="324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8ECAB70A-1EA3-8F79-0D91-8161FF93FCE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38283" y="1664151"/>
                  <a:ext cx="29988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6A06A6DD-7A81-3BE7-1C21-66DC8833989E}"/>
              </a:ext>
            </a:extLst>
          </p:cNvPr>
          <p:cNvGrpSpPr/>
          <p:nvPr/>
        </p:nvGrpSpPr>
        <p:grpSpPr>
          <a:xfrm>
            <a:off x="4942123" y="2370488"/>
            <a:ext cx="586080" cy="302400"/>
            <a:chOff x="4942123" y="2370488"/>
            <a:chExt cx="586080" cy="30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DD01814-E9D5-9D21-EB4B-0BA6E02691D6}"/>
                    </a:ext>
                  </a:extLst>
                </p14:cNvPr>
                <p14:cNvContentPartPr/>
                <p14:nvPr/>
              </p14:nvContentPartPr>
              <p14:xfrm>
                <a:off x="4942123" y="2370488"/>
                <a:ext cx="160920" cy="2426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DD01814-E9D5-9D21-EB4B-0BA6E02691D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931683" y="2359688"/>
                  <a:ext cx="1821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C02ED18-F7B2-01FE-AF0C-E6636F1751F1}"/>
                    </a:ext>
                  </a:extLst>
                </p14:cNvPr>
                <p14:cNvContentPartPr/>
                <p14:nvPr/>
              </p14:nvContentPartPr>
              <p14:xfrm>
                <a:off x="5058043" y="2516288"/>
                <a:ext cx="88920" cy="21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C02ED18-F7B2-01FE-AF0C-E6636F1751F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47603" y="2505848"/>
                  <a:ext cx="110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285B168-A488-7C6E-074A-000BA892874A}"/>
                    </a:ext>
                  </a:extLst>
                </p14:cNvPr>
                <p14:cNvContentPartPr/>
                <p14:nvPr/>
              </p14:nvContentPartPr>
              <p14:xfrm>
                <a:off x="5148403" y="2403968"/>
                <a:ext cx="22320" cy="234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285B168-A488-7C6E-074A-000BA892874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37603" y="2393528"/>
                  <a:ext cx="435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B74E1C4-36CC-59DD-088D-EB03BDF27E67}"/>
                    </a:ext>
                  </a:extLst>
                </p14:cNvPr>
                <p14:cNvContentPartPr/>
                <p14:nvPr/>
              </p14:nvContentPartPr>
              <p14:xfrm>
                <a:off x="5210683" y="2394968"/>
                <a:ext cx="36000" cy="245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B74E1C4-36CC-59DD-088D-EB03BDF27E6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200243" y="2384168"/>
                  <a:ext cx="5724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387673A-7D58-D7E0-7489-7C74AB5F3142}"/>
                    </a:ext>
                  </a:extLst>
                </p14:cNvPr>
                <p14:cNvContentPartPr/>
                <p14:nvPr/>
              </p14:nvContentPartPr>
              <p14:xfrm>
                <a:off x="5389243" y="2435288"/>
                <a:ext cx="80640" cy="1440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387673A-7D58-D7E0-7489-7C74AB5F314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378443" y="2424848"/>
                  <a:ext cx="1018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D9594C7-F0A1-9FFA-D4ED-F6A8FE7D2781}"/>
                    </a:ext>
                  </a:extLst>
                </p14:cNvPr>
                <p14:cNvContentPartPr/>
                <p14:nvPr/>
              </p14:nvContentPartPr>
              <p14:xfrm>
                <a:off x="5424883" y="2605928"/>
                <a:ext cx="2880" cy="34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D9594C7-F0A1-9FFA-D4ED-F6A8FE7D278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414083" y="2595128"/>
                  <a:ext cx="24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4EF2AF0-ABA4-DB92-65FB-1CD9E0D87516}"/>
                    </a:ext>
                  </a:extLst>
                </p14:cNvPr>
                <p14:cNvContentPartPr/>
                <p14:nvPr/>
              </p14:nvContentPartPr>
              <p14:xfrm>
                <a:off x="5358283" y="2635448"/>
                <a:ext cx="169920" cy="374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4EF2AF0-ABA4-DB92-65FB-1CD9E0D8751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347843" y="2624648"/>
                  <a:ext cx="19116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EF8C0592-8515-F9C6-D3AB-6D3CD75B9538}"/>
              </a:ext>
            </a:extLst>
          </p:cNvPr>
          <p:cNvGrpSpPr/>
          <p:nvPr/>
        </p:nvGrpSpPr>
        <p:grpSpPr>
          <a:xfrm>
            <a:off x="1721203" y="2856488"/>
            <a:ext cx="149040" cy="268200"/>
            <a:chOff x="1721203" y="2856488"/>
            <a:chExt cx="149040" cy="26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D00FD9D-F874-1157-42E3-8196E04BEE5A}"/>
                    </a:ext>
                  </a:extLst>
                </p14:cNvPr>
                <p14:cNvContentPartPr/>
                <p14:nvPr/>
              </p14:nvContentPartPr>
              <p14:xfrm>
                <a:off x="1726243" y="2856488"/>
                <a:ext cx="144000" cy="14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D00FD9D-F874-1157-42E3-8196E04BEE5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15443" y="2846048"/>
                  <a:ext cx="165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5EE4C0D-A2FF-6001-659F-7F3EAFAB7333}"/>
                    </a:ext>
                  </a:extLst>
                </p14:cNvPr>
                <p14:cNvContentPartPr/>
                <p14:nvPr/>
              </p14:nvContentPartPr>
              <p14:xfrm>
                <a:off x="1721203" y="2882048"/>
                <a:ext cx="118080" cy="242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5EE4C0D-A2FF-6001-659F-7F3EAFAB733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710763" y="2871248"/>
                  <a:ext cx="139320" cy="26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2CAE9668-4803-EA78-D5B4-D6C6A3E62EE3}"/>
              </a:ext>
            </a:extLst>
          </p:cNvPr>
          <p:cNvGrpSpPr/>
          <p:nvPr/>
        </p:nvGrpSpPr>
        <p:grpSpPr>
          <a:xfrm>
            <a:off x="2049163" y="2869088"/>
            <a:ext cx="604440" cy="257040"/>
            <a:chOff x="2049163" y="2869088"/>
            <a:chExt cx="60444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B1A56BF-7DD9-128C-AA7B-9A167D9EFF75}"/>
                    </a:ext>
                  </a:extLst>
                </p14:cNvPr>
                <p14:cNvContentPartPr/>
                <p14:nvPr/>
              </p14:nvContentPartPr>
              <p14:xfrm>
                <a:off x="2060323" y="2897888"/>
                <a:ext cx="94320" cy="172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B1A56BF-7DD9-128C-AA7B-9A167D9EFF7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49883" y="2887448"/>
                  <a:ext cx="1155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BD5F569-2917-63AC-4C54-916226ED9147}"/>
                    </a:ext>
                  </a:extLst>
                </p14:cNvPr>
                <p14:cNvContentPartPr/>
                <p14:nvPr/>
              </p14:nvContentPartPr>
              <p14:xfrm>
                <a:off x="2203243" y="2949368"/>
                <a:ext cx="65160" cy="78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BD5F569-2917-63AC-4C54-916226ED914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92443" y="2938928"/>
                  <a:ext cx="864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7D5656C-29D2-65DC-2F99-020B086DF3E3}"/>
                    </a:ext>
                  </a:extLst>
                </p14:cNvPr>
                <p14:cNvContentPartPr/>
                <p14:nvPr/>
              </p14:nvContentPartPr>
              <p14:xfrm>
                <a:off x="2315203" y="2871968"/>
                <a:ext cx="73440" cy="1760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7D5656C-29D2-65DC-2F99-020B086DF3E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304403" y="2861168"/>
                  <a:ext cx="946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3F680CF-FFAF-C4EB-18DA-674AEE3A7EF6}"/>
                    </a:ext>
                  </a:extLst>
                </p14:cNvPr>
                <p14:cNvContentPartPr/>
                <p14:nvPr/>
              </p14:nvContentPartPr>
              <p14:xfrm>
                <a:off x="2392963" y="2869088"/>
                <a:ext cx="89640" cy="165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3F680CF-FFAF-C4EB-18DA-674AEE3A7EF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382523" y="2858648"/>
                  <a:ext cx="110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E03A629-B288-473F-7C74-8078F120339B}"/>
                    </a:ext>
                  </a:extLst>
                </p14:cNvPr>
                <p14:cNvContentPartPr/>
                <p14:nvPr/>
              </p14:nvContentPartPr>
              <p14:xfrm>
                <a:off x="2526163" y="2888528"/>
                <a:ext cx="6120" cy="871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E03A629-B288-473F-7C74-8078F120339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15363" y="2878088"/>
                  <a:ext cx="273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3A7D4FB-8B39-BD69-9AF0-25B0B813020F}"/>
                    </a:ext>
                  </a:extLst>
                </p14:cNvPr>
                <p14:cNvContentPartPr/>
                <p14:nvPr/>
              </p14:nvContentPartPr>
              <p14:xfrm>
                <a:off x="2556043" y="2889608"/>
                <a:ext cx="97560" cy="1573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3A7D4FB-8B39-BD69-9AF0-25B0B813020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545603" y="2878808"/>
                  <a:ext cx="11880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F25C753-D158-B6A8-DB0D-E9DAE2AD9448}"/>
                    </a:ext>
                  </a:extLst>
                </p14:cNvPr>
                <p14:cNvContentPartPr/>
                <p14:nvPr/>
              </p14:nvContentPartPr>
              <p14:xfrm>
                <a:off x="2049163" y="3002648"/>
                <a:ext cx="96840" cy="123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F25C753-D158-B6A8-DB0D-E9DAE2AD944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038363" y="2992208"/>
                  <a:ext cx="11808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146D5B6E-3DE0-E09D-62B0-C5895F8AF978}"/>
              </a:ext>
            </a:extLst>
          </p:cNvPr>
          <p:cNvGrpSpPr/>
          <p:nvPr/>
        </p:nvGrpSpPr>
        <p:grpSpPr>
          <a:xfrm>
            <a:off x="4858603" y="3185888"/>
            <a:ext cx="726480" cy="308520"/>
            <a:chOff x="4858603" y="3185888"/>
            <a:chExt cx="726480" cy="30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251D9B2-AFC7-86A5-C090-7859776FF4D3}"/>
                    </a:ext>
                  </a:extLst>
                </p14:cNvPr>
                <p14:cNvContentPartPr/>
                <p14:nvPr/>
              </p14:nvContentPartPr>
              <p14:xfrm>
                <a:off x="4879843" y="3185888"/>
                <a:ext cx="160200" cy="183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251D9B2-AFC7-86A5-C090-7859776FF4D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869043" y="3175088"/>
                  <a:ext cx="1814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BEDDFF2-3026-E912-E695-FDDBA458E465}"/>
                    </a:ext>
                  </a:extLst>
                </p14:cNvPr>
                <p14:cNvContentPartPr/>
                <p14:nvPr/>
              </p14:nvContentPartPr>
              <p14:xfrm>
                <a:off x="4967323" y="3282008"/>
                <a:ext cx="116280" cy="1328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BEDDFF2-3026-E912-E695-FDDBA458E46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956523" y="3271568"/>
                  <a:ext cx="1375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329728A8-617F-602C-010C-F87F6B97B926}"/>
                    </a:ext>
                  </a:extLst>
                </p14:cNvPr>
                <p14:cNvContentPartPr/>
                <p14:nvPr/>
              </p14:nvContentPartPr>
              <p14:xfrm>
                <a:off x="4965523" y="3386048"/>
                <a:ext cx="6120" cy="820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329728A8-617F-602C-010C-F87F6B97B92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955083" y="3375248"/>
                  <a:ext cx="27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D851BFB-4402-7488-A110-98DD4BC4B552}"/>
                    </a:ext>
                  </a:extLst>
                </p14:cNvPr>
                <p14:cNvContentPartPr/>
                <p14:nvPr/>
              </p14:nvContentPartPr>
              <p14:xfrm>
                <a:off x="4858603" y="3482168"/>
                <a:ext cx="289080" cy="122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D851BFB-4402-7488-A110-98DD4BC4B55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847803" y="3471368"/>
                  <a:ext cx="310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1E38672-D2E5-D5AB-E48B-E87AB2A9D6E2}"/>
                    </a:ext>
                  </a:extLst>
                </p14:cNvPr>
                <p14:cNvContentPartPr/>
                <p14:nvPr/>
              </p14:nvContentPartPr>
              <p14:xfrm>
                <a:off x="5269003" y="3227288"/>
                <a:ext cx="126000" cy="129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1E38672-D2E5-D5AB-E48B-E87AB2A9D6E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258563" y="3216488"/>
                  <a:ext cx="1472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46F1850-EA70-B974-5573-0BA235E3A1CF}"/>
                    </a:ext>
                  </a:extLst>
                </p14:cNvPr>
                <p14:cNvContentPartPr/>
                <p14:nvPr/>
              </p14:nvContentPartPr>
              <p14:xfrm>
                <a:off x="5275483" y="3238088"/>
                <a:ext cx="173160" cy="1245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46F1850-EA70-B974-5573-0BA235E3A1C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265043" y="3227648"/>
                  <a:ext cx="1944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60B7C658-A440-86A8-9D6F-38891646D932}"/>
                    </a:ext>
                  </a:extLst>
                </p14:cNvPr>
                <p14:cNvContentPartPr/>
                <p14:nvPr/>
              </p14:nvContentPartPr>
              <p14:xfrm>
                <a:off x="5492203" y="3220448"/>
                <a:ext cx="87120" cy="122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60B7C658-A440-86A8-9D6F-38891646D93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481763" y="3209648"/>
                  <a:ext cx="1083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F7CDEBA-5E98-3F19-8DFA-A77A74CD96CD}"/>
                    </a:ext>
                  </a:extLst>
                </p14:cNvPr>
                <p14:cNvContentPartPr/>
                <p14:nvPr/>
              </p14:nvContentPartPr>
              <p14:xfrm>
                <a:off x="5431363" y="3244208"/>
                <a:ext cx="99360" cy="118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F7CDEBA-5E98-3F19-8DFA-A77A74CD96C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420923" y="3233408"/>
                  <a:ext cx="1206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16CC633-5896-B019-5853-A5A82A7598F7}"/>
                    </a:ext>
                  </a:extLst>
                </p14:cNvPr>
                <p14:cNvContentPartPr/>
                <p14:nvPr/>
              </p14:nvContentPartPr>
              <p14:xfrm>
                <a:off x="5414443" y="3403688"/>
                <a:ext cx="3600" cy="399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16CC633-5896-B019-5853-A5A82A7598F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403643" y="3392888"/>
                  <a:ext cx="248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17E6560-CAEA-B650-DBDB-2A90AC55FC2E}"/>
                    </a:ext>
                  </a:extLst>
                </p14:cNvPr>
                <p14:cNvContentPartPr/>
                <p14:nvPr/>
              </p14:nvContentPartPr>
              <p14:xfrm>
                <a:off x="5268283" y="3460208"/>
                <a:ext cx="316800" cy="147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17E6560-CAEA-B650-DBDB-2A90AC55FC2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257843" y="3449768"/>
                  <a:ext cx="338040" cy="36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6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8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8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8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9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11" name="Screenshot 2024-10-22 alle 11.43.52.png" descr="Screenshot 2024-10-22 alle 11.43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383" y="273366"/>
            <a:ext cx="5021869" cy="63112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6F109C63-9D3D-0D44-E7B3-F6F1F424F662}"/>
              </a:ext>
            </a:extLst>
          </p:cNvPr>
          <p:cNvGrpSpPr/>
          <p:nvPr/>
        </p:nvGrpSpPr>
        <p:grpSpPr>
          <a:xfrm>
            <a:off x="7170326" y="1336080"/>
            <a:ext cx="577440" cy="256320"/>
            <a:chOff x="7170326" y="1336080"/>
            <a:chExt cx="57744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0153200-E527-BD9E-3BC7-820BE7521E98}"/>
                    </a:ext>
                  </a:extLst>
                </p14:cNvPr>
                <p14:cNvContentPartPr/>
                <p14:nvPr/>
              </p14:nvContentPartPr>
              <p14:xfrm>
                <a:off x="7184726" y="1336080"/>
                <a:ext cx="34920" cy="2174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0153200-E527-BD9E-3BC7-820BE7521E9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73926" y="1325280"/>
                  <a:ext cx="561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8C63F53-5361-1B9C-A741-CCDF135742C8}"/>
                    </a:ext>
                  </a:extLst>
                </p14:cNvPr>
                <p14:cNvContentPartPr/>
                <p14:nvPr/>
              </p14:nvContentPartPr>
              <p14:xfrm>
                <a:off x="7170326" y="1355520"/>
                <a:ext cx="128520" cy="2246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8C63F53-5361-1B9C-A741-CCDF135742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59886" y="1344720"/>
                  <a:ext cx="1497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4752C6C-F54B-1A1C-52FC-60CA1476715E}"/>
                    </a:ext>
                  </a:extLst>
                </p14:cNvPr>
                <p14:cNvContentPartPr/>
                <p14:nvPr/>
              </p14:nvContentPartPr>
              <p14:xfrm>
                <a:off x="7325486" y="1348320"/>
                <a:ext cx="104040" cy="239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4752C6C-F54B-1A1C-52FC-60CA1476715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14686" y="1337880"/>
                  <a:ext cx="1252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5ED1D46-5E38-240F-8DFA-415B3323A3F3}"/>
                    </a:ext>
                  </a:extLst>
                </p14:cNvPr>
                <p14:cNvContentPartPr/>
                <p14:nvPr/>
              </p14:nvContentPartPr>
              <p14:xfrm>
                <a:off x="7325486" y="1575480"/>
                <a:ext cx="360" cy="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5ED1D46-5E38-240F-8DFA-415B3323A3F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14686" y="156468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0D2E23E-2ADB-B71B-B47A-E71AA5D45583}"/>
                    </a:ext>
                  </a:extLst>
                </p14:cNvPr>
                <p14:cNvContentPartPr/>
                <p14:nvPr/>
              </p14:nvContentPartPr>
              <p14:xfrm>
                <a:off x="7325486" y="1575480"/>
                <a:ext cx="360" cy="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0D2E23E-2ADB-B71B-B47A-E71AA5D4558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14686" y="156468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EBB1169-8E55-77EB-8E59-C3B3ED199608}"/>
                    </a:ext>
                  </a:extLst>
                </p14:cNvPr>
                <p14:cNvContentPartPr/>
                <p14:nvPr/>
              </p14:nvContentPartPr>
              <p14:xfrm>
                <a:off x="7484606" y="1399080"/>
                <a:ext cx="166320" cy="170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EBB1169-8E55-77EB-8E59-C3B3ED19960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73806" y="1388640"/>
                  <a:ext cx="1875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96BA8CC-C4A1-6A0E-4966-1341837EA2BB}"/>
                    </a:ext>
                  </a:extLst>
                </p14:cNvPr>
                <p14:cNvContentPartPr/>
                <p14:nvPr/>
              </p14:nvContentPartPr>
              <p14:xfrm>
                <a:off x="7687646" y="1370280"/>
                <a:ext cx="60120" cy="222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96BA8CC-C4A1-6A0E-4966-1341837EA2B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76846" y="1359480"/>
                  <a:ext cx="813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6885A53-E265-B800-6BD4-11FCCE74BA75}"/>
                    </a:ext>
                  </a:extLst>
                </p14:cNvPr>
                <p14:cNvContentPartPr/>
                <p14:nvPr/>
              </p14:nvContentPartPr>
              <p14:xfrm>
                <a:off x="7376606" y="1463880"/>
                <a:ext cx="55800" cy="13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6885A53-E265-B800-6BD4-11FCCE74BA7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66166" y="1453440"/>
                  <a:ext cx="77040" cy="3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8DF73BF-DD39-3F48-DC5A-38A405950134}"/>
              </a:ext>
            </a:extLst>
          </p:cNvPr>
          <p:cNvGrpSpPr/>
          <p:nvPr/>
        </p:nvGrpSpPr>
        <p:grpSpPr>
          <a:xfrm>
            <a:off x="7276573" y="2251085"/>
            <a:ext cx="591840" cy="280440"/>
            <a:chOff x="7276573" y="2251085"/>
            <a:chExt cx="591840" cy="28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2B56F7A-D22D-6B5E-79B2-A14509598CB3}"/>
                    </a:ext>
                  </a:extLst>
                </p14:cNvPr>
                <p14:cNvContentPartPr/>
                <p14:nvPr/>
              </p14:nvContentPartPr>
              <p14:xfrm>
                <a:off x="7276573" y="2306885"/>
                <a:ext cx="105840" cy="159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2B56F7A-D22D-6B5E-79B2-A14509598CB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65773" y="2296085"/>
                  <a:ext cx="1270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25817A8-A784-B743-FE5B-47B2AF892403}"/>
                    </a:ext>
                  </a:extLst>
                </p14:cNvPr>
                <p14:cNvContentPartPr/>
                <p14:nvPr/>
              </p14:nvContentPartPr>
              <p14:xfrm>
                <a:off x="7397893" y="2360885"/>
                <a:ext cx="121680" cy="168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25817A8-A784-B743-FE5B-47B2AF89240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87453" y="2350445"/>
                  <a:ext cx="1429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68003A5-DC45-772B-40DC-540F40A9F53D}"/>
                    </a:ext>
                  </a:extLst>
                </p14:cNvPr>
                <p14:cNvContentPartPr/>
                <p14:nvPr/>
              </p14:nvContentPartPr>
              <p14:xfrm>
                <a:off x="7518133" y="2251085"/>
                <a:ext cx="150840" cy="280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68003A5-DC45-772B-40DC-540F40A9F53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07333" y="2240645"/>
                  <a:ext cx="1720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FBF12DE1-64B8-54C8-C4B9-B65516249291}"/>
                    </a:ext>
                  </a:extLst>
                </p14:cNvPr>
                <p14:cNvContentPartPr/>
                <p14:nvPr/>
              </p14:nvContentPartPr>
              <p14:xfrm>
                <a:off x="7682293" y="2365925"/>
                <a:ext cx="14760" cy="1087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FBF12DE1-64B8-54C8-C4B9-B6551624929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671853" y="2355125"/>
                  <a:ext cx="360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9482081-DE8A-A1DD-E107-8CCBF2A4FCF2}"/>
                    </a:ext>
                  </a:extLst>
                </p14:cNvPr>
                <p14:cNvContentPartPr/>
                <p14:nvPr/>
              </p14:nvContentPartPr>
              <p14:xfrm>
                <a:off x="7755733" y="2361605"/>
                <a:ext cx="112680" cy="144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9482081-DE8A-A1DD-E107-8CCBF2A4FCF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744933" y="2351165"/>
                  <a:ext cx="13392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032ECCE0-A314-4052-FC32-C37ED383861C}"/>
              </a:ext>
            </a:extLst>
          </p:cNvPr>
          <p:cNvGrpSpPr/>
          <p:nvPr/>
        </p:nvGrpSpPr>
        <p:grpSpPr>
          <a:xfrm>
            <a:off x="7300333" y="3162186"/>
            <a:ext cx="611280" cy="286920"/>
            <a:chOff x="7300333" y="3162186"/>
            <a:chExt cx="611280" cy="28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79205BD-E06D-E0A3-639B-B43989048D09}"/>
                    </a:ext>
                  </a:extLst>
                </p14:cNvPr>
                <p14:cNvContentPartPr/>
                <p14:nvPr/>
              </p14:nvContentPartPr>
              <p14:xfrm>
                <a:off x="7300333" y="3211146"/>
                <a:ext cx="167400" cy="217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79205BD-E06D-E0A3-639B-B43989048D0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89533" y="3200706"/>
                  <a:ext cx="1886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9C14454-9C56-2741-8BB5-77D47F3C0FB8}"/>
                    </a:ext>
                  </a:extLst>
                </p14:cNvPr>
                <p14:cNvContentPartPr/>
                <p14:nvPr/>
              </p14:nvContentPartPr>
              <p14:xfrm>
                <a:off x="7498333" y="3162186"/>
                <a:ext cx="118440" cy="264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9C14454-9C56-2741-8BB5-77D47F3C0FB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87533" y="3151746"/>
                  <a:ext cx="1396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A8CDF89-D628-34FF-A465-DC9C14E8EE2B}"/>
                    </a:ext>
                  </a:extLst>
                </p14:cNvPr>
                <p14:cNvContentPartPr/>
                <p14:nvPr/>
              </p14:nvContentPartPr>
              <p14:xfrm>
                <a:off x="7510213" y="3325266"/>
                <a:ext cx="116640" cy="223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A8CDF89-D628-34FF-A465-DC9C14E8EE2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499413" y="3314466"/>
                  <a:ext cx="1378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70CDE61-FCAC-3225-20E0-7192B9D3756F}"/>
                    </a:ext>
                  </a:extLst>
                </p14:cNvPr>
                <p14:cNvContentPartPr/>
                <p14:nvPr/>
              </p14:nvContentPartPr>
              <p14:xfrm>
                <a:off x="7687333" y="3229146"/>
                <a:ext cx="80640" cy="1879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70CDE61-FCAC-3225-20E0-7192B9D3756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676533" y="3218346"/>
                  <a:ext cx="1018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F875F04-EAD4-2FFB-54B8-69047EE2C5D8}"/>
                    </a:ext>
                  </a:extLst>
                </p14:cNvPr>
                <p14:cNvContentPartPr/>
                <p14:nvPr/>
              </p14:nvContentPartPr>
              <p14:xfrm>
                <a:off x="7780573" y="3280626"/>
                <a:ext cx="131040" cy="1684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F875F04-EAD4-2FFB-54B8-69047EE2C5D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770133" y="3269826"/>
                  <a:ext cx="152280" cy="18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622BBA8D-31B0-4A36-12A8-3CEE8A37454D}"/>
              </a:ext>
            </a:extLst>
          </p:cNvPr>
          <p:cNvGrpSpPr/>
          <p:nvPr/>
        </p:nvGrpSpPr>
        <p:grpSpPr>
          <a:xfrm>
            <a:off x="7241980" y="4118975"/>
            <a:ext cx="653760" cy="281880"/>
            <a:chOff x="7241980" y="4118975"/>
            <a:chExt cx="653760" cy="28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D2FDB10-99E6-E258-ED75-6724CBAB3470}"/>
                    </a:ext>
                  </a:extLst>
                </p14:cNvPr>
                <p14:cNvContentPartPr/>
                <p14:nvPr/>
              </p14:nvContentPartPr>
              <p14:xfrm>
                <a:off x="7241980" y="4154255"/>
                <a:ext cx="177840" cy="2275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D2FDB10-99E6-E258-ED75-6724CBAB347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231540" y="4143815"/>
                  <a:ext cx="1990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0FEC24B-F8C7-1490-70CD-2209241D372E}"/>
                    </a:ext>
                  </a:extLst>
                </p14:cNvPr>
                <p14:cNvContentPartPr/>
                <p14:nvPr/>
              </p14:nvContentPartPr>
              <p14:xfrm>
                <a:off x="7427020" y="4206815"/>
                <a:ext cx="57600" cy="1940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0FEC24B-F8C7-1490-70CD-2209241D372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16220" y="4196375"/>
                  <a:ext cx="788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D7A9178-F0F6-9591-CC6A-0AC67083C4A7}"/>
                    </a:ext>
                  </a:extLst>
                </p14:cNvPr>
                <p14:cNvContentPartPr/>
                <p14:nvPr/>
              </p14:nvContentPartPr>
              <p14:xfrm>
                <a:off x="7534300" y="4136975"/>
                <a:ext cx="137520" cy="257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D7A9178-F0F6-9591-CC6A-0AC67083C4A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523860" y="4126175"/>
                  <a:ext cx="1587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32D4676-0B93-A625-D7A5-A91CB16EF5B7}"/>
                    </a:ext>
                  </a:extLst>
                </p14:cNvPr>
                <p14:cNvContentPartPr/>
                <p14:nvPr/>
              </p14:nvContentPartPr>
              <p14:xfrm>
                <a:off x="7566700" y="4264055"/>
                <a:ext cx="174600" cy="41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32D4676-0B93-A625-D7A5-A91CB16EF5B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556260" y="4253255"/>
                  <a:ext cx="195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B71F80C-A35E-BEEA-5649-FC2BBA21C3F3}"/>
                    </a:ext>
                  </a:extLst>
                </p14:cNvPr>
                <p14:cNvContentPartPr/>
                <p14:nvPr/>
              </p14:nvContentPartPr>
              <p14:xfrm>
                <a:off x="7764700" y="4118975"/>
                <a:ext cx="131040" cy="219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B71F80C-A35E-BEEA-5649-FC2BBA21C3F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54260" y="4108535"/>
                  <a:ext cx="152280" cy="24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5728D0B-A54C-1E70-00E5-BBE456D1D212}"/>
              </a:ext>
            </a:extLst>
          </p:cNvPr>
          <p:cNvGrpSpPr/>
          <p:nvPr/>
        </p:nvGrpSpPr>
        <p:grpSpPr>
          <a:xfrm>
            <a:off x="7245940" y="5045755"/>
            <a:ext cx="744120" cy="293760"/>
            <a:chOff x="7245940" y="5045755"/>
            <a:chExt cx="744120" cy="29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64E3246-FA13-CECA-1932-06FE3983FB85}"/>
                    </a:ext>
                  </a:extLst>
                </p14:cNvPr>
                <p14:cNvContentPartPr/>
                <p14:nvPr/>
              </p14:nvContentPartPr>
              <p14:xfrm>
                <a:off x="7245940" y="5045755"/>
                <a:ext cx="141480" cy="293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64E3246-FA13-CECA-1932-06FE3983FB8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35500" y="5034955"/>
                  <a:ext cx="1627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55809BF-365B-0EC7-9C0F-34E64BD22F95}"/>
                    </a:ext>
                  </a:extLst>
                </p14:cNvPr>
                <p14:cNvContentPartPr/>
                <p14:nvPr/>
              </p14:nvContentPartPr>
              <p14:xfrm>
                <a:off x="7276540" y="5243395"/>
                <a:ext cx="130320" cy="338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55809BF-365B-0EC7-9C0F-34E64BD22F9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265740" y="5232955"/>
                  <a:ext cx="1515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BB9BFB6-1921-EBDF-0666-B217AF98046D}"/>
                    </a:ext>
                  </a:extLst>
                </p14:cNvPr>
                <p14:cNvContentPartPr/>
                <p14:nvPr/>
              </p14:nvContentPartPr>
              <p14:xfrm>
                <a:off x="7462300" y="5094355"/>
                <a:ext cx="101880" cy="181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BB9BFB6-1921-EBDF-0666-B217AF98046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51860" y="5083915"/>
                  <a:ext cx="1231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96D7516-5EDD-BC26-327B-242E3F46DF24}"/>
                    </a:ext>
                  </a:extLst>
                </p14:cNvPr>
                <p14:cNvContentPartPr/>
                <p14:nvPr/>
              </p14:nvContentPartPr>
              <p14:xfrm>
                <a:off x="7616380" y="5114515"/>
                <a:ext cx="87480" cy="145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96D7516-5EDD-BC26-327B-242E3F46DF2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05580" y="5104075"/>
                  <a:ext cx="1087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BFDEB54-B6D6-337B-710F-E94A6D7321AF}"/>
                    </a:ext>
                  </a:extLst>
                </p14:cNvPr>
                <p14:cNvContentPartPr/>
                <p14:nvPr/>
              </p14:nvContentPartPr>
              <p14:xfrm>
                <a:off x="7745620" y="5138275"/>
                <a:ext cx="73440" cy="157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BFDEB54-B6D6-337B-710F-E94A6D7321A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734820" y="5127835"/>
                  <a:ext cx="946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CFABE56-167D-7390-8E16-10C2C2A7CFF0}"/>
                    </a:ext>
                  </a:extLst>
                </p14:cNvPr>
                <p14:cNvContentPartPr/>
                <p14:nvPr/>
              </p14:nvContentPartPr>
              <p14:xfrm>
                <a:off x="7834540" y="5163835"/>
                <a:ext cx="155520" cy="174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CFABE56-167D-7390-8E16-10C2C2A7CFF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824100" y="5153035"/>
                  <a:ext cx="176760" cy="19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9A50DD88-6C53-C461-96C1-DBBBB2DCC689}"/>
              </a:ext>
            </a:extLst>
          </p:cNvPr>
          <p:cNvGrpSpPr/>
          <p:nvPr/>
        </p:nvGrpSpPr>
        <p:grpSpPr>
          <a:xfrm>
            <a:off x="7207060" y="5895715"/>
            <a:ext cx="623160" cy="401400"/>
            <a:chOff x="7207060" y="5895715"/>
            <a:chExt cx="623160" cy="40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7719AA7-1718-7E18-D5C5-B08FBDA14064}"/>
                    </a:ext>
                  </a:extLst>
                </p14:cNvPr>
                <p14:cNvContentPartPr/>
                <p14:nvPr/>
              </p14:nvContentPartPr>
              <p14:xfrm>
                <a:off x="7207060" y="5988595"/>
                <a:ext cx="162360" cy="308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7719AA7-1718-7E18-D5C5-B08FBDA140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196620" y="5978155"/>
                  <a:ext cx="1836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828F2D4-EA1B-EAFF-4061-FAAD76A5B36D}"/>
                    </a:ext>
                  </a:extLst>
                </p14:cNvPr>
                <p14:cNvContentPartPr/>
                <p14:nvPr/>
              </p14:nvContentPartPr>
              <p14:xfrm>
                <a:off x="7357180" y="6042595"/>
                <a:ext cx="149760" cy="151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828F2D4-EA1B-EAFF-4061-FAAD76A5B3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346380" y="6032155"/>
                  <a:ext cx="1710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0A5B3D3-8542-796F-9550-8D93A70635C1}"/>
                    </a:ext>
                  </a:extLst>
                </p14:cNvPr>
                <p14:cNvContentPartPr/>
                <p14:nvPr/>
              </p14:nvContentPartPr>
              <p14:xfrm>
                <a:off x="7562740" y="5938915"/>
                <a:ext cx="25920" cy="210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0A5B3D3-8542-796F-9550-8D93A70635C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552300" y="5928475"/>
                  <a:ext cx="471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19ECBD4-C5A3-51AE-C20E-761AE6A7AF93}"/>
                    </a:ext>
                  </a:extLst>
                </p14:cNvPr>
                <p14:cNvContentPartPr/>
                <p14:nvPr/>
              </p14:nvContentPartPr>
              <p14:xfrm>
                <a:off x="7650580" y="5895715"/>
                <a:ext cx="34920" cy="259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19ECBD4-C5A3-51AE-C20E-761AE6A7AF9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639780" y="5885275"/>
                  <a:ext cx="5616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2C1F264-80BA-AD83-38A6-752A892CCF53}"/>
                    </a:ext>
                  </a:extLst>
                </p14:cNvPr>
                <p14:cNvContentPartPr/>
                <p14:nvPr/>
              </p14:nvContentPartPr>
              <p14:xfrm>
                <a:off x="7736980" y="6062755"/>
                <a:ext cx="93240" cy="1836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2C1F264-80BA-AD83-38A6-752A892CCF5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726540" y="6051955"/>
                  <a:ext cx="114480" cy="204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1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1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4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3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4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7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6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74" name="Screenshot 2024-10-22 alle 11.44.09.png" descr="Screenshot 2024-10-22 alle 11.44.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354" y="211142"/>
            <a:ext cx="4937927" cy="614886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BFFCC90-00C0-4AC6-E5B6-BEAC7FF3D832}"/>
                  </a:ext>
                </a:extLst>
              </p14:cNvPr>
              <p14:cNvContentPartPr/>
              <p14:nvPr/>
            </p14:nvContentPartPr>
            <p14:xfrm>
              <a:off x="4269240" y="1448800"/>
              <a:ext cx="3166200" cy="20502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BFFCC90-00C0-4AC6-E5B6-BEAC7FF3D8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58800" y="1438000"/>
                <a:ext cx="3187440" cy="20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8235969A-797A-9A2B-93CA-C2E534C16BF6}"/>
                  </a:ext>
                </a:extLst>
              </p14:cNvPr>
              <p14:cNvContentPartPr/>
              <p14:nvPr/>
            </p14:nvContentPartPr>
            <p14:xfrm>
              <a:off x="4326480" y="614320"/>
              <a:ext cx="3042360" cy="174240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8235969A-797A-9A2B-93CA-C2E534C16BF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16040" y="603880"/>
                <a:ext cx="3063600" cy="176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80725C86-B435-DDE4-334C-1AB81AC29950}"/>
                  </a:ext>
                </a:extLst>
              </p14:cNvPr>
              <p14:cNvContentPartPr/>
              <p14:nvPr/>
            </p14:nvContentPartPr>
            <p14:xfrm>
              <a:off x="4678200" y="1466080"/>
              <a:ext cx="2707200" cy="18406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80725C86-B435-DDE4-334C-1AB81AC2995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67400" y="1455640"/>
                <a:ext cx="2728440" cy="18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D307F922-59CC-8E45-E332-753648ACD34C}"/>
                  </a:ext>
                </a:extLst>
              </p14:cNvPr>
              <p14:cNvContentPartPr/>
              <p14:nvPr/>
            </p14:nvContentPartPr>
            <p14:xfrm>
              <a:off x="4533840" y="3948640"/>
              <a:ext cx="2792880" cy="12826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D307F922-59CC-8E45-E332-753648ACD34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523040" y="3937840"/>
                <a:ext cx="2814120" cy="13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4A66FCA8-1133-8194-E69C-FBDF92B98821}"/>
                  </a:ext>
                </a:extLst>
              </p14:cNvPr>
              <p14:cNvContentPartPr/>
              <p14:nvPr/>
            </p14:nvContentPartPr>
            <p14:xfrm>
              <a:off x="4268520" y="4235920"/>
              <a:ext cx="2921400" cy="9388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4A66FCA8-1133-8194-E69C-FBDF92B9882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57720" y="4225120"/>
                <a:ext cx="2942640" cy="96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5666CA75-2BD2-BBBD-D086-9566EAA3EF09}"/>
              </a:ext>
            </a:extLst>
          </p:cNvPr>
          <p:cNvGrpSpPr/>
          <p:nvPr/>
        </p:nvGrpSpPr>
        <p:grpSpPr>
          <a:xfrm>
            <a:off x="2408747" y="4571214"/>
            <a:ext cx="676440" cy="483840"/>
            <a:chOff x="2408747" y="4571214"/>
            <a:chExt cx="676440" cy="48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A41FE5F-ED07-AFC5-7691-6138A85E45AD}"/>
                    </a:ext>
                  </a:extLst>
                </p14:cNvPr>
                <p14:cNvContentPartPr/>
                <p14:nvPr/>
              </p14:nvContentPartPr>
              <p14:xfrm>
                <a:off x="2408747" y="4571214"/>
                <a:ext cx="317160" cy="32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A41FE5F-ED07-AFC5-7691-6138A85E45A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97947" y="4560774"/>
                  <a:ext cx="3384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D0CFC43-6FF1-D822-7939-C668BBC8CBF4}"/>
                    </a:ext>
                  </a:extLst>
                </p14:cNvPr>
                <p14:cNvContentPartPr/>
                <p14:nvPr/>
              </p14:nvContentPartPr>
              <p14:xfrm>
                <a:off x="2541587" y="4616574"/>
                <a:ext cx="13320" cy="101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D0CFC43-6FF1-D822-7939-C668BBC8CBF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31147" y="4606134"/>
                  <a:ext cx="345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EB8AE8B-D3B5-7878-143A-69540447132C}"/>
                    </a:ext>
                  </a:extLst>
                </p14:cNvPr>
                <p14:cNvContentPartPr/>
                <p14:nvPr/>
              </p14:nvContentPartPr>
              <p14:xfrm>
                <a:off x="2621507" y="4575894"/>
                <a:ext cx="17640" cy="130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EB8AE8B-D3B5-7878-143A-69540447132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11067" y="4565454"/>
                  <a:ext cx="388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09475C3-5EC5-9D1C-ED53-57556FCA7A9D}"/>
                    </a:ext>
                  </a:extLst>
                </p14:cNvPr>
                <p14:cNvContentPartPr/>
                <p14:nvPr/>
              </p14:nvContentPartPr>
              <p14:xfrm>
                <a:off x="2450507" y="4692894"/>
                <a:ext cx="246600" cy="22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09475C3-5EC5-9D1C-ED53-57556FCA7A9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440067" y="4682094"/>
                  <a:ext cx="2678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8B1549F-EB71-2710-2656-8F5A80006F5B}"/>
                    </a:ext>
                  </a:extLst>
                </p14:cNvPr>
                <p14:cNvContentPartPr/>
                <p14:nvPr/>
              </p14:nvContentPartPr>
              <p14:xfrm>
                <a:off x="2606027" y="4733934"/>
                <a:ext cx="11880" cy="75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8B1549F-EB71-2710-2656-8F5A80006F5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95587" y="4723134"/>
                  <a:ext cx="331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35B1092-244A-AE06-1B0E-1542CE1375BF}"/>
                    </a:ext>
                  </a:extLst>
                </p14:cNvPr>
                <p14:cNvContentPartPr/>
                <p14:nvPr/>
              </p14:nvContentPartPr>
              <p14:xfrm>
                <a:off x="2506307" y="4799454"/>
                <a:ext cx="250920" cy="22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35B1092-244A-AE06-1B0E-1542CE1375B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495507" y="4789014"/>
                  <a:ext cx="2721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E21F3BC-AE8C-73B2-CD84-D2B8412AE597}"/>
                    </a:ext>
                  </a:extLst>
                </p14:cNvPr>
                <p14:cNvContentPartPr/>
                <p14:nvPr/>
              </p14:nvContentPartPr>
              <p14:xfrm>
                <a:off x="2504147" y="4940574"/>
                <a:ext cx="65520" cy="114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E21F3BC-AE8C-73B2-CD84-D2B8412AE59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93707" y="4930134"/>
                  <a:ext cx="86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C25DC1D-B012-1BCB-71C1-94AB914B7988}"/>
                    </a:ext>
                  </a:extLst>
                </p14:cNvPr>
                <p14:cNvContentPartPr/>
                <p14:nvPr/>
              </p14:nvContentPartPr>
              <p14:xfrm>
                <a:off x="2544827" y="4982694"/>
                <a:ext cx="93960" cy="64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C25DC1D-B012-1BCB-71C1-94AB914B798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34027" y="4971894"/>
                  <a:ext cx="115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978716E-3B45-D352-8B0A-8B7587F1E6F3}"/>
                    </a:ext>
                  </a:extLst>
                </p14:cNvPr>
                <p14:cNvContentPartPr/>
                <p14:nvPr/>
              </p14:nvContentPartPr>
              <p14:xfrm>
                <a:off x="2647427" y="4886934"/>
                <a:ext cx="61560" cy="1440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978716E-3B45-D352-8B0A-8B7587F1E6F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636987" y="4876134"/>
                  <a:ext cx="828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04FA020-A828-A12E-86DB-683A929CD8E2}"/>
                    </a:ext>
                  </a:extLst>
                </p14:cNvPr>
                <p14:cNvContentPartPr/>
                <p14:nvPr/>
              </p14:nvContentPartPr>
              <p14:xfrm>
                <a:off x="2689907" y="4942014"/>
                <a:ext cx="92520" cy="655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04FA020-A828-A12E-86DB-683A929CD8E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79467" y="4931214"/>
                  <a:ext cx="1137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A10DA48-5187-35D3-F3E8-5B676E70C4F4}"/>
                    </a:ext>
                  </a:extLst>
                </p14:cNvPr>
                <p14:cNvContentPartPr/>
                <p14:nvPr/>
              </p14:nvContentPartPr>
              <p14:xfrm>
                <a:off x="2917427" y="4627014"/>
                <a:ext cx="98640" cy="119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A10DA48-5187-35D3-F3E8-5B676E70C4F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906627" y="4616214"/>
                  <a:ext cx="1198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44D34A8-9532-6883-8C45-B5672E7EB74A}"/>
                    </a:ext>
                  </a:extLst>
                </p14:cNvPr>
                <p14:cNvContentPartPr/>
                <p14:nvPr/>
              </p14:nvContentPartPr>
              <p14:xfrm>
                <a:off x="2970347" y="4783974"/>
                <a:ext cx="15120" cy="80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44D34A8-9532-6883-8C45-B5672E7EB74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59547" y="4773534"/>
                  <a:ext cx="363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06D0D19-89D7-7138-C79D-0A1CE549B7A9}"/>
                    </a:ext>
                  </a:extLst>
                </p14:cNvPr>
                <p14:cNvContentPartPr/>
                <p14:nvPr/>
              </p14:nvContentPartPr>
              <p14:xfrm>
                <a:off x="2917787" y="4835814"/>
                <a:ext cx="167400" cy="33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06D0D19-89D7-7138-C79D-0A1CE549B7A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907347" y="4825374"/>
                  <a:ext cx="188640" cy="5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4E2A51F9-07C7-C2E8-5AF3-BB82BF8141B8}"/>
                  </a:ext>
                </a:extLst>
              </p14:cNvPr>
              <p14:cNvContentPartPr/>
              <p14:nvPr/>
            </p14:nvContentPartPr>
            <p14:xfrm>
              <a:off x="3302627" y="4569774"/>
              <a:ext cx="101880" cy="17100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4E2A51F9-07C7-C2E8-5AF3-BB82BF8141B8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292187" y="4559334"/>
                <a:ext cx="123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614207E7-324B-1A0F-8837-5E2919E13528}"/>
                  </a:ext>
                </a:extLst>
              </p14:cNvPr>
              <p14:cNvContentPartPr/>
              <p14:nvPr/>
            </p14:nvContentPartPr>
            <p14:xfrm>
              <a:off x="3366707" y="4877574"/>
              <a:ext cx="9360" cy="1728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614207E7-324B-1A0F-8837-5E2919E1352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355907" y="4866774"/>
                <a:ext cx="3060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A647829E-824B-A01D-CF3D-0F50607B7978}"/>
                  </a:ext>
                </a:extLst>
              </p14:cNvPr>
              <p14:cNvContentPartPr/>
              <p14:nvPr/>
            </p14:nvContentPartPr>
            <p14:xfrm>
              <a:off x="2556347" y="3166494"/>
              <a:ext cx="183600" cy="17856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A647829E-824B-A01D-CF3D-0F50607B797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545907" y="3156054"/>
                <a:ext cx="204840" cy="19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E4DAFA42-A11C-6B7B-AD54-7598B25A1BD9}"/>
              </a:ext>
            </a:extLst>
          </p:cNvPr>
          <p:cNvGrpSpPr/>
          <p:nvPr/>
        </p:nvGrpSpPr>
        <p:grpSpPr>
          <a:xfrm>
            <a:off x="2552387" y="3435414"/>
            <a:ext cx="176040" cy="349560"/>
            <a:chOff x="2552387" y="3435414"/>
            <a:chExt cx="176040" cy="34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F78C01A-B33E-74DB-FF93-2A32182FB5B3}"/>
                    </a:ext>
                  </a:extLst>
                </p14:cNvPr>
                <p14:cNvContentPartPr/>
                <p14:nvPr/>
              </p14:nvContentPartPr>
              <p14:xfrm>
                <a:off x="2596307" y="3435414"/>
                <a:ext cx="132120" cy="936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F78C01A-B33E-74DB-FF93-2A32182FB5B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85867" y="3424974"/>
                  <a:ext cx="1533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AE9F913-E500-B9AC-9200-F97F763A91E1}"/>
                    </a:ext>
                  </a:extLst>
                </p14:cNvPr>
                <p14:cNvContentPartPr/>
                <p14:nvPr/>
              </p14:nvContentPartPr>
              <p14:xfrm>
                <a:off x="2552387" y="3605334"/>
                <a:ext cx="133200" cy="179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AE9F913-E500-B9AC-9200-F97F763A91E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541947" y="3594894"/>
                  <a:ext cx="154440" cy="20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6633B5E2-73E0-31BE-5FAF-5ABE2AACE37A}"/>
              </a:ext>
            </a:extLst>
          </p:cNvPr>
          <p:cNvGrpSpPr/>
          <p:nvPr/>
        </p:nvGrpSpPr>
        <p:grpSpPr>
          <a:xfrm>
            <a:off x="2917787" y="3377094"/>
            <a:ext cx="137520" cy="128160"/>
            <a:chOff x="2917787" y="3377094"/>
            <a:chExt cx="13752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F0129356-24D2-2922-847D-DE2C508698C8}"/>
                    </a:ext>
                  </a:extLst>
                </p14:cNvPr>
                <p14:cNvContentPartPr/>
                <p14:nvPr/>
              </p14:nvContentPartPr>
              <p14:xfrm>
                <a:off x="2917787" y="3412734"/>
                <a:ext cx="87480" cy="925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F0129356-24D2-2922-847D-DE2C508698C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07347" y="3401934"/>
                  <a:ext cx="1087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340C76A-52C1-A176-480A-77F1A1DBF1FC}"/>
                    </a:ext>
                  </a:extLst>
                </p14:cNvPr>
                <p14:cNvContentPartPr/>
                <p14:nvPr/>
              </p14:nvContentPartPr>
              <p14:xfrm>
                <a:off x="2950907" y="3377094"/>
                <a:ext cx="104400" cy="1090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340C76A-52C1-A176-480A-77F1A1DBF1F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940107" y="3366294"/>
                  <a:ext cx="125640" cy="13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58296B09-7D97-1770-23CC-BD31D234E196}"/>
                  </a:ext>
                </a:extLst>
              </p14:cNvPr>
              <p14:cNvContentPartPr/>
              <p14:nvPr/>
            </p14:nvContentPartPr>
            <p14:xfrm>
              <a:off x="3219467" y="3238494"/>
              <a:ext cx="200520" cy="19368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58296B09-7D97-1770-23CC-BD31D234E196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208667" y="3228054"/>
                <a:ext cx="221760" cy="21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o 51">
            <a:extLst>
              <a:ext uri="{FF2B5EF4-FFF2-40B4-BE49-F238E27FC236}">
                <a16:creationId xmlns:a16="http://schemas.microsoft.com/office/drawing/2014/main" id="{DEF4248C-D814-5A2A-E361-414C0F69041F}"/>
              </a:ext>
            </a:extLst>
          </p:cNvPr>
          <p:cNvGrpSpPr/>
          <p:nvPr/>
        </p:nvGrpSpPr>
        <p:grpSpPr>
          <a:xfrm>
            <a:off x="2164667" y="5261334"/>
            <a:ext cx="1093680" cy="853200"/>
            <a:chOff x="2164667" y="5261334"/>
            <a:chExt cx="1093680" cy="85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A2441A0-C492-49B3-21CB-95A2E1B4B51A}"/>
                    </a:ext>
                  </a:extLst>
                </p14:cNvPr>
                <p14:cNvContentPartPr/>
                <p14:nvPr/>
              </p14:nvContentPartPr>
              <p14:xfrm>
                <a:off x="2334947" y="5631054"/>
                <a:ext cx="320760" cy="205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A2441A0-C492-49B3-21CB-95A2E1B4B51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24507" y="5620614"/>
                  <a:ext cx="3420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B607383-1987-57B0-122D-1F1BF8808904}"/>
                    </a:ext>
                  </a:extLst>
                </p14:cNvPr>
                <p14:cNvContentPartPr/>
                <p14:nvPr/>
              </p14:nvContentPartPr>
              <p14:xfrm>
                <a:off x="2438987" y="5668134"/>
                <a:ext cx="14040" cy="1051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B607383-1987-57B0-122D-1F1BF880890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28187" y="5657334"/>
                  <a:ext cx="352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C5A5A71-12C7-EEE6-4913-440494D67DF0}"/>
                    </a:ext>
                  </a:extLst>
                </p14:cNvPr>
                <p14:cNvContentPartPr/>
                <p14:nvPr/>
              </p14:nvContentPartPr>
              <p14:xfrm>
                <a:off x="2513147" y="5671014"/>
                <a:ext cx="15120" cy="694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C5A5A71-12C7-EEE6-4913-440494D67DF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02707" y="5660214"/>
                  <a:ext cx="363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778E1B0-9E78-BD58-CCA7-F976F5D94190}"/>
                    </a:ext>
                  </a:extLst>
                </p14:cNvPr>
                <p14:cNvContentPartPr/>
                <p14:nvPr/>
              </p14:nvContentPartPr>
              <p14:xfrm>
                <a:off x="2369147" y="5755974"/>
                <a:ext cx="212760" cy="118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778E1B0-9E78-BD58-CCA7-F976F5D9419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358707" y="5745534"/>
                  <a:ext cx="2340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3A3DE89-A24A-8FAF-1F58-1C2671B139A1}"/>
                    </a:ext>
                  </a:extLst>
                </p14:cNvPr>
                <p14:cNvContentPartPr/>
                <p14:nvPr/>
              </p14:nvContentPartPr>
              <p14:xfrm>
                <a:off x="2506667" y="5803134"/>
                <a:ext cx="27360" cy="84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3A3DE89-A24A-8FAF-1F58-1C2671B139A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96227" y="5792334"/>
                  <a:ext cx="486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F453BB3-172E-31B5-A62D-A610BED10B64}"/>
                    </a:ext>
                  </a:extLst>
                </p14:cNvPr>
                <p14:cNvContentPartPr/>
                <p14:nvPr/>
              </p14:nvContentPartPr>
              <p14:xfrm>
                <a:off x="2426027" y="5860734"/>
                <a:ext cx="196560" cy="47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F453BB3-172E-31B5-A62D-A610BED10B6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415587" y="5850294"/>
                  <a:ext cx="2178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B64B87A9-9A20-6F57-D84C-D22543772E7C}"/>
                    </a:ext>
                  </a:extLst>
                </p14:cNvPr>
                <p14:cNvContentPartPr/>
                <p14:nvPr/>
              </p14:nvContentPartPr>
              <p14:xfrm>
                <a:off x="2681627" y="5604414"/>
                <a:ext cx="70560" cy="1983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B64B87A9-9A20-6F57-D84C-D22543772E7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671187" y="5593614"/>
                  <a:ext cx="918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6BC9416-6EEF-C146-A4A6-08315762C9C4}"/>
                    </a:ext>
                  </a:extLst>
                </p14:cNvPr>
                <p14:cNvContentPartPr/>
                <p14:nvPr/>
              </p14:nvContentPartPr>
              <p14:xfrm>
                <a:off x="2732747" y="5689014"/>
                <a:ext cx="70200" cy="40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6BC9416-6EEF-C146-A4A6-08315762C9C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721947" y="5678214"/>
                  <a:ext cx="91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FED6369-5919-9BF4-85AC-279C6EE42BA2}"/>
                    </a:ext>
                  </a:extLst>
                </p14:cNvPr>
                <p14:cNvContentPartPr/>
                <p14:nvPr/>
              </p14:nvContentPartPr>
              <p14:xfrm>
                <a:off x="2801867" y="5563374"/>
                <a:ext cx="64440" cy="1681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FED6369-5919-9BF4-85AC-279C6EE42BA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791067" y="5552574"/>
                  <a:ext cx="856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D1C07D0-F5DD-B3A2-B38B-CC7F65225A16}"/>
                    </a:ext>
                  </a:extLst>
                </p14:cNvPr>
                <p14:cNvContentPartPr/>
                <p14:nvPr/>
              </p14:nvContentPartPr>
              <p14:xfrm>
                <a:off x="2862347" y="5618814"/>
                <a:ext cx="60480" cy="105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D1C07D0-F5DD-B3A2-B38B-CC7F65225A1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851907" y="5608014"/>
                  <a:ext cx="817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44D57DB-0D8A-72AA-C125-0BBACBD92FD3}"/>
                    </a:ext>
                  </a:extLst>
                </p14:cNvPr>
                <p14:cNvContentPartPr/>
                <p14:nvPr/>
              </p14:nvContentPartPr>
              <p14:xfrm>
                <a:off x="2820587" y="5747334"/>
                <a:ext cx="24120" cy="107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44D57DB-0D8A-72AA-C125-0BBACBD92FD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809787" y="5736534"/>
                  <a:ext cx="453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A568E06-7E27-99A3-938F-71FB63E03487}"/>
                    </a:ext>
                  </a:extLst>
                </p14:cNvPr>
                <p14:cNvContentPartPr/>
                <p14:nvPr/>
              </p14:nvContentPartPr>
              <p14:xfrm>
                <a:off x="2755427" y="5821134"/>
                <a:ext cx="308880" cy="36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A568E06-7E27-99A3-938F-71FB63E0348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744627" y="5810694"/>
                  <a:ext cx="3301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0C79D33F-F741-DC96-2FFC-A5E20FF28C33}"/>
                    </a:ext>
                  </a:extLst>
                </p14:cNvPr>
                <p14:cNvContentPartPr/>
                <p14:nvPr/>
              </p14:nvContentPartPr>
              <p14:xfrm>
                <a:off x="2164667" y="5261334"/>
                <a:ext cx="1093680" cy="8532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0C79D33F-F741-DC96-2FFC-A5E20FF28C3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154227" y="5250894"/>
                  <a:ext cx="1114920" cy="87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67FF9F27-24AB-A9DD-4808-85B6EDF7FF20}"/>
                  </a:ext>
                </a:extLst>
              </p14:cNvPr>
              <p14:cNvContentPartPr/>
              <p14:nvPr/>
            </p14:nvContentPartPr>
            <p14:xfrm>
              <a:off x="4455077" y="2669760"/>
              <a:ext cx="3033000" cy="3345840"/>
            </p14:xfrm>
          </p:contentPart>
        </mc:Choice>
        <mc:Fallback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67FF9F27-24AB-A9DD-4808-85B6EDF7FF20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444277" y="2659320"/>
                <a:ext cx="3054240" cy="3367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7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9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7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9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0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9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0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0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0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2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37" name="Screenshot 2024-10-22 alle 11.44.31.png" descr="Screenshot 2024-10-22 alle 11.44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74" y="372174"/>
            <a:ext cx="4773852" cy="61136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042E876D-9D00-CC83-DFCE-C2C46D0F4C43}"/>
              </a:ext>
            </a:extLst>
          </p:cNvPr>
          <p:cNvGrpSpPr/>
          <p:nvPr/>
        </p:nvGrpSpPr>
        <p:grpSpPr>
          <a:xfrm>
            <a:off x="7859880" y="1613489"/>
            <a:ext cx="246485" cy="187200"/>
            <a:chOff x="7859880" y="1613489"/>
            <a:chExt cx="246485" cy="18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E86B664-4D37-13F0-93F7-02A84CEC68D7}"/>
                    </a:ext>
                  </a:extLst>
                </p14:cNvPr>
                <p14:cNvContentPartPr/>
                <p14:nvPr/>
              </p14:nvContentPartPr>
              <p14:xfrm>
                <a:off x="7859880" y="1617984"/>
                <a:ext cx="107280" cy="93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E86B664-4D37-13F0-93F7-02A84CEC68D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849080" y="1607544"/>
                  <a:ext cx="1285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A5CC385-1306-60E5-E014-53C3DEF73566}"/>
                    </a:ext>
                  </a:extLst>
                </p14:cNvPr>
                <p14:cNvContentPartPr/>
                <p14:nvPr/>
              </p14:nvContentPartPr>
              <p14:xfrm>
                <a:off x="7907400" y="1628064"/>
                <a:ext cx="5760" cy="55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A5CC385-1306-60E5-E014-53C3DEF7356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96960" y="1617624"/>
                  <a:ext cx="270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D037D84-E84A-FDC2-B547-DE5386B8794D}"/>
                    </a:ext>
                  </a:extLst>
                </p14:cNvPr>
                <p14:cNvContentPartPr/>
                <p14:nvPr/>
              </p14:nvContentPartPr>
              <p14:xfrm>
                <a:off x="7912800" y="1628064"/>
                <a:ext cx="360" cy="3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D037D84-E84A-FDC2-B547-DE5386B8794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02360" y="161762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54F8E6B-C3B1-D867-7923-FE88ED3C679D}"/>
                    </a:ext>
                  </a:extLst>
                </p14:cNvPr>
                <p14:cNvContentPartPr/>
                <p14:nvPr/>
              </p14:nvContentPartPr>
              <p14:xfrm>
                <a:off x="7912800" y="1628064"/>
                <a:ext cx="360" cy="3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54F8E6B-C3B1-D867-7923-FE88ED3C679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02360" y="161762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FC98B73-B363-4531-E883-97D1127FC7A7}"/>
                    </a:ext>
                  </a:extLst>
                </p14:cNvPr>
                <p14:cNvContentPartPr/>
                <p14:nvPr/>
              </p14:nvContentPartPr>
              <p14:xfrm>
                <a:off x="7880040" y="1695384"/>
                <a:ext cx="10800" cy="3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FC98B73-B363-4531-E883-97D1127FC7A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869600" y="1684584"/>
                  <a:ext cx="320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3FF5BB2-2FA0-6F08-432F-FA4298474E5D}"/>
                    </a:ext>
                  </a:extLst>
                </p14:cNvPr>
                <p14:cNvContentPartPr/>
                <p14:nvPr/>
              </p14:nvContentPartPr>
              <p14:xfrm>
                <a:off x="7915565" y="1654889"/>
                <a:ext cx="17640" cy="80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3FF5BB2-2FA0-6F08-432F-FA4298474E5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905125" y="1644449"/>
                  <a:ext cx="38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06AF0B2-C1EC-6F78-E4FB-070047A139C6}"/>
                    </a:ext>
                  </a:extLst>
                </p14:cNvPr>
                <p14:cNvContentPartPr/>
                <p14:nvPr/>
              </p14:nvContentPartPr>
              <p14:xfrm>
                <a:off x="7869485" y="1720769"/>
                <a:ext cx="106920" cy="11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06AF0B2-C1EC-6F78-E4FB-070047A139C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859045" y="1710329"/>
                  <a:ext cx="1281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AD870E4-5FE8-D430-57F6-D2D6871578BF}"/>
                    </a:ext>
                  </a:extLst>
                </p14:cNvPr>
                <p14:cNvContentPartPr/>
                <p14:nvPr/>
              </p14:nvContentPartPr>
              <p14:xfrm>
                <a:off x="7980365" y="1684409"/>
                <a:ext cx="54720" cy="14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AD870E4-5FE8-D430-57F6-D2D6871578B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969925" y="1673969"/>
                  <a:ext cx="759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CAECBD1-EDA8-DC03-14B1-3EB15619935A}"/>
                    </a:ext>
                  </a:extLst>
                </p14:cNvPr>
                <p14:cNvContentPartPr/>
                <p14:nvPr/>
              </p14:nvContentPartPr>
              <p14:xfrm>
                <a:off x="8020685" y="1619609"/>
                <a:ext cx="34920" cy="152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CAECBD1-EDA8-DC03-14B1-3EB15619935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010245" y="1608809"/>
                  <a:ext cx="561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C8C9EF9A-E11D-EDDC-61C8-1FE90DF5A8BA}"/>
                    </a:ext>
                  </a:extLst>
                </p14:cNvPr>
                <p14:cNvContentPartPr/>
                <p14:nvPr/>
              </p14:nvContentPartPr>
              <p14:xfrm>
                <a:off x="8080445" y="1613489"/>
                <a:ext cx="25920" cy="1872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C8C9EF9A-E11D-EDDC-61C8-1FE90DF5A8B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069645" y="1603049"/>
                  <a:ext cx="47160" cy="20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EFD58EBF-35EC-A9FE-D578-845F6C1E39B1}"/>
              </a:ext>
            </a:extLst>
          </p:cNvPr>
          <p:cNvGrpSpPr/>
          <p:nvPr/>
        </p:nvGrpSpPr>
        <p:grpSpPr>
          <a:xfrm>
            <a:off x="7674725" y="2467221"/>
            <a:ext cx="214920" cy="220680"/>
            <a:chOff x="7674725" y="2467221"/>
            <a:chExt cx="214920" cy="22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4783D27-9C13-C8EF-1DAC-CA06FDA48F95}"/>
                    </a:ext>
                  </a:extLst>
                </p14:cNvPr>
                <p14:cNvContentPartPr/>
                <p14:nvPr/>
              </p14:nvContentPartPr>
              <p14:xfrm>
                <a:off x="7724765" y="2467221"/>
                <a:ext cx="104400" cy="1591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4783D27-9C13-C8EF-1DAC-CA06FDA48F9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714325" y="2456421"/>
                  <a:ext cx="1256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477AFE6-8673-6BF0-DF4A-078C92466B4D}"/>
                    </a:ext>
                  </a:extLst>
                </p14:cNvPr>
                <p14:cNvContentPartPr/>
                <p14:nvPr/>
              </p14:nvContentPartPr>
              <p14:xfrm>
                <a:off x="7794605" y="2553621"/>
                <a:ext cx="45720" cy="777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477AFE6-8673-6BF0-DF4A-078C92466B4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84165" y="2543181"/>
                  <a:ext cx="66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31445FF-4265-F981-C764-3670C590589D}"/>
                    </a:ext>
                  </a:extLst>
                </p14:cNvPr>
                <p14:cNvContentPartPr/>
                <p14:nvPr/>
              </p14:nvContentPartPr>
              <p14:xfrm>
                <a:off x="7674725" y="2674941"/>
                <a:ext cx="214920" cy="129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31445FF-4265-F981-C764-3670C590589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64285" y="2664501"/>
                  <a:ext cx="23616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E3ABCDE2-1662-AA5D-8821-3F28038D8881}"/>
              </a:ext>
            </a:extLst>
          </p:cNvPr>
          <p:cNvGrpSpPr/>
          <p:nvPr/>
        </p:nvGrpSpPr>
        <p:grpSpPr>
          <a:xfrm>
            <a:off x="7400911" y="3362009"/>
            <a:ext cx="244800" cy="342720"/>
            <a:chOff x="7400911" y="3362009"/>
            <a:chExt cx="244800" cy="34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80C07BF-F793-5147-BBAE-6BF444941116}"/>
                    </a:ext>
                  </a:extLst>
                </p14:cNvPr>
                <p14:cNvContentPartPr/>
                <p14:nvPr/>
              </p14:nvContentPartPr>
              <p14:xfrm>
                <a:off x="7400911" y="3379289"/>
                <a:ext cx="141480" cy="9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80C07BF-F793-5147-BBAE-6BF44494111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390111" y="3368849"/>
                  <a:ext cx="162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00AA0EE-437B-E429-619A-C45A87E7F7AA}"/>
                    </a:ext>
                  </a:extLst>
                </p14:cNvPr>
                <p14:cNvContentPartPr/>
                <p14:nvPr/>
              </p14:nvContentPartPr>
              <p14:xfrm>
                <a:off x="7427551" y="3392969"/>
                <a:ext cx="53640" cy="119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00AA0EE-437B-E429-619A-C45A87E7F7A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17111" y="3382169"/>
                  <a:ext cx="74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E70F8DB-BAA0-9FEF-03BF-E78DD0CD076F}"/>
                    </a:ext>
                  </a:extLst>
                </p14:cNvPr>
                <p14:cNvContentPartPr/>
                <p14:nvPr/>
              </p14:nvContentPartPr>
              <p14:xfrm>
                <a:off x="7484791" y="3390809"/>
                <a:ext cx="25200" cy="134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E70F8DB-BAA0-9FEF-03BF-E78DD0CD076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473991" y="3380009"/>
                  <a:ext cx="464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09EA8BE-F35E-86A5-104C-AF6E5C197DD8}"/>
                    </a:ext>
                  </a:extLst>
                </p14:cNvPr>
                <p14:cNvContentPartPr/>
                <p14:nvPr/>
              </p14:nvContentPartPr>
              <p14:xfrm>
                <a:off x="7538431" y="3435449"/>
                <a:ext cx="36360" cy="15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09EA8BE-F35E-86A5-104C-AF6E5C197DD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527991" y="3425009"/>
                  <a:ext cx="576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6AD8FFC-0739-86C8-3561-8DC369FABC87}"/>
                    </a:ext>
                  </a:extLst>
                </p14:cNvPr>
                <p14:cNvContentPartPr/>
                <p14:nvPr/>
              </p14:nvContentPartPr>
              <p14:xfrm>
                <a:off x="7572631" y="3364169"/>
                <a:ext cx="28080" cy="151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6AD8FFC-0739-86C8-3561-8DC369FABC8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561831" y="3353369"/>
                  <a:ext cx="493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291A119-127D-1329-D492-F7A311FC5A7E}"/>
                    </a:ext>
                  </a:extLst>
                </p14:cNvPr>
                <p14:cNvContentPartPr/>
                <p14:nvPr/>
              </p14:nvContentPartPr>
              <p14:xfrm>
                <a:off x="7611511" y="3362009"/>
                <a:ext cx="34200" cy="168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291A119-127D-1329-D492-F7A311FC5A7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601071" y="3351569"/>
                  <a:ext cx="554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82C3B11-8A7C-5F36-783C-979EBCC29FFA}"/>
                    </a:ext>
                  </a:extLst>
                </p14:cNvPr>
                <p14:cNvContentPartPr/>
                <p14:nvPr/>
              </p14:nvContentPartPr>
              <p14:xfrm>
                <a:off x="7460311" y="3559649"/>
                <a:ext cx="144720" cy="145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82C3B11-8A7C-5F36-783C-979EBCC29FF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49871" y="3548849"/>
                  <a:ext cx="165960" cy="16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0CE4911F-CB17-0DBD-0720-065E3F72611B}"/>
              </a:ext>
            </a:extLst>
          </p:cNvPr>
          <p:cNvGrpSpPr/>
          <p:nvPr/>
        </p:nvGrpSpPr>
        <p:grpSpPr>
          <a:xfrm>
            <a:off x="7404511" y="4266136"/>
            <a:ext cx="298440" cy="247680"/>
            <a:chOff x="7404511" y="4266136"/>
            <a:chExt cx="29844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9266770-9037-7DDD-5DA5-5B4A9B105686}"/>
                    </a:ext>
                  </a:extLst>
                </p14:cNvPr>
                <p14:cNvContentPartPr/>
                <p14:nvPr/>
              </p14:nvContentPartPr>
              <p14:xfrm>
                <a:off x="7404511" y="4315456"/>
                <a:ext cx="128520" cy="11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9266770-9037-7DDD-5DA5-5B4A9B10568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394071" y="4304656"/>
                  <a:ext cx="1497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D44C72E-A960-75E2-8A77-A743AC627CF1}"/>
                    </a:ext>
                  </a:extLst>
                </p14:cNvPr>
                <p14:cNvContentPartPr/>
                <p14:nvPr/>
              </p14:nvContentPartPr>
              <p14:xfrm>
                <a:off x="7455271" y="4328776"/>
                <a:ext cx="15120" cy="65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D44C72E-A960-75E2-8A77-A743AC627CF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44471" y="4317976"/>
                  <a:ext cx="363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92734E3-7F7A-D7FB-874D-2BF7AECCBF0C}"/>
                    </a:ext>
                  </a:extLst>
                </p14:cNvPr>
                <p14:cNvContentPartPr/>
                <p14:nvPr/>
              </p14:nvContentPartPr>
              <p14:xfrm>
                <a:off x="7487311" y="4343176"/>
                <a:ext cx="16560" cy="73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92734E3-7F7A-D7FB-874D-2BF7AECCBF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76511" y="4332376"/>
                  <a:ext cx="378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BF7C2F8-03BC-5375-F3A5-2710C3DEF4DD}"/>
                    </a:ext>
                  </a:extLst>
                </p14:cNvPr>
                <p14:cNvContentPartPr/>
                <p14:nvPr/>
              </p14:nvContentPartPr>
              <p14:xfrm>
                <a:off x="7416751" y="4388896"/>
                <a:ext cx="113040" cy="169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BF7C2F8-03BC-5375-F3A5-2710C3DEF4D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06311" y="4378096"/>
                  <a:ext cx="134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3758FEC-9860-5E88-487B-4E62F79F21F3}"/>
                    </a:ext>
                  </a:extLst>
                </p14:cNvPr>
                <p14:cNvContentPartPr/>
                <p14:nvPr/>
              </p14:nvContentPartPr>
              <p14:xfrm>
                <a:off x="7555351" y="4358656"/>
                <a:ext cx="69480" cy="25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3758FEC-9860-5E88-487B-4E62F79F21F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44551" y="4348216"/>
                  <a:ext cx="907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8C9ECB97-BDED-235C-42EF-BE333EE559BC}"/>
                    </a:ext>
                  </a:extLst>
                </p14:cNvPr>
                <p14:cNvContentPartPr/>
                <p14:nvPr/>
              </p14:nvContentPartPr>
              <p14:xfrm>
                <a:off x="7601431" y="4289536"/>
                <a:ext cx="42120" cy="1569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8C9ECB97-BDED-235C-42EF-BE333EE559B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590631" y="4278736"/>
                  <a:ext cx="633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0CF88B2-0277-F62A-6DB5-D5769A6B7E23}"/>
                    </a:ext>
                  </a:extLst>
                </p14:cNvPr>
                <p14:cNvContentPartPr/>
                <p14:nvPr/>
              </p14:nvContentPartPr>
              <p14:xfrm>
                <a:off x="7651831" y="4266136"/>
                <a:ext cx="51120" cy="2476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0CF88B2-0277-F62A-6DB5-D5769A6B7E2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41391" y="4255336"/>
                  <a:ext cx="72360" cy="26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F813BA86-2A2B-2A1D-44E5-9B081422FCD8}"/>
              </a:ext>
            </a:extLst>
          </p:cNvPr>
          <p:cNvGrpSpPr/>
          <p:nvPr/>
        </p:nvGrpSpPr>
        <p:grpSpPr>
          <a:xfrm>
            <a:off x="7719871" y="5124376"/>
            <a:ext cx="165960" cy="316173"/>
            <a:chOff x="7719871" y="5124376"/>
            <a:chExt cx="165960" cy="31617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26DF98B-9CDA-4179-274D-02ACC196E348}"/>
                    </a:ext>
                  </a:extLst>
                </p14:cNvPr>
                <p14:cNvContentPartPr/>
                <p14:nvPr/>
              </p14:nvContentPartPr>
              <p14:xfrm>
                <a:off x="7752631" y="5124376"/>
                <a:ext cx="105480" cy="1270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26DF98B-9CDA-4179-274D-02ACC196E34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741831" y="5113576"/>
                  <a:ext cx="1267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39001B83-3812-E092-57B5-8C8639B3E296}"/>
                    </a:ext>
                  </a:extLst>
                </p14:cNvPr>
                <p14:cNvContentPartPr/>
                <p14:nvPr/>
              </p14:nvContentPartPr>
              <p14:xfrm>
                <a:off x="7757671" y="5160376"/>
                <a:ext cx="106560" cy="169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39001B83-3812-E092-57B5-8C8639B3E29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747231" y="5149576"/>
                  <a:ext cx="1278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A26E8CD-7670-5E0E-AAEF-352C05ED7D4F}"/>
                    </a:ext>
                  </a:extLst>
                </p14:cNvPr>
                <p14:cNvContentPartPr/>
                <p14:nvPr/>
              </p14:nvContentPartPr>
              <p14:xfrm>
                <a:off x="7810231" y="5237416"/>
                <a:ext cx="6840" cy="363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A26E8CD-7670-5E0E-AAEF-352C05ED7D4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799791" y="5226976"/>
                  <a:ext cx="280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66166E0-3A20-E9A5-EFB0-7E4FC2D046C3}"/>
                    </a:ext>
                  </a:extLst>
                </p14:cNvPr>
                <p14:cNvContentPartPr/>
                <p14:nvPr/>
              </p14:nvContentPartPr>
              <p14:xfrm>
                <a:off x="7719871" y="5296816"/>
                <a:ext cx="165960" cy="57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66166E0-3A20-E9A5-EFB0-7E4FC2D046C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09431" y="5286376"/>
                  <a:ext cx="1872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DC4EAF8-A712-D4B7-40CE-29555A7D9591}"/>
                    </a:ext>
                  </a:extLst>
                </p14:cNvPr>
                <p14:cNvContentPartPr/>
                <p14:nvPr/>
              </p14:nvContentPartPr>
              <p14:xfrm>
                <a:off x="7781715" y="5337229"/>
                <a:ext cx="72720" cy="1033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DC4EAF8-A712-D4B7-40CE-29555A7D959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771275" y="5326429"/>
                  <a:ext cx="9396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3" name="Gruppo 452">
            <a:extLst>
              <a:ext uri="{FF2B5EF4-FFF2-40B4-BE49-F238E27FC236}">
                <a16:creationId xmlns:a16="http://schemas.microsoft.com/office/drawing/2014/main" id="{35B7E001-E19A-AECF-165C-5A57D6240356}"/>
              </a:ext>
            </a:extLst>
          </p:cNvPr>
          <p:cNvGrpSpPr/>
          <p:nvPr/>
        </p:nvGrpSpPr>
        <p:grpSpPr>
          <a:xfrm>
            <a:off x="7999386" y="6034084"/>
            <a:ext cx="288000" cy="241560"/>
            <a:chOff x="7999386" y="6034084"/>
            <a:chExt cx="288000" cy="24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202E808-2961-2C09-1E75-A27822DCF3AB}"/>
                    </a:ext>
                  </a:extLst>
                </p14:cNvPr>
                <p14:cNvContentPartPr/>
                <p14:nvPr/>
              </p14:nvContentPartPr>
              <p14:xfrm>
                <a:off x="7999386" y="6103564"/>
                <a:ext cx="123840" cy="32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202E808-2961-2C09-1E75-A27822DCF3A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988946" y="6092764"/>
                  <a:ext cx="1450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48EF0AE4-D0FC-8A98-2782-CFDD4AD201F2}"/>
                    </a:ext>
                  </a:extLst>
                </p14:cNvPr>
                <p14:cNvContentPartPr/>
                <p14:nvPr/>
              </p14:nvContentPartPr>
              <p14:xfrm>
                <a:off x="8012706" y="6107164"/>
                <a:ext cx="40680" cy="83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48EF0AE4-D0FC-8A98-2782-CFDD4AD201F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001906" y="6096364"/>
                  <a:ext cx="619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A621EFD-EA6E-E4C9-2841-F235A09390C5}"/>
                    </a:ext>
                  </a:extLst>
                </p14:cNvPr>
                <p14:cNvContentPartPr/>
                <p14:nvPr/>
              </p14:nvContentPartPr>
              <p14:xfrm>
                <a:off x="8060586" y="6114724"/>
                <a:ext cx="32400" cy="122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A621EFD-EA6E-E4C9-2841-F235A09390C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050146" y="6104284"/>
                  <a:ext cx="536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FCCD05E-3BFC-3E21-8CA9-FEF9D7B071A7}"/>
                    </a:ext>
                  </a:extLst>
                </p14:cNvPr>
                <p14:cNvContentPartPr/>
                <p14:nvPr/>
              </p14:nvContentPartPr>
              <p14:xfrm>
                <a:off x="8153826" y="6079084"/>
                <a:ext cx="18000" cy="196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FCCD05E-3BFC-3E21-8CA9-FEF9D7B071A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143386" y="6068644"/>
                  <a:ext cx="392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AF0B3B09-3471-2849-5A65-7B816F1D3EB8}"/>
                    </a:ext>
                  </a:extLst>
                </p14:cNvPr>
                <p14:cNvContentPartPr/>
                <p14:nvPr/>
              </p14:nvContentPartPr>
              <p14:xfrm>
                <a:off x="8181546" y="6179524"/>
                <a:ext cx="105840" cy="2304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AF0B3B09-3471-2849-5A65-7B816F1D3EB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170746" y="6169084"/>
                  <a:ext cx="1270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EEB14DDC-464D-FFBE-D60C-D619DE6ADED2}"/>
                    </a:ext>
                  </a:extLst>
                </p14:cNvPr>
                <p14:cNvContentPartPr/>
                <p14:nvPr/>
              </p14:nvContentPartPr>
              <p14:xfrm>
                <a:off x="8072466" y="6034084"/>
                <a:ext cx="1080" cy="547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EEB14DDC-464D-FFBE-D60C-D619DE6ADED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061666" y="6023284"/>
                  <a:ext cx="2232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8" name="Gruppo 457">
            <a:extLst>
              <a:ext uri="{FF2B5EF4-FFF2-40B4-BE49-F238E27FC236}">
                <a16:creationId xmlns:a16="http://schemas.microsoft.com/office/drawing/2014/main" id="{99B0A295-0294-B29D-98BC-AC4395210DD5}"/>
              </a:ext>
            </a:extLst>
          </p:cNvPr>
          <p:cNvGrpSpPr/>
          <p:nvPr/>
        </p:nvGrpSpPr>
        <p:grpSpPr>
          <a:xfrm>
            <a:off x="5928306" y="5783524"/>
            <a:ext cx="440280" cy="222120"/>
            <a:chOff x="5928306" y="5783524"/>
            <a:chExt cx="440280" cy="22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5378FAF1-7BF5-3151-B011-8CA7D81040C7}"/>
                    </a:ext>
                  </a:extLst>
                </p14:cNvPr>
                <p14:cNvContentPartPr/>
                <p14:nvPr/>
              </p14:nvContentPartPr>
              <p14:xfrm>
                <a:off x="5928306" y="5796484"/>
                <a:ext cx="228600" cy="20916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5378FAF1-7BF5-3151-B011-8CA7D81040C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917866" y="5785684"/>
                  <a:ext cx="2498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142D4B85-0C97-A1F8-038F-CF6516E07C58}"/>
                    </a:ext>
                  </a:extLst>
                </p14:cNvPr>
                <p14:cNvContentPartPr/>
                <p14:nvPr/>
              </p14:nvContentPartPr>
              <p14:xfrm>
                <a:off x="6193626" y="5783524"/>
                <a:ext cx="160200" cy="5904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142D4B85-0C97-A1F8-038F-CF6516E07C5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183186" y="5773084"/>
                  <a:ext cx="1814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9409A23B-B229-5EC0-F5DC-97061C26EC71}"/>
                    </a:ext>
                  </a:extLst>
                </p14:cNvPr>
                <p14:cNvContentPartPr/>
                <p14:nvPr/>
              </p14:nvContentPartPr>
              <p14:xfrm>
                <a:off x="6246546" y="5891884"/>
                <a:ext cx="122040" cy="4176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9409A23B-B229-5EC0-F5DC-97061C26EC7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235746" y="5881444"/>
                  <a:ext cx="14328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2" name="Gruppo 461">
            <a:extLst>
              <a:ext uri="{FF2B5EF4-FFF2-40B4-BE49-F238E27FC236}">
                <a16:creationId xmlns:a16="http://schemas.microsoft.com/office/drawing/2014/main" id="{2180A6A7-1813-DE09-07FD-6670B6E23D2C}"/>
              </a:ext>
            </a:extLst>
          </p:cNvPr>
          <p:cNvGrpSpPr/>
          <p:nvPr/>
        </p:nvGrpSpPr>
        <p:grpSpPr>
          <a:xfrm>
            <a:off x="6510426" y="5649604"/>
            <a:ext cx="245880" cy="374400"/>
            <a:chOff x="6510426" y="5649604"/>
            <a:chExt cx="245880" cy="37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669DAB58-339A-06CD-09EA-F4D28A0AB51E}"/>
                    </a:ext>
                  </a:extLst>
                </p14:cNvPr>
                <p14:cNvContentPartPr/>
                <p14:nvPr/>
              </p14:nvContentPartPr>
              <p14:xfrm>
                <a:off x="6510426" y="5781724"/>
                <a:ext cx="142200" cy="15264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669DAB58-339A-06CD-09EA-F4D28A0AB51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499986" y="5770924"/>
                  <a:ext cx="1634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488C2541-A7A3-9F2B-C0F5-ED928B60A279}"/>
                    </a:ext>
                  </a:extLst>
                </p14:cNvPr>
                <p14:cNvContentPartPr/>
                <p14:nvPr/>
              </p14:nvContentPartPr>
              <p14:xfrm>
                <a:off x="6658026" y="5649604"/>
                <a:ext cx="98280" cy="37440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488C2541-A7A3-9F2B-C0F5-ED928B60A27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647586" y="5638804"/>
                  <a:ext cx="119520" cy="39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7" name="Gruppo 466">
            <a:extLst>
              <a:ext uri="{FF2B5EF4-FFF2-40B4-BE49-F238E27FC236}">
                <a16:creationId xmlns:a16="http://schemas.microsoft.com/office/drawing/2014/main" id="{1274870A-6DC2-A15B-AE4A-D6B9168041B4}"/>
              </a:ext>
            </a:extLst>
          </p:cNvPr>
          <p:cNvGrpSpPr/>
          <p:nvPr/>
        </p:nvGrpSpPr>
        <p:grpSpPr>
          <a:xfrm>
            <a:off x="6900666" y="5759764"/>
            <a:ext cx="240840" cy="233640"/>
            <a:chOff x="6900666" y="5759764"/>
            <a:chExt cx="240840" cy="23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6DE9CEDC-8D4A-0B06-431D-4D16A7A95B5D}"/>
                    </a:ext>
                  </a:extLst>
                </p14:cNvPr>
                <p14:cNvContentPartPr/>
                <p14:nvPr/>
              </p14:nvContentPartPr>
              <p14:xfrm>
                <a:off x="6901746" y="5812684"/>
                <a:ext cx="75240" cy="2160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6DE9CEDC-8D4A-0B06-431D-4D16A7A95B5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891306" y="5802244"/>
                  <a:ext cx="964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6CD91728-2931-ED30-B6BD-37C5BFA4DCA7}"/>
                    </a:ext>
                  </a:extLst>
                </p14:cNvPr>
                <p14:cNvContentPartPr/>
                <p14:nvPr/>
              </p14:nvContentPartPr>
              <p14:xfrm>
                <a:off x="6900666" y="5908444"/>
                <a:ext cx="87480" cy="1440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6CD91728-2931-ED30-B6BD-37C5BFA4DCA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889866" y="5898004"/>
                  <a:ext cx="1087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02715BA8-ED66-BF1D-6F60-BEDDB76F67B3}"/>
                    </a:ext>
                  </a:extLst>
                </p14:cNvPr>
                <p14:cNvContentPartPr/>
                <p14:nvPr/>
              </p14:nvContentPartPr>
              <p14:xfrm>
                <a:off x="7028826" y="5759764"/>
                <a:ext cx="112680" cy="23364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02715BA8-ED66-BF1D-6F60-BEDDB76F67B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018026" y="5748964"/>
                  <a:ext cx="133920" cy="25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5" name="Gruppo 474">
            <a:extLst>
              <a:ext uri="{FF2B5EF4-FFF2-40B4-BE49-F238E27FC236}">
                <a16:creationId xmlns:a16="http://schemas.microsoft.com/office/drawing/2014/main" id="{B1FA8DCF-954D-47BA-DB0D-65DC4A9287E2}"/>
              </a:ext>
            </a:extLst>
          </p:cNvPr>
          <p:cNvGrpSpPr/>
          <p:nvPr/>
        </p:nvGrpSpPr>
        <p:grpSpPr>
          <a:xfrm>
            <a:off x="8553786" y="5882524"/>
            <a:ext cx="747720" cy="628920"/>
            <a:chOff x="8553786" y="5882524"/>
            <a:chExt cx="747720" cy="62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67629DF6-CD58-39C0-6061-8ADD09031B23}"/>
                    </a:ext>
                  </a:extLst>
                </p14:cNvPr>
                <p14:cNvContentPartPr/>
                <p14:nvPr/>
              </p14:nvContentPartPr>
              <p14:xfrm>
                <a:off x="8708586" y="6067564"/>
                <a:ext cx="198720" cy="2124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67629DF6-CD58-39C0-6061-8ADD09031B2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697786" y="6056764"/>
                  <a:ext cx="2199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80BC1181-49A8-1538-B0BE-EB4F86D0ECFE}"/>
                    </a:ext>
                  </a:extLst>
                </p14:cNvPr>
                <p14:cNvContentPartPr/>
                <p14:nvPr/>
              </p14:nvContentPartPr>
              <p14:xfrm>
                <a:off x="8733786" y="6083404"/>
                <a:ext cx="76680" cy="13500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80BC1181-49A8-1538-B0BE-EB4F86D0ECF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722986" y="6072604"/>
                  <a:ext cx="979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7478AC10-2E7B-E544-AE0A-0C7E2F72FEFD}"/>
                    </a:ext>
                  </a:extLst>
                </p14:cNvPr>
                <p14:cNvContentPartPr/>
                <p14:nvPr/>
              </p14:nvContentPartPr>
              <p14:xfrm>
                <a:off x="8794626" y="6108244"/>
                <a:ext cx="34920" cy="11052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7478AC10-2E7B-E544-AE0A-0C7E2F72FEF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783826" y="6097804"/>
                  <a:ext cx="561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E5E68039-C83C-E8ED-790A-CFF6C5C6257E}"/>
                    </a:ext>
                  </a:extLst>
                </p14:cNvPr>
                <p14:cNvContentPartPr/>
                <p14:nvPr/>
              </p14:nvContentPartPr>
              <p14:xfrm>
                <a:off x="8891826" y="6044524"/>
                <a:ext cx="36720" cy="2386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E5E68039-C83C-E8ED-790A-CFF6C5C6257E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881026" y="6033724"/>
                  <a:ext cx="579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694444A3-D474-B8C9-A5E3-C8B17BDF43EB}"/>
                    </a:ext>
                  </a:extLst>
                </p14:cNvPr>
                <p14:cNvContentPartPr/>
                <p14:nvPr/>
              </p14:nvContentPartPr>
              <p14:xfrm>
                <a:off x="8940426" y="6147844"/>
                <a:ext cx="162000" cy="4356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694444A3-D474-B8C9-A5E3-C8B17BDF43E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929626" y="6137404"/>
                  <a:ext cx="183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703447E0-A3B1-CD1F-D339-2198D8630F5E}"/>
                    </a:ext>
                  </a:extLst>
                </p14:cNvPr>
                <p14:cNvContentPartPr/>
                <p14:nvPr/>
              </p14:nvContentPartPr>
              <p14:xfrm>
                <a:off x="8553786" y="5882524"/>
                <a:ext cx="747720" cy="62892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703447E0-A3B1-CD1F-D339-2198D8630F5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542986" y="5872084"/>
                  <a:ext cx="768960" cy="65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538" name="Input penna 537">
                <a:extLst>
                  <a:ext uri="{FF2B5EF4-FFF2-40B4-BE49-F238E27FC236}">
                    <a16:creationId xmlns:a16="http://schemas.microsoft.com/office/drawing/2014/main" id="{D75F74F9-DCBC-9D9E-BBE8-638A35FA96E9}"/>
                  </a:ext>
                </a:extLst>
              </p14:cNvPr>
              <p14:cNvContentPartPr/>
              <p14:nvPr/>
            </p14:nvContentPartPr>
            <p14:xfrm>
              <a:off x="6510426" y="6081244"/>
              <a:ext cx="251640" cy="14040"/>
            </p14:xfrm>
          </p:contentPart>
        </mc:Choice>
        <mc:Fallback>
          <p:pic>
            <p:nvPicPr>
              <p:cNvPr id="538" name="Input penna 537">
                <a:extLst>
                  <a:ext uri="{FF2B5EF4-FFF2-40B4-BE49-F238E27FC236}">
                    <a16:creationId xmlns:a16="http://schemas.microsoft.com/office/drawing/2014/main" id="{D75F74F9-DCBC-9D9E-BBE8-638A35FA96E9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499986" y="6070444"/>
                <a:ext cx="27288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539" name="Input penna 538">
                <a:extLst>
                  <a:ext uri="{FF2B5EF4-FFF2-40B4-BE49-F238E27FC236}">
                    <a16:creationId xmlns:a16="http://schemas.microsoft.com/office/drawing/2014/main" id="{4F4AB15B-6796-1D96-DE5E-818D83830435}"/>
                  </a:ext>
                </a:extLst>
              </p14:cNvPr>
              <p14:cNvContentPartPr/>
              <p14:nvPr/>
            </p14:nvContentPartPr>
            <p14:xfrm>
              <a:off x="7062306" y="5662924"/>
              <a:ext cx="25560" cy="29520"/>
            </p14:xfrm>
          </p:contentPart>
        </mc:Choice>
        <mc:Fallback>
          <p:pic>
            <p:nvPicPr>
              <p:cNvPr id="539" name="Input penna 538">
                <a:extLst>
                  <a:ext uri="{FF2B5EF4-FFF2-40B4-BE49-F238E27FC236}">
                    <a16:creationId xmlns:a16="http://schemas.microsoft.com/office/drawing/2014/main" id="{4F4AB15B-6796-1D96-DE5E-818D83830435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051506" y="5652124"/>
                <a:ext cx="46800" cy="50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4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4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7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00" name="Screenshot 2024-10-22 alle 11.44.49.png" descr="Screenshot 2024-10-22 alle 11.44.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639" y="173357"/>
            <a:ext cx="5052721" cy="6271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0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3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63" name="Capitolo 5…"/>
          <p:cNvSpPr txBox="1"/>
          <p:nvPr/>
        </p:nvSpPr>
        <p:spPr>
          <a:xfrm>
            <a:off x="2270919" y="471657"/>
            <a:ext cx="7650162" cy="209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5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Irregolarità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664" name="Screenshot 2024-10-22 alle 11.13.11.png" descr="Screenshot 2024-10-22 alle 11.13.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67" y="1985741"/>
            <a:ext cx="7048501" cy="33528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A01A532B-FF4C-E773-4A7A-C368A337C69B}"/>
                  </a:ext>
                </a:extLst>
              </p14:cNvPr>
              <p14:cNvContentPartPr/>
              <p14:nvPr/>
            </p14:nvContentPartPr>
            <p14:xfrm>
              <a:off x="2293587" y="2028569"/>
              <a:ext cx="861840" cy="95472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A01A532B-FF4C-E773-4A7A-C368A337C6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82787" y="2018129"/>
                <a:ext cx="883080" cy="9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1051D70B-432E-B9E4-A255-46732F028E6E}"/>
                  </a:ext>
                </a:extLst>
              </p14:cNvPr>
              <p14:cNvContentPartPr/>
              <p14:nvPr/>
            </p14:nvContentPartPr>
            <p14:xfrm>
              <a:off x="4770747" y="1964129"/>
              <a:ext cx="267840" cy="329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1051D70B-432E-B9E4-A255-46732F028E6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59947" y="1953329"/>
                <a:ext cx="289080" cy="35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E0D1DECD-106E-4E96-17D9-6D69B894CB09}"/>
              </a:ext>
            </a:extLst>
          </p:cNvPr>
          <p:cNvGrpSpPr/>
          <p:nvPr/>
        </p:nvGrpSpPr>
        <p:grpSpPr>
          <a:xfrm>
            <a:off x="9230427" y="831209"/>
            <a:ext cx="1502640" cy="499320"/>
            <a:chOff x="9230427" y="831209"/>
            <a:chExt cx="1502640" cy="49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08050DD-1EBC-8DA7-4BAF-B15AA3E01A46}"/>
                    </a:ext>
                  </a:extLst>
                </p14:cNvPr>
                <p14:cNvContentPartPr/>
                <p14:nvPr/>
              </p14:nvContentPartPr>
              <p14:xfrm>
                <a:off x="9230427" y="831209"/>
                <a:ext cx="271080" cy="499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08050DD-1EBC-8DA7-4BAF-B15AA3E01A4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219987" y="820409"/>
                  <a:ext cx="292320" cy="52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0783753-3286-AB83-9D9D-7355543F034A}"/>
                    </a:ext>
                  </a:extLst>
                </p14:cNvPr>
                <p14:cNvContentPartPr/>
                <p14:nvPr/>
              </p14:nvContentPartPr>
              <p14:xfrm>
                <a:off x="9689067" y="1119929"/>
                <a:ext cx="210960" cy="35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0783753-3286-AB83-9D9D-7355543F034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678267" y="1109129"/>
                  <a:ext cx="232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8092B75-E8B1-712C-D675-75E6BF5E6DA4}"/>
                    </a:ext>
                  </a:extLst>
                </p14:cNvPr>
                <p14:cNvContentPartPr/>
                <p14:nvPr/>
              </p14:nvContentPartPr>
              <p14:xfrm>
                <a:off x="9899667" y="1068809"/>
                <a:ext cx="83520" cy="77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8092B75-E8B1-712C-D675-75E6BF5E6DA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889227" y="1058009"/>
                  <a:ext cx="1047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457B5B8-0148-856D-13C6-1C3265D7F9AC}"/>
                    </a:ext>
                  </a:extLst>
                </p14:cNvPr>
                <p14:cNvContentPartPr/>
                <p14:nvPr/>
              </p14:nvContentPartPr>
              <p14:xfrm>
                <a:off x="10163907" y="972329"/>
                <a:ext cx="218880" cy="189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457B5B8-0148-856D-13C6-1C3265D7F9A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53107" y="961529"/>
                  <a:ext cx="2401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58A2292-2AC4-7026-5912-2558228B86D0}"/>
                    </a:ext>
                  </a:extLst>
                </p14:cNvPr>
                <p14:cNvContentPartPr/>
                <p14:nvPr/>
              </p14:nvContentPartPr>
              <p14:xfrm>
                <a:off x="10541547" y="1033529"/>
                <a:ext cx="108720" cy="27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58A2292-2AC4-7026-5912-2558228B86D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530747" y="1023089"/>
                  <a:ext cx="1299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6B74DB6-BCDD-92E2-BE60-35F43B6C7920}"/>
                    </a:ext>
                  </a:extLst>
                </p14:cNvPr>
                <p14:cNvContentPartPr/>
                <p14:nvPr/>
              </p14:nvContentPartPr>
              <p14:xfrm>
                <a:off x="10661787" y="970889"/>
                <a:ext cx="71280" cy="1605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6B74DB6-BCDD-92E2-BE60-35F43B6C79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650987" y="960449"/>
                  <a:ext cx="92520" cy="18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844D7EE2-30CD-19D6-275A-0BD6F60F533C}"/>
                  </a:ext>
                </a:extLst>
              </p14:cNvPr>
              <p14:cNvContentPartPr/>
              <p14:nvPr/>
            </p14:nvContentPartPr>
            <p14:xfrm>
              <a:off x="10956627" y="849569"/>
              <a:ext cx="374760" cy="41400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844D7EE2-30CD-19D6-275A-0BD6F60F533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945827" y="838769"/>
                <a:ext cx="396000" cy="43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159FC182-C9E3-6C57-E9B7-8D80CD78EDCA}"/>
              </a:ext>
            </a:extLst>
          </p:cNvPr>
          <p:cNvGrpSpPr/>
          <p:nvPr/>
        </p:nvGrpSpPr>
        <p:grpSpPr>
          <a:xfrm>
            <a:off x="11739627" y="742649"/>
            <a:ext cx="166320" cy="448920"/>
            <a:chOff x="11739627" y="742649"/>
            <a:chExt cx="166320" cy="44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DB246454-6ECB-9368-CBA0-450B80108BC4}"/>
                    </a:ext>
                  </a:extLst>
                </p14:cNvPr>
                <p14:cNvContentPartPr/>
                <p14:nvPr/>
              </p14:nvContentPartPr>
              <p14:xfrm>
                <a:off x="11739627" y="742649"/>
                <a:ext cx="120960" cy="333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DB246454-6ECB-9368-CBA0-450B80108BC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729187" y="732209"/>
                  <a:ext cx="14220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BA736F0-5A19-1874-11B1-C5CFB279D06A}"/>
                    </a:ext>
                  </a:extLst>
                </p14:cNvPr>
                <p14:cNvContentPartPr/>
                <p14:nvPr/>
              </p14:nvContentPartPr>
              <p14:xfrm>
                <a:off x="11887947" y="1181129"/>
                <a:ext cx="18000" cy="10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BA736F0-5A19-1874-11B1-C5CFB279D06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877147" y="1170689"/>
                  <a:ext cx="3924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8D704955-DC0F-502C-50EB-99710485D967}"/>
              </a:ext>
            </a:extLst>
          </p:cNvPr>
          <p:cNvGrpSpPr/>
          <p:nvPr/>
        </p:nvGrpSpPr>
        <p:grpSpPr>
          <a:xfrm>
            <a:off x="6047366" y="3099857"/>
            <a:ext cx="349920" cy="877680"/>
            <a:chOff x="6047366" y="3099857"/>
            <a:chExt cx="349920" cy="87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1315AD9-1AB2-2222-4114-0BA1774B1C0F}"/>
                    </a:ext>
                  </a:extLst>
                </p14:cNvPr>
                <p14:cNvContentPartPr/>
                <p14:nvPr/>
              </p14:nvContentPartPr>
              <p14:xfrm>
                <a:off x="6047366" y="3099857"/>
                <a:ext cx="173880" cy="241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1315AD9-1AB2-2222-4114-0BA1774B1C0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036926" y="3089057"/>
                  <a:ext cx="19512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E3640C3-B225-B1C9-E77F-0267AFA39AE5}"/>
                    </a:ext>
                  </a:extLst>
                </p14:cNvPr>
                <p14:cNvContentPartPr/>
                <p14:nvPr/>
              </p14:nvContentPartPr>
              <p14:xfrm>
                <a:off x="6317726" y="3162857"/>
                <a:ext cx="79560" cy="128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E3640C3-B225-B1C9-E77F-0267AFA39AE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307286" y="3152417"/>
                  <a:ext cx="1008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06A954F-0989-C16C-688B-BD36DA94C190}"/>
                    </a:ext>
                  </a:extLst>
                </p14:cNvPr>
                <p14:cNvContentPartPr/>
                <p14:nvPr/>
              </p14:nvContentPartPr>
              <p14:xfrm>
                <a:off x="6120806" y="3401537"/>
                <a:ext cx="124920" cy="2138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06A954F-0989-C16C-688B-BD36DA94C19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10006" y="3391097"/>
                  <a:ext cx="1461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6EAEA21-C732-4A38-D91B-837D86BF7984}"/>
                    </a:ext>
                  </a:extLst>
                </p14:cNvPr>
                <p14:cNvContentPartPr/>
                <p14:nvPr/>
              </p14:nvContentPartPr>
              <p14:xfrm>
                <a:off x="6089486" y="3737777"/>
                <a:ext cx="166320" cy="239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6EAEA21-C732-4A38-D91B-837D86BF798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79046" y="3727337"/>
                  <a:ext cx="187560" cy="26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EB356C04-722A-6ABC-D975-7E1FDC701414}"/>
              </a:ext>
            </a:extLst>
          </p:cNvPr>
          <p:cNvGrpSpPr/>
          <p:nvPr/>
        </p:nvGrpSpPr>
        <p:grpSpPr>
          <a:xfrm>
            <a:off x="6967166" y="3137657"/>
            <a:ext cx="1074240" cy="697680"/>
            <a:chOff x="6967166" y="3137657"/>
            <a:chExt cx="1074240" cy="69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13FB09C-30CD-CAE4-E9E8-554EFE534291}"/>
                    </a:ext>
                  </a:extLst>
                </p14:cNvPr>
                <p14:cNvContentPartPr/>
                <p14:nvPr/>
              </p14:nvContentPartPr>
              <p14:xfrm>
                <a:off x="6967166" y="3174377"/>
                <a:ext cx="412560" cy="1256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13FB09C-30CD-CAE4-E9E8-554EFE53429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56366" y="3163577"/>
                  <a:ext cx="4338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B4F251F-B5B3-BACA-6EF7-C0BF3C2FA84F}"/>
                    </a:ext>
                  </a:extLst>
                </p14:cNvPr>
                <p14:cNvContentPartPr/>
                <p14:nvPr/>
              </p14:nvContentPartPr>
              <p14:xfrm>
                <a:off x="7118006" y="3190217"/>
                <a:ext cx="119160" cy="2221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B4F251F-B5B3-BACA-6EF7-C0BF3C2FA84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07206" y="3179417"/>
                  <a:ext cx="14040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0562A4F-E143-DA16-9E3F-1B829C9F79ED}"/>
                    </a:ext>
                  </a:extLst>
                </p14:cNvPr>
                <p14:cNvContentPartPr/>
                <p14:nvPr/>
              </p14:nvContentPartPr>
              <p14:xfrm>
                <a:off x="7211246" y="3199577"/>
                <a:ext cx="35640" cy="2581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0562A4F-E143-DA16-9E3F-1B829C9F79E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200806" y="3189137"/>
                  <a:ext cx="5688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BE8338A-0C95-EA57-25FA-6D45FFF526BC}"/>
                    </a:ext>
                  </a:extLst>
                </p14:cNvPr>
                <p14:cNvContentPartPr/>
                <p14:nvPr/>
              </p14:nvContentPartPr>
              <p14:xfrm>
                <a:off x="7369646" y="3137657"/>
                <a:ext cx="66240" cy="2991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BE8338A-0C95-EA57-25FA-6D45FFF526B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59206" y="3126857"/>
                  <a:ext cx="874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2F92C84-4C75-BD9A-484D-92036400D67B}"/>
                    </a:ext>
                  </a:extLst>
                </p14:cNvPr>
                <p14:cNvContentPartPr/>
                <p14:nvPr/>
              </p14:nvContentPartPr>
              <p14:xfrm>
                <a:off x="7404206" y="3292457"/>
                <a:ext cx="128520" cy="266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2F92C84-4C75-BD9A-484D-92036400D67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393406" y="3282017"/>
                  <a:ext cx="1497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EDC38C41-8A8A-23BD-14B9-9815DDD6C6AA}"/>
                    </a:ext>
                  </a:extLst>
                </p14:cNvPr>
                <p14:cNvContentPartPr/>
                <p14:nvPr/>
              </p14:nvContentPartPr>
              <p14:xfrm>
                <a:off x="7118726" y="3566777"/>
                <a:ext cx="253800" cy="2300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EDC38C41-8A8A-23BD-14B9-9815DDD6C6A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107926" y="3556337"/>
                  <a:ext cx="2750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10C4B03-4DAF-1E1C-ADD2-C76176DA4B68}"/>
                    </a:ext>
                  </a:extLst>
                </p14:cNvPr>
                <p14:cNvContentPartPr/>
                <p14:nvPr/>
              </p14:nvContentPartPr>
              <p14:xfrm>
                <a:off x="7683926" y="3227657"/>
                <a:ext cx="168120" cy="244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10C4B03-4DAF-1E1C-ADD2-C76176DA4B6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73126" y="3217217"/>
                  <a:ext cx="18936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4093ADA-1F48-0E35-8F07-29356ECEE8D3}"/>
                    </a:ext>
                  </a:extLst>
                </p14:cNvPr>
                <p14:cNvContentPartPr/>
                <p14:nvPr/>
              </p14:nvContentPartPr>
              <p14:xfrm>
                <a:off x="7880126" y="3315497"/>
                <a:ext cx="82800" cy="18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4093ADA-1F48-0E35-8F07-29356ECEE8D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69326" y="3304697"/>
                  <a:ext cx="104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D62BE32-48EB-9EBE-FF0E-FFC50520E6A7}"/>
                    </a:ext>
                  </a:extLst>
                </p14:cNvPr>
                <p14:cNvContentPartPr/>
                <p14:nvPr/>
              </p14:nvContentPartPr>
              <p14:xfrm>
                <a:off x="7839446" y="3404057"/>
                <a:ext cx="117360" cy="27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D62BE32-48EB-9EBE-FF0E-FFC50520E6A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829006" y="3393257"/>
                  <a:ext cx="1386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CE5B1C5-9E4A-30EB-C695-A01BE69CB469}"/>
                    </a:ext>
                  </a:extLst>
                </p14:cNvPr>
                <p14:cNvContentPartPr/>
                <p14:nvPr/>
              </p14:nvContentPartPr>
              <p14:xfrm>
                <a:off x="7979486" y="3172577"/>
                <a:ext cx="61920" cy="375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CE5B1C5-9E4A-30EB-C695-A01BE69CB46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968686" y="3161777"/>
                  <a:ext cx="8316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539A289-ADE6-848A-8136-8E87931EDAA7}"/>
                    </a:ext>
                  </a:extLst>
                </p14:cNvPr>
                <p14:cNvContentPartPr/>
                <p14:nvPr/>
              </p14:nvContentPartPr>
              <p14:xfrm>
                <a:off x="7687886" y="3604577"/>
                <a:ext cx="237960" cy="2307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539A289-ADE6-848A-8136-8E87931EDAA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677446" y="3594137"/>
                  <a:ext cx="259200" cy="25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5544401F-A1B5-40D5-88C6-3EC1C03AE06B}"/>
                  </a:ext>
                </a:extLst>
              </p14:cNvPr>
              <p14:cNvContentPartPr/>
              <p14:nvPr/>
            </p14:nvContentPartPr>
            <p14:xfrm>
              <a:off x="5484686" y="2601977"/>
              <a:ext cx="799560" cy="58320"/>
            </p14:xfrm>
          </p:contentPart>
        </mc:Choice>
        <mc:Fallback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5544401F-A1B5-40D5-88C6-3EC1C03AE06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474246" y="2591537"/>
                <a:ext cx="820800" cy="79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82" name="Gruppo 581">
            <a:extLst>
              <a:ext uri="{FF2B5EF4-FFF2-40B4-BE49-F238E27FC236}">
                <a16:creationId xmlns:a16="http://schemas.microsoft.com/office/drawing/2014/main" id="{FEB8927F-9C15-6240-B2EA-B84774B66AD0}"/>
              </a:ext>
            </a:extLst>
          </p:cNvPr>
          <p:cNvGrpSpPr/>
          <p:nvPr/>
        </p:nvGrpSpPr>
        <p:grpSpPr>
          <a:xfrm>
            <a:off x="8398886" y="3168617"/>
            <a:ext cx="1989720" cy="318960"/>
            <a:chOff x="8398886" y="3168617"/>
            <a:chExt cx="198972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F794367-9C18-A592-976B-2521BBDBB98C}"/>
                    </a:ext>
                  </a:extLst>
                </p14:cNvPr>
                <p14:cNvContentPartPr/>
                <p14:nvPr/>
              </p14:nvContentPartPr>
              <p14:xfrm>
                <a:off x="8398886" y="3376697"/>
                <a:ext cx="156240" cy="230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F794367-9C18-A592-976B-2521BBDBB98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388086" y="3366257"/>
                  <a:ext cx="177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EB7A205-8556-3A04-C8D6-26ACF5CFE352}"/>
                    </a:ext>
                  </a:extLst>
                </p14:cNvPr>
                <p14:cNvContentPartPr/>
                <p14:nvPr/>
              </p14:nvContentPartPr>
              <p14:xfrm>
                <a:off x="8535326" y="3346097"/>
                <a:ext cx="41760" cy="1414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EB7A205-8556-3A04-C8D6-26ACF5CFE35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524526" y="3335297"/>
                  <a:ext cx="6300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82DEB715-CDAD-9674-A9D7-86D3F7A35C98}"/>
                    </a:ext>
                  </a:extLst>
                </p14:cNvPr>
                <p14:cNvContentPartPr/>
                <p14:nvPr/>
              </p14:nvContentPartPr>
              <p14:xfrm>
                <a:off x="8815766" y="3198497"/>
                <a:ext cx="22320" cy="2836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82DEB715-CDAD-9674-A9D7-86D3F7A35C9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804966" y="3188057"/>
                  <a:ext cx="4356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26E2446-2401-C63F-AC04-D4AACAFC0092}"/>
                    </a:ext>
                  </a:extLst>
                </p14:cNvPr>
                <p14:cNvContentPartPr/>
                <p14:nvPr/>
              </p14:nvContentPartPr>
              <p14:xfrm>
                <a:off x="8878046" y="3168617"/>
                <a:ext cx="170640" cy="594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26E2446-2401-C63F-AC04-D4AACAFC009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867606" y="3158177"/>
                  <a:ext cx="1918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CA32A70E-29A4-19DD-987F-06CB2D73D3BE}"/>
                    </a:ext>
                  </a:extLst>
                </p14:cNvPr>
                <p14:cNvContentPartPr/>
                <p14:nvPr/>
              </p14:nvContentPartPr>
              <p14:xfrm>
                <a:off x="9011966" y="3316217"/>
                <a:ext cx="110880" cy="128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CA32A70E-29A4-19DD-987F-06CB2D73D3B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001526" y="3305777"/>
                  <a:ext cx="1321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3BEA9503-16C2-7261-499B-7E684955DCCC}"/>
                    </a:ext>
                  </a:extLst>
                </p14:cNvPr>
                <p14:cNvContentPartPr/>
                <p14:nvPr/>
              </p14:nvContentPartPr>
              <p14:xfrm>
                <a:off x="9182966" y="3310097"/>
                <a:ext cx="57600" cy="11880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3BEA9503-16C2-7261-499B-7E684955DCC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172166" y="3299657"/>
                  <a:ext cx="788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2FB5021-5BB4-C9C0-B603-FB4F1BC58A08}"/>
                    </a:ext>
                  </a:extLst>
                </p14:cNvPr>
                <p14:cNvContentPartPr/>
                <p14:nvPr/>
              </p14:nvContentPartPr>
              <p14:xfrm>
                <a:off x="9299246" y="3305777"/>
                <a:ext cx="87840" cy="864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2FB5021-5BB4-C9C0-B603-FB4F1BC58A0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288446" y="3295337"/>
                  <a:ext cx="1090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E05AA53-3229-C136-C588-4A66DF997FEF}"/>
                    </a:ext>
                  </a:extLst>
                </p14:cNvPr>
                <p14:cNvContentPartPr/>
                <p14:nvPr/>
              </p14:nvContentPartPr>
              <p14:xfrm>
                <a:off x="9423806" y="3314057"/>
                <a:ext cx="60120" cy="1180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E05AA53-3229-C136-C588-4A66DF997FE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413366" y="3303617"/>
                  <a:ext cx="81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3CFF59A-4612-DACF-9075-08A8871D9188}"/>
                    </a:ext>
                  </a:extLst>
                </p14:cNvPr>
                <p14:cNvContentPartPr/>
                <p14:nvPr/>
              </p14:nvContentPartPr>
              <p14:xfrm>
                <a:off x="9674006" y="3233057"/>
                <a:ext cx="85320" cy="186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3CFF59A-4612-DACF-9075-08A8871D918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663206" y="3222257"/>
                  <a:ext cx="1065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DEDB906-A365-1268-838C-2D1B03DDA728}"/>
                    </a:ext>
                  </a:extLst>
                </p14:cNvPr>
                <p14:cNvContentPartPr/>
                <p14:nvPr/>
              </p14:nvContentPartPr>
              <p14:xfrm>
                <a:off x="9818726" y="3305777"/>
                <a:ext cx="82080" cy="118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DEDB906-A365-1268-838C-2D1B03DDA72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808286" y="3295337"/>
                  <a:ext cx="1033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6B84957-0BFC-5511-0676-8646513E921A}"/>
                    </a:ext>
                  </a:extLst>
                </p14:cNvPr>
                <p14:cNvContentPartPr/>
                <p14:nvPr/>
              </p14:nvContentPartPr>
              <p14:xfrm>
                <a:off x="9922406" y="3321617"/>
                <a:ext cx="75240" cy="914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6B84957-0BFC-5511-0676-8646513E921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911966" y="3310817"/>
                  <a:ext cx="96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18F809E-E800-AC6B-1BEF-B18BAC02669C}"/>
                    </a:ext>
                  </a:extLst>
                </p14:cNvPr>
                <p14:cNvContentPartPr/>
                <p14:nvPr/>
              </p14:nvContentPartPr>
              <p14:xfrm>
                <a:off x="10062086" y="3319817"/>
                <a:ext cx="92160" cy="1134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18F809E-E800-AC6B-1BEF-B18BAC02669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051646" y="3309017"/>
                  <a:ext cx="1134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2693195-B2DD-F405-ADF4-1A81429F965F}"/>
                    </a:ext>
                  </a:extLst>
                </p14:cNvPr>
                <p14:cNvContentPartPr/>
                <p14:nvPr/>
              </p14:nvContentPartPr>
              <p14:xfrm>
                <a:off x="10179446" y="3299657"/>
                <a:ext cx="60120" cy="112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2693195-B2DD-F405-ADF4-1A81429F965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168646" y="3288857"/>
                  <a:ext cx="813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9EBC3891-CBEA-C20D-3D1D-E3CEF5D68243}"/>
                    </a:ext>
                  </a:extLst>
                </p14:cNvPr>
                <p14:cNvContentPartPr/>
                <p14:nvPr/>
              </p14:nvContentPartPr>
              <p14:xfrm>
                <a:off x="10271966" y="3338537"/>
                <a:ext cx="116640" cy="1198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9EBC3891-CBEA-C20D-3D1D-E3CEF5D6824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261166" y="3328097"/>
                  <a:ext cx="137880" cy="14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6" name="Gruppo 585">
            <a:extLst>
              <a:ext uri="{FF2B5EF4-FFF2-40B4-BE49-F238E27FC236}">
                <a16:creationId xmlns:a16="http://schemas.microsoft.com/office/drawing/2014/main" id="{E25BD823-C77F-313D-691F-0465CD38D463}"/>
              </a:ext>
            </a:extLst>
          </p:cNvPr>
          <p:cNvGrpSpPr/>
          <p:nvPr/>
        </p:nvGrpSpPr>
        <p:grpSpPr>
          <a:xfrm>
            <a:off x="7192886" y="4014617"/>
            <a:ext cx="621720" cy="279360"/>
            <a:chOff x="7192886" y="4014617"/>
            <a:chExt cx="621720" cy="27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CAA09EFD-8C3A-C50A-0EDA-BA7DBB7AEE27}"/>
                    </a:ext>
                  </a:extLst>
                </p14:cNvPr>
                <p14:cNvContentPartPr/>
                <p14:nvPr/>
              </p14:nvContentPartPr>
              <p14:xfrm>
                <a:off x="7192886" y="4014617"/>
                <a:ext cx="215280" cy="27936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CAA09EFD-8C3A-C50A-0EDA-BA7DBB7AEE2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82086" y="4004177"/>
                  <a:ext cx="23652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410D6626-156B-ED75-A4B2-E20BE15892E7}"/>
                    </a:ext>
                  </a:extLst>
                </p14:cNvPr>
                <p14:cNvContentPartPr/>
                <p14:nvPr/>
              </p14:nvContentPartPr>
              <p14:xfrm>
                <a:off x="7669526" y="4097057"/>
                <a:ext cx="145080" cy="13104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410D6626-156B-ED75-A4B2-E20BE15892E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658726" y="4086617"/>
                  <a:ext cx="166320" cy="15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587" name="Input penna 586">
                <a:extLst>
                  <a:ext uri="{FF2B5EF4-FFF2-40B4-BE49-F238E27FC236}">
                    <a16:creationId xmlns:a16="http://schemas.microsoft.com/office/drawing/2014/main" id="{AF44D79F-146E-48AF-628A-218EBDCC680C}"/>
                  </a:ext>
                </a:extLst>
              </p14:cNvPr>
              <p14:cNvContentPartPr/>
              <p14:nvPr/>
            </p14:nvContentPartPr>
            <p14:xfrm>
              <a:off x="3295886" y="3395057"/>
              <a:ext cx="1582200" cy="92520"/>
            </p14:xfrm>
          </p:contentPart>
        </mc:Choice>
        <mc:Fallback>
          <p:pic>
            <p:nvPicPr>
              <p:cNvPr id="587" name="Input penna 586">
                <a:extLst>
                  <a:ext uri="{FF2B5EF4-FFF2-40B4-BE49-F238E27FC236}">
                    <a16:creationId xmlns:a16="http://schemas.microsoft.com/office/drawing/2014/main" id="{AF44D79F-146E-48AF-628A-218EBDCC680C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3285086" y="3384617"/>
                <a:ext cx="1603440" cy="11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92" name="Gruppo 591">
            <a:extLst>
              <a:ext uri="{FF2B5EF4-FFF2-40B4-BE49-F238E27FC236}">
                <a16:creationId xmlns:a16="http://schemas.microsoft.com/office/drawing/2014/main" id="{89C3CE49-41EF-50F6-C25B-793F7DD4B2EE}"/>
              </a:ext>
            </a:extLst>
          </p:cNvPr>
          <p:cNvGrpSpPr/>
          <p:nvPr/>
        </p:nvGrpSpPr>
        <p:grpSpPr>
          <a:xfrm>
            <a:off x="8722526" y="1800977"/>
            <a:ext cx="776520" cy="581400"/>
            <a:chOff x="8722526" y="1800977"/>
            <a:chExt cx="776520" cy="58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4FECB555-BC4B-ECD9-B100-EF599FD73999}"/>
                    </a:ext>
                  </a:extLst>
                </p14:cNvPr>
                <p14:cNvContentPartPr/>
                <p14:nvPr/>
              </p14:nvContentPartPr>
              <p14:xfrm>
                <a:off x="8927726" y="2048297"/>
                <a:ext cx="209880" cy="20196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4FECB555-BC4B-ECD9-B100-EF599FD7399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917286" y="2037497"/>
                  <a:ext cx="2311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5D6B8156-889B-21C9-6509-F85A309CBA54}"/>
                    </a:ext>
                  </a:extLst>
                </p14:cNvPr>
                <p14:cNvContentPartPr/>
                <p14:nvPr/>
              </p14:nvContentPartPr>
              <p14:xfrm>
                <a:off x="9155246" y="2064137"/>
                <a:ext cx="134280" cy="19944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5D6B8156-889B-21C9-6509-F85A309CBA5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144446" y="2053337"/>
                  <a:ext cx="15552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DED0F869-9C2F-BEA0-2663-3820ACB5EF5F}"/>
                    </a:ext>
                  </a:extLst>
                </p14:cNvPr>
                <p14:cNvContentPartPr/>
                <p14:nvPr/>
              </p14:nvContentPartPr>
              <p14:xfrm>
                <a:off x="8722526" y="1800977"/>
                <a:ext cx="776520" cy="58140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DED0F869-9C2F-BEA0-2663-3820ACB5EF5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711726" y="1790537"/>
                  <a:ext cx="797760" cy="60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599" name="Input penna 598">
                <a:extLst>
                  <a:ext uri="{FF2B5EF4-FFF2-40B4-BE49-F238E27FC236}">
                    <a16:creationId xmlns:a16="http://schemas.microsoft.com/office/drawing/2014/main" id="{55E74F00-535E-B404-5B94-A946F814CCEA}"/>
                  </a:ext>
                </a:extLst>
              </p14:cNvPr>
              <p14:cNvContentPartPr/>
              <p14:nvPr/>
            </p14:nvContentPartPr>
            <p14:xfrm>
              <a:off x="874577" y="1528046"/>
              <a:ext cx="119160" cy="287640"/>
            </p14:xfrm>
          </p:contentPart>
        </mc:Choice>
        <mc:Fallback>
          <p:pic>
            <p:nvPicPr>
              <p:cNvPr id="599" name="Input penna 598">
                <a:extLst>
                  <a:ext uri="{FF2B5EF4-FFF2-40B4-BE49-F238E27FC236}">
                    <a16:creationId xmlns:a16="http://schemas.microsoft.com/office/drawing/2014/main" id="{55E74F00-535E-B404-5B94-A946F814CCEA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864137" y="1517246"/>
                <a:ext cx="1404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600" name="Input penna 599">
                <a:extLst>
                  <a:ext uri="{FF2B5EF4-FFF2-40B4-BE49-F238E27FC236}">
                    <a16:creationId xmlns:a16="http://schemas.microsoft.com/office/drawing/2014/main" id="{4187CD51-77C5-02C6-F9CE-DBA640424FD1}"/>
                  </a:ext>
                </a:extLst>
              </p14:cNvPr>
              <p14:cNvContentPartPr/>
              <p14:nvPr/>
            </p14:nvContentPartPr>
            <p14:xfrm>
              <a:off x="1011017" y="1587446"/>
              <a:ext cx="49320" cy="110880"/>
            </p14:xfrm>
          </p:contentPart>
        </mc:Choice>
        <mc:Fallback>
          <p:pic>
            <p:nvPicPr>
              <p:cNvPr id="600" name="Input penna 599">
                <a:extLst>
                  <a:ext uri="{FF2B5EF4-FFF2-40B4-BE49-F238E27FC236}">
                    <a16:creationId xmlns:a16="http://schemas.microsoft.com/office/drawing/2014/main" id="{4187CD51-77C5-02C6-F9CE-DBA640424FD1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1000217" y="1577006"/>
                <a:ext cx="7056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601" name="Input penna 600">
                <a:extLst>
                  <a:ext uri="{FF2B5EF4-FFF2-40B4-BE49-F238E27FC236}">
                    <a16:creationId xmlns:a16="http://schemas.microsoft.com/office/drawing/2014/main" id="{F5FE7A38-3DC1-A82E-D82F-88EFD4A174D6}"/>
                  </a:ext>
                </a:extLst>
              </p14:cNvPr>
              <p14:cNvContentPartPr/>
              <p14:nvPr/>
            </p14:nvContentPartPr>
            <p14:xfrm>
              <a:off x="1113617" y="1595366"/>
              <a:ext cx="12960" cy="129960"/>
            </p14:xfrm>
          </p:contentPart>
        </mc:Choice>
        <mc:Fallback>
          <p:pic>
            <p:nvPicPr>
              <p:cNvPr id="601" name="Input penna 600">
                <a:extLst>
                  <a:ext uri="{FF2B5EF4-FFF2-40B4-BE49-F238E27FC236}">
                    <a16:creationId xmlns:a16="http://schemas.microsoft.com/office/drawing/2014/main" id="{F5FE7A38-3DC1-A82E-D82F-88EFD4A174D6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103177" y="1584926"/>
                <a:ext cx="3420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665" name="Input penna 664">
                <a:extLst>
                  <a:ext uri="{FF2B5EF4-FFF2-40B4-BE49-F238E27FC236}">
                    <a16:creationId xmlns:a16="http://schemas.microsoft.com/office/drawing/2014/main" id="{AD962E91-D08D-F1C0-5184-2D1751C8CD00}"/>
                  </a:ext>
                </a:extLst>
              </p14:cNvPr>
              <p14:cNvContentPartPr/>
              <p14:nvPr/>
            </p14:nvContentPartPr>
            <p14:xfrm>
              <a:off x="1197857" y="1616606"/>
              <a:ext cx="64440" cy="79920"/>
            </p14:xfrm>
          </p:contentPart>
        </mc:Choice>
        <mc:Fallback>
          <p:pic>
            <p:nvPicPr>
              <p:cNvPr id="665" name="Input penna 664">
                <a:extLst>
                  <a:ext uri="{FF2B5EF4-FFF2-40B4-BE49-F238E27FC236}">
                    <a16:creationId xmlns:a16="http://schemas.microsoft.com/office/drawing/2014/main" id="{AD962E91-D08D-F1C0-5184-2D1751C8CD00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187417" y="1605806"/>
                <a:ext cx="8568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666" name="Input penna 665">
                <a:extLst>
                  <a:ext uri="{FF2B5EF4-FFF2-40B4-BE49-F238E27FC236}">
                    <a16:creationId xmlns:a16="http://schemas.microsoft.com/office/drawing/2014/main" id="{BA7C1B6B-4ED2-630D-4DF3-E95CC911EAB5}"/>
                  </a:ext>
                </a:extLst>
              </p14:cNvPr>
              <p14:cNvContentPartPr/>
              <p14:nvPr/>
            </p14:nvContentPartPr>
            <p14:xfrm>
              <a:off x="1345457" y="1593566"/>
              <a:ext cx="60840" cy="81720"/>
            </p14:xfrm>
          </p:contentPart>
        </mc:Choice>
        <mc:Fallback>
          <p:pic>
            <p:nvPicPr>
              <p:cNvPr id="666" name="Input penna 665">
                <a:extLst>
                  <a:ext uri="{FF2B5EF4-FFF2-40B4-BE49-F238E27FC236}">
                    <a16:creationId xmlns:a16="http://schemas.microsoft.com/office/drawing/2014/main" id="{BA7C1B6B-4ED2-630D-4DF3-E95CC911EAB5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1334657" y="1583126"/>
                <a:ext cx="82080" cy="10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11" name="Gruppo 710">
            <a:extLst>
              <a:ext uri="{FF2B5EF4-FFF2-40B4-BE49-F238E27FC236}">
                <a16:creationId xmlns:a16="http://schemas.microsoft.com/office/drawing/2014/main" id="{231BFCAE-029E-0681-C79E-8C7C45530403}"/>
              </a:ext>
            </a:extLst>
          </p:cNvPr>
          <p:cNvGrpSpPr/>
          <p:nvPr/>
        </p:nvGrpSpPr>
        <p:grpSpPr>
          <a:xfrm>
            <a:off x="4909707" y="1009749"/>
            <a:ext cx="4282773" cy="755660"/>
            <a:chOff x="4909707" y="1009749"/>
            <a:chExt cx="4282773" cy="7556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4218E5C-F7CC-6F38-C1BA-405D3BCCC615}"/>
                    </a:ext>
                  </a:extLst>
                </p14:cNvPr>
                <p14:cNvContentPartPr/>
                <p14:nvPr/>
              </p14:nvContentPartPr>
              <p14:xfrm>
                <a:off x="4909707" y="1050449"/>
                <a:ext cx="2493360" cy="7149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4218E5C-F7CC-6F38-C1BA-405D3BCCC61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899267" y="1040009"/>
                  <a:ext cx="2514600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168E52E-F7AA-9BF1-DC75-9EC5355CA54F}"/>
                    </a:ext>
                  </a:extLst>
                </p14:cNvPr>
                <p14:cNvContentPartPr/>
                <p14:nvPr/>
              </p14:nvContentPartPr>
              <p14:xfrm>
                <a:off x="4921227" y="1703849"/>
                <a:ext cx="2530800" cy="52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168E52E-F7AA-9BF1-DC75-9EC5355CA54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910427" y="1693049"/>
                  <a:ext cx="25520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EF33F020-6389-870F-29A8-97559395BEB8}"/>
                    </a:ext>
                  </a:extLst>
                </p14:cNvPr>
                <p14:cNvContentPartPr/>
                <p14:nvPr/>
              </p14:nvContentPartPr>
              <p14:xfrm>
                <a:off x="7492560" y="1086789"/>
                <a:ext cx="131040" cy="12672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EF33F020-6389-870F-29A8-97559395BEB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81760" y="1076349"/>
                  <a:ext cx="1522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22069015-8CF9-8FDB-596A-EA96EC7FCF87}"/>
                    </a:ext>
                  </a:extLst>
                </p14:cNvPr>
                <p14:cNvContentPartPr/>
                <p14:nvPr/>
              </p14:nvContentPartPr>
              <p14:xfrm>
                <a:off x="7600200" y="1028829"/>
                <a:ext cx="106560" cy="2916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22069015-8CF9-8FDB-596A-EA96EC7FCF8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589760" y="1018389"/>
                  <a:ext cx="1278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54397D9C-5477-245E-12AA-161C546D7FD7}"/>
                    </a:ext>
                  </a:extLst>
                </p14:cNvPr>
                <p14:cNvContentPartPr/>
                <p14:nvPr/>
              </p14:nvContentPartPr>
              <p14:xfrm>
                <a:off x="7888200" y="1094709"/>
                <a:ext cx="109080" cy="10188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54397D9C-5477-245E-12AA-161C546D7FD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877760" y="1083909"/>
                  <a:ext cx="1303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DAB781DE-EF03-8D06-9460-BC71F885F81C}"/>
                    </a:ext>
                  </a:extLst>
                </p14:cNvPr>
                <p14:cNvContentPartPr/>
                <p14:nvPr/>
              </p14:nvContentPartPr>
              <p14:xfrm>
                <a:off x="8066760" y="1113069"/>
                <a:ext cx="78840" cy="3888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DAB781DE-EF03-8D06-9460-BC71F885F81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056320" y="1102629"/>
                  <a:ext cx="1000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DC8E20B3-4E66-3759-5D46-DD6CA124E42F}"/>
                    </a:ext>
                  </a:extLst>
                </p14:cNvPr>
                <p14:cNvContentPartPr/>
                <p14:nvPr/>
              </p14:nvContentPartPr>
              <p14:xfrm>
                <a:off x="8196720" y="1009749"/>
                <a:ext cx="7200" cy="12996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DC8E20B3-4E66-3759-5D46-DD6CA124E42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185920" y="998949"/>
                  <a:ext cx="284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58728F04-49A4-4A4F-8D87-C1B60EC814AF}"/>
                    </a:ext>
                  </a:extLst>
                </p14:cNvPr>
                <p14:cNvContentPartPr/>
                <p14:nvPr/>
              </p14:nvContentPartPr>
              <p14:xfrm>
                <a:off x="8194920" y="1086789"/>
                <a:ext cx="23040" cy="2412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58728F04-49A4-4A4F-8D87-C1B60EC814A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184480" y="1076349"/>
                  <a:ext cx="442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B696AEE7-40D2-5461-255A-CB96DB61A924}"/>
                    </a:ext>
                  </a:extLst>
                </p14:cNvPr>
                <p14:cNvContentPartPr/>
                <p14:nvPr/>
              </p14:nvContentPartPr>
              <p14:xfrm>
                <a:off x="8260440" y="1086789"/>
                <a:ext cx="104040" cy="6012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B696AEE7-40D2-5461-255A-CB96DB61A92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250000" y="1076349"/>
                  <a:ext cx="125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20A75320-C02A-088D-DA44-072EF72819A3}"/>
                    </a:ext>
                  </a:extLst>
                </p14:cNvPr>
                <p14:cNvContentPartPr/>
                <p14:nvPr/>
              </p14:nvContentPartPr>
              <p14:xfrm>
                <a:off x="8603520" y="1076349"/>
                <a:ext cx="89640" cy="19116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20A75320-C02A-088D-DA44-072EF72819A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592720" y="1065549"/>
                  <a:ext cx="110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9F085A70-CE15-B91C-AA58-D3334273D525}"/>
                    </a:ext>
                  </a:extLst>
                </p14:cNvPr>
                <p14:cNvContentPartPr/>
                <p14:nvPr/>
              </p14:nvContentPartPr>
              <p14:xfrm>
                <a:off x="8720520" y="1106949"/>
                <a:ext cx="80280" cy="11340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9F085A70-CE15-B91C-AA58-D3334273D52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709720" y="1096149"/>
                  <a:ext cx="1015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C5EA0577-1520-5BE5-1121-FC2C53682CD4}"/>
                    </a:ext>
                  </a:extLst>
                </p14:cNvPr>
                <p14:cNvContentPartPr/>
                <p14:nvPr/>
              </p14:nvContentPartPr>
              <p14:xfrm>
                <a:off x="8827800" y="1122789"/>
                <a:ext cx="37800" cy="6084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C5EA0577-1520-5BE5-1121-FC2C53682CD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817000" y="1111989"/>
                  <a:ext cx="590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27194597-2D20-BD82-D7FE-9B620E9DE8AB}"/>
                    </a:ext>
                  </a:extLst>
                </p14:cNvPr>
                <p14:cNvContentPartPr/>
                <p14:nvPr/>
              </p14:nvContentPartPr>
              <p14:xfrm>
                <a:off x="8845800" y="1122789"/>
                <a:ext cx="360" cy="360"/>
              </p14:xfrm>
            </p:contentPart>
          </mc:Choice>
          <mc:Fallback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27194597-2D20-BD82-D7FE-9B620E9DE8A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835360" y="111198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678" name="Input penna 677">
                  <a:extLst>
                    <a:ext uri="{FF2B5EF4-FFF2-40B4-BE49-F238E27FC236}">
                      <a16:creationId xmlns:a16="http://schemas.microsoft.com/office/drawing/2014/main" id="{83504A96-2158-CCC7-9B96-AE9824B923D1}"/>
                    </a:ext>
                  </a:extLst>
                </p14:cNvPr>
                <p14:cNvContentPartPr/>
                <p14:nvPr/>
              </p14:nvContentPartPr>
              <p14:xfrm>
                <a:off x="8845800" y="1122789"/>
                <a:ext cx="360" cy="360"/>
              </p14:xfrm>
            </p:contentPart>
          </mc:Choice>
          <mc:Fallback>
            <p:pic>
              <p:nvPicPr>
                <p:cNvPr id="678" name="Input penna 677">
                  <a:extLst>
                    <a:ext uri="{FF2B5EF4-FFF2-40B4-BE49-F238E27FC236}">
                      <a16:creationId xmlns:a16="http://schemas.microsoft.com/office/drawing/2014/main" id="{83504A96-2158-CCC7-9B96-AE9824B923D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835360" y="111198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37E7161B-4FB5-97C5-FE38-3257FC73590F}"/>
                    </a:ext>
                  </a:extLst>
                </p14:cNvPr>
                <p14:cNvContentPartPr/>
                <p14:nvPr/>
              </p14:nvContentPartPr>
              <p14:xfrm>
                <a:off x="8970720" y="1052589"/>
                <a:ext cx="30600" cy="110880"/>
              </p14:xfrm>
            </p:contentPart>
          </mc:Choice>
          <mc:Fallback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37E7161B-4FB5-97C5-FE38-3257FC73590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959920" y="1042149"/>
                  <a:ext cx="51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7B4D9AD9-23B4-DFB3-B5FD-AD48A3C43413}"/>
                    </a:ext>
                  </a:extLst>
                </p14:cNvPr>
                <p14:cNvContentPartPr/>
                <p14:nvPr/>
              </p14:nvContentPartPr>
              <p14:xfrm>
                <a:off x="8872800" y="1069149"/>
                <a:ext cx="124920" cy="200880"/>
              </p14:xfrm>
            </p:contentPart>
          </mc:Choice>
          <mc:Fallback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7B4D9AD9-23B4-DFB3-B5FD-AD48A3C4341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862360" y="1058709"/>
                  <a:ext cx="1461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7BC83090-00EB-3347-85BE-47B4BBFDED40}"/>
                    </a:ext>
                  </a:extLst>
                </p14:cNvPr>
                <p14:cNvContentPartPr/>
                <p14:nvPr/>
              </p14:nvContentPartPr>
              <p14:xfrm>
                <a:off x="8974680" y="1131429"/>
                <a:ext cx="55080" cy="70560"/>
              </p14:xfrm>
            </p:contentPart>
          </mc:Choice>
          <mc:Fallback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7BC83090-00EB-3347-85BE-47B4BBFDED4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964240" y="1120989"/>
                  <a:ext cx="763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682" name="Input penna 681">
                  <a:extLst>
                    <a:ext uri="{FF2B5EF4-FFF2-40B4-BE49-F238E27FC236}">
                      <a16:creationId xmlns:a16="http://schemas.microsoft.com/office/drawing/2014/main" id="{AC0C55D8-79C5-C640-7DA2-22E239982837}"/>
                    </a:ext>
                  </a:extLst>
                </p14:cNvPr>
                <p14:cNvContentPartPr/>
                <p14:nvPr/>
              </p14:nvContentPartPr>
              <p14:xfrm>
                <a:off x="9065040" y="1105149"/>
                <a:ext cx="31680" cy="77400"/>
              </p14:xfrm>
            </p:contentPart>
          </mc:Choice>
          <mc:Fallback>
            <p:pic>
              <p:nvPicPr>
                <p:cNvPr id="682" name="Input penna 681">
                  <a:extLst>
                    <a:ext uri="{FF2B5EF4-FFF2-40B4-BE49-F238E27FC236}">
                      <a16:creationId xmlns:a16="http://schemas.microsoft.com/office/drawing/2014/main" id="{AC0C55D8-79C5-C640-7DA2-22E23998283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054240" y="1094709"/>
                  <a:ext cx="529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683" name="Input penna 682">
                  <a:extLst>
                    <a:ext uri="{FF2B5EF4-FFF2-40B4-BE49-F238E27FC236}">
                      <a16:creationId xmlns:a16="http://schemas.microsoft.com/office/drawing/2014/main" id="{F3CAF074-6F71-BE5E-9972-047C525C46C7}"/>
                    </a:ext>
                  </a:extLst>
                </p14:cNvPr>
                <p14:cNvContentPartPr/>
                <p14:nvPr/>
              </p14:nvContentPartPr>
              <p14:xfrm>
                <a:off x="9111120" y="1132509"/>
                <a:ext cx="81360" cy="97200"/>
              </p14:xfrm>
            </p:contentPart>
          </mc:Choice>
          <mc:Fallback>
            <p:pic>
              <p:nvPicPr>
                <p:cNvPr id="683" name="Input penna 682">
                  <a:extLst>
                    <a:ext uri="{FF2B5EF4-FFF2-40B4-BE49-F238E27FC236}">
                      <a16:creationId xmlns:a16="http://schemas.microsoft.com/office/drawing/2014/main" id="{F3CAF074-6F71-BE5E-9972-047C525C46C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100680" y="1121709"/>
                  <a:ext cx="1026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688" name="Input penna 687">
                  <a:extLst>
                    <a:ext uri="{FF2B5EF4-FFF2-40B4-BE49-F238E27FC236}">
                      <a16:creationId xmlns:a16="http://schemas.microsoft.com/office/drawing/2014/main" id="{87ECBC4A-20F4-42DD-253F-C224D4E95BF7}"/>
                    </a:ext>
                  </a:extLst>
                </p14:cNvPr>
                <p14:cNvContentPartPr/>
                <p14:nvPr/>
              </p14:nvContentPartPr>
              <p14:xfrm>
                <a:off x="7521000" y="1480269"/>
                <a:ext cx="131760" cy="242640"/>
              </p14:xfrm>
            </p:contentPart>
          </mc:Choice>
          <mc:Fallback>
            <p:pic>
              <p:nvPicPr>
                <p:cNvPr id="688" name="Input penna 687">
                  <a:extLst>
                    <a:ext uri="{FF2B5EF4-FFF2-40B4-BE49-F238E27FC236}">
                      <a16:creationId xmlns:a16="http://schemas.microsoft.com/office/drawing/2014/main" id="{87ECBC4A-20F4-42DD-253F-C224D4E95BF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510560" y="1469829"/>
                  <a:ext cx="1530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A0D93118-A99D-64C0-8380-E442EF4651C8}"/>
                    </a:ext>
                  </a:extLst>
                </p14:cNvPr>
                <p14:cNvContentPartPr/>
                <p14:nvPr/>
              </p14:nvContentPartPr>
              <p14:xfrm>
                <a:off x="7626480" y="1516269"/>
                <a:ext cx="100440" cy="135360"/>
              </p14:xfrm>
            </p:contentPart>
          </mc:Choice>
          <mc:Fallback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A0D93118-A99D-64C0-8380-E442EF4651C8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615680" y="1505469"/>
                  <a:ext cx="1216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6E78C712-DCF9-D9B2-E191-DEFECCD4A21C}"/>
                    </a:ext>
                  </a:extLst>
                </p14:cNvPr>
                <p14:cNvContentPartPr/>
                <p14:nvPr/>
              </p14:nvContentPartPr>
              <p14:xfrm>
                <a:off x="7765440" y="1543269"/>
                <a:ext cx="72720" cy="93240"/>
              </p14:xfrm>
            </p:contentPart>
          </mc:Choice>
          <mc:Fallback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6E78C712-DCF9-D9B2-E191-DEFECCD4A21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754640" y="1532829"/>
                  <a:ext cx="939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691" name="Input penna 690">
                  <a:extLst>
                    <a:ext uri="{FF2B5EF4-FFF2-40B4-BE49-F238E27FC236}">
                      <a16:creationId xmlns:a16="http://schemas.microsoft.com/office/drawing/2014/main" id="{3917C656-C07C-0821-D16E-4D1FB9233098}"/>
                    </a:ext>
                  </a:extLst>
                </p14:cNvPr>
                <p14:cNvContentPartPr/>
                <p14:nvPr/>
              </p14:nvContentPartPr>
              <p14:xfrm>
                <a:off x="8049120" y="1452189"/>
                <a:ext cx="54360" cy="1080"/>
              </p14:xfrm>
            </p:contentPart>
          </mc:Choice>
          <mc:Fallback>
            <p:pic>
              <p:nvPicPr>
                <p:cNvPr id="691" name="Input penna 690">
                  <a:extLst>
                    <a:ext uri="{FF2B5EF4-FFF2-40B4-BE49-F238E27FC236}">
                      <a16:creationId xmlns:a16="http://schemas.microsoft.com/office/drawing/2014/main" id="{3917C656-C07C-0821-D16E-4D1FB923309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038680" y="1441749"/>
                  <a:ext cx="756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692" name="Input penna 691">
                  <a:extLst>
                    <a:ext uri="{FF2B5EF4-FFF2-40B4-BE49-F238E27FC236}">
                      <a16:creationId xmlns:a16="http://schemas.microsoft.com/office/drawing/2014/main" id="{A6EACC1B-37BD-6A7B-B40A-5ED52C485E0E}"/>
                    </a:ext>
                  </a:extLst>
                </p14:cNvPr>
                <p14:cNvContentPartPr/>
                <p14:nvPr/>
              </p14:nvContentPartPr>
              <p14:xfrm>
                <a:off x="8120760" y="1413669"/>
                <a:ext cx="65160" cy="19800"/>
              </p14:xfrm>
            </p:contentPart>
          </mc:Choice>
          <mc:Fallback>
            <p:pic>
              <p:nvPicPr>
                <p:cNvPr id="692" name="Input penna 691">
                  <a:extLst>
                    <a:ext uri="{FF2B5EF4-FFF2-40B4-BE49-F238E27FC236}">
                      <a16:creationId xmlns:a16="http://schemas.microsoft.com/office/drawing/2014/main" id="{A6EACC1B-37BD-6A7B-B40A-5ED52C485E0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110320" y="1403229"/>
                  <a:ext cx="864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8C76BA98-880E-3085-8343-FFB552D34611}"/>
                    </a:ext>
                  </a:extLst>
                </p14:cNvPr>
                <p14:cNvContentPartPr/>
                <p14:nvPr/>
              </p14:nvContentPartPr>
              <p14:xfrm>
                <a:off x="8232000" y="1371549"/>
                <a:ext cx="40680" cy="22464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8C76BA98-880E-3085-8343-FFB552D3461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221200" y="1360749"/>
                  <a:ext cx="6192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E52CB040-BA6B-519D-2E2B-4818947F2767}"/>
                    </a:ext>
                  </a:extLst>
                </p14:cNvPr>
                <p14:cNvContentPartPr/>
                <p14:nvPr/>
              </p14:nvContentPartPr>
              <p14:xfrm>
                <a:off x="8259720" y="1425189"/>
                <a:ext cx="64440" cy="2736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E52CB040-BA6B-519D-2E2B-4818947F276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249280" y="1414389"/>
                  <a:ext cx="856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F22C340A-2364-B6F7-21BF-B0EF0ADFF940}"/>
                    </a:ext>
                  </a:extLst>
                </p14:cNvPr>
                <p14:cNvContentPartPr/>
                <p14:nvPr/>
              </p14:nvContentPartPr>
              <p14:xfrm>
                <a:off x="8288520" y="1497909"/>
                <a:ext cx="136800" cy="9576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F22C340A-2364-B6F7-21BF-B0EF0ADFF94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277720" y="1487109"/>
                  <a:ext cx="1580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EBF9383B-2140-C872-CF05-3B543C044F8A}"/>
                    </a:ext>
                  </a:extLst>
                </p14:cNvPr>
                <p14:cNvContentPartPr/>
                <p14:nvPr/>
              </p14:nvContentPartPr>
              <p14:xfrm>
                <a:off x="8397960" y="1537149"/>
                <a:ext cx="102240" cy="9864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EBF9383B-2140-C872-CF05-3B543C044F8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387160" y="1526709"/>
                  <a:ext cx="1234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17282096-E0F0-E126-9313-475B51CDE9D6}"/>
                    </a:ext>
                  </a:extLst>
                </p14:cNvPr>
                <p14:cNvContentPartPr/>
                <p14:nvPr/>
              </p14:nvContentPartPr>
              <p14:xfrm>
                <a:off x="8570400" y="1408269"/>
                <a:ext cx="39240" cy="19476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17282096-E0F0-E126-9313-475B51CDE9D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559960" y="1397829"/>
                  <a:ext cx="604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BB3E93A9-6856-3C1F-EF10-BDEA43565738}"/>
                    </a:ext>
                  </a:extLst>
                </p14:cNvPr>
                <p14:cNvContentPartPr/>
                <p14:nvPr/>
              </p14:nvContentPartPr>
              <p14:xfrm>
                <a:off x="8599920" y="1564509"/>
                <a:ext cx="7920" cy="48600"/>
              </p14:xfrm>
            </p:contentPart>
          </mc:Choice>
          <mc:Fallback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BB3E93A9-6856-3C1F-EF10-BDEA4356573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589480" y="1553709"/>
                  <a:ext cx="291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E841AE75-03DC-CC79-27CD-5FBF8150A561}"/>
                    </a:ext>
                  </a:extLst>
                </p14:cNvPr>
                <p14:cNvContentPartPr/>
                <p14:nvPr/>
              </p14:nvContentPartPr>
              <p14:xfrm>
                <a:off x="8731320" y="1370829"/>
                <a:ext cx="33120" cy="179280"/>
              </p14:xfrm>
            </p:contentPart>
          </mc:Choice>
          <mc:Fallback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E841AE75-03DC-CC79-27CD-5FBF8150A56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720880" y="1360029"/>
                  <a:ext cx="543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32AA8EB7-E7CA-B744-D2BF-AC1AABEA48D1}"/>
                    </a:ext>
                  </a:extLst>
                </p14:cNvPr>
                <p14:cNvContentPartPr/>
                <p14:nvPr/>
              </p14:nvContentPartPr>
              <p14:xfrm>
                <a:off x="8804760" y="1482789"/>
                <a:ext cx="33120" cy="94320"/>
              </p14:xfrm>
            </p:contentPart>
          </mc:Choice>
          <mc:Fallback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32AA8EB7-E7CA-B744-D2BF-AC1AABEA48D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793960" y="1472349"/>
                  <a:ext cx="543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9A7A8CD1-66BA-AE48-7CB9-557C4B6C1743}"/>
                    </a:ext>
                  </a:extLst>
                </p14:cNvPr>
                <p14:cNvContentPartPr/>
                <p14:nvPr/>
              </p14:nvContentPartPr>
              <p14:xfrm>
                <a:off x="8894040" y="1496829"/>
                <a:ext cx="50760" cy="7308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9A7A8CD1-66BA-AE48-7CB9-557C4B6C174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883240" y="1486389"/>
                  <a:ext cx="72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1084264F-0E31-603C-C361-C91C87BA2007}"/>
                    </a:ext>
                  </a:extLst>
                </p14:cNvPr>
                <p14:cNvContentPartPr/>
                <p14:nvPr/>
              </p14:nvContentPartPr>
              <p14:xfrm>
                <a:off x="8973960" y="1516269"/>
                <a:ext cx="60120" cy="8460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1084264F-0E31-603C-C361-C91C87BA200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963520" y="1505469"/>
                  <a:ext cx="813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93882ADF-62A1-3BEC-FA8A-52904737C7A6}"/>
                    </a:ext>
                  </a:extLst>
                </p14:cNvPr>
                <p14:cNvContentPartPr/>
                <p14:nvPr/>
              </p14:nvContentPartPr>
              <p14:xfrm>
                <a:off x="9136680" y="1397109"/>
                <a:ext cx="3600" cy="12600"/>
              </p14:xfrm>
            </p:contentPart>
          </mc:Choice>
          <mc:Fallback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93882ADF-62A1-3BEC-FA8A-52904737C7A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125880" y="1386309"/>
                  <a:ext cx="248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B639246F-9576-EE7E-7B18-65AFEC81B8E5}"/>
                    </a:ext>
                  </a:extLst>
                </p14:cNvPr>
                <p14:cNvContentPartPr/>
                <p14:nvPr/>
              </p14:nvContentPartPr>
              <p14:xfrm>
                <a:off x="9139920" y="1397109"/>
                <a:ext cx="360" cy="360"/>
              </p14:xfrm>
            </p:contentPart>
          </mc:Choice>
          <mc:Fallback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B639246F-9576-EE7E-7B18-65AFEC81B8E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129120" y="138630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18835A6F-7CDF-BD13-E0F8-BEAC59FCA722}"/>
                    </a:ext>
                  </a:extLst>
                </p14:cNvPr>
                <p14:cNvContentPartPr/>
                <p14:nvPr/>
              </p14:nvContentPartPr>
              <p14:xfrm>
                <a:off x="9139920" y="1397109"/>
                <a:ext cx="360" cy="36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18835A6F-7CDF-BD13-E0F8-BEAC59FCA72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129120" y="138630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8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7" name="Screenshot 2024-10-22 alle 11.13.26.png" descr="Screenshot 2024-10-22 alle 11.13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076" y="1338143"/>
            <a:ext cx="8881848" cy="34984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F7BA39E7-3733-7934-10C7-2489C4E5BC9C}"/>
              </a:ext>
            </a:extLst>
          </p:cNvPr>
          <p:cNvGrpSpPr/>
          <p:nvPr/>
        </p:nvGrpSpPr>
        <p:grpSpPr>
          <a:xfrm>
            <a:off x="6711977" y="2436686"/>
            <a:ext cx="455040" cy="701640"/>
            <a:chOff x="6711977" y="2436686"/>
            <a:chExt cx="455040" cy="70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F8A1632-E41A-71AA-7423-998EBB6F6D4E}"/>
                    </a:ext>
                  </a:extLst>
                </p14:cNvPr>
                <p14:cNvContentPartPr/>
                <p14:nvPr/>
              </p14:nvContentPartPr>
              <p14:xfrm>
                <a:off x="6711977" y="2446406"/>
                <a:ext cx="252000" cy="3358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F8A1632-E41A-71AA-7423-998EBB6F6D4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01177" y="2435606"/>
                  <a:ext cx="27324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141BA65-3466-9030-A751-85ABE033B8B6}"/>
                    </a:ext>
                  </a:extLst>
                </p14:cNvPr>
                <p14:cNvContentPartPr/>
                <p14:nvPr/>
              </p14:nvContentPartPr>
              <p14:xfrm>
                <a:off x="6747977" y="2651606"/>
                <a:ext cx="131760" cy="72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141BA65-3466-9030-A751-85ABE033B8B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37537" y="2640806"/>
                  <a:ext cx="153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EF41E7F-5C57-DBD3-C3A5-1DBF942A3BB2}"/>
                    </a:ext>
                  </a:extLst>
                </p14:cNvPr>
                <p14:cNvContentPartPr/>
                <p14:nvPr/>
              </p14:nvContentPartPr>
              <p14:xfrm>
                <a:off x="7043897" y="2436686"/>
                <a:ext cx="37440" cy="327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EF41E7F-5C57-DBD3-C3A5-1DBF942A3BB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33097" y="2426246"/>
                  <a:ext cx="5868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384C18B-0A5D-E086-6C81-40C400936378}"/>
                    </a:ext>
                  </a:extLst>
                </p14:cNvPr>
                <p14:cNvContentPartPr/>
                <p14:nvPr/>
              </p14:nvContentPartPr>
              <p14:xfrm>
                <a:off x="7042097" y="2631446"/>
                <a:ext cx="124920" cy="7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384C18B-0A5D-E086-6C81-40C40093637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031297" y="2620646"/>
                  <a:ext cx="146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10C1E1E-319B-B588-30A8-B8580A6EC8D4}"/>
                    </a:ext>
                  </a:extLst>
                </p14:cNvPr>
                <p14:cNvContentPartPr/>
                <p14:nvPr/>
              </p14:nvContentPartPr>
              <p14:xfrm>
                <a:off x="6825737" y="2869766"/>
                <a:ext cx="275760" cy="268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10C1E1E-319B-B588-30A8-B8580A6EC8D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14937" y="2858966"/>
                  <a:ext cx="297000" cy="28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8562351-7D73-E18D-EF5B-7111AAD3E4FA}"/>
              </a:ext>
            </a:extLst>
          </p:cNvPr>
          <p:cNvGrpSpPr/>
          <p:nvPr/>
        </p:nvGrpSpPr>
        <p:grpSpPr>
          <a:xfrm>
            <a:off x="7440617" y="2471966"/>
            <a:ext cx="303480" cy="574920"/>
            <a:chOff x="7440617" y="2471966"/>
            <a:chExt cx="303480" cy="57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4A51987-9999-3F41-CF8C-6DDDC681C547}"/>
                    </a:ext>
                  </a:extLst>
                </p14:cNvPr>
                <p14:cNvContentPartPr/>
                <p14:nvPr/>
              </p14:nvContentPartPr>
              <p14:xfrm>
                <a:off x="7440617" y="2482406"/>
                <a:ext cx="152640" cy="230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4A51987-9999-3F41-CF8C-6DDDC681C54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29817" y="2471606"/>
                  <a:ext cx="1738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54728CF-8321-9B97-C6DF-B72AD9B85A9C}"/>
                    </a:ext>
                  </a:extLst>
                </p14:cNvPr>
                <p14:cNvContentPartPr/>
                <p14:nvPr/>
              </p14:nvContentPartPr>
              <p14:xfrm>
                <a:off x="7629257" y="2471966"/>
                <a:ext cx="4680" cy="238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54728CF-8321-9B97-C6DF-B72AD9B85A9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618457" y="2461166"/>
                  <a:ext cx="259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AACA8DA-61C8-764D-F0E4-05CB9C8B0EDE}"/>
                    </a:ext>
                  </a:extLst>
                </p14:cNvPr>
                <p14:cNvContentPartPr/>
                <p14:nvPr/>
              </p14:nvContentPartPr>
              <p14:xfrm>
                <a:off x="7654457" y="2599766"/>
                <a:ext cx="89640" cy="9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AACA8DA-61C8-764D-F0E4-05CB9C8B0ED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43657" y="2588966"/>
                  <a:ext cx="110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6E152D7-44B0-B7F6-6BED-80513E3D3ABA}"/>
                    </a:ext>
                  </a:extLst>
                </p14:cNvPr>
                <p14:cNvContentPartPr/>
                <p14:nvPr/>
              </p14:nvContentPartPr>
              <p14:xfrm>
                <a:off x="7492817" y="2813606"/>
                <a:ext cx="172080" cy="2332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6E152D7-44B0-B7F6-6BED-80513E3D3AB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482017" y="2802806"/>
                  <a:ext cx="193320" cy="25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E442B178-5287-6D17-2FC8-107E5E6DFDEA}"/>
                  </a:ext>
                </a:extLst>
              </p14:cNvPr>
              <p14:cNvContentPartPr/>
              <p14:nvPr/>
            </p14:nvContentPartPr>
            <p14:xfrm>
              <a:off x="1549937" y="1265966"/>
              <a:ext cx="829080" cy="90288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E442B178-5287-6D17-2FC8-107E5E6DFDE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539137" y="1255166"/>
                <a:ext cx="850320" cy="9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216C7125-6D7B-8ED6-755F-49F1D01F82D4}"/>
                  </a:ext>
                </a:extLst>
              </p14:cNvPr>
              <p14:cNvContentPartPr/>
              <p14:nvPr/>
            </p14:nvContentPartPr>
            <p14:xfrm>
              <a:off x="3201617" y="2195846"/>
              <a:ext cx="535320" cy="54972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216C7125-6D7B-8ED6-755F-49F1D01F82D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90817" y="2185046"/>
                <a:ext cx="556560" cy="57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6CCF693A-723D-A6F3-3795-9502A7A5EF0B}"/>
              </a:ext>
            </a:extLst>
          </p:cNvPr>
          <p:cNvGrpSpPr/>
          <p:nvPr/>
        </p:nvGrpSpPr>
        <p:grpSpPr>
          <a:xfrm>
            <a:off x="6754817" y="3386726"/>
            <a:ext cx="572400" cy="352800"/>
            <a:chOff x="6754817" y="3386726"/>
            <a:chExt cx="572400" cy="35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186AEA7-A297-A236-191D-E60A881CF768}"/>
                    </a:ext>
                  </a:extLst>
                </p14:cNvPr>
                <p14:cNvContentPartPr/>
                <p14:nvPr/>
              </p14:nvContentPartPr>
              <p14:xfrm>
                <a:off x="6754817" y="3388526"/>
                <a:ext cx="32400" cy="351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186AEA7-A297-A236-191D-E60A881CF76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44377" y="3377726"/>
                  <a:ext cx="5364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E8EF743-5D6F-1D6B-F408-7FAE04165147}"/>
                    </a:ext>
                  </a:extLst>
                </p14:cNvPr>
                <p14:cNvContentPartPr/>
                <p14:nvPr/>
              </p14:nvContentPartPr>
              <p14:xfrm>
                <a:off x="6781817" y="3530366"/>
                <a:ext cx="95400" cy="810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E8EF743-5D6F-1D6B-F408-7FAE0416514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71377" y="3519926"/>
                  <a:ext cx="1166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D77FB2E-B36B-6588-6BB1-14799971F968}"/>
                    </a:ext>
                  </a:extLst>
                </p14:cNvPr>
                <p14:cNvContentPartPr/>
                <p14:nvPr/>
              </p14:nvContentPartPr>
              <p14:xfrm>
                <a:off x="6815657" y="3419126"/>
                <a:ext cx="136080" cy="70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D77FB2E-B36B-6588-6BB1-14799971F96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804857" y="3408686"/>
                  <a:ext cx="1573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C0E8548-C0A1-6593-553D-A88B2C3CEC42}"/>
                    </a:ext>
                  </a:extLst>
                </p14:cNvPr>
                <p14:cNvContentPartPr/>
                <p14:nvPr/>
              </p14:nvContentPartPr>
              <p14:xfrm>
                <a:off x="6958577" y="3405086"/>
                <a:ext cx="136800" cy="2473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C0E8548-C0A1-6593-553D-A88B2C3CEC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948137" y="3394646"/>
                  <a:ext cx="15804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2B24D44-18B6-16BA-B998-0161208E1AD7}"/>
                    </a:ext>
                  </a:extLst>
                </p14:cNvPr>
                <p14:cNvContentPartPr/>
                <p14:nvPr/>
              </p14:nvContentPartPr>
              <p14:xfrm>
                <a:off x="6992417" y="3500846"/>
                <a:ext cx="131760" cy="273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2B24D44-18B6-16BA-B998-0161208E1AD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81617" y="3490046"/>
                  <a:ext cx="1530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6F871B5-E41F-D5E5-185F-116AEFDE4466}"/>
                    </a:ext>
                  </a:extLst>
                </p14:cNvPr>
                <p14:cNvContentPartPr/>
                <p14:nvPr/>
              </p14:nvContentPartPr>
              <p14:xfrm>
                <a:off x="7171697" y="3386726"/>
                <a:ext cx="155520" cy="2386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6F871B5-E41F-D5E5-185F-116AEFDE446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61257" y="3376286"/>
                  <a:ext cx="176760" cy="25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B8354BA4-52CA-65D4-8E23-6F9EAC3EA003}"/>
              </a:ext>
            </a:extLst>
          </p:cNvPr>
          <p:cNvGrpSpPr/>
          <p:nvPr/>
        </p:nvGrpSpPr>
        <p:grpSpPr>
          <a:xfrm>
            <a:off x="7641857" y="3337766"/>
            <a:ext cx="612360" cy="337680"/>
            <a:chOff x="7641857" y="3337766"/>
            <a:chExt cx="612360" cy="33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72C660E-F5A1-BAC3-2ABC-5DCFDD428DD6}"/>
                    </a:ext>
                  </a:extLst>
                </p14:cNvPr>
                <p14:cNvContentPartPr/>
                <p14:nvPr/>
              </p14:nvContentPartPr>
              <p14:xfrm>
                <a:off x="7641857" y="3400766"/>
                <a:ext cx="255600" cy="2746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72C660E-F5A1-BAC3-2ABC-5DCFDD428DD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631057" y="3389966"/>
                  <a:ext cx="2768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6DB046A-4F9B-9F23-ED22-6DAE82C80105}"/>
                    </a:ext>
                  </a:extLst>
                </p14:cNvPr>
                <p14:cNvContentPartPr/>
                <p14:nvPr/>
              </p14:nvContentPartPr>
              <p14:xfrm>
                <a:off x="7899617" y="3337766"/>
                <a:ext cx="155520" cy="2869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6DB046A-4F9B-9F23-ED22-6DAE82C8010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888817" y="3326966"/>
                  <a:ext cx="17676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6AD3D5C-F080-2B41-74CF-C836750DE94A}"/>
                    </a:ext>
                  </a:extLst>
                </p14:cNvPr>
                <p14:cNvContentPartPr/>
                <p14:nvPr/>
              </p14:nvContentPartPr>
              <p14:xfrm>
                <a:off x="7959377" y="3475286"/>
                <a:ext cx="146880" cy="223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6AD3D5C-F080-2B41-74CF-C836750DE94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48577" y="3464486"/>
                  <a:ext cx="1681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6919925-2785-79D7-5F7D-09880200C50C}"/>
                    </a:ext>
                  </a:extLst>
                </p14:cNvPr>
                <p14:cNvContentPartPr/>
                <p14:nvPr/>
              </p14:nvContentPartPr>
              <p14:xfrm>
                <a:off x="8151977" y="3408686"/>
                <a:ext cx="102240" cy="205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6919925-2785-79D7-5F7D-09880200C5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41537" y="3397886"/>
                  <a:ext cx="12348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A9A025C9-141E-C736-71EB-7D3AC3EB64FF}"/>
              </a:ext>
            </a:extLst>
          </p:cNvPr>
          <p:cNvGrpSpPr/>
          <p:nvPr/>
        </p:nvGrpSpPr>
        <p:grpSpPr>
          <a:xfrm>
            <a:off x="7191137" y="3889646"/>
            <a:ext cx="355680" cy="214200"/>
            <a:chOff x="7191137" y="3889646"/>
            <a:chExt cx="35568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7BB979D-D967-428E-F00A-EDE130067151}"/>
                    </a:ext>
                  </a:extLst>
                </p14:cNvPr>
                <p14:cNvContentPartPr/>
                <p14:nvPr/>
              </p14:nvContentPartPr>
              <p14:xfrm>
                <a:off x="7191137" y="3900446"/>
                <a:ext cx="141120" cy="194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7BB979D-D967-428E-F00A-EDE13006715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80697" y="3889646"/>
                  <a:ext cx="1623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865F06A-5BBF-48F6-DE14-61D32156A900}"/>
                    </a:ext>
                  </a:extLst>
                </p14:cNvPr>
                <p14:cNvContentPartPr/>
                <p14:nvPr/>
              </p14:nvContentPartPr>
              <p14:xfrm>
                <a:off x="7365377" y="3889646"/>
                <a:ext cx="181440" cy="2142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865F06A-5BBF-48F6-DE14-61D32156A90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54937" y="3879206"/>
                  <a:ext cx="20268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0CF4FAFE-AA9D-16D1-DBB0-4D6C88CDD532}"/>
              </a:ext>
            </a:extLst>
          </p:cNvPr>
          <p:cNvGrpSpPr/>
          <p:nvPr/>
        </p:nvGrpSpPr>
        <p:grpSpPr>
          <a:xfrm>
            <a:off x="7724297" y="1376486"/>
            <a:ext cx="2949120" cy="941040"/>
            <a:chOff x="7724297" y="1376486"/>
            <a:chExt cx="2949120" cy="94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12E4C8D-86FB-8DBD-3ACA-2579CB2FF66F}"/>
                    </a:ext>
                  </a:extLst>
                </p14:cNvPr>
                <p14:cNvContentPartPr/>
                <p14:nvPr/>
              </p14:nvContentPartPr>
              <p14:xfrm>
                <a:off x="7724297" y="2051126"/>
                <a:ext cx="2949120" cy="266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12E4C8D-86FB-8DBD-3ACA-2579CB2FF66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713497" y="2040686"/>
                  <a:ext cx="297036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08F8309-40D0-CA87-A579-07FF344F6151}"/>
                    </a:ext>
                  </a:extLst>
                </p14:cNvPr>
                <p14:cNvContentPartPr/>
                <p14:nvPr/>
              </p14:nvContentPartPr>
              <p14:xfrm>
                <a:off x="7756337" y="1376486"/>
                <a:ext cx="2553120" cy="940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08F8309-40D0-CA87-A579-07FF344F615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745537" y="1365686"/>
                  <a:ext cx="2574360" cy="9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AB9ED66F-BFD5-D8F6-75BB-993BFCEF50D7}"/>
              </a:ext>
            </a:extLst>
          </p:cNvPr>
          <p:cNvGrpSpPr/>
          <p:nvPr/>
        </p:nvGrpSpPr>
        <p:grpSpPr>
          <a:xfrm>
            <a:off x="8347457" y="2666366"/>
            <a:ext cx="250560" cy="121320"/>
            <a:chOff x="8347457" y="2666366"/>
            <a:chExt cx="250560" cy="12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73517DD4-00A4-A459-5E68-33119DB49E7D}"/>
                    </a:ext>
                  </a:extLst>
                </p14:cNvPr>
                <p14:cNvContentPartPr/>
                <p14:nvPr/>
              </p14:nvContentPartPr>
              <p14:xfrm>
                <a:off x="8347457" y="2687246"/>
                <a:ext cx="216000" cy="37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73517DD4-00A4-A459-5E68-33119DB49E7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37017" y="2676806"/>
                  <a:ext cx="237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18531EA-481E-E4F0-29EF-72B00C2863D0}"/>
                    </a:ext>
                  </a:extLst>
                </p14:cNvPr>
                <p14:cNvContentPartPr/>
                <p14:nvPr/>
              </p14:nvContentPartPr>
              <p14:xfrm>
                <a:off x="8551217" y="2666366"/>
                <a:ext cx="46800" cy="121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18531EA-481E-E4F0-29EF-72B00C2863D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540777" y="2655926"/>
                  <a:ext cx="68040" cy="14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75685E52-8810-C17B-40C9-CC93161FAB9B}"/>
              </a:ext>
            </a:extLst>
          </p:cNvPr>
          <p:cNvGrpSpPr/>
          <p:nvPr/>
        </p:nvGrpSpPr>
        <p:grpSpPr>
          <a:xfrm>
            <a:off x="9104537" y="2433086"/>
            <a:ext cx="771120" cy="622080"/>
            <a:chOff x="9104537" y="2433086"/>
            <a:chExt cx="771120" cy="62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97830C1-5007-0480-8447-C02FE90E2CC7}"/>
                    </a:ext>
                  </a:extLst>
                </p14:cNvPr>
                <p14:cNvContentPartPr/>
                <p14:nvPr/>
              </p14:nvContentPartPr>
              <p14:xfrm>
                <a:off x="9104537" y="2433086"/>
                <a:ext cx="209160" cy="3394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97830C1-5007-0480-8447-C02FE90E2CC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094097" y="2422646"/>
                  <a:ext cx="2304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5C8A8FC-DF7E-B7B8-88BC-7A36193057DA}"/>
                    </a:ext>
                  </a:extLst>
                </p14:cNvPr>
                <p14:cNvContentPartPr/>
                <p14:nvPr/>
              </p14:nvContentPartPr>
              <p14:xfrm>
                <a:off x="9113177" y="2660966"/>
                <a:ext cx="202320" cy="39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5C8A8FC-DF7E-B7B8-88BC-7A36193057D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102377" y="2650526"/>
                  <a:ext cx="223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991AAB0-4741-012A-65A5-3FED19DD25E3}"/>
                    </a:ext>
                  </a:extLst>
                </p14:cNvPr>
                <p14:cNvContentPartPr/>
                <p14:nvPr/>
              </p14:nvContentPartPr>
              <p14:xfrm>
                <a:off x="9396137" y="2491046"/>
                <a:ext cx="55080" cy="2649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991AAB0-4741-012A-65A5-3FED19DD25E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385337" y="2480606"/>
                  <a:ext cx="763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C19099D-1F37-0A5F-B5B0-57387792F336}"/>
                    </a:ext>
                  </a:extLst>
                </p14:cNvPr>
                <p14:cNvContentPartPr/>
                <p14:nvPr/>
              </p14:nvContentPartPr>
              <p14:xfrm>
                <a:off x="9406217" y="2668166"/>
                <a:ext cx="90360" cy="241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C19099D-1F37-0A5F-B5B0-57387792F3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395417" y="2657366"/>
                  <a:ext cx="1116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F12E8A46-48D5-4341-5EC1-FD386FE7B0AF}"/>
                    </a:ext>
                  </a:extLst>
                </p14:cNvPr>
                <p14:cNvContentPartPr/>
                <p14:nvPr/>
              </p14:nvContentPartPr>
              <p14:xfrm>
                <a:off x="9239537" y="2868686"/>
                <a:ext cx="204120" cy="1396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F12E8A46-48D5-4341-5EC1-FD386FE7B0A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228737" y="2858246"/>
                  <a:ext cx="2253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30BE37F8-D2FB-C208-D805-4F7201B45A0C}"/>
                    </a:ext>
                  </a:extLst>
                </p14:cNvPr>
                <p14:cNvContentPartPr/>
                <p14:nvPr/>
              </p14:nvContentPartPr>
              <p14:xfrm>
                <a:off x="9552017" y="2568086"/>
                <a:ext cx="168840" cy="2404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30BE37F8-D2FB-C208-D805-4F7201B45A0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541217" y="2557646"/>
                  <a:ext cx="1900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C916200-546E-EF54-22C0-F79583F06734}"/>
                    </a:ext>
                  </a:extLst>
                </p14:cNvPr>
                <p14:cNvContentPartPr/>
                <p14:nvPr/>
              </p14:nvContentPartPr>
              <p14:xfrm>
                <a:off x="9743897" y="2574206"/>
                <a:ext cx="29880" cy="2361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C916200-546E-EF54-22C0-F79583F0673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733097" y="2563766"/>
                  <a:ext cx="511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D8ED1113-0198-B65F-AAA8-2A42D489EFCF}"/>
                    </a:ext>
                  </a:extLst>
                </p14:cNvPr>
                <p14:cNvContentPartPr/>
                <p14:nvPr/>
              </p14:nvContentPartPr>
              <p14:xfrm>
                <a:off x="9753977" y="2718206"/>
                <a:ext cx="121680" cy="223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D8ED1113-0198-B65F-AAA8-2A42D489EFC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743537" y="2707406"/>
                  <a:ext cx="1429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1F0B3A3-5B24-D2B6-97E7-2F50C75933D8}"/>
                    </a:ext>
                  </a:extLst>
                </p14:cNvPr>
                <p14:cNvContentPartPr/>
                <p14:nvPr/>
              </p14:nvContentPartPr>
              <p14:xfrm>
                <a:off x="9602417" y="2875886"/>
                <a:ext cx="150120" cy="1792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1F0B3A3-5B24-D2B6-97E7-2F50C75933D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591617" y="2865086"/>
                  <a:ext cx="17136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C6D10E72-8A41-880E-0125-21468E74BAE5}"/>
              </a:ext>
            </a:extLst>
          </p:cNvPr>
          <p:cNvGrpSpPr/>
          <p:nvPr/>
        </p:nvGrpSpPr>
        <p:grpSpPr>
          <a:xfrm>
            <a:off x="1370657" y="882926"/>
            <a:ext cx="581400" cy="278280"/>
            <a:chOff x="1370657" y="882926"/>
            <a:chExt cx="581400" cy="27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6563B67-BC41-B1B4-37B0-05A440FBAEA9}"/>
                    </a:ext>
                  </a:extLst>
                </p14:cNvPr>
                <p14:cNvContentPartPr/>
                <p14:nvPr/>
              </p14:nvContentPartPr>
              <p14:xfrm>
                <a:off x="1370657" y="882926"/>
                <a:ext cx="138600" cy="2782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6563B67-BC41-B1B4-37B0-05A440FBAEA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359857" y="872486"/>
                  <a:ext cx="15984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ACB18B1-1687-787E-0578-844338546B23}"/>
                    </a:ext>
                  </a:extLst>
                </p14:cNvPr>
                <p14:cNvContentPartPr/>
                <p14:nvPr/>
              </p14:nvContentPartPr>
              <p14:xfrm>
                <a:off x="1532297" y="979406"/>
                <a:ext cx="131040" cy="1238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ACB18B1-1687-787E-0578-844338546B2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521857" y="968606"/>
                  <a:ext cx="152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C40DB7FB-5B5F-97DB-3A73-5890D7551245}"/>
                    </a:ext>
                  </a:extLst>
                </p14:cNvPr>
                <p14:cNvContentPartPr/>
                <p14:nvPr/>
              </p14:nvContentPartPr>
              <p14:xfrm>
                <a:off x="1698977" y="898766"/>
                <a:ext cx="94680" cy="2361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C40DB7FB-5B5F-97DB-3A73-5890D755124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688537" y="887966"/>
                  <a:ext cx="1159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17C6A75-57D2-96BF-61AA-19A50617C0CB}"/>
                    </a:ext>
                  </a:extLst>
                </p14:cNvPr>
                <p14:cNvContentPartPr/>
                <p14:nvPr/>
              </p14:nvContentPartPr>
              <p14:xfrm>
                <a:off x="1832897" y="910286"/>
                <a:ext cx="119160" cy="141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17C6A75-57D2-96BF-61AA-19A50617C0C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22457" y="899486"/>
                  <a:ext cx="140400" cy="162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3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3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6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6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6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90" name="Screenshot 2024-10-22 alle 11.13.46.png" descr="Screenshot 2024-10-22 alle 11.13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399" y="1442631"/>
            <a:ext cx="8377202" cy="32894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5614D400-01B4-9D05-FB4F-C469C7DD2BCD}"/>
              </a:ext>
            </a:extLst>
          </p:cNvPr>
          <p:cNvGrpSpPr/>
          <p:nvPr/>
        </p:nvGrpSpPr>
        <p:grpSpPr>
          <a:xfrm>
            <a:off x="1130897" y="877886"/>
            <a:ext cx="1276920" cy="1443240"/>
            <a:chOff x="1130897" y="877886"/>
            <a:chExt cx="1276920" cy="144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EE1092B-EE62-1CDB-8103-52F131C96C32}"/>
                    </a:ext>
                  </a:extLst>
                </p14:cNvPr>
                <p14:cNvContentPartPr/>
                <p14:nvPr/>
              </p14:nvContentPartPr>
              <p14:xfrm>
                <a:off x="1539857" y="1475486"/>
                <a:ext cx="867960" cy="8456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EE1092B-EE62-1CDB-8103-52F131C96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29417" y="1464686"/>
                  <a:ext cx="889200" cy="86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53507F3-362B-AB36-6E42-410745854C01}"/>
                    </a:ext>
                  </a:extLst>
                </p14:cNvPr>
                <p14:cNvContentPartPr/>
                <p14:nvPr/>
              </p14:nvContentPartPr>
              <p14:xfrm>
                <a:off x="1130897" y="877886"/>
                <a:ext cx="518400" cy="6192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53507F3-362B-AB36-6E42-410745854C0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20457" y="867086"/>
                  <a:ext cx="539640" cy="64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E64D1D65-4FBC-B1BF-B3F9-EF36FB78846C}"/>
              </a:ext>
            </a:extLst>
          </p:cNvPr>
          <p:cNvGrpSpPr/>
          <p:nvPr/>
        </p:nvGrpSpPr>
        <p:grpSpPr>
          <a:xfrm>
            <a:off x="2013977" y="676286"/>
            <a:ext cx="696240" cy="587880"/>
            <a:chOff x="2013977" y="676286"/>
            <a:chExt cx="696240" cy="58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6FE5064-2E5F-388E-59F2-51B170EDC595}"/>
                    </a:ext>
                  </a:extLst>
                </p14:cNvPr>
                <p14:cNvContentPartPr/>
                <p14:nvPr/>
              </p14:nvContentPartPr>
              <p14:xfrm>
                <a:off x="2073017" y="891566"/>
                <a:ext cx="18000" cy="3387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6FE5064-2E5F-388E-59F2-51B170EDC59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62577" y="881126"/>
                  <a:ext cx="392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0BEEEBC-5C28-2BD5-86B0-27DA20B9CCFF}"/>
                    </a:ext>
                  </a:extLst>
                </p14:cNvPr>
                <p14:cNvContentPartPr/>
                <p14:nvPr/>
              </p14:nvContentPartPr>
              <p14:xfrm>
                <a:off x="2013977" y="1028366"/>
                <a:ext cx="253080" cy="55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0BEEEBC-5C28-2BD5-86B0-27DA20B9CCF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03537" y="1017926"/>
                  <a:ext cx="274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BC5B4CC-AF7D-329B-D089-01085C827049}"/>
                    </a:ext>
                  </a:extLst>
                </p14:cNvPr>
                <p14:cNvContentPartPr/>
                <p14:nvPr/>
              </p14:nvContentPartPr>
              <p14:xfrm>
                <a:off x="2535257" y="747926"/>
                <a:ext cx="23760" cy="228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BC5B4CC-AF7D-329B-D089-01085C8270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24817" y="737486"/>
                  <a:ext cx="450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ED434BA-15BC-A129-F963-9C5EFE157F6E}"/>
                    </a:ext>
                  </a:extLst>
                </p14:cNvPr>
                <p14:cNvContentPartPr/>
                <p14:nvPr/>
              </p14:nvContentPartPr>
              <p14:xfrm>
                <a:off x="2487377" y="1076606"/>
                <a:ext cx="14760" cy="248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ED434BA-15BC-A129-F963-9C5EFE157F6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76937" y="1066166"/>
                  <a:ext cx="360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A0D7C56-FA8C-E0F9-AC4C-3FF94D54F5CF}"/>
                    </a:ext>
                  </a:extLst>
                </p14:cNvPr>
                <p14:cNvContentPartPr/>
                <p14:nvPr/>
              </p14:nvContentPartPr>
              <p14:xfrm>
                <a:off x="2367857" y="676286"/>
                <a:ext cx="342360" cy="587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A0D7C56-FA8C-E0F9-AC4C-3FF94D54F5C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357057" y="665486"/>
                  <a:ext cx="363600" cy="60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3EA93E26-9CA5-5167-8566-B8B4B2CE7129}"/>
                  </a:ext>
                </a:extLst>
              </p14:cNvPr>
              <p14:cNvContentPartPr/>
              <p14:nvPr/>
            </p14:nvContentPartPr>
            <p14:xfrm>
              <a:off x="6481217" y="2623526"/>
              <a:ext cx="294120" cy="417960"/>
            </p14:xfrm>
          </p:contentPart>
        </mc:Choice>
        <mc:Fallback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3EA93E26-9CA5-5167-8566-B8B4B2CE712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70417" y="2612726"/>
                <a:ext cx="315360" cy="43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FA6EDF74-A320-1891-D0CA-C5FA6864B9D7}"/>
                  </a:ext>
                </a:extLst>
              </p14:cNvPr>
              <p14:cNvContentPartPr/>
              <p14:nvPr/>
            </p14:nvContentPartPr>
            <p14:xfrm>
              <a:off x="6828257" y="2650526"/>
              <a:ext cx="20520" cy="289440"/>
            </p14:xfrm>
          </p:contentPart>
        </mc:Choice>
        <mc:Fallback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FA6EDF74-A320-1891-D0CA-C5FA6864B9D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817457" y="2640086"/>
                <a:ext cx="41760" cy="31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240FCD72-1D6C-8C94-9B94-91AB652F341B}"/>
                  </a:ext>
                </a:extLst>
              </p14:cNvPr>
              <p14:cNvContentPartPr/>
              <p14:nvPr/>
            </p14:nvContentPartPr>
            <p14:xfrm>
              <a:off x="6853457" y="2815406"/>
              <a:ext cx="50040" cy="12600"/>
            </p14:xfrm>
          </p:contentPart>
        </mc:Choice>
        <mc:Fallback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240FCD72-1D6C-8C94-9B94-91AB652F341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842657" y="2804606"/>
                <a:ext cx="7128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69E62615-58D9-A668-BED9-DC9F4E2FBBBB}"/>
                  </a:ext>
                </a:extLst>
              </p14:cNvPr>
              <p14:cNvContentPartPr/>
              <p14:nvPr/>
            </p14:nvContentPartPr>
            <p14:xfrm>
              <a:off x="6618377" y="3098366"/>
              <a:ext cx="248760" cy="16200"/>
            </p14:xfrm>
          </p:contentPart>
        </mc:Choice>
        <mc:Fallback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69E62615-58D9-A668-BED9-DC9F4E2FBBB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607937" y="3087926"/>
                <a:ext cx="2700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4944C83D-BBE7-3A08-5612-A8D0082EBA92}"/>
                  </a:ext>
                </a:extLst>
              </p14:cNvPr>
              <p14:cNvContentPartPr/>
              <p14:nvPr/>
            </p14:nvContentPartPr>
            <p14:xfrm>
              <a:off x="6664097" y="3113126"/>
              <a:ext cx="135000" cy="19152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4944C83D-BBE7-3A08-5612-A8D0082EBA9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653297" y="3102686"/>
                <a:ext cx="15624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0686BD22-6EA2-2082-174A-DCB22F4C39D7}"/>
                  </a:ext>
                </a:extLst>
              </p14:cNvPr>
              <p14:cNvContentPartPr/>
              <p14:nvPr/>
            </p14:nvContentPartPr>
            <p14:xfrm>
              <a:off x="6680657" y="3189446"/>
              <a:ext cx="104040" cy="36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0686BD22-6EA2-2082-174A-DCB22F4C39D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670217" y="3179006"/>
                <a:ext cx="12528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FC82D07F-945F-DCD1-7605-26B898D4AA86}"/>
                  </a:ext>
                </a:extLst>
              </p14:cNvPr>
              <p14:cNvContentPartPr/>
              <p14:nvPr/>
            </p14:nvContentPartPr>
            <p14:xfrm>
              <a:off x="7041377" y="2712806"/>
              <a:ext cx="211680" cy="28332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FC82D07F-945F-DCD1-7605-26B898D4AA8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030577" y="2702366"/>
                <a:ext cx="23292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2D0DF42-DAF4-3FB2-B5BC-DFBA51AD018B}"/>
                  </a:ext>
                </a:extLst>
              </p14:cNvPr>
              <p14:cNvContentPartPr/>
              <p14:nvPr/>
            </p14:nvContentPartPr>
            <p14:xfrm>
              <a:off x="7301657" y="2690126"/>
              <a:ext cx="46800" cy="37008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2D0DF42-DAF4-3FB2-B5BC-DFBA51AD018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290857" y="2679326"/>
                <a:ext cx="6804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2AA39F88-193F-5B71-B5A9-B729828F8E90}"/>
                  </a:ext>
                </a:extLst>
              </p14:cNvPr>
              <p14:cNvContentPartPr/>
              <p14:nvPr/>
            </p14:nvContentPartPr>
            <p14:xfrm>
              <a:off x="9354017" y="1470806"/>
              <a:ext cx="954720" cy="7131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2AA39F88-193F-5B71-B5A9-B729828F8E9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343217" y="1460006"/>
                <a:ext cx="975960" cy="7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9C6DA61D-9AA9-4DA2-F6DE-4DF4F9987C52}"/>
                  </a:ext>
                </a:extLst>
              </p14:cNvPr>
              <p14:cNvContentPartPr/>
              <p14:nvPr/>
            </p14:nvContentPartPr>
            <p14:xfrm>
              <a:off x="2085977" y="3303206"/>
              <a:ext cx="1243440" cy="89712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9C6DA61D-9AA9-4DA2-F6DE-4DF4F9987C5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075537" y="3292766"/>
                <a:ext cx="1264680" cy="91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7059232D-50AF-4E3F-42D8-FCE4C75EB5FF}"/>
              </a:ext>
            </a:extLst>
          </p:cNvPr>
          <p:cNvGrpSpPr/>
          <p:nvPr/>
        </p:nvGrpSpPr>
        <p:grpSpPr>
          <a:xfrm>
            <a:off x="7724297" y="1272086"/>
            <a:ext cx="2814480" cy="1095120"/>
            <a:chOff x="7724297" y="1272086"/>
            <a:chExt cx="2814480" cy="10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7EEA26C-4CCC-C149-FF08-1D1A61AF6EBE}"/>
                    </a:ext>
                  </a:extLst>
                </p14:cNvPr>
                <p14:cNvContentPartPr/>
                <p14:nvPr/>
              </p14:nvContentPartPr>
              <p14:xfrm>
                <a:off x="7724297" y="2115926"/>
                <a:ext cx="2365200" cy="151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7EEA26C-4CCC-C149-FF08-1D1A61AF6EB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713497" y="2105486"/>
                  <a:ext cx="23864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20F060E-4206-CA73-C3DC-ED59791FE5D5}"/>
                    </a:ext>
                  </a:extLst>
                </p14:cNvPr>
                <p14:cNvContentPartPr/>
                <p14:nvPr/>
              </p14:nvContentPartPr>
              <p14:xfrm>
                <a:off x="7768217" y="1272086"/>
                <a:ext cx="2770560" cy="1095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20F060E-4206-CA73-C3DC-ED59791FE5D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757417" y="1261286"/>
                  <a:ext cx="2791800" cy="111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D18A57D3-B96C-2969-0583-18F287C00210}"/>
              </a:ext>
            </a:extLst>
          </p:cNvPr>
          <p:cNvGrpSpPr/>
          <p:nvPr/>
        </p:nvGrpSpPr>
        <p:grpSpPr>
          <a:xfrm>
            <a:off x="7742657" y="2812886"/>
            <a:ext cx="1413720" cy="356040"/>
            <a:chOff x="7742657" y="2812886"/>
            <a:chExt cx="1413720" cy="35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E375AF8-E4AC-6872-CFF0-65017C47DB45}"/>
                    </a:ext>
                  </a:extLst>
                </p14:cNvPr>
                <p14:cNvContentPartPr/>
                <p14:nvPr/>
              </p14:nvContentPartPr>
              <p14:xfrm>
                <a:off x="7742657" y="2812886"/>
                <a:ext cx="175320" cy="87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E375AF8-E4AC-6872-CFF0-65017C47DB4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732217" y="2802086"/>
                  <a:ext cx="1965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1EB684D-A856-A42F-ED9F-F581106260B5}"/>
                    </a:ext>
                  </a:extLst>
                </p14:cNvPr>
                <p14:cNvContentPartPr/>
                <p14:nvPr/>
              </p14:nvContentPartPr>
              <p14:xfrm>
                <a:off x="7789817" y="3035366"/>
                <a:ext cx="187200" cy="23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1EB684D-A856-A42F-ED9F-F581106260B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79377" y="3024566"/>
                  <a:ext cx="2084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00D03EF-B12F-7ABE-22AE-F820464A1058}"/>
                    </a:ext>
                  </a:extLst>
                </p14:cNvPr>
                <p14:cNvContentPartPr/>
                <p14:nvPr/>
              </p14:nvContentPartPr>
              <p14:xfrm>
                <a:off x="8077097" y="2863646"/>
                <a:ext cx="92160" cy="249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00D03EF-B12F-7ABE-22AE-F820464A105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066657" y="2852846"/>
                  <a:ext cx="11340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BF4A6B7-E85C-4577-0486-9DC7C3A17A0C}"/>
                    </a:ext>
                  </a:extLst>
                </p14:cNvPr>
                <p14:cNvContentPartPr/>
                <p14:nvPr/>
              </p14:nvContentPartPr>
              <p14:xfrm>
                <a:off x="8181497" y="2896766"/>
                <a:ext cx="218520" cy="1922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BF4A6B7-E85C-4577-0486-9DC7C3A17A0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171057" y="2886326"/>
                  <a:ext cx="2397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E664F22-8759-752E-C0C0-5455A295CD15}"/>
                    </a:ext>
                  </a:extLst>
                </p14:cNvPr>
                <p14:cNvContentPartPr/>
                <p14:nvPr/>
              </p14:nvContentPartPr>
              <p14:xfrm>
                <a:off x="8328017" y="2856446"/>
                <a:ext cx="171360" cy="278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E664F22-8759-752E-C0C0-5455A295CD1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317577" y="2846006"/>
                  <a:ext cx="19260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F45602AF-191B-E7E1-A774-1B9439D2FD4C}"/>
                    </a:ext>
                  </a:extLst>
                </p14:cNvPr>
                <p14:cNvContentPartPr/>
                <p14:nvPr/>
              </p14:nvContentPartPr>
              <p14:xfrm>
                <a:off x="8553017" y="2901086"/>
                <a:ext cx="28080" cy="1440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F45602AF-191B-E7E1-A774-1B9439D2FD4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542217" y="2890646"/>
                  <a:ext cx="493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B413DEA2-A90E-4888-8AFA-1FDC665BE02A}"/>
                    </a:ext>
                  </a:extLst>
                </p14:cNvPr>
                <p14:cNvContentPartPr/>
                <p14:nvPr/>
              </p14:nvContentPartPr>
              <p14:xfrm>
                <a:off x="8675057" y="2948606"/>
                <a:ext cx="131040" cy="1825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B413DEA2-A90E-4888-8AFA-1FDC665BE02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664617" y="2937806"/>
                  <a:ext cx="1522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67B818E-EF09-7729-99C9-7AD44ED908B4}"/>
                    </a:ext>
                  </a:extLst>
                </p14:cNvPr>
                <p14:cNvContentPartPr/>
                <p14:nvPr/>
              </p14:nvContentPartPr>
              <p14:xfrm>
                <a:off x="8832737" y="2924126"/>
                <a:ext cx="148680" cy="1915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67B818E-EF09-7729-99C9-7AD44ED908B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821937" y="2913326"/>
                  <a:ext cx="1699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78CA92C-D0D4-DFCA-7D9E-30E9CEB30251}"/>
                    </a:ext>
                  </a:extLst>
                </p14:cNvPr>
                <p14:cNvContentPartPr/>
                <p14:nvPr/>
              </p14:nvContentPartPr>
              <p14:xfrm>
                <a:off x="8996897" y="2952206"/>
                <a:ext cx="159480" cy="2167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78CA92C-D0D4-DFCA-7D9E-30E9CEB3025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986097" y="2941406"/>
                  <a:ext cx="180720" cy="23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8BD6051A-239C-145C-08B4-A0ADF7CC4669}"/>
                  </a:ext>
                </a:extLst>
              </p14:cNvPr>
              <p14:cNvContentPartPr/>
              <p14:nvPr/>
            </p14:nvContentPartPr>
            <p14:xfrm>
              <a:off x="8290217" y="1843406"/>
              <a:ext cx="1189440" cy="5544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8BD6051A-239C-145C-08B4-A0ADF7CC4669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279777" y="1832966"/>
                <a:ext cx="1210680" cy="76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2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5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3" name="Screenshot 2024-10-22 alle 11.14.04.png" descr="Screenshot 2024-10-22 alle 11.1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25" y="996513"/>
            <a:ext cx="9365785" cy="41817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BCF63735-1E14-A605-8D38-329C67A7DF64}"/>
              </a:ext>
            </a:extLst>
          </p:cNvPr>
          <p:cNvGrpSpPr/>
          <p:nvPr/>
        </p:nvGrpSpPr>
        <p:grpSpPr>
          <a:xfrm>
            <a:off x="986537" y="830366"/>
            <a:ext cx="468720" cy="172080"/>
            <a:chOff x="986537" y="830366"/>
            <a:chExt cx="468720" cy="17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CF07226-9C0F-0EBB-B3F2-80E337AC4BDC}"/>
                    </a:ext>
                  </a:extLst>
                </p14:cNvPr>
                <p14:cNvContentPartPr/>
                <p14:nvPr/>
              </p14:nvContentPartPr>
              <p14:xfrm>
                <a:off x="986537" y="830366"/>
                <a:ext cx="78840" cy="172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CF07226-9C0F-0EBB-B3F2-80E337AC4B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76097" y="819926"/>
                  <a:ext cx="1000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8B19ADF-E180-B62F-C1B9-E017ADBBF4BE}"/>
                    </a:ext>
                  </a:extLst>
                </p14:cNvPr>
                <p14:cNvContentPartPr/>
                <p14:nvPr/>
              </p14:nvContentPartPr>
              <p14:xfrm>
                <a:off x="1107857" y="854846"/>
                <a:ext cx="57600" cy="871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8B19ADF-E180-B62F-C1B9-E017ADBBF4B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97057" y="844406"/>
                  <a:ext cx="788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142ADAA-196B-2F56-5D24-C692835312A6}"/>
                    </a:ext>
                  </a:extLst>
                </p14:cNvPr>
                <p14:cNvContentPartPr/>
                <p14:nvPr/>
              </p14:nvContentPartPr>
              <p14:xfrm>
                <a:off x="1197857" y="839006"/>
                <a:ext cx="1080" cy="61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142ADAA-196B-2F56-5D24-C692835312A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87417" y="828566"/>
                  <a:ext cx="22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E235098-C89E-7E28-4146-5B4F5E2E5E61}"/>
                    </a:ext>
                  </a:extLst>
                </p14:cNvPr>
                <p14:cNvContentPartPr/>
                <p14:nvPr/>
              </p14:nvContentPartPr>
              <p14:xfrm>
                <a:off x="1248617" y="850526"/>
                <a:ext cx="74520" cy="67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E235098-C89E-7E28-4146-5B4F5E2E5E6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37817" y="840086"/>
                  <a:ext cx="957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FBD698C-2099-A868-119F-64D433DF480C}"/>
                    </a:ext>
                  </a:extLst>
                </p14:cNvPr>
                <p14:cNvContentPartPr/>
                <p14:nvPr/>
              </p14:nvContentPartPr>
              <p14:xfrm>
                <a:off x="1383977" y="832166"/>
                <a:ext cx="71280" cy="96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FBD698C-2099-A868-119F-64D433DF480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73537" y="821726"/>
                  <a:ext cx="92520" cy="11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004EA446-C96C-3692-E9E5-3107C8100CB7}"/>
              </a:ext>
            </a:extLst>
          </p:cNvPr>
          <p:cNvGrpSpPr/>
          <p:nvPr/>
        </p:nvGrpSpPr>
        <p:grpSpPr>
          <a:xfrm>
            <a:off x="6448457" y="2191526"/>
            <a:ext cx="779400" cy="250920"/>
            <a:chOff x="6448457" y="2191526"/>
            <a:chExt cx="77940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64887D6-B1CC-4AD2-C730-1392B13629F0}"/>
                    </a:ext>
                  </a:extLst>
                </p14:cNvPr>
                <p14:cNvContentPartPr/>
                <p14:nvPr/>
              </p14:nvContentPartPr>
              <p14:xfrm>
                <a:off x="6448457" y="2283326"/>
                <a:ext cx="113400" cy="1591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64887D6-B1CC-4AD2-C730-1392B13629F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37657" y="2272886"/>
                  <a:ext cx="1346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E8251AD-EA04-82A6-3E84-02093747054A}"/>
                    </a:ext>
                  </a:extLst>
                </p14:cNvPr>
                <p14:cNvContentPartPr/>
                <p14:nvPr/>
              </p14:nvContentPartPr>
              <p14:xfrm>
                <a:off x="6594977" y="2335886"/>
                <a:ext cx="92880" cy="943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E8251AD-EA04-82A6-3E84-02093747054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84177" y="2325446"/>
                  <a:ext cx="1141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9DC0582-FA1A-803A-9DE0-E9D59FBEF3BE}"/>
                    </a:ext>
                  </a:extLst>
                </p14:cNvPr>
                <p14:cNvContentPartPr/>
                <p14:nvPr/>
              </p14:nvContentPartPr>
              <p14:xfrm>
                <a:off x="6707657" y="2300966"/>
                <a:ext cx="92160" cy="784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9DC0582-FA1A-803A-9DE0-E9D59FBEF3B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97217" y="2290166"/>
                  <a:ext cx="1134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0E7B3B3-D607-C2EF-836D-1F16DF0614E7}"/>
                    </a:ext>
                  </a:extLst>
                </p14:cNvPr>
                <p14:cNvContentPartPr/>
                <p14:nvPr/>
              </p14:nvContentPartPr>
              <p14:xfrm>
                <a:off x="6851657" y="2218526"/>
                <a:ext cx="34200" cy="1108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0E7B3B3-D607-C2EF-836D-1F16DF0614E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41217" y="2208086"/>
                  <a:ext cx="554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B4AD51D-2E00-1B30-4873-360E1AC9FB99}"/>
                    </a:ext>
                  </a:extLst>
                </p14:cNvPr>
                <p14:cNvContentPartPr/>
                <p14:nvPr/>
              </p14:nvContentPartPr>
              <p14:xfrm>
                <a:off x="6837257" y="2315006"/>
                <a:ext cx="63360" cy="100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B4AD51D-2E00-1B30-4873-360E1AC9FB9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26817" y="2304206"/>
                  <a:ext cx="846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68EC1A3-EBDC-4538-AA3C-F1B59E250A7C}"/>
                    </a:ext>
                  </a:extLst>
                </p14:cNvPr>
                <p14:cNvContentPartPr/>
                <p14:nvPr/>
              </p14:nvContentPartPr>
              <p14:xfrm>
                <a:off x="6916457" y="2290526"/>
                <a:ext cx="52560" cy="756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68EC1A3-EBDC-4538-AA3C-F1B59E250A7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06017" y="2279726"/>
                  <a:ext cx="738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ADA2821-9523-1330-83D4-BBC4186A8DEA}"/>
                    </a:ext>
                  </a:extLst>
                </p14:cNvPr>
                <p14:cNvContentPartPr/>
                <p14:nvPr/>
              </p14:nvContentPartPr>
              <p14:xfrm>
                <a:off x="7001777" y="2191526"/>
                <a:ext cx="51840" cy="2037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ADA2821-9523-1330-83D4-BBC4186A8DE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90977" y="2180726"/>
                  <a:ext cx="730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036F0FA-E278-98CF-7A71-218A93456BEE}"/>
                    </a:ext>
                  </a:extLst>
                </p14:cNvPr>
                <p14:cNvContentPartPr/>
                <p14:nvPr/>
              </p14:nvContentPartPr>
              <p14:xfrm>
                <a:off x="7034537" y="2307806"/>
                <a:ext cx="40680" cy="144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036F0FA-E278-98CF-7A71-218A93456BE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23737" y="2297366"/>
                  <a:ext cx="619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C77A39C-5616-6DD1-FF64-F582BB77DBA0}"/>
                    </a:ext>
                  </a:extLst>
                </p14:cNvPr>
                <p14:cNvContentPartPr/>
                <p14:nvPr/>
              </p14:nvContentPartPr>
              <p14:xfrm>
                <a:off x="7089977" y="2199446"/>
                <a:ext cx="29160" cy="187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C77A39C-5616-6DD1-FF64-F582BB77DBA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79537" y="2188646"/>
                  <a:ext cx="504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26516DC-C859-50F8-4D32-AD4B06E63A91}"/>
                    </a:ext>
                  </a:extLst>
                </p14:cNvPr>
                <p14:cNvContentPartPr/>
                <p14:nvPr/>
              </p14:nvContentPartPr>
              <p14:xfrm>
                <a:off x="7092497" y="2324726"/>
                <a:ext cx="54360" cy="18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26516DC-C859-50F8-4D32-AD4B06E63A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82057" y="2313926"/>
                  <a:ext cx="756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08B938F-B0BA-09B3-1361-201124EE3644}"/>
                    </a:ext>
                  </a:extLst>
                </p14:cNvPr>
                <p14:cNvContentPartPr/>
                <p14:nvPr/>
              </p14:nvContentPartPr>
              <p14:xfrm>
                <a:off x="7183577" y="2313206"/>
                <a:ext cx="44280" cy="968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08B938F-B0BA-09B3-1361-201124EE364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172777" y="2302406"/>
                  <a:ext cx="6552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26BF9829-A49F-920A-275D-F2D3E4AA8925}"/>
              </a:ext>
            </a:extLst>
          </p:cNvPr>
          <p:cNvGrpSpPr/>
          <p:nvPr/>
        </p:nvGrpSpPr>
        <p:grpSpPr>
          <a:xfrm>
            <a:off x="7548257" y="2140046"/>
            <a:ext cx="859320" cy="303120"/>
            <a:chOff x="7548257" y="2140046"/>
            <a:chExt cx="85932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272D6ED-A664-C2AE-9C9E-221EADEFEB3D}"/>
                    </a:ext>
                  </a:extLst>
                </p14:cNvPr>
                <p14:cNvContentPartPr/>
                <p14:nvPr/>
              </p14:nvContentPartPr>
              <p14:xfrm>
                <a:off x="7548257" y="2141846"/>
                <a:ext cx="48240" cy="301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272D6ED-A664-C2AE-9C9E-221EADEFEB3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37457" y="2131046"/>
                  <a:ext cx="6948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BCF53D6-F112-FF6B-40D9-90DBDCFE8150}"/>
                    </a:ext>
                  </a:extLst>
                </p14:cNvPr>
                <p14:cNvContentPartPr/>
                <p14:nvPr/>
              </p14:nvContentPartPr>
              <p14:xfrm>
                <a:off x="7550057" y="2313206"/>
                <a:ext cx="69480" cy="12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BCF53D6-F112-FF6B-40D9-90DBDCFE815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539257" y="2302406"/>
                  <a:ext cx="907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814EA8D-4BBF-045A-A157-5A4F5FE0C8BD}"/>
                    </a:ext>
                  </a:extLst>
                </p14:cNvPr>
                <p14:cNvContentPartPr/>
                <p14:nvPr/>
              </p14:nvContentPartPr>
              <p14:xfrm>
                <a:off x="7631777" y="2308886"/>
                <a:ext cx="104040" cy="1130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814EA8D-4BBF-045A-A157-5A4F5FE0C8B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20977" y="2298086"/>
                  <a:ext cx="1252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4F2B9DE-0D91-A249-00F8-D4B3B3F0A2A8}"/>
                    </a:ext>
                  </a:extLst>
                </p14:cNvPr>
                <p14:cNvContentPartPr/>
                <p14:nvPr/>
              </p14:nvContentPartPr>
              <p14:xfrm>
                <a:off x="7785857" y="2218526"/>
                <a:ext cx="12240" cy="153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4F2B9DE-0D91-A249-00F8-D4B3B3F0A2A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775057" y="2208086"/>
                  <a:ext cx="334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F480EAE-0A3B-0FDD-8A4A-E25806D10DB6}"/>
                    </a:ext>
                  </a:extLst>
                </p14:cNvPr>
                <p14:cNvContentPartPr/>
                <p14:nvPr/>
              </p14:nvContentPartPr>
              <p14:xfrm>
                <a:off x="7797377" y="2309606"/>
                <a:ext cx="82080" cy="109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F480EAE-0A3B-0FDD-8A4A-E25806D10DB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86937" y="2299166"/>
                  <a:ext cx="1033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4B88DB9-B275-6DB9-C8CD-754E3DB3DB4A}"/>
                    </a:ext>
                  </a:extLst>
                </p14:cNvPr>
                <p14:cNvContentPartPr/>
                <p14:nvPr/>
              </p14:nvContentPartPr>
              <p14:xfrm>
                <a:off x="7955777" y="2140046"/>
                <a:ext cx="38160" cy="237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4B88DB9-B275-6DB9-C8CD-754E3DB3DB4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945337" y="2129606"/>
                  <a:ext cx="594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9FE07AB-2786-B33C-1D51-62585DF4208A}"/>
                    </a:ext>
                  </a:extLst>
                </p14:cNvPr>
                <p14:cNvContentPartPr/>
                <p14:nvPr/>
              </p14:nvContentPartPr>
              <p14:xfrm>
                <a:off x="7984577" y="2233286"/>
                <a:ext cx="45720" cy="48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9FE07AB-2786-B33C-1D51-62585DF4208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973777" y="2222846"/>
                  <a:ext cx="669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02163DB-4633-6E76-C982-2ADBF2DD0DA5}"/>
                    </a:ext>
                  </a:extLst>
                </p14:cNvPr>
                <p14:cNvContentPartPr/>
                <p14:nvPr/>
              </p14:nvContentPartPr>
              <p14:xfrm>
                <a:off x="8021657" y="2291246"/>
                <a:ext cx="87120" cy="66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02163DB-4633-6E76-C982-2ADBF2DD0DA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010857" y="2280806"/>
                  <a:ext cx="1083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A689A719-6CC3-B4B7-8D5D-56BC7CB78408}"/>
                    </a:ext>
                  </a:extLst>
                </p14:cNvPr>
                <p14:cNvContentPartPr/>
                <p14:nvPr/>
              </p14:nvContentPartPr>
              <p14:xfrm>
                <a:off x="8131097" y="2242286"/>
                <a:ext cx="60120" cy="975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A689A719-6CC3-B4B7-8D5D-56BC7CB7840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20297" y="2231486"/>
                  <a:ext cx="813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BFA87593-2141-CB99-4981-4747D4C8D29D}"/>
                    </a:ext>
                  </a:extLst>
                </p14:cNvPr>
                <p14:cNvContentPartPr/>
                <p14:nvPr/>
              </p14:nvContentPartPr>
              <p14:xfrm>
                <a:off x="8238737" y="2276486"/>
                <a:ext cx="7920" cy="493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BFA87593-2141-CB99-4981-4747D4C8D29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228297" y="2265686"/>
                  <a:ext cx="29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70E31DC-BF8C-4EC7-660A-21C4E1C2345A}"/>
                    </a:ext>
                  </a:extLst>
                </p14:cNvPr>
                <p14:cNvContentPartPr/>
                <p14:nvPr/>
              </p14:nvContentPartPr>
              <p14:xfrm>
                <a:off x="8281937" y="2276486"/>
                <a:ext cx="49320" cy="669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70E31DC-BF8C-4EC7-660A-21C4E1C2345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271137" y="2265686"/>
                  <a:ext cx="705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84C97F2-793F-FA9C-D1C6-98B8D551B939}"/>
                    </a:ext>
                  </a:extLst>
                </p14:cNvPr>
                <p14:cNvContentPartPr/>
                <p14:nvPr/>
              </p14:nvContentPartPr>
              <p14:xfrm>
                <a:off x="8300297" y="2262446"/>
                <a:ext cx="107280" cy="1134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84C97F2-793F-FA9C-D1C6-98B8D551B93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289857" y="2251646"/>
                  <a:ext cx="12852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AD96C702-2930-17CF-C3B4-70C2574E541A}"/>
              </a:ext>
            </a:extLst>
          </p:cNvPr>
          <p:cNvGrpSpPr/>
          <p:nvPr/>
        </p:nvGrpSpPr>
        <p:grpSpPr>
          <a:xfrm>
            <a:off x="5387897" y="3027446"/>
            <a:ext cx="280080" cy="203760"/>
            <a:chOff x="5387897" y="3027446"/>
            <a:chExt cx="28008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9B0F11A-E762-99E4-804F-E12573889B89}"/>
                    </a:ext>
                  </a:extLst>
                </p14:cNvPr>
                <p14:cNvContentPartPr/>
                <p14:nvPr/>
              </p14:nvContentPartPr>
              <p14:xfrm>
                <a:off x="5387897" y="3065246"/>
                <a:ext cx="26640" cy="161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9B0F11A-E762-99E4-804F-E12573889B8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377457" y="3054446"/>
                  <a:ext cx="478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959457B-B911-1587-FEEE-94A27DEE867F}"/>
                    </a:ext>
                  </a:extLst>
                </p14:cNvPr>
                <p14:cNvContentPartPr/>
                <p14:nvPr/>
              </p14:nvContentPartPr>
              <p14:xfrm>
                <a:off x="5400497" y="3065606"/>
                <a:ext cx="132480" cy="1260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959457B-B911-1587-FEEE-94A27DEE867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390057" y="3054806"/>
                  <a:ext cx="1537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6231349B-0ED0-FB7E-4F9A-61199EEFC9CC}"/>
                    </a:ext>
                  </a:extLst>
                </p14:cNvPr>
                <p14:cNvContentPartPr/>
                <p14:nvPr/>
              </p14:nvContentPartPr>
              <p14:xfrm>
                <a:off x="5557097" y="3027446"/>
                <a:ext cx="110880" cy="2037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6231349B-0ED0-FB7E-4F9A-61199EEFC9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546657" y="3016646"/>
                  <a:ext cx="132120" cy="22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CDA8032F-153C-6646-E6BE-745E245B0DC5}"/>
                  </a:ext>
                </a:extLst>
              </p14:cNvPr>
              <p14:cNvContentPartPr/>
              <p14:nvPr/>
            </p14:nvContentPartPr>
            <p14:xfrm>
              <a:off x="7985297" y="1734686"/>
              <a:ext cx="2483280" cy="15120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CDA8032F-153C-6646-E6BE-745E245B0DC5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974857" y="1724246"/>
                <a:ext cx="250452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8D5F6312-DB9F-0697-26C8-64BAFFB101AF}"/>
                  </a:ext>
                </a:extLst>
              </p14:cNvPr>
              <p14:cNvContentPartPr/>
              <p14:nvPr/>
            </p14:nvContentPartPr>
            <p14:xfrm>
              <a:off x="1925777" y="3780206"/>
              <a:ext cx="199800" cy="9252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8D5F6312-DB9F-0697-26C8-64BAFFB101AF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914977" y="3769766"/>
                <a:ext cx="221040" cy="11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7F1BCC11-C54D-51BB-4990-A8C9663E0FCE}"/>
              </a:ext>
            </a:extLst>
          </p:cNvPr>
          <p:cNvGrpSpPr/>
          <p:nvPr/>
        </p:nvGrpSpPr>
        <p:grpSpPr>
          <a:xfrm>
            <a:off x="4847897" y="1917926"/>
            <a:ext cx="1406880" cy="947160"/>
            <a:chOff x="4847897" y="1917926"/>
            <a:chExt cx="1406880" cy="94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731D490-1931-495C-2A81-838BF09E50F5}"/>
                    </a:ext>
                  </a:extLst>
                </p14:cNvPr>
                <p14:cNvContentPartPr/>
                <p14:nvPr/>
              </p14:nvContentPartPr>
              <p14:xfrm>
                <a:off x="5165777" y="2214926"/>
                <a:ext cx="199800" cy="271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731D490-1931-495C-2A81-838BF09E50F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154977" y="2204486"/>
                  <a:ext cx="2210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5DD0883-0125-3096-CFF4-6C83978DFC77}"/>
                    </a:ext>
                  </a:extLst>
                </p14:cNvPr>
                <p14:cNvContentPartPr/>
                <p14:nvPr/>
              </p14:nvContentPartPr>
              <p14:xfrm>
                <a:off x="5391857" y="2294846"/>
                <a:ext cx="56520" cy="414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5DD0883-0125-3096-CFF4-6C83978DFC7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81057" y="2284046"/>
                  <a:ext cx="777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4B01E52-7D12-9DF1-F118-77A20CAECD11}"/>
                    </a:ext>
                  </a:extLst>
                </p14:cNvPr>
                <p14:cNvContentPartPr/>
                <p14:nvPr/>
              </p14:nvContentPartPr>
              <p14:xfrm>
                <a:off x="5375297" y="2414006"/>
                <a:ext cx="60120" cy="16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4B01E52-7D12-9DF1-F118-77A20CAECD1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364857" y="2403206"/>
                  <a:ext cx="81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396EF9D-29BF-280F-5D87-28D0211ACAB1}"/>
                    </a:ext>
                  </a:extLst>
                </p14:cNvPr>
                <p14:cNvContentPartPr/>
                <p14:nvPr/>
              </p14:nvContentPartPr>
              <p14:xfrm>
                <a:off x="5457737" y="2213126"/>
                <a:ext cx="52560" cy="242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396EF9D-29BF-280F-5D87-28D0211ACAB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447297" y="2202686"/>
                  <a:ext cx="7380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2D6EDEA-61FF-EF9B-5B6D-AFAA82C37DD8}"/>
                    </a:ext>
                  </a:extLst>
                </p14:cNvPr>
                <p14:cNvContentPartPr/>
                <p14:nvPr/>
              </p14:nvContentPartPr>
              <p14:xfrm>
                <a:off x="5316257" y="2525246"/>
                <a:ext cx="138600" cy="147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2D6EDEA-61FF-EF9B-5B6D-AFAA82C37DD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305817" y="2514806"/>
                  <a:ext cx="1598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5792E06-7485-7798-296F-016AEEF26BA8}"/>
                    </a:ext>
                  </a:extLst>
                </p14:cNvPr>
                <p14:cNvContentPartPr/>
                <p14:nvPr/>
              </p14:nvContentPartPr>
              <p14:xfrm>
                <a:off x="5611097" y="2252006"/>
                <a:ext cx="123480" cy="2221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5792E06-7485-7798-296F-016AEEF26BA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600657" y="2241206"/>
                  <a:ext cx="1447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0E28927-BCF5-E84D-DF99-62D8ABCBCE8A}"/>
                    </a:ext>
                  </a:extLst>
                </p14:cNvPr>
                <p14:cNvContentPartPr/>
                <p14:nvPr/>
              </p14:nvContentPartPr>
              <p14:xfrm>
                <a:off x="5774537" y="2252726"/>
                <a:ext cx="17280" cy="179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0E28927-BCF5-E84D-DF99-62D8ABCBCE8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764097" y="2241926"/>
                  <a:ext cx="385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505875A-AA48-E55F-5491-D1A7CA3116EF}"/>
                    </a:ext>
                  </a:extLst>
                </p14:cNvPr>
                <p14:cNvContentPartPr/>
                <p14:nvPr/>
              </p14:nvContentPartPr>
              <p14:xfrm>
                <a:off x="5790377" y="2347406"/>
                <a:ext cx="88920" cy="169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505875A-AA48-E55F-5491-D1A7CA3116E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79937" y="2336606"/>
                  <a:ext cx="110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391E81B-45AB-CB58-76C3-E81CAA0579ED}"/>
                    </a:ext>
                  </a:extLst>
                </p14:cNvPr>
                <p14:cNvContentPartPr/>
                <p14:nvPr/>
              </p14:nvContentPartPr>
              <p14:xfrm>
                <a:off x="5685257" y="2527046"/>
                <a:ext cx="112320" cy="129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391E81B-45AB-CB58-76C3-E81CAA0579E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674817" y="2516246"/>
                  <a:ext cx="1335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86BE85D-C13E-0509-5A20-4B8AA7F9C41B}"/>
                    </a:ext>
                  </a:extLst>
                </p14:cNvPr>
                <p14:cNvContentPartPr/>
                <p14:nvPr/>
              </p14:nvContentPartPr>
              <p14:xfrm>
                <a:off x="6146777" y="2329766"/>
                <a:ext cx="73800" cy="42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86BE85D-C13E-0509-5A20-4B8AA7F9C41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135977" y="2319326"/>
                  <a:ext cx="950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6903452-AEC2-D4CE-0DC4-0C46D5B5CCBD}"/>
                    </a:ext>
                  </a:extLst>
                </p14:cNvPr>
                <p14:cNvContentPartPr/>
                <p14:nvPr/>
              </p14:nvContentPartPr>
              <p14:xfrm>
                <a:off x="6144977" y="2436686"/>
                <a:ext cx="109800" cy="10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6903452-AEC2-D4CE-0DC4-0C46D5B5CCB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134537" y="2426246"/>
                  <a:ext cx="131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FFC13C28-FD22-BD3A-77EB-4F4929A7000A}"/>
                    </a:ext>
                  </a:extLst>
                </p14:cNvPr>
                <p14:cNvContentPartPr/>
                <p14:nvPr/>
              </p14:nvContentPartPr>
              <p14:xfrm>
                <a:off x="4847897" y="1917926"/>
                <a:ext cx="1247760" cy="9471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FFC13C28-FD22-BD3A-77EB-4F4929A7000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837457" y="1907126"/>
                  <a:ext cx="1269000" cy="9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5" name="Gruppo 774">
            <a:extLst>
              <a:ext uri="{FF2B5EF4-FFF2-40B4-BE49-F238E27FC236}">
                <a16:creationId xmlns:a16="http://schemas.microsoft.com/office/drawing/2014/main" id="{5713F182-6F64-B828-19ED-357D996E2396}"/>
              </a:ext>
            </a:extLst>
          </p:cNvPr>
          <p:cNvGrpSpPr/>
          <p:nvPr/>
        </p:nvGrpSpPr>
        <p:grpSpPr>
          <a:xfrm>
            <a:off x="1150697" y="2836286"/>
            <a:ext cx="729720" cy="597960"/>
            <a:chOff x="1150697" y="2836286"/>
            <a:chExt cx="729720" cy="59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1B557B7-E836-B07F-1A59-D4DBCF90ED61}"/>
                    </a:ext>
                  </a:extLst>
                </p14:cNvPr>
                <p14:cNvContentPartPr/>
                <p14:nvPr/>
              </p14:nvContentPartPr>
              <p14:xfrm>
                <a:off x="1150697" y="2836286"/>
                <a:ext cx="261360" cy="293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1B557B7-E836-B07F-1A59-D4DBCF90ED6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40257" y="2825846"/>
                  <a:ext cx="2826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2360B8D-BEC5-B1C1-8B08-B388BE0733B0}"/>
                    </a:ext>
                  </a:extLst>
                </p14:cNvPr>
                <p14:cNvContentPartPr/>
                <p14:nvPr/>
              </p14:nvContentPartPr>
              <p14:xfrm>
                <a:off x="1412057" y="2930246"/>
                <a:ext cx="111600" cy="27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2360B8D-BEC5-B1C1-8B08-B388BE0733B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401257" y="2919446"/>
                  <a:ext cx="132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7325788-7528-A69E-848B-98ECA4F96955}"/>
                    </a:ext>
                  </a:extLst>
                </p14:cNvPr>
                <p14:cNvContentPartPr/>
                <p14:nvPr/>
              </p14:nvContentPartPr>
              <p14:xfrm>
                <a:off x="1414577" y="3009086"/>
                <a:ext cx="96480" cy="601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7325788-7528-A69E-848B-98ECA4F9695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403777" y="2998286"/>
                  <a:ext cx="117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68" name="Input penna 767">
                  <a:extLst>
                    <a:ext uri="{FF2B5EF4-FFF2-40B4-BE49-F238E27FC236}">
                      <a16:creationId xmlns:a16="http://schemas.microsoft.com/office/drawing/2014/main" id="{7E87A7E7-A187-3E16-01E8-1BA2BBBD9129}"/>
                    </a:ext>
                  </a:extLst>
                </p14:cNvPr>
                <p14:cNvContentPartPr/>
                <p14:nvPr/>
              </p14:nvContentPartPr>
              <p14:xfrm>
                <a:off x="1538417" y="2843486"/>
                <a:ext cx="19800" cy="272160"/>
              </p14:xfrm>
            </p:contentPart>
          </mc:Choice>
          <mc:Fallback>
            <p:pic>
              <p:nvPicPr>
                <p:cNvPr id="768" name="Input penna 767">
                  <a:extLst>
                    <a:ext uri="{FF2B5EF4-FFF2-40B4-BE49-F238E27FC236}">
                      <a16:creationId xmlns:a16="http://schemas.microsoft.com/office/drawing/2014/main" id="{7E87A7E7-A187-3E16-01E8-1BA2BBBD912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527617" y="2832686"/>
                  <a:ext cx="4104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69" name="Input penna 768">
                  <a:extLst>
                    <a:ext uri="{FF2B5EF4-FFF2-40B4-BE49-F238E27FC236}">
                      <a16:creationId xmlns:a16="http://schemas.microsoft.com/office/drawing/2014/main" id="{FFBC08CA-F640-29DF-EA76-14E1CDA35A36}"/>
                    </a:ext>
                  </a:extLst>
                </p14:cNvPr>
                <p14:cNvContentPartPr/>
                <p14:nvPr/>
              </p14:nvContentPartPr>
              <p14:xfrm>
                <a:off x="1390817" y="3160646"/>
                <a:ext cx="188280" cy="211680"/>
              </p14:xfrm>
            </p:contentPart>
          </mc:Choice>
          <mc:Fallback>
            <p:pic>
              <p:nvPicPr>
                <p:cNvPr id="769" name="Input penna 768">
                  <a:extLst>
                    <a:ext uri="{FF2B5EF4-FFF2-40B4-BE49-F238E27FC236}">
                      <a16:creationId xmlns:a16="http://schemas.microsoft.com/office/drawing/2014/main" id="{FFBC08CA-F640-29DF-EA76-14E1CDA35A3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80377" y="3149846"/>
                  <a:ext cx="2095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70" name="Input penna 769">
                  <a:extLst>
                    <a:ext uri="{FF2B5EF4-FFF2-40B4-BE49-F238E27FC236}">
                      <a16:creationId xmlns:a16="http://schemas.microsoft.com/office/drawing/2014/main" id="{6DD6C72F-5FB9-AEFD-6FDC-47FA3C38AD5A}"/>
                    </a:ext>
                  </a:extLst>
                </p14:cNvPr>
                <p14:cNvContentPartPr/>
                <p14:nvPr/>
              </p14:nvContentPartPr>
              <p14:xfrm>
                <a:off x="1646057" y="2867966"/>
                <a:ext cx="99720" cy="276120"/>
              </p14:xfrm>
            </p:contentPart>
          </mc:Choice>
          <mc:Fallback>
            <p:pic>
              <p:nvPicPr>
                <p:cNvPr id="770" name="Input penna 769">
                  <a:extLst>
                    <a:ext uri="{FF2B5EF4-FFF2-40B4-BE49-F238E27FC236}">
                      <a16:creationId xmlns:a16="http://schemas.microsoft.com/office/drawing/2014/main" id="{6DD6C72F-5FB9-AEFD-6FDC-47FA3C38AD5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635257" y="2857166"/>
                  <a:ext cx="1209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71" name="Input penna 770">
                  <a:extLst>
                    <a:ext uri="{FF2B5EF4-FFF2-40B4-BE49-F238E27FC236}">
                      <a16:creationId xmlns:a16="http://schemas.microsoft.com/office/drawing/2014/main" id="{6101931F-F7BA-5D45-1278-6800C4DDA26E}"/>
                    </a:ext>
                  </a:extLst>
                </p14:cNvPr>
                <p14:cNvContentPartPr/>
                <p14:nvPr/>
              </p14:nvContentPartPr>
              <p14:xfrm>
                <a:off x="1800857" y="2882726"/>
                <a:ext cx="19800" cy="203760"/>
              </p14:xfrm>
            </p:contentPart>
          </mc:Choice>
          <mc:Fallback>
            <p:pic>
              <p:nvPicPr>
                <p:cNvPr id="771" name="Input penna 770">
                  <a:extLst>
                    <a:ext uri="{FF2B5EF4-FFF2-40B4-BE49-F238E27FC236}">
                      <a16:creationId xmlns:a16="http://schemas.microsoft.com/office/drawing/2014/main" id="{6101931F-F7BA-5D45-1278-6800C4DDA26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790417" y="2872286"/>
                  <a:ext cx="410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72" name="Input penna 771">
                  <a:extLst>
                    <a:ext uri="{FF2B5EF4-FFF2-40B4-BE49-F238E27FC236}">
                      <a16:creationId xmlns:a16="http://schemas.microsoft.com/office/drawing/2014/main" id="{8D7D1049-084C-B4C8-F8EB-9E1908FDFE20}"/>
                    </a:ext>
                  </a:extLst>
                </p14:cNvPr>
                <p14:cNvContentPartPr/>
                <p14:nvPr/>
              </p14:nvContentPartPr>
              <p14:xfrm>
                <a:off x="1810937" y="2979206"/>
                <a:ext cx="69480" cy="42480"/>
              </p14:xfrm>
            </p:contentPart>
          </mc:Choice>
          <mc:Fallback>
            <p:pic>
              <p:nvPicPr>
                <p:cNvPr id="772" name="Input penna 771">
                  <a:extLst>
                    <a:ext uri="{FF2B5EF4-FFF2-40B4-BE49-F238E27FC236}">
                      <a16:creationId xmlns:a16="http://schemas.microsoft.com/office/drawing/2014/main" id="{8D7D1049-084C-B4C8-F8EB-9E1908FDFE2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800497" y="2968766"/>
                  <a:ext cx="90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73" name="Input penna 772">
                  <a:extLst>
                    <a:ext uri="{FF2B5EF4-FFF2-40B4-BE49-F238E27FC236}">
                      <a16:creationId xmlns:a16="http://schemas.microsoft.com/office/drawing/2014/main" id="{48BDD1BD-0F1D-8DE0-15A3-1125B5F886B8}"/>
                    </a:ext>
                  </a:extLst>
                </p14:cNvPr>
                <p14:cNvContentPartPr/>
                <p14:nvPr/>
              </p14:nvContentPartPr>
              <p14:xfrm>
                <a:off x="1705097" y="3141206"/>
                <a:ext cx="141120" cy="293040"/>
              </p14:xfrm>
            </p:contentPart>
          </mc:Choice>
          <mc:Fallback>
            <p:pic>
              <p:nvPicPr>
                <p:cNvPr id="773" name="Input penna 772">
                  <a:extLst>
                    <a:ext uri="{FF2B5EF4-FFF2-40B4-BE49-F238E27FC236}">
                      <a16:creationId xmlns:a16="http://schemas.microsoft.com/office/drawing/2014/main" id="{48BDD1BD-0F1D-8DE0-15A3-1125B5F886B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694297" y="3130766"/>
                  <a:ext cx="162360" cy="31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1" name="Gruppo 780">
            <a:extLst>
              <a:ext uri="{FF2B5EF4-FFF2-40B4-BE49-F238E27FC236}">
                <a16:creationId xmlns:a16="http://schemas.microsoft.com/office/drawing/2014/main" id="{35C43F4A-5E68-58F8-B912-B2F477EBF6FD}"/>
              </a:ext>
            </a:extLst>
          </p:cNvPr>
          <p:cNvGrpSpPr/>
          <p:nvPr/>
        </p:nvGrpSpPr>
        <p:grpSpPr>
          <a:xfrm>
            <a:off x="418680" y="4064880"/>
            <a:ext cx="599760" cy="977760"/>
            <a:chOff x="418680" y="4064880"/>
            <a:chExt cx="599760" cy="97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76" name="Input penna 775">
                  <a:extLst>
                    <a:ext uri="{FF2B5EF4-FFF2-40B4-BE49-F238E27FC236}">
                      <a16:creationId xmlns:a16="http://schemas.microsoft.com/office/drawing/2014/main" id="{0D6B3081-48E2-1D5C-4BB9-80F4CF0BCE23}"/>
                    </a:ext>
                  </a:extLst>
                </p14:cNvPr>
                <p14:cNvContentPartPr/>
                <p14:nvPr/>
              </p14:nvContentPartPr>
              <p14:xfrm>
                <a:off x="418680" y="4064880"/>
                <a:ext cx="260640" cy="443160"/>
              </p14:xfrm>
            </p:contentPart>
          </mc:Choice>
          <mc:Fallback>
            <p:pic>
              <p:nvPicPr>
                <p:cNvPr id="776" name="Input penna 775">
                  <a:extLst>
                    <a:ext uri="{FF2B5EF4-FFF2-40B4-BE49-F238E27FC236}">
                      <a16:creationId xmlns:a16="http://schemas.microsoft.com/office/drawing/2014/main" id="{0D6B3081-48E2-1D5C-4BB9-80F4CF0BCE2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07880" y="4054440"/>
                  <a:ext cx="28188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77" name="Input penna 776">
                  <a:extLst>
                    <a:ext uri="{FF2B5EF4-FFF2-40B4-BE49-F238E27FC236}">
                      <a16:creationId xmlns:a16="http://schemas.microsoft.com/office/drawing/2014/main" id="{3A1ADDE7-E43F-3C41-37AF-777EAB731701}"/>
                    </a:ext>
                  </a:extLst>
                </p14:cNvPr>
                <p14:cNvContentPartPr/>
                <p14:nvPr/>
              </p14:nvContentPartPr>
              <p14:xfrm>
                <a:off x="807840" y="4073160"/>
                <a:ext cx="11160" cy="410400"/>
              </p14:xfrm>
            </p:contentPart>
          </mc:Choice>
          <mc:Fallback>
            <p:pic>
              <p:nvPicPr>
                <p:cNvPr id="777" name="Input penna 776">
                  <a:extLst>
                    <a:ext uri="{FF2B5EF4-FFF2-40B4-BE49-F238E27FC236}">
                      <a16:creationId xmlns:a16="http://schemas.microsoft.com/office/drawing/2014/main" id="{3A1ADDE7-E43F-3C41-37AF-777EAB73170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97040" y="4062360"/>
                  <a:ext cx="3240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78" name="Input penna 777">
                  <a:extLst>
                    <a:ext uri="{FF2B5EF4-FFF2-40B4-BE49-F238E27FC236}">
                      <a16:creationId xmlns:a16="http://schemas.microsoft.com/office/drawing/2014/main" id="{AD2BF71C-EC47-FFC1-8136-1E4EE4566350}"/>
                    </a:ext>
                  </a:extLst>
                </p14:cNvPr>
                <p14:cNvContentPartPr/>
                <p14:nvPr/>
              </p14:nvContentPartPr>
              <p14:xfrm>
                <a:off x="813600" y="4303200"/>
                <a:ext cx="204840" cy="34200"/>
              </p14:xfrm>
            </p:contentPart>
          </mc:Choice>
          <mc:Fallback>
            <p:pic>
              <p:nvPicPr>
                <p:cNvPr id="778" name="Input penna 777">
                  <a:extLst>
                    <a:ext uri="{FF2B5EF4-FFF2-40B4-BE49-F238E27FC236}">
                      <a16:creationId xmlns:a16="http://schemas.microsoft.com/office/drawing/2014/main" id="{AD2BF71C-EC47-FFC1-8136-1E4EE456635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03160" y="4292400"/>
                  <a:ext cx="2260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79" name="Input penna 778">
                  <a:extLst>
                    <a:ext uri="{FF2B5EF4-FFF2-40B4-BE49-F238E27FC236}">
                      <a16:creationId xmlns:a16="http://schemas.microsoft.com/office/drawing/2014/main" id="{2B2B0866-5BE3-382C-150F-5DCE02EDDB3C}"/>
                    </a:ext>
                  </a:extLst>
                </p14:cNvPr>
                <p14:cNvContentPartPr/>
                <p14:nvPr/>
              </p14:nvContentPartPr>
              <p14:xfrm>
                <a:off x="594360" y="4613880"/>
                <a:ext cx="265680" cy="428760"/>
              </p14:xfrm>
            </p:contentPart>
          </mc:Choice>
          <mc:Fallback>
            <p:pic>
              <p:nvPicPr>
                <p:cNvPr id="779" name="Input penna 778">
                  <a:extLst>
                    <a:ext uri="{FF2B5EF4-FFF2-40B4-BE49-F238E27FC236}">
                      <a16:creationId xmlns:a16="http://schemas.microsoft.com/office/drawing/2014/main" id="{2B2B0866-5BE3-382C-150F-5DCE02EDDB3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83920" y="4603440"/>
                  <a:ext cx="286920" cy="45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6" name="Gruppo 785">
            <a:extLst>
              <a:ext uri="{FF2B5EF4-FFF2-40B4-BE49-F238E27FC236}">
                <a16:creationId xmlns:a16="http://schemas.microsoft.com/office/drawing/2014/main" id="{26DB149C-50AD-0CF0-2BFF-C338F5C842A4}"/>
              </a:ext>
            </a:extLst>
          </p:cNvPr>
          <p:cNvGrpSpPr/>
          <p:nvPr/>
        </p:nvGrpSpPr>
        <p:grpSpPr>
          <a:xfrm>
            <a:off x="1189080" y="4056600"/>
            <a:ext cx="473760" cy="363240"/>
            <a:chOff x="1189080" y="4056600"/>
            <a:chExt cx="473760" cy="36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82" name="Input penna 781">
                  <a:extLst>
                    <a:ext uri="{FF2B5EF4-FFF2-40B4-BE49-F238E27FC236}">
                      <a16:creationId xmlns:a16="http://schemas.microsoft.com/office/drawing/2014/main" id="{8F7C59EE-F0F9-63DA-973D-5C1D29461E74}"/>
                    </a:ext>
                  </a:extLst>
                </p14:cNvPr>
                <p14:cNvContentPartPr/>
                <p14:nvPr/>
              </p14:nvContentPartPr>
              <p14:xfrm>
                <a:off x="1189080" y="4056600"/>
                <a:ext cx="190800" cy="363240"/>
              </p14:xfrm>
            </p:contentPart>
          </mc:Choice>
          <mc:Fallback>
            <p:pic>
              <p:nvPicPr>
                <p:cNvPr id="782" name="Input penna 781">
                  <a:extLst>
                    <a:ext uri="{FF2B5EF4-FFF2-40B4-BE49-F238E27FC236}">
                      <a16:creationId xmlns:a16="http://schemas.microsoft.com/office/drawing/2014/main" id="{8F7C59EE-F0F9-63DA-973D-5C1D29461E7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178280" y="4046160"/>
                  <a:ext cx="21204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83" name="Input penna 782">
                  <a:extLst>
                    <a:ext uri="{FF2B5EF4-FFF2-40B4-BE49-F238E27FC236}">
                      <a16:creationId xmlns:a16="http://schemas.microsoft.com/office/drawing/2014/main" id="{66E67660-CE98-632C-9B85-89400EF8A63A}"/>
                    </a:ext>
                  </a:extLst>
                </p14:cNvPr>
                <p14:cNvContentPartPr/>
                <p14:nvPr/>
              </p14:nvContentPartPr>
              <p14:xfrm>
                <a:off x="1468080" y="4142640"/>
                <a:ext cx="194760" cy="259560"/>
              </p14:xfrm>
            </p:contentPart>
          </mc:Choice>
          <mc:Fallback>
            <p:pic>
              <p:nvPicPr>
                <p:cNvPr id="783" name="Input penna 782">
                  <a:extLst>
                    <a:ext uri="{FF2B5EF4-FFF2-40B4-BE49-F238E27FC236}">
                      <a16:creationId xmlns:a16="http://schemas.microsoft.com/office/drawing/2014/main" id="{66E67660-CE98-632C-9B85-89400EF8A63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457280" y="4131840"/>
                  <a:ext cx="216000" cy="28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9" name="Gruppo 788">
            <a:extLst>
              <a:ext uri="{FF2B5EF4-FFF2-40B4-BE49-F238E27FC236}">
                <a16:creationId xmlns:a16="http://schemas.microsoft.com/office/drawing/2014/main" id="{72464373-40FC-6F67-770E-6225160F35FF}"/>
              </a:ext>
            </a:extLst>
          </p:cNvPr>
          <p:cNvGrpSpPr/>
          <p:nvPr/>
        </p:nvGrpSpPr>
        <p:grpSpPr>
          <a:xfrm>
            <a:off x="1218600" y="4633320"/>
            <a:ext cx="321480" cy="1011240"/>
            <a:chOff x="1218600" y="4633320"/>
            <a:chExt cx="321480" cy="101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84" name="Input penna 783">
                  <a:extLst>
                    <a:ext uri="{FF2B5EF4-FFF2-40B4-BE49-F238E27FC236}">
                      <a16:creationId xmlns:a16="http://schemas.microsoft.com/office/drawing/2014/main" id="{28EE9E11-8471-8CF9-8D89-3B13E42B9EEA}"/>
                    </a:ext>
                  </a:extLst>
                </p14:cNvPr>
                <p14:cNvContentPartPr/>
                <p14:nvPr/>
              </p14:nvContentPartPr>
              <p14:xfrm>
                <a:off x="1270440" y="4633320"/>
                <a:ext cx="269640" cy="382320"/>
              </p14:xfrm>
            </p:contentPart>
          </mc:Choice>
          <mc:Fallback>
            <p:pic>
              <p:nvPicPr>
                <p:cNvPr id="784" name="Input penna 783">
                  <a:extLst>
                    <a:ext uri="{FF2B5EF4-FFF2-40B4-BE49-F238E27FC236}">
                      <a16:creationId xmlns:a16="http://schemas.microsoft.com/office/drawing/2014/main" id="{28EE9E11-8471-8CF9-8D89-3B13E42B9EE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260000" y="4622880"/>
                  <a:ext cx="29088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87" name="Input penna 786">
                  <a:extLst>
                    <a:ext uri="{FF2B5EF4-FFF2-40B4-BE49-F238E27FC236}">
                      <a16:creationId xmlns:a16="http://schemas.microsoft.com/office/drawing/2014/main" id="{3E89BD9B-51CB-F12F-F74A-9A91E6FB8430}"/>
                    </a:ext>
                  </a:extLst>
                </p14:cNvPr>
                <p14:cNvContentPartPr/>
                <p14:nvPr/>
              </p14:nvContentPartPr>
              <p14:xfrm>
                <a:off x="1218600" y="5091240"/>
                <a:ext cx="285480" cy="553320"/>
              </p14:xfrm>
            </p:contentPart>
          </mc:Choice>
          <mc:Fallback>
            <p:pic>
              <p:nvPicPr>
                <p:cNvPr id="787" name="Input penna 786">
                  <a:extLst>
                    <a:ext uri="{FF2B5EF4-FFF2-40B4-BE49-F238E27FC236}">
                      <a16:creationId xmlns:a16="http://schemas.microsoft.com/office/drawing/2014/main" id="{3E89BD9B-51CB-F12F-F74A-9A91E6FB843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207800" y="5080800"/>
                  <a:ext cx="306720" cy="57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7" name="Gruppo 856">
            <a:extLst>
              <a:ext uri="{FF2B5EF4-FFF2-40B4-BE49-F238E27FC236}">
                <a16:creationId xmlns:a16="http://schemas.microsoft.com/office/drawing/2014/main" id="{8419D14A-E9EE-E5E7-D9A2-C9707FB90CE1}"/>
              </a:ext>
            </a:extLst>
          </p:cNvPr>
          <p:cNvGrpSpPr/>
          <p:nvPr/>
        </p:nvGrpSpPr>
        <p:grpSpPr>
          <a:xfrm>
            <a:off x="5596200" y="5111760"/>
            <a:ext cx="592560" cy="790560"/>
            <a:chOff x="5596200" y="5111760"/>
            <a:chExt cx="592560" cy="79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F844E4A1-040B-4BFA-9AB2-59EBA6FA30DB}"/>
                    </a:ext>
                  </a:extLst>
                </p14:cNvPr>
                <p14:cNvContentPartPr/>
                <p14:nvPr/>
              </p14:nvContentPartPr>
              <p14:xfrm>
                <a:off x="5596200" y="5122560"/>
                <a:ext cx="324360" cy="347400"/>
              </p14:xfrm>
            </p:contentPart>
          </mc:Choice>
          <mc:Fallback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F844E4A1-040B-4BFA-9AB2-59EBA6FA30D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585760" y="5111760"/>
                  <a:ext cx="34560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91" name="Input penna 790">
                  <a:extLst>
                    <a:ext uri="{FF2B5EF4-FFF2-40B4-BE49-F238E27FC236}">
                      <a16:creationId xmlns:a16="http://schemas.microsoft.com/office/drawing/2014/main" id="{D5311D8D-2066-71CB-7B12-26A04AB096CA}"/>
                    </a:ext>
                  </a:extLst>
                </p14:cNvPr>
                <p14:cNvContentPartPr/>
                <p14:nvPr/>
              </p14:nvContentPartPr>
              <p14:xfrm>
                <a:off x="5957640" y="5111760"/>
                <a:ext cx="24840" cy="349920"/>
              </p14:xfrm>
            </p:contentPart>
          </mc:Choice>
          <mc:Fallback>
            <p:pic>
              <p:nvPicPr>
                <p:cNvPr id="791" name="Input penna 790">
                  <a:extLst>
                    <a:ext uri="{FF2B5EF4-FFF2-40B4-BE49-F238E27FC236}">
                      <a16:creationId xmlns:a16="http://schemas.microsoft.com/office/drawing/2014/main" id="{D5311D8D-2066-71CB-7B12-26A04AB096C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946840" y="5101320"/>
                  <a:ext cx="4608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54" name="Input penna 853">
                  <a:extLst>
                    <a:ext uri="{FF2B5EF4-FFF2-40B4-BE49-F238E27FC236}">
                      <a16:creationId xmlns:a16="http://schemas.microsoft.com/office/drawing/2014/main" id="{F7F0BFD5-1C24-2FEC-951A-8F6370FFC3CF}"/>
                    </a:ext>
                  </a:extLst>
                </p14:cNvPr>
                <p14:cNvContentPartPr/>
                <p14:nvPr/>
              </p14:nvContentPartPr>
              <p14:xfrm>
                <a:off x="5985000" y="5264040"/>
                <a:ext cx="203760" cy="51480"/>
              </p14:xfrm>
            </p:contentPart>
          </mc:Choice>
          <mc:Fallback>
            <p:pic>
              <p:nvPicPr>
                <p:cNvPr id="854" name="Input penna 853">
                  <a:extLst>
                    <a:ext uri="{FF2B5EF4-FFF2-40B4-BE49-F238E27FC236}">
                      <a16:creationId xmlns:a16="http://schemas.microsoft.com/office/drawing/2014/main" id="{F7F0BFD5-1C24-2FEC-951A-8F6370FFC3C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974200" y="5253600"/>
                  <a:ext cx="2250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55" name="Input penna 854">
                  <a:extLst>
                    <a:ext uri="{FF2B5EF4-FFF2-40B4-BE49-F238E27FC236}">
                      <a16:creationId xmlns:a16="http://schemas.microsoft.com/office/drawing/2014/main" id="{F175B51E-D859-8687-762C-68D5CAF5ED60}"/>
                    </a:ext>
                  </a:extLst>
                </p14:cNvPr>
                <p14:cNvContentPartPr/>
                <p14:nvPr/>
              </p14:nvContentPartPr>
              <p14:xfrm>
                <a:off x="5673240" y="5519640"/>
                <a:ext cx="354960" cy="382680"/>
              </p14:xfrm>
            </p:contentPart>
          </mc:Choice>
          <mc:Fallback>
            <p:pic>
              <p:nvPicPr>
                <p:cNvPr id="855" name="Input penna 854">
                  <a:extLst>
                    <a:ext uri="{FF2B5EF4-FFF2-40B4-BE49-F238E27FC236}">
                      <a16:creationId xmlns:a16="http://schemas.microsoft.com/office/drawing/2014/main" id="{F175B51E-D859-8687-762C-68D5CAF5ED6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662440" y="5509200"/>
                  <a:ext cx="376200" cy="40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2" name="Gruppo 861">
            <a:extLst>
              <a:ext uri="{FF2B5EF4-FFF2-40B4-BE49-F238E27FC236}">
                <a16:creationId xmlns:a16="http://schemas.microsoft.com/office/drawing/2014/main" id="{9E92EDD7-F5FD-10E9-A88A-9707627B656C}"/>
              </a:ext>
            </a:extLst>
          </p:cNvPr>
          <p:cNvGrpSpPr/>
          <p:nvPr/>
        </p:nvGrpSpPr>
        <p:grpSpPr>
          <a:xfrm>
            <a:off x="5580000" y="6063600"/>
            <a:ext cx="412200" cy="273600"/>
            <a:chOff x="5580000" y="6063600"/>
            <a:chExt cx="412200" cy="27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58" name="Input penna 857">
                  <a:extLst>
                    <a:ext uri="{FF2B5EF4-FFF2-40B4-BE49-F238E27FC236}">
                      <a16:creationId xmlns:a16="http://schemas.microsoft.com/office/drawing/2014/main" id="{87F5F18D-E720-F6B3-8E03-713D6627920F}"/>
                    </a:ext>
                  </a:extLst>
                </p14:cNvPr>
                <p14:cNvContentPartPr/>
                <p14:nvPr/>
              </p14:nvContentPartPr>
              <p14:xfrm>
                <a:off x="5580000" y="6063600"/>
                <a:ext cx="179280" cy="252720"/>
              </p14:xfrm>
            </p:contentPart>
          </mc:Choice>
          <mc:Fallback>
            <p:pic>
              <p:nvPicPr>
                <p:cNvPr id="858" name="Input penna 857">
                  <a:extLst>
                    <a:ext uri="{FF2B5EF4-FFF2-40B4-BE49-F238E27FC236}">
                      <a16:creationId xmlns:a16="http://schemas.microsoft.com/office/drawing/2014/main" id="{87F5F18D-E720-F6B3-8E03-713D6627920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569560" y="6053160"/>
                  <a:ext cx="20052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59" name="Input penna 858">
                  <a:extLst>
                    <a:ext uri="{FF2B5EF4-FFF2-40B4-BE49-F238E27FC236}">
                      <a16:creationId xmlns:a16="http://schemas.microsoft.com/office/drawing/2014/main" id="{0104C5B8-B1D6-0B98-98B0-764BA8F3C544}"/>
                    </a:ext>
                  </a:extLst>
                </p14:cNvPr>
                <p14:cNvContentPartPr/>
                <p14:nvPr/>
              </p14:nvContentPartPr>
              <p14:xfrm>
                <a:off x="5646960" y="6221280"/>
                <a:ext cx="133920" cy="35280"/>
              </p14:xfrm>
            </p:contentPart>
          </mc:Choice>
          <mc:Fallback>
            <p:pic>
              <p:nvPicPr>
                <p:cNvPr id="859" name="Input penna 858">
                  <a:extLst>
                    <a:ext uri="{FF2B5EF4-FFF2-40B4-BE49-F238E27FC236}">
                      <a16:creationId xmlns:a16="http://schemas.microsoft.com/office/drawing/2014/main" id="{0104C5B8-B1D6-0B98-98B0-764BA8F3C54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636160" y="6210480"/>
                  <a:ext cx="1551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60" name="Input penna 859">
                  <a:extLst>
                    <a:ext uri="{FF2B5EF4-FFF2-40B4-BE49-F238E27FC236}">
                      <a16:creationId xmlns:a16="http://schemas.microsoft.com/office/drawing/2014/main" id="{C3841704-4183-CE4D-2519-EFCF20929FCB}"/>
                    </a:ext>
                  </a:extLst>
                </p14:cNvPr>
                <p14:cNvContentPartPr/>
                <p14:nvPr/>
              </p14:nvContentPartPr>
              <p14:xfrm>
                <a:off x="5795280" y="6093480"/>
                <a:ext cx="196920" cy="243720"/>
              </p14:xfrm>
            </p:contentPart>
          </mc:Choice>
          <mc:Fallback>
            <p:pic>
              <p:nvPicPr>
                <p:cNvPr id="860" name="Input penna 859">
                  <a:extLst>
                    <a:ext uri="{FF2B5EF4-FFF2-40B4-BE49-F238E27FC236}">
                      <a16:creationId xmlns:a16="http://schemas.microsoft.com/office/drawing/2014/main" id="{C3841704-4183-CE4D-2519-EFCF20929FC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784840" y="6082680"/>
                  <a:ext cx="218160" cy="26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0" name="Gruppo 869">
            <a:extLst>
              <a:ext uri="{FF2B5EF4-FFF2-40B4-BE49-F238E27FC236}">
                <a16:creationId xmlns:a16="http://schemas.microsoft.com/office/drawing/2014/main" id="{6AC8F955-4510-8A9B-687E-F7C92EA2F636}"/>
              </a:ext>
            </a:extLst>
          </p:cNvPr>
          <p:cNvGrpSpPr/>
          <p:nvPr/>
        </p:nvGrpSpPr>
        <p:grpSpPr>
          <a:xfrm>
            <a:off x="7617960" y="5047320"/>
            <a:ext cx="536040" cy="712080"/>
            <a:chOff x="7617960" y="5047320"/>
            <a:chExt cx="536040" cy="71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63" name="Input penna 862">
                  <a:extLst>
                    <a:ext uri="{FF2B5EF4-FFF2-40B4-BE49-F238E27FC236}">
                      <a16:creationId xmlns:a16="http://schemas.microsoft.com/office/drawing/2014/main" id="{ADB45287-3416-0CBB-5B94-8FEFA13C35CA}"/>
                    </a:ext>
                  </a:extLst>
                </p14:cNvPr>
                <p14:cNvContentPartPr/>
                <p14:nvPr/>
              </p14:nvContentPartPr>
              <p14:xfrm>
                <a:off x="7617960" y="5066400"/>
                <a:ext cx="299160" cy="305640"/>
              </p14:xfrm>
            </p:contentPart>
          </mc:Choice>
          <mc:Fallback>
            <p:pic>
              <p:nvPicPr>
                <p:cNvPr id="863" name="Input penna 862">
                  <a:extLst>
                    <a:ext uri="{FF2B5EF4-FFF2-40B4-BE49-F238E27FC236}">
                      <a16:creationId xmlns:a16="http://schemas.microsoft.com/office/drawing/2014/main" id="{ADB45287-3416-0CBB-5B94-8FEFA13C35C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607520" y="5055600"/>
                  <a:ext cx="32040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64" name="Input penna 863">
                  <a:extLst>
                    <a:ext uri="{FF2B5EF4-FFF2-40B4-BE49-F238E27FC236}">
                      <a16:creationId xmlns:a16="http://schemas.microsoft.com/office/drawing/2014/main" id="{CD655E3E-2AC8-C111-B019-554A14F2D4C2}"/>
                    </a:ext>
                  </a:extLst>
                </p14:cNvPr>
                <p14:cNvContentPartPr/>
                <p14:nvPr/>
              </p14:nvContentPartPr>
              <p14:xfrm>
                <a:off x="8004240" y="5047320"/>
                <a:ext cx="23040" cy="300960"/>
              </p14:xfrm>
            </p:contentPart>
          </mc:Choice>
          <mc:Fallback>
            <p:pic>
              <p:nvPicPr>
                <p:cNvPr id="864" name="Input penna 863">
                  <a:extLst>
                    <a:ext uri="{FF2B5EF4-FFF2-40B4-BE49-F238E27FC236}">
                      <a16:creationId xmlns:a16="http://schemas.microsoft.com/office/drawing/2014/main" id="{CD655E3E-2AC8-C111-B019-554A14F2D4C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993440" y="5036880"/>
                  <a:ext cx="4428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865" name="Input penna 864">
                  <a:extLst>
                    <a:ext uri="{FF2B5EF4-FFF2-40B4-BE49-F238E27FC236}">
                      <a16:creationId xmlns:a16="http://schemas.microsoft.com/office/drawing/2014/main" id="{1173FD3B-24CE-8154-2D42-D30AFCC68918}"/>
                    </a:ext>
                  </a:extLst>
                </p14:cNvPr>
                <p14:cNvContentPartPr/>
                <p14:nvPr/>
              </p14:nvContentPartPr>
              <p14:xfrm>
                <a:off x="8041680" y="5232360"/>
                <a:ext cx="112320" cy="15840"/>
              </p14:xfrm>
            </p:contentPart>
          </mc:Choice>
          <mc:Fallback>
            <p:pic>
              <p:nvPicPr>
                <p:cNvPr id="865" name="Input penna 864">
                  <a:extLst>
                    <a:ext uri="{FF2B5EF4-FFF2-40B4-BE49-F238E27FC236}">
                      <a16:creationId xmlns:a16="http://schemas.microsoft.com/office/drawing/2014/main" id="{1173FD3B-24CE-8154-2D42-D30AFCC6891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030880" y="5221920"/>
                  <a:ext cx="1335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866" name="Input penna 865">
                  <a:extLst>
                    <a:ext uri="{FF2B5EF4-FFF2-40B4-BE49-F238E27FC236}">
                      <a16:creationId xmlns:a16="http://schemas.microsoft.com/office/drawing/2014/main" id="{F8C44EB6-C400-0B73-B755-64F8FCB93EED}"/>
                    </a:ext>
                  </a:extLst>
                </p14:cNvPr>
                <p14:cNvContentPartPr/>
                <p14:nvPr/>
              </p14:nvContentPartPr>
              <p14:xfrm>
                <a:off x="7752600" y="5440080"/>
                <a:ext cx="261000" cy="36000"/>
              </p14:xfrm>
            </p:contentPart>
          </mc:Choice>
          <mc:Fallback>
            <p:pic>
              <p:nvPicPr>
                <p:cNvPr id="866" name="Input penna 865">
                  <a:extLst>
                    <a:ext uri="{FF2B5EF4-FFF2-40B4-BE49-F238E27FC236}">
                      <a16:creationId xmlns:a16="http://schemas.microsoft.com/office/drawing/2014/main" id="{F8C44EB6-C400-0B73-B755-64F8FCB93EE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741800" y="5429280"/>
                  <a:ext cx="2822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867" name="Input penna 866">
                  <a:extLst>
                    <a:ext uri="{FF2B5EF4-FFF2-40B4-BE49-F238E27FC236}">
                      <a16:creationId xmlns:a16="http://schemas.microsoft.com/office/drawing/2014/main" id="{AF87BD54-57C5-842C-3A9E-9BAC6C614222}"/>
                    </a:ext>
                  </a:extLst>
                </p14:cNvPr>
                <p14:cNvContentPartPr/>
                <p14:nvPr/>
              </p14:nvContentPartPr>
              <p14:xfrm>
                <a:off x="7749720" y="5487240"/>
                <a:ext cx="165600" cy="272160"/>
              </p14:xfrm>
            </p:contentPart>
          </mc:Choice>
          <mc:Fallback>
            <p:pic>
              <p:nvPicPr>
                <p:cNvPr id="867" name="Input penna 866">
                  <a:extLst>
                    <a:ext uri="{FF2B5EF4-FFF2-40B4-BE49-F238E27FC236}">
                      <a16:creationId xmlns:a16="http://schemas.microsoft.com/office/drawing/2014/main" id="{AF87BD54-57C5-842C-3A9E-9BAC6C61422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738920" y="5476440"/>
                  <a:ext cx="18684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868" name="Input penna 867">
                  <a:extLst>
                    <a:ext uri="{FF2B5EF4-FFF2-40B4-BE49-F238E27FC236}">
                      <a16:creationId xmlns:a16="http://schemas.microsoft.com/office/drawing/2014/main" id="{E6E3CDB5-5EA1-F561-A86B-B5A543E276BB}"/>
                    </a:ext>
                  </a:extLst>
                </p14:cNvPr>
                <p14:cNvContentPartPr/>
                <p14:nvPr/>
              </p14:nvContentPartPr>
              <p14:xfrm>
                <a:off x="7745760" y="5608920"/>
                <a:ext cx="203760" cy="9360"/>
              </p14:xfrm>
            </p:contentPart>
          </mc:Choice>
          <mc:Fallback>
            <p:pic>
              <p:nvPicPr>
                <p:cNvPr id="868" name="Input penna 867">
                  <a:extLst>
                    <a:ext uri="{FF2B5EF4-FFF2-40B4-BE49-F238E27FC236}">
                      <a16:creationId xmlns:a16="http://schemas.microsoft.com/office/drawing/2014/main" id="{E6E3CDB5-5EA1-F561-A86B-B5A543E276B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734960" y="5598120"/>
                  <a:ext cx="22500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6" name="Gruppo 875">
            <a:extLst>
              <a:ext uri="{FF2B5EF4-FFF2-40B4-BE49-F238E27FC236}">
                <a16:creationId xmlns:a16="http://schemas.microsoft.com/office/drawing/2014/main" id="{A91CDA3D-02A3-E092-EB07-F4276441B803}"/>
              </a:ext>
            </a:extLst>
          </p:cNvPr>
          <p:cNvGrpSpPr/>
          <p:nvPr/>
        </p:nvGrpSpPr>
        <p:grpSpPr>
          <a:xfrm>
            <a:off x="8704800" y="5135520"/>
            <a:ext cx="372600" cy="600480"/>
            <a:chOff x="8704800" y="5135520"/>
            <a:chExt cx="372600" cy="60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871" name="Input penna 870">
                  <a:extLst>
                    <a:ext uri="{FF2B5EF4-FFF2-40B4-BE49-F238E27FC236}">
                      <a16:creationId xmlns:a16="http://schemas.microsoft.com/office/drawing/2014/main" id="{D15E801D-ACE0-FAD3-2E3A-2081BEBB37B1}"/>
                    </a:ext>
                  </a:extLst>
                </p14:cNvPr>
                <p14:cNvContentPartPr/>
                <p14:nvPr/>
              </p14:nvContentPartPr>
              <p14:xfrm>
                <a:off x="8704800" y="5135520"/>
                <a:ext cx="199800" cy="254880"/>
              </p14:xfrm>
            </p:contentPart>
          </mc:Choice>
          <mc:Fallback>
            <p:pic>
              <p:nvPicPr>
                <p:cNvPr id="871" name="Input penna 870">
                  <a:extLst>
                    <a:ext uri="{FF2B5EF4-FFF2-40B4-BE49-F238E27FC236}">
                      <a16:creationId xmlns:a16="http://schemas.microsoft.com/office/drawing/2014/main" id="{D15E801D-ACE0-FAD3-2E3A-2081BEBB37B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694000" y="5124720"/>
                  <a:ext cx="2210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872" name="Input penna 871">
                  <a:extLst>
                    <a:ext uri="{FF2B5EF4-FFF2-40B4-BE49-F238E27FC236}">
                      <a16:creationId xmlns:a16="http://schemas.microsoft.com/office/drawing/2014/main" id="{75B9FEB3-24BD-FECA-B7DB-824BAD38FD96}"/>
                    </a:ext>
                  </a:extLst>
                </p14:cNvPr>
                <p14:cNvContentPartPr/>
                <p14:nvPr/>
              </p14:nvContentPartPr>
              <p14:xfrm>
                <a:off x="9007200" y="5136240"/>
                <a:ext cx="20160" cy="266040"/>
              </p14:xfrm>
            </p:contentPart>
          </mc:Choice>
          <mc:Fallback>
            <p:pic>
              <p:nvPicPr>
                <p:cNvPr id="872" name="Input penna 871">
                  <a:extLst>
                    <a:ext uri="{FF2B5EF4-FFF2-40B4-BE49-F238E27FC236}">
                      <a16:creationId xmlns:a16="http://schemas.microsoft.com/office/drawing/2014/main" id="{75B9FEB3-24BD-FECA-B7DB-824BAD38FD9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996760" y="5125800"/>
                  <a:ext cx="4140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873" name="Input penna 872">
                  <a:extLst>
                    <a:ext uri="{FF2B5EF4-FFF2-40B4-BE49-F238E27FC236}">
                      <a16:creationId xmlns:a16="http://schemas.microsoft.com/office/drawing/2014/main" id="{20433F0D-2189-6803-9002-05FD9F16F546}"/>
                    </a:ext>
                  </a:extLst>
                </p14:cNvPr>
                <p14:cNvContentPartPr/>
                <p14:nvPr/>
              </p14:nvContentPartPr>
              <p14:xfrm>
                <a:off x="9011160" y="5290680"/>
                <a:ext cx="66240" cy="43200"/>
              </p14:xfrm>
            </p:contentPart>
          </mc:Choice>
          <mc:Fallback>
            <p:pic>
              <p:nvPicPr>
                <p:cNvPr id="873" name="Input penna 872">
                  <a:extLst>
                    <a:ext uri="{FF2B5EF4-FFF2-40B4-BE49-F238E27FC236}">
                      <a16:creationId xmlns:a16="http://schemas.microsoft.com/office/drawing/2014/main" id="{20433F0D-2189-6803-9002-05FD9F16F54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000720" y="5280240"/>
                  <a:ext cx="874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874" name="Input penna 873">
                  <a:extLst>
                    <a:ext uri="{FF2B5EF4-FFF2-40B4-BE49-F238E27FC236}">
                      <a16:creationId xmlns:a16="http://schemas.microsoft.com/office/drawing/2014/main" id="{CC13ED62-9008-032A-466C-FACD233B68A3}"/>
                    </a:ext>
                  </a:extLst>
                </p14:cNvPr>
                <p14:cNvContentPartPr/>
                <p14:nvPr/>
              </p14:nvContentPartPr>
              <p14:xfrm>
                <a:off x="8798040" y="5492280"/>
                <a:ext cx="166320" cy="243720"/>
              </p14:xfrm>
            </p:contentPart>
          </mc:Choice>
          <mc:Fallback>
            <p:pic>
              <p:nvPicPr>
                <p:cNvPr id="874" name="Input penna 873">
                  <a:extLst>
                    <a:ext uri="{FF2B5EF4-FFF2-40B4-BE49-F238E27FC236}">
                      <a16:creationId xmlns:a16="http://schemas.microsoft.com/office/drawing/2014/main" id="{CC13ED62-9008-032A-466C-FACD233B68A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787600" y="5481480"/>
                  <a:ext cx="187560" cy="26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7" name="Gruppo 896">
            <a:extLst>
              <a:ext uri="{FF2B5EF4-FFF2-40B4-BE49-F238E27FC236}">
                <a16:creationId xmlns:a16="http://schemas.microsoft.com/office/drawing/2014/main" id="{8CAAC359-B5BC-F531-3310-A385D6B0F962}"/>
              </a:ext>
            </a:extLst>
          </p:cNvPr>
          <p:cNvGrpSpPr/>
          <p:nvPr/>
        </p:nvGrpSpPr>
        <p:grpSpPr>
          <a:xfrm>
            <a:off x="1556640" y="5518920"/>
            <a:ext cx="710640" cy="337680"/>
            <a:chOff x="1556640" y="5518920"/>
            <a:chExt cx="710640" cy="33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877" name="Input penna 876">
                  <a:extLst>
                    <a:ext uri="{FF2B5EF4-FFF2-40B4-BE49-F238E27FC236}">
                      <a16:creationId xmlns:a16="http://schemas.microsoft.com/office/drawing/2014/main" id="{875CE80E-8196-D66B-5A6B-2F2745D69BD3}"/>
                    </a:ext>
                  </a:extLst>
                </p14:cNvPr>
                <p14:cNvContentPartPr/>
                <p14:nvPr/>
              </p14:nvContentPartPr>
              <p14:xfrm>
                <a:off x="1556640" y="5563920"/>
                <a:ext cx="117360" cy="292680"/>
              </p14:xfrm>
            </p:contentPart>
          </mc:Choice>
          <mc:Fallback>
            <p:pic>
              <p:nvPicPr>
                <p:cNvPr id="877" name="Input penna 876">
                  <a:extLst>
                    <a:ext uri="{FF2B5EF4-FFF2-40B4-BE49-F238E27FC236}">
                      <a16:creationId xmlns:a16="http://schemas.microsoft.com/office/drawing/2014/main" id="{875CE80E-8196-D66B-5A6B-2F2745D69BD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45840" y="5553120"/>
                  <a:ext cx="13860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878" name="Input penna 877">
                  <a:extLst>
                    <a:ext uri="{FF2B5EF4-FFF2-40B4-BE49-F238E27FC236}">
                      <a16:creationId xmlns:a16="http://schemas.microsoft.com/office/drawing/2014/main" id="{576BF8CE-462E-CFE3-5211-8EDBB8B5F40D}"/>
                    </a:ext>
                  </a:extLst>
                </p14:cNvPr>
                <p14:cNvContentPartPr/>
                <p14:nvPr/>
              </p14:nvContentPartPr>
              <p14:xfrm>
                <a:off x="1698120" y="5639880"/>
                <a:ext cx="91800" cy="133920"/>
              </p14:xfrm>
            </p:contentPart>
          </mc:Choice>
          <mc:Fallback>
            <p:pic>
              <p:nvPicPr>
                <p:cNvPr id="878" name="Input penna 877">
                  <a:extLst>
                    <a:ext uri="{FF2B5EF4-FFF2-40B4-BE49-F238E27FC236}">
                      <a16:creationId xmlns:a16="http://schemas.microsoft.com/office/drawing/2014/main" id="{576BF8CE-462E-CFE3-5211-8EDBB8B5F40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687320" y="5629080"/>
                  <a:ext cx="1130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879" name="Input penna 878">
                  <a:extLst>
                    <a:ext uri="{FF2B5EF4-FFF2-40B4-BE49-F238E27FC236}">
                      <a16:creationId xmlns:a16="http://schemas.microsoft.com/office/drawing/2014/main" id="{59B66B35-583A-C733-CEAB-2B7CDACC6129}"/>
                    </a:ext>
                  </a:extLst>
                </p14:cNvPr>
                <p14:cNvContentPartPr/>
                <p14:nvPr/>
              </p14:nvContentPartPr>
              <p14:xfrm>
                <a:off x="1873800" y="5629080"/>
                <a:ext cx="66240" cy="173160"/>
              </p14:xfrm>
            </p:contentPart>
          </mc:Choice>
          <mc:Fallback>
            <p:pic>
              <p:nvPicPr>
                <p:cNvPr id="879" name="Input penna 878">
                  <a:extLst>
                    <a:ext uri="{FF2B5EF4-FFF2-40B4-BE49-F238E27FC236}">
                      <a16:creationId xmlns:a16="http://schemas.microsoft.com/office/drawing/2014/main" id="{59B66B35-583A-C733-CEAB-2B7CDACC612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863360" y="5618640"/>
                  <a:ext cx="874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880" name="Input penna 879">
                  <a:extLst>
                    <a:ext uri="{FF2B5EF4-FFF2-40B4-BE49-F238E27FC236}">
                      <a16:creationId xmlns:a16="http://schemas.microsoft.com/office/drawing/2014/main" id="{54817A6A-21FC-FEC3-6D6D-459C4D3CF9AB}"/>
                    </a:ext>
                  </a:extLst>
                </p14:cNvPr>
                <p14:cNvContentPartPr/>
                <p14:nvPr/>
              </p14:nvContentPartPr>
              <p14:xfrm>
                <a:off x="1991880" y="5518920"/>
                <a:ext cx="12240" cy="247680"/>
              </p14:xfrm>
            </p:contentPart>
          </mc:Choice>
          <mc:Fallback>
            <p:pic>
              <p:nvPicPr>
                <p:cNvPr id="880" name="Input penna 879">
                  <a:extLst>
                    <a:ext uri="{FF2B5EF4-FFF2-40B4-BE49-F238E27FC236}">
                      <a16:creationId xmlns:a16="http://schemas.microsoft.com/office/drawing/2014/main" id="{54817A6A-21FC-FEC3-6D6D-459C4D3CF9A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981080" y="5508120"/>
                  <a:ext cx="3348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881" name="Input penna 880">
                  <a:extLst>
                    <a:ext uri="{FF2B5EF4-FFF2-40B4-BE49-F238E27FC236}">
                      <a16:creationId xmlns:a16="http://schemas.microsoft.com/office/drawing/2014/main" id="{F311788F-203C-FA22-830F-45BD68775BCC}"/>
                    </a:ext>
                  </a:extLst>
                </p14:cNvPr>
                <p14:cNvContentPartPr/>
                <p14:nvPr/>
              </p14:nvContentPartPr>
              <p14:xfrm>
                <a:off x="1991880" y="5634480"/>
                <a:ext cx="66240" cy="65880"/>
              </p14:xfrm>
            </p:contentPart>
          </mc:Choice>
          <mc:Fallback>
            <p:pic>
              <p:nvPicPr>
                <p:cNvPr id="881" name="Input penna 880">
                  <a:extLst>
                    <a:ext uri="{FF2B5EF4-FFF2-40B4-BE49-F238E27FC236}">
                      <a16:creationId xmlns:a16="http://schemas.microsoft.com/office/drawing/2014/main" id="{F311788F-203C-FA22-830F-45BD68775BC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981080" y="5623680"/>
                  <a:ext cx="87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882" name="Input penna 881">
                  <a:extLst>
                    <a:ext uri="{FF2B5EF4-FFF2-40B4-BE49-F238E27FC236}">
                      <a16:creationId xmlns:a16="http://schemas.microsoft.com/office/drawing/2014/main" id="{F502AE07-AFD1-0C8E-8ABF-8BEC52405004}"/>
                    </a:ext>
                  </a:extLst>
                </p14:cNvPr>
                <p14:cNvContentPartPr/>
                <p14:nvPr/>
              </p14:nvContentPartPr>
              <p14:xfrm>
                <a:off x="2090880" y="5627280"/>
                <a:ext cx="176400" cy="120960"/>
              </p14:xfrm>
            </p:contentPart>
          </mc:Choice>
          <mc:Fallback>
            <p:pic>
              <p:nvPicPr>
                <p:cNvPr id="882" name="Input penna 881">
                  <a:extLst>
                    <a:ext uri="{FF2B5EF4-FFF2-40B4-BE49-F238E27FC236}">
                      <a16:creationId xmlns:a16="http://schemas.microsoft.com/office/drawing/2014/main" id="{F502AE07-AFD1-0C8E-8ABF-8BEC5240500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080440" y="5616480"/>
                  <a:ext cx="19764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5" name="Gruppo 894">
            <a:extLst>
              <a:ext uri="{FF2B5EF4-FFF2-40B4-BE49-F238E27FC236}">
                <a16:creationId xmlns:a16="http://schemas.microsoft.com/office/drawing/2014/main" id="{C5077CC9-CF1B-6356-53F4-9E27AE24A455}"/>
              </a:ext>
            </a:extLst>
          </p:cNvPr>
          <p:cNvGrpSpPr/>
          <p:nvPr/>
        </p:nvGrpSpPr>
        <p:grpSpPr>
          <a:xfrm>
            <a:off x="2449800" y="5426760"/>
            <a:ext cx="1291320" cy="336600"/>
            <a:chOff x="2449800" y="5426760"/>
            <a:chExt cx="1291320" cy="33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883" name="Input penna 882">
                  <a:extLst>
                    <a:ext uri="{FF2B5EF4-FFF2-40B4-BE49-F238E27FC236}">
                      <a16:creationId xmlns:a16="http://schemas.microsoft.com/office/drawing/2014/main" id="{211874F7-8622-7ABD-78BE-BD369391A6D5}"/>
                    </a:ext>
                  </a:extLst>
                </p14:cNvPr>
                <p14:cNvContentPartPr/>
                <p14:nvPr/>
              </p14:nvContentPartPr>
              <p14:xfrm>
                <a:off x="2449800" y="5463480"/>
                <a:ext cx="75960" cy="120960"/>
              </p14:xfrm>
            </p:contentPart>
          </mc:Choice>
          <mc:Fallback>
            <p:pic>
              <p:nvPicPr>
                <p:cNvPr id="883" name="Input penna 882">
                  <a:extLst>
                    <a:ext uri="{FF2B5EF4-FFF2-40B4-BE49-F238E27FC236}">
                      <a16:creationId xmlns:a16="http://schemas.microsoft.com/office/drawing/2014/main" id="{211874F7-8622-7ABD-78BE-BD369391A6D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439000" y="5453040"/>
                  <a:ext cx="972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884" name="Input penna 883">
                  <a:extLst>
                    <a:ext uri="{FF2B5EF4-FFF2-40B4-BE49-F238E27FC236}">
                      <a16:creationId xmlns:a16="http://schemas.microsoft.com/office/drawing/2014/main" id="{CE490971-8443-2EF7-C814-CFA7F09B50BC}"/>
                    </a:ext>
                  </a:extLst>
                </p14:cNvPr>
                <p14:cNvContentPartPr/>
                <p14:nvPr/>
              </p14:nvContentPartPr>
              <p14:xfrm>
                <a:off x="2556720" y="5445120"/>
                <a:ext cx="98640" cy="79920"/>
              </p14:xfrm>
            </p:contentPart>
          </mc:Choice>
          <mc:Fallback>
            <p:pic>
              <p:nvPicPr>
                <p:cNvPr id="884" name="Input penna 883">
                  <a:extLst>
                    <a:ext uri="{FF2B5EF4-FFF2-40B4-BE49-F238E27FC236}">
                      <a16:creationId xmlns:a16="http://schemas.microsoft.com/office/drawing/2014/main" id="{CE490971-8443-2EF7-C814-CFA7F09B50B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546280" y="5434680"/>
                  <a:ext cx="1198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885" name="Input penna 884">
                  <a:extLst>
                    <a:ext uri="{FF2B5EF4-FFF2-40B4-BE49-F238E27FC236}">
                      <a16:creationId xmlns:a16="http://schemas.microsoft.com/office/drawing/2014/main" id="{E17A3357-D78D-1797-2E9B-0649C9DE1495}"/>
                    </a:ext>
                  </a:extLst>
                </p14:cNvPr>
                <p14:cNvContentPartPr/>
                <p14:nvPr/>
              </p14:nvContentPartPr>
              <p14:xfrm>
                <a:off x="2773080" y="5547360"/>
                <a:ext cx="106560" cy="216000"/>
              </p14:xfrm>
            </p:contentPart>
          </mc:Choice>
          <mc:Fallback>
            <p:pic>
              <p:nvPicPr>
                <p:cNvPr id="885" name="Input penna 884">
                  <a:extLst>
                    <a:ext uri="{FF2B5EF4-FFF2-40B4-BE49-F238E27FC236}">
                      <a16:creationId xmlns:a16="http://schemas.microsoft.com/office/drawing/2014/main" id="{E17A3357-D78D-1797-2E9B-0649C9DE149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762280" y="5536920"/>
                  <a:ext cx="1278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886" name="Input penna 885">
                  <a:extLst>
                    <a:ext uri="{FF2B5EF4-FFF2-40B4-BE49-F238E27FC236}">
                      <a16:creationId xmlns:a16="http://schemas.microsoft.com/office/drawing/2014/main" id="{A3001AF5-5FF3-B4D3-ED61-E203C3CCFE8D}"/>
                    </a:ext>
                  </a:extLst>
                </p14:cNvPr>
                <p14:cNvContentPartPr/>
                <p14:nvPr/>
              </p14:nvContentPartPr>
              <p14:xfrm>
                <a:off x="2925360" y="5572920"/>
                <a:ext cx="70920" cy="170640"/>
              </p14:xfrm>
            </p:contentPart>
          </mc:Choice>
          <mc:Fallback>
            <p:pic>
              <p:nvPicPr>
                <p:cNvPr id="886" name="Input penna 885">
                  <a:extLst>
                    <a:ext uri="{FF2B5EF4-FFF2-40B4-BE49-F238E27FC236}">
                      <a16:creationId xmlns:a16="http://schemas.microsoft.com/office/drawing/2014/main" id="{A3001AF5-5FF3-B4D3-ED61-E203C3CCFE8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914560" y="5562480"/>
                  <a:ext cx="921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887" name="Input penna 886">
                  <a:extLst>
                    <a:ext uri="{FF2B5EF4-FFF2-40B4-BE49-F238E27FC236}">
                      <a16:creationId xmlns:a16="http://schemas.microsoft.com/office/drawing/2014/main" id="{421A7F7F-FC76-A9EF-21DB-8A0C0EDBE63E}"/>
                    </a:ext>
                  </a:extLst>
                </p14:cNvPr>
                <p14:cNvContentPartPr/>
                <p14:nvPr/>
              </p14:nvContentPartPr>
              <p14:xfrm>
                <a:off x="3045240" y="5589480"/>
                <a:ext cx="64080" cy="123120"/>
              </p14:xfrm>
            </p:contentPart>
          </mc:Choice>
          <mc:Fallback>
            <p:pic>
              <p:nvPicPr>
                <p:cNvPr id="887" name="Input penna 886">
                  <a:extLst>
                    <a:ext uri="{FF2B5EF4-FFF2-40B4-BE49-F238E27FC236}">
                      <a16:creationId xmlns:a16="http://schemas.microsoft.com/office/drawing/2014/main" id="{421A7F7F-FC76-A9EF-21DB-8A0C0EDBE63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34440" y="5578680"/>
                  <a:ext cx="85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888" name="Input penna 887">
                  <a:extLst>
                    <a:ext uri="{FF2B5EF4-FFF2-40B4-BE49-F238E27FC236}">
                      <a16:creationId xmlns:a16="http://schemas.microsoft.com/office/drawing/2014/main" id="{684CFA89-2DB8-206D-8C60-E3AC950C07CE}"/>
                    </a:ext>
                  </a:extLst>
                </p14:cNvPr>
                <p14:cNvContentPartPr/>
                <p14:nvPr/>
              </p14:nvContentPartPr>
              <p14:xfrm>
                <a:off x="3169800" y="5563920"/>
                <a:ext cx="83880" cy="190440"/>
              </p14:xfrm>
            </p:contentPart>
          </mc:Choice>
          <mc:Fallback>
            <p:pic>
              <p:nvPicPr>
                <p:cNvPr id="888" name="Input penna 887">
                  <a:extLst>
                    <a:ext uri="{FF2B5EF4-FFF2-40B4-BE49-F238E27FC236}">
                      <a16:creationId xmlns:a16="http://schemas.microsoft.com/office/drawing/2014/main" id="{684CFA89-2DB8-206D-8C60-E3AC950C07C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159360" y="5553120"/>
                  <a:ext cx="1051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889" name="Input penna 888">
                  <a:extLst>
                    <a:ext uri="{FF2B5EF4-FFF2-40B4-BE49-F238E27FC236}">
                      <a16:creationId xmlns:a16="http://schemas.microsoft.com/office/drawing/2014/main" id="{90EDE493-AF18-2FD7-E75E-301FA250C59A}"/>
                    </a:ext>
                  </a:extLst>
                </p14:cNvPr>
                <p14:cNvContentPartPr/>
                <p14:nvPr/>
              </p14:nvContentPartPr>
              <p14:xfrm>
                <a:off x="3266280" y="5550600"/>
                <a:ext cx="108360" cy="124200"/>
              </p14:xfrm>
            </p:contentPart>
          </mc:Choice>
          <mc:Fallback>
            <p:pic>
              <p:nvPicPr>
                <p:cNvPr id="889" name="Input penna 888">
                  <a:extLst>
                    <a:ext uri="{FF2B5EF4-FFF2-40B4-BE49-F238E27FC236}">
                      <a16:creationId xmlns:a16="http://schemas.microsoft.com/office/drawing/2014/main" id="{90EDE493-AF18-2FD7-E75E-301FA250C59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255480" y="5539800"/>
                  <a:ext cx="1296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890" name="Input penna 889">
                  <a:extLst>
                    <a:ext uri="{FF2B5EF4-FFF2-40B4-BE49-F238E27FC236}">
                      <a16:creationId xmlns:a16="http://schemas.microsoft.com/office/drawing/2014/main" id="{F9959D2A-8AF6-B7F2-E416-8E4C03F28726}"/>
                    </a:ext>
                  </a:extLst>
                </p14:cNvPr>
                <p14:cNvContentPartPr/>
                <p14:nvPr/>
              </p14:nvContentPartPr>
              <p14:xfrm>
                <a:off x="3416400" y="5583360"/>
                <a:ext cx="48600" cy="135360"/>
              </p14:xfrm>
            </p:contentPart>
          </mc:Choice>
          <mc:Fallback>
            <p:pic>
              <p:nvPicPr>
                <p:cNvPr id="890" name="Input penna 889">
                  <a:extLst>
                    <a:ext uri="{FF2B5EF4-FFF2-40B4-BE49-F238E27FC236}">
                      <a16:creationId xmlns:a16="http://schemas.microsoft.com/office/drawing/2014/main" id="{F9959D2A-8AF6-B7F2-E416-8E4C03F2872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405960" y="5572560"/>
                  <a:ext cx="698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891" name="Input penna 890">
                  <a:extLst>
                    <a:ext uri="{FF2B5EF4-FFF2-40B4-BE49-F238E27FC236}">
                      <a16:creationId xmlns:a16="http://schemas.microsoft.com/office/drawing/2014/main" id="{31166896-80E8-67A5-5D42-AA8DB869CB49}"/>
                    </a:ext>
                  </a:extLst>
                </p14:cNvPr>
                <p14:cNvContentPartPr/>
                <p14:nvPr/>
              </p14:nvContentPartPr>
              <p14:xfrm>
                <a:off x="3515760" y="5571840"/>
                <a:ext cx="61200" cy="100440"/>
              </p14:xfrm>
            </p:contentPart>
          </mc:Choice>
          <mc:Fallback>
            <p:pic>
              <p:nvPicPr>
                <p:cNvPr id="891" name="Input penna 890">
                  <a:extLst>
                    <a:ext uri="{FF2B5EF4-FFF2-40B4-BE49-F238E27FC236}">
                      <a16:creationId xmlns:a16="http://schemas.microsoft.com/office/drawing/2014/main" id="{31166896-80E8-67A5-5D42-AA8DB869CB4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504960" y="5561400"/>
                  <a:ext cx="824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892" name="Input penna 891">
                  <a:extLst>
                    <a:ext uri="{FF2B5EF4-FFF2-40B4-BE49-F238E27FC236}">
                      <a16:creationId xmlns:a16="http://schemas.microsoft.com/office/drawing/2014/main" id="{0AA23EC2-5394-A329-D934-6B45AB0F135F}"/>
                    </a:ext>
                  </a:extLst>
                </p14:cNvPr>
                <p14:cNvContentPartPr/>
                <p14:nvPr/>
              </p14:nvContentPartPr>
              <p14:xfrm>
                <a:off x="3679920" y="5426760"/>
                <a:ext cx="16200" cy="69840"/>
              </p14:xfrm>
            </p:contentPart>
          </mc:Choice>
          <mc:Fallback>
            <p:pic>
              <p:nvPicPr>
                <p:cNvPr id="892" name="Input penna 891">
                  <a:extLst>
                    <a:ext uri="{FF2B5EF4-FFF2-40B4-BE49-F238E27FC236}">
                      <a16:creationId xmlns:a16="http://schemas.microsoft.com/office/drawing/2014/main" id="{0AA23EC2-5394-A329-D934-6B45AB0F135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669120" y="5416320"/>
                  <a:ext cx="374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893" name="Input penna 892">
                  <a:extLst>
                    <a:ext uri="{FF2B5EF4-FFF2-40B4-BE49-F238E27FC236}">
                      <a16:creationId xmlns:a16="http://schemas.microsoft.com/office/drawing/2014/main" id="{40F5AA9C-E89B-1497-DFA4-DE74E0EB4E5A}"/>
                    </a:ext>
                  </a:extLst>
                </p14:cNvPr>
                <p14:cNvContentPartPr/>
                <p14:nvPr/>
              </p14:nvContentPartPr>
              <p14:xfrm>
                <a:off x="3729960" y="5441160"/>
                <a:ext cx="11160" cy="79920"/>
              </p14:xfrm>
            </p:contentPart>
          </mc:Choice>
          <mc:Fallback>
            <p:pic>
              <p:nvPicPr>
                <p:cNvPr id="893" name="Input penna 892">
                  <a:extLst>
                    <a:ext uri="{FF2B5EF4-FFF2-40B4-BE49-F238E27FC236}">
                      <a16:creationId xmlns:a16="http://schemas.microsoft.com/office/drawing/2014/main" id="{40F5AA9C-E89B-1497-DFA4-DE74E0EB4E5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719520" y="5430360"/>
                  <a:ext cx="32400" cy="10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4" name="Gruppo 903">
            <a:extLst>
              <a:ext uri="{FF2B5EF4-FFF2-40B4-BE49-F238E27FC236}">
                <a16:creationId xmlns:a16="http://schemas.microsoft.com/office/drawing/2014/main" id="{A847F131-36EC-A107-FFFA-1191CDDFA308}"/>
              </a:ext>
            </a:extLst>
          </p:cNvPr>
          <p:cNvGrpSpPr/>
          <p:nvPr/>
        </p:nvGrpSpPr>
        <p:grpSpPr>
          <a:xfrm>
            <a:off x="9876960" y="4124280"/>
            <a:ext cx="766080" cy="1450080"/>
            <a:chOff x="9876960" y="4124280"/>
            <a:chExt cx="766080" cy="145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899" name="Input penna 898">
                  <a:extLst>
                    <a:ext uri="{FF2B5EF4-FFF2-40B4-BE49-F238E27FC236}">
                      <a16:creationId xmlns:a16="http://schemas.microsoft.com/office/drawing/2014/main" id="{F299C8D1-8BD2-B7D8-87D7-7FF8A7F97084}"/>
                    </a:ext>
                  </a:extLst>
                </p14:cNvPr>
                <p14:cNvContentPartPr/>
                <p14:nvPr/>
              </p14:nvContentPartPr>
              <p14:xfrm>
                <a:off x="9876960" y="4649880"/>
                <a:ext cx="249120" cy="455400"/>
              </p14:xfrm>
            </p:contentPart>
          </mc:Choice>
          <mc:Fallback>
            <p:pic>
              <p:nvPicPr>
                <p:cNvPr id="899" name="Input penna 898">
                  <a:extLst>
                    <a:ext uri="{FF2B5EF4-FFF2-40B4-BE49-F238E27FC236}">
                      <a16:creationId xmlns:a16="http://schemas.microsoft.com/office/drawing/2014/main" id="{F299C8D1-8BD2-B7D8-87D7-7FF8A7F97084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866520" y="4639080"/>
                  <a:ext cx="27036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900" name="Input penna 899">
                  <a:extLst>
                    <a:ext uri="{FF2B5EF4-FFF2-40B4-BE49-F238E27FC236}">
                      <a16:creationId xmlns:a16="http://schemas.microsoft.com/office/drawing/2014/main" id="{67108E0F-7DD0-7AAC-8966-5BBA1570C08B}"/>
                    </a:ext>
                  </a:extLst>
                </p14:cNvPr>
                <p14:cNvContentPartPr/>
                <p14:nvPr/>
              </p14:nvContentPartPr>
              <p14:xfrm>
                <a:off x="9972360" y="4860480"/>
                <a:ext cx="314640" cy="52560"/>
              </p14:xfrm>
            </p:contentPart>
          </mc:Choice>
          <mc:Fallback>
            <p:pic>
              <p:nvPicPr>
                <p:cNvPr id="900" name="Input penna 899">
                  <a:extLst>
                    <a:ext uri="{FF2B5EF4-FFF2-40B4-BE49-F238E27FC236}">
                      <a16:creationId xmlns:a16="http://schemas.microsoft.com/office/drawing/2014/main" id="{67108E0F-7DD0-7AAC-8966-5BBA1570C08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961560" y="4849680"/>
                  <a:ext cx="3358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901" name="Input penna 900">
                  <a:extLst>
                    <a:ext uri="{FF2B5EF4-FFF2-40B4-BE49-F238E27FC236}">
                      <a16:creationId xmlns:a16="http://schemas.microsoft.com/office/drawing/2014/main" id="{A93CCE70-08A6-FD9A-A8CC-CBB733ABF29D}"/>
                    </a:ext>
                  </a:extLst>
                </p14:cNvPr>
                <p14:cNvContentPartPr/>
                <p14:nvPr/>
              </p14:nvContentPartPr>
              <p14:xfrm>
                <a:off x="10329120" y="4571040"/>
                <a:ext cx="313920" cy="502200"/>
              </p14:xfrm>
            </p:contentPart>
          </mc:Choice>
          <mc:Fallback>
            <p:pic>
              <p:nvPicPr>
                <p:cNvPr id="901" name="Input penna 900">
                  <a:extLst>
                    <a:ext uri="{FF2B5EF4-FFF2-40B4-BE49-F238E27FC236}">
                      <a16:creationId xmlns:a16="http://schemas.microsoft.com/office/drawing/2014/main" id="{A93CCE70-08A6-FD9A-A8CC-CBB733ABF29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318320" y="4560240"/>
                  <a:ext cx="335160" cy="52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D85F8925-7B00-23F6-BB08-83FCA71EE85D}"/>
                    </a:ext>
                  </a:extLst>
                </p14:cNvPr>
                <p14:cNvContentPartPr/>
                <p14:nvPr/>
              </p14:nvContentPartPr>
              <p14:xfrm>
                <a:off x="10347480" y="4124280"/>
                <a:ext cx="258840" cy="1450080"/>
              </p14:xfrm>
            </p:contentPart>
          </mc:Choice>
          <mc:Fallback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D85F8925-7B00-23F6-BB08-83FCA71EE85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337040" y="4113480"/>
                  <a:ext cx="280080" cy="147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1" name="Gruppo 910">
            <a:extLst>
              <a:ext uri="{FF2B5EF4-FFF2-40B4-BE49-F238E27FC236}">
                <a16:creationId xmlns:a16="http://schemas.microsoft.com/office/drawing/2014/main" id="{BF8346E0-8B07-A78A-74FF-94EE8E5E65BB}"/>
              </a:ext>
            </a:extLst>
          </p:cNvPr>
          <p:cNvGrpSpPr/>
          <p:nvPr/>
        </p:nvGrpSpPr>
        <p:grpSpPr>
          <a:xfrm>
            <a:off x="9849600" y="5354040"/>
            <a:ext cx="415080" cy="745560"/>
            <a:chOff x="9849600" y="5354040"/>
            <a:chExt cx="415080" cy="74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FB3800E9-F06C-5BE3-8BF8-15A566B4F781}"/>
                    </a:ext>
                  </a:extLst>
                </p14:cNvPr>
                <p14:cNvContentPartPr/>
                <p14:nvPr/>
              </p14:nvContentPartPr>
              <p14:xfrm>
                <a:off x="9849600" y="5617920"/>
                <a:ext cx="151560" cy="322560"/>
              </p14:xfrm>
            </p:contentPart>
          </mc:Choice>
          <mc:Fallback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FB3800E9-F06C-5BE3-8BF8-15A566B4F78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838800" y="5607480"/>
                  <a:ext cx="17280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356F2CBA-F148-11AB-E40A-8FE51600DEC9}"/>
                    </a:ext>
                  </a:extLst>
                </p14:cNvPr>
                <p14:cNvContentPartPr/>
                <p14:nvPr/>
              </p14:nvContentPartPr>
              <p14:xfrm>
                <a:off x="9875880" y="5781360"/>
                <a:ext cx="194040" cy="19800"/>
              </p14:xfrm>
            </p:contentPart>
          </mc:Choice>
          <mc:Fallback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356F2CBA-F148-11AB-E40A-8FE51600DEC9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865440" y="5770920"/>
                  <a:ext cx="2152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1A40DDE5-D2BC-E6EA-7627-F0616AC6FCCC}"/>
                    </a:ext>
                  </a:extLst>
                </p14:cNvPr>
                <p14:cNvContentPartPr/>
                <p14:nvPr/>
              </p14:nvContentPartPr>
              <p14:xfrm>
                <a:off x="10120680" y="5682360"/>
                <a:ext cx="144000" cy="43200"/>
              </p14:xfrm>
            </p:contentPart>
          </mc:Choice>
          <mc:Fallback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1A40DDE5-D2BC-E6EA-7627-F0616AC6FCC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109880" y="5671560"/>
                  <a:ext cx="1652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AA132150-A80E-B846-2C02-5EE092F7450E}"/>
                    </a:ext>
                  </a:extLst>
                </p14:cNvPr>
                <p14:cNvContentPartPr/>
                <p14:nvPr/>
              </p14:nvContentPartPr>
              <p14:xfrm>
                <a:off x="10143360" y="5691720"/>
                <a:ext cx="65160" cy="295920"/>
              </p14:xfrm>
            </p:contentPart>
          </mc:Choice>
          <mc:Fallback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AA132150-A80E-B846-2C02-5EE092F7450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132560" y="5680920"/>
                  <a:ext cx="8640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909" name="Input penna 908">
                  <a:extLst>
                    <a:ext uri="{FF2B5EF4-FFF2-40B4-BE49-F238E27FC236}">
                      <a16:creationId xmlns:a16="http://schemas.microsoft.com/office/drawing/2014/main" id="{C8869940-7CC4-9437-CA23-A11D3E10FBD9}"/>
                    </a:ext>
                  </a:extLst>
                </p14:cNvPr>
                <p14:cNvContentPartPr/>
                <p14:nvPr/>
              </p14:nvContentPartPr>
              <p14:xfrm>
                <a:off x="10115640" y="5354040"/>
                <a:ext cx="120240" cy="745560"/>
              </p14:xfrm>
            </p:contentPart>
          </mc:Choice>
          <mc:Fallback>
            <p:pic>
              <p:nvPicPr>
                <p:cNvPr id="909" name="Input penna 908">
                  <a:extLst>
                    <a:ext uri="{FF2B5EF4-FFF2-40B4-BE49-F238E27FC236}">
                      <a16:creationId xmlns:a16="http://schemas.microsoft.com/office/drawing/2014/main" id="{C8869940-7CC4-9437-CA23-A11D3E10FBD9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105200" y="5343600"/>
                  <a:ext cx="141480" cy="76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7" name="Gruppo 926">
            <a:extLst>
              <a:ext uri="{FF2B5EF4-FFF2-40B4-BE49-F238E27FC236}">
                <a16:creationId xmlns:a16="http://schemas.microsoft.com/office/drawing/2014/main" id="{F7BC337D-A07B-7DF2-7A43-48DA8FA7C26E}"/>
              </a:ext>
            </a:extLst>
          </p:cNvPr>
          <p:cNvGrpSpPr/>
          <p:nvPr/>
        </p:nvGrpSpPr>
        <p:grpSpPr>
          <a:xfrm>
            <a:off x="4754880" y="406560"/>
            <a:ext cx="1509840" cy="385920"/>
            <a:chOff x="4754880" y="406560"/>
            <a:chExt cx="1509840" cy="38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1B346D77-DB63-F5FF-FFE1-9FA87A76B127}"/>
                    </a:ext>
                  </a:extLst>
                </p14:cNvPr>
                <p14:cNvContentPartPr/>
                <p14:nvPr/>
              </p14:nvContentPartPr>
              <p14:xfrm>
                <a:off x="4754880" y="542640"/>
                <a:ext cx="63360" cy="249840"/>
              </p14:xfrm>
            </p:contentPart>
          </mc:Choice>
          <mc:Fallback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1B346D77-DB63-F5FF-FFE1-9FA87A76B127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744080" y="532200"/>
                  <a:ext cx="846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913" name="Input penna 912">
                  <a:extLst>
                    <a:ext uri="{FF2B5EF4-FFF2-40B4-BE49-F238E27FC236}">
                      <a16:creationId xmlns:a16="http://schemas.microsoft.com/office/drawing/2014/main" id="{8FCF6082-D54A-29EE-8E11-54BC59BC16BC}"/>
                    </a:ext>
                  </a:extLst>
                </p14:cNvPr>
                <p14:cNvContentPartPr/>
                <p14:nvPr/>
              </p14:nvContentPartPr>
              <p14:xfrm>
                <a:off x="4920840" y="540480"/>
                <a:ext cx="114480" cy="189360"/>
              </p14:xfrm>
            </p:contentPart>
          </mc:Choice>
          <mc:Fallback>
            <p:pic>
              <p:nvPicPr>
                <p:cNvPr id="913" name="Input penna 912">
                  <a:extLst>
                    <a:ext uri="{FF2B5EF4-FFF2-40B4-BE49-F238E27FC236}">
                      <a16:creationId xmlns:a16="http://schemas.microsoft.com/office/drawing/2014/main" id="{8FCF6082-D54A-29EE-8E11-54BC59BC16BC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910040" y="530040"/>
                  <a:ext cx="1357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E420765F-4F99-0A17-1573-75233E80EF30}"/>
                    </a:ext>
                  </a:extLst>
                </p14:cNvPr>
                <p14:cNvContentPartPr/>
                <p14:nvPr/>
              </p14:nvContentPartPr>
              <p14:xfrm>
                <a:off x="5061240" y="516000"/>
                <a:ext cx="149760" cy="205920"/>
              </p14:xfrm>
            </p:contentPart>
          </mc:Choice>
          <mc:Fallback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E420765F-4F99-0A17-1573-75233E80EF3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050800" y="505560"/>
                  <a:ext cx="1710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915" name="Input penna 914">
                  <a:extLst>
                    <a:ext uri="{FF2B5EF4-FFF2-40B4-BE49-F238E27FC236}">
                      <a16:creationId xmlns:a16="http://schemas.microsoft.com/office/drawing/2014/main" id="{4819AF9C-72F7-413D-FC98-E853B12AF132}"/>
                    </a:ext>
                  </a:extLst>
                </p14:cNvPr>
                <p14:cNvContentPartPr/>
                <p14:nvPr/>
              </p14:nvContentPartPr>
              <p14:xfrm>
                <a:off x="5221440" y="532560"/>
                <a:ext cx="177120" cy="195480"/>
              </p14:xfrm>
            </p:contentPart>
          </mc:Choice>
          <mc:Fallback>
            <p:pic>
              <p:nvPicPr>
                <p:cNvPr id="915" name="Input penna 914">
                  <a:extLst>
                    <a:ext uri="{FF2B5EF4-FFF2-40B4-BE49-F238E27FC236}">
                      <a16:creationId xmlns:a16="http://schemas.microsoft.com/office/drawing/2014/main" id="{4819AF9C-72F7-413D-FC98-E853B12AF13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211000" y="521760"/>
                  <a:ext cx="1983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916" name="Input penna 915">
                  <a:extLst>
                    <a:ext uri="{FF2B5EF4-FFF2-40B4-BE49-F238E27FC236}">
                      <a16:creationId xmlns:a16="http://schemas.microsoft.com/office/drawing/2014/main" id="{F1DDBEE3-B13D-ED6E-F358-7CC425341F17}"/>
                    </a:ext>
                  </a:extLst>
                </p14:cNvPr>
                <p14:cNvContentPartPr/>
                <p14:nvPr/>
              </p14:nvContentPartPr>
              <p14:xfrm>
                <a:off x="5421960" y="567120"/>
                <a:ext cx="57240" cy="163800"/>
              </p14:xfrm>
            </p:contentPart>
          </mc:Choice>
          <mc:Fallback>
            <p:pic>
              <p:nvPicPr>
                <p:cNvPr id="916" name="Input penna 915">
                  <a:extLst>
                    <a:ext uri="{FF2B5EF4-FFF2-40B4-BE49-F238E27FC236}">
                      <a16:creationId xmlns:a16="http://schemas.microsoft.com/office/drawing/2014/main" id="{F1DDBEE3-B13D-ED6E-F358-7CC425341F17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411520" y="556680"/>
                  <a:ext cx="784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917" name="Input penna 916">
                  <a:extLst>
                    <a:ext uri="{FF2B5EF4-FFF2-40B4-BE49-F238E27FC236}">
                      <a16:creationId xmlns:a16="http://schemas.microsoft.com/office/drawing/2014/main" id="{062EACF9-4A5B-24B6-2BBD-A80EC9BF7DDB}"/>
                    </a:ext>
                  </a:extLst>
                </p14:cNvPr>
                <p14:cNvContentPartPr/>
                <p14:nvPr/>
              </p14:nvContentPartPr>
              <p14:xfrm>
                <a:off x="5516280" y="574320"/>
                <a:ext cx="78120" cy="94320"/>
              </p14:xfrm>
            </p:contentPart>
          </mc:Choice>
          <mc:Fallback>
            <p:pic>
              <p:nvPicPr>
                <p:cNvPr id="917" name="Input penna 916">
                  <a:extLst>
                    <a:ext uri="{FF2B5EF4-FFF2-40B4-BE49-F238E27FC236}">
                      <a16:creationId xmlns:a16="http://schemas.microsoft.com/office/drawing/2014/main" id="{062EACF9-4A5B-24B6-2BBD-A80EC9BF7DD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505480" y="563880"/>
                  <a:ext cx="993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918" name="Input penna 917">
                  <a:extLst>
                    <a:ext uri="{FF2B5EF4-FFF2-40B4-BE49-F238E27FC236}">
                      <a16:creationId xmlns:a16="http://schemas.microsoft.com/office/drawing/2014/main" id="{EFF90806-BCCF-73A4-EC49-F5BB9F2BD04A}"/>
                    </a:ext>
                  </a:extLst>
                </p14:cNvPr>
                <p14:cNvContentPartPr/>
                <p14:nvPr/>
              </p14:nvContentPartPr>
              <p14:xfrm>
                <a:off x="5629320" y="406560"/>
                <a:ext cx="58320" cy="219240"/>
              </p14:xfrm>
            </p:contentPart>
          </mc:Choice>
          <mc:Fallback>
            <p:pic>
              <p:nvPicPr>
                <p:cNvPr id="918" name="Input penna 917">
                  <a:extLst>
                    <a:ext uri="{FF2B5EF4-FFF2-40B4-BE49-F238E27FC236}">
                      <a16:creationId xmlns:a16="http://schemas.microsoft.com/office/drawing/2014/main" id="{EFF90806-BCCF-73A4-EC49-F5BB9F2BD04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618520" y="396120"/>
                  <a:ext cx="795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919" name="Input penna 918">
                  <a:extLst>
                    <a:ext uri="{FF2B5EF4-FFF2-40B4-BE49-F238E27FC236}">
                      <a16:creationId xmlns:a16="http://schemas.microsoft.com/office/drawing/2014/main" id="{C3102920-FEA3-1499-560D-83744E42492C}"/>
                    </a:ext>
                  </a:extLst>
                </p14:cNvPr>
                <p14:cNvContentPartPr/>
                <p14:nvPr/>
              </p14:nvContentPartPr>
              <p14:xfrm>
                <a:off x="5670360" y="578640"/>
                <a:ext cx="99720" cy="94320"/>
              </p14:xfrm>
            </p:contentPart>
          </mc:Choice>
          <mc:Fallback>
            <p:pic>
              <p:nvPicPr>
                <p:cNvPr id="919" name="Input penna 918">
                  <a:extLst>
                    <a:ext uri="{FF2B5EF4-FFF2-40B4-BE49-F238E27FC236}">
                      <a16:creationId xmlns:a16="http://schemas.microsoft.com/office/drawing/2014/main" id="{C3102920-FEA3-1499-560D-83744E42492C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659920" y="567840"/>
                  <a:ext cx="1209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920" name="Input penna 919">
                  <a:extLst>
                    <a:ext uri="{FF2B5EF4-FFF2-40B4-BE49-F238E27FC236}">
                      <a16:creationId xmlns:a16="http://schemas.microsoft.com/office/drawing/2014/main" id="{9DD6BDC8-E43C-4489-5DE3-97CBDE833D85}"/>
                    </a:ext>
                  </a:extLst>
                </p14:cNvPr>
                <p14:cNvContentPartPr/>
                <p14:nvPr/>
              </p14:nvContentPartPr>
              <p14:xfrm>
                <a:off x="5804280" y="583680"/>
                <a:ext cx="86760" cy="133200"/>
              </p14:xfrm>
            </p:contentPart>
          </mc:Choice>
          <mc:Fallback>
            <p:pic>
              <p:nvPicPr>
                <p:cNvPr id="920" name="Input penna 919">
                  <a:extLst>
                    <a:ext uri="{FF2B5EF4-FFF2-40B4-BE49-F238E27FC236}">
                      <a16:creationId xmlns:a16="http://schemas.microsoft.com/office/drawing/2014/main" id="{9DD6BDC8-E43C-4489-5DE3-97CBDE833D85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793480" y="572880"/>
                  <a:ext cx="1080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921" name="Input penna 920">
                  <a:extLst>
                    <a:ext uri="{FF2B5EF4-FFF2-40B4-BE49-F238E27FC236}">
                      <a16:creationId xmlns:a16="http://schemas.microsoft.com/office/drawing/2014/main" id="{32067ACB-4293-A4BA-C6E7-7530ED1CA532}"/>
                    </a:ext>
                  </a:extLst>
                </p14:cNvPr>
                <p14:cNvContentPartPr/>
                <p14:nvPr/>
              </p14:nvContentPartPr>
              <p14:xfrm>
                <a:off x="5956560" y="572520"/>
                <a:ext cx="7920" cy="94320"/>
              </p14:xfrm>
            </p:contentPart>
          </mc:Choice>
          <mc:Fallback>
            <p:pic>
              <p:nvPicPr>
                <p:cNvPr id="921" name="Input penna 920">
                  <a:extLst>
                    <a:ext uri="{FF2B5EF4-FFF2-40B4-BE49-F238E27FC236}">
                      <a16:creationId xmlns:a16="http://schemas.microsoft.com/office/drawing/2014/main" id="{32067ACB-4293-A4BA-C6E7-7530ED1CA53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945760" y="561720"/>
                  <a:ext cx="291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922" name="Input penna 921">
                  <a:extLst>
                    <a:ext uri="{FF2B5EF4-FFF2-40B4-BE49-F238E27FC236}">
                      <a16:creationId xmlns:a16="http://schemas.microsoft.com/office/drawing/2014/main" id="{0895DAEA-C9AD-81CF-D7AA-6334627783D1}"/>
                    </a:ext>
                  </a:extLst>
                </p14:cNvPr>
                <p14:cNvContentPartPr/>
                <p14:nvPr/>
              </p14:nvContentPartPr>
              <p14:xfrm>
                <a:off x="6024240" y="488640"/>
                <a:ext cx="45000" cy="213120"/>
              </p14:xfrm>
            </p:contentPart>
          </mc:Choice>
          <mc:Fallback>
            <p:pic>
              <p:nvPicPr>
                <p:cNvPr id="922" name="Input penna 921">
                  <a:extLst>
                    <a:ext uri="{FF2B5EF4-FFF2-40B4-BE49-F238E27FC236}">
                      <a16:creationId xmlns:a16="http://schemas.microsoft.com/office/drawing/2014/main" id="{0895DAEA-C9AD-81CF-D7AA-6334627783D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013800" y="477840"/>
                  <a:ext cx="662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923" name="Input penna 922">
                  <a:extLst>
                    <a:ext uri="{FF2B5EF4-FFF2-40B4-BE49-F238E27FC236}">
                      <a16:creationId xmlns:a16="http://schemas.microsoft.com/office/drawing/2014/main" id="{184A797C-D43E-7632-BE84-BA4C1C138FAB}"/>
                    </a:ext>
                  </a:extLst>
                </p14:cNvPr>
                <p14:cNvContentPartPr/>
                <p14:nvPr/>
              </p14:nvContentPartPr>
              <p14:xfrm>
                <a:off x="6028200" y="628680"/>
                <a:ext cx="51480" cy="40320"/>
              </p14:xfrm>
            </p:contentPart>
          </mc:Choice>
          <mc:Fallback>
            <p:pic>
              <p:nvPicPr>
                <p:cNvPr id="923" name="Input penna 922">
                  <a:extLst>
                    <a:ext uri="{FF2B5EF4-FFF2-40B4-BE49-F238E27FC236}">
                      <a16:creationId xmlns:a16="http://schemas.microsoft.com/office/drawing/2014/main" id="{184A797C-D43E-7632-BE84-BA4C1C138FAB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017400" y="617880"/>
                  <a:ext cx="727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924" name="Input penna 923">
                  <a:extLst>
                    <a:ext uri="{FF2B5EF4-FFF2-40B4-BE49-F238E27FC236}">
                      <a16:creationId xmlns:a16="http://schemas.microsoft.com/office/drawing/2014/main" id="{540C67F4-61DB-5514-AA9C-B6B9F19ABF13}"/>
                    </a:ext>
                  </a:extLst>
                </p14:cNvPr>
                <p14:cNvContentPartPr/>
                <p14:nvPr/>
              </p14:nvContentPartPr>
              <p14:xfrm>
                <a:off x="6127560" y="606000"/>
                <a:ext cx="79920" cy="68760"/>
              </p14:xfrm>
            </p:contentPart>
          </mc:Choice>
          <mc:Fallback>
            <p:pic>
              <p:nvPicPr>
                <p:cNvPr id="924" name="Input penna 923">
                  <a:extLst>
                    <a:ext uri="{FF2B5EF4-FFF2-40B4-BE49-F238E27FC236}">
                      <a16:creationId xmlns:a16="http://schemas.microsoft.com/office/drawing/2014/main" id="{540C67F4-61DB-5514-AA9C-B6B9F19ABF13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116760" y="595560"/>
                  <a:ext cx="1011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925" name="Input penna 924">
                  <a:extLst>
                    <a:ext uri="{FF2B5EF4-FFF2-40B4-BE49-F238E27FC236}">
                      <a16:creationId xmlns:a16="http://schemas.microsoft.com/office/drawing/2014/main" id="{207434D8-BC1A-89A8-3493-6827B31C8980}"/>
                    </a:ext>
                  </a:extLst>
                </p14:cNvPr>
                <p14:cNvContentPartPr/>
                <p14:nvPr/>
              </p14:nvContentPartPr>
              <p14:xfrm>
                <a:off x="6244200" y="526440"/>
                <a:ext cx="20520" cy="54360"/>
              </p14:xfrm>
            </p:contentPart>
          </mc:Choice>
          <mc:Fallback>
            <p:pic>
              <p:nvPicPr>
                <p:cNvPr id="925" name="Input penna 924">
                  <a:extLst>
                    <a:ext uri="{FF2B5EF4-FFF2-40B4-BE49-F238E27FC236}">
                      <a16:creationId xmlns:a16="http://schemas.microsoft.com/office/drawing/2014/main" id="{207434D8-BC1A-89A8-3493-6827B31C898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233760" y="516000"/>
                  <a:ext cx="4176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4" name="Gruppo 933">
            <a:extLst>
              <a:ext uri="{FF2B5EF4-FFF2-40B4-BE49-F238E27FC236}">
                <a16:creationId xmlns:a16="http://schemas.microsoft.com/office/drawing/2014/main" id="{3AF7D7D6-486D-D018-0615-B43F85CFF66F}"/>
              </a:ext>
            </a:extLst>
          </p:cNvPr>
          <p:cNvGrpSpPr/>
          <p:nvPr/>
        </p:nvGrpSpPr>
        <p:grpSpPr>
          <a:xfrm>
            <a:off x="6591240" y="4987200"/>
            <a:ext cx="396360" cy="601560"/>
            <a:chOff x="6591240" y="4987200"/>
            <a:chExt cx="396360" cy="60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928" name="Input penna 927">
                  <a:extLst>
                    <a:ext uri="{FF2B5EF4-FFF2-40B4-BE49-F238E27FC236}">
                      <a16:creationId xmlns:a16="http://schemas.microsoft.com/office/drawing/2014/main" id="{A5C53B49-F7B7-D314-8F79-284167D2DA1C}"/>
                    </a:ext>
                  </a:extLst>
                </p14:cNvPr>
                <p14:cNvContentPartPr/>
                <p14:nvPr/>
              </p14:nvContentPartPr>
              <p14:xfrm>
                <a:off x="6591240" y="4997640"/>
                <a:ext cx="237240" cy="322920"/>
              </p14:xfrm>
            </p:contentPart>
          </mc:Choice>
          <mc:Fallback>
            <p:pic>
              <p:nvPicPr>
                <p:cNvPr id="928" name="Input penna 927">
                  <a:extLst>
                    <a:ext uri="{FF2B5EF4-FFF2-40B4-BE49-F238E27FC236}">
                      <a16:creationId xmlns:a16="http://schemas.microsoft.com/office/drawing/2014/main" id="{A5C53B49-F7B7-D314-8F79-284167D2DA1C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580440" y="4987200"/>
                  <a:ext cx="25848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929" name="Input penna 928">
                  <a:extLst>
                    <a:ext uri="{FF2B5EF4-FFF2-40B4-BE49-F238E27FC236}">
                      <a16:creationId xmlns:a16="http://schemas.microsoft.com/office/drawing/2014/main" id="{DE4AD5C7-DAD9-3002-141D-CFB42809B097}"/>
                    </a:ext>
                  </a:extLst>
                </p14:cNvPr>
                <p14:cNvContentPartPr/>
                <p14:nvPr/>
              </p14:nvContentPartPr>
              <p14:xfrm>
                <a:off x="6903720" y="4987200"/>
                <a:ext cx="32760" cy="312120"/>
              </p14:xfrm>
            </p:contentPart>
          </mc:Choice>
          <mc:Fallback>
            <p:pic>
              <p:nvPicPr>
                <p:cNvPr id="929" name="Input penna 928">
                  <a:extLst>
                    <a:ext uri="{FF2B5EF4-FFF2-40B4-BE49-F238E27FC236}">
                      <a16:creationId xmlns:a16="http://schemas.microsoft.com/office/drawing/2014/main" id="{DE4AD5C7-DAD9-3002-141D-CFB42809B09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892920" y="4976400"/>
                  <a:ext cx="5400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930" name="Input penna 929">
                  <a:extLst>
                    <a:ext uri="{FF2B5EF4-FFF2-40B4-BE49-F238E27FC236}">
                      <a16:creationId xmlns:a16="http://schemas.microsoft.com/office/drawing/2014/main" id="{B9E786C6-4761-591A-E4FD-9B4C36F39D83}"/>
                    </a:ext>
                  </a:extLst>
                </p14:cNvPr>
                <p14:cNvContentPartPr/>
                <p14:nvPr/>
              </p14:nvContentPartPr>
              <p14:xfrm>
                <a:off x="6935040" y="5171160"/>
                <a:ext cx="52560" cy="46440"/>
              </p14:xfrm>
            </p:contentPart>
          </mc:Choice>
          <mc:Fallback>
            <p:pic>
              <p:nvPicPr>
                <p:cNvPr id="930" name="Input penna 929">
                  <a:extLst>
                    <a:ext uri="{FF2B5EF4-FFF2-40B4-BE49-F238E27FC236}">
                      <a16:creationId xmlns:a16="http://schemas.microsoft.com/office/drawing/2014/main" id="{B9E786C6-4761-591A-E4FD-9B4C36F39D83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6924600" y="5160720"/>
                  <a:ext cx="738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931" name="Input penna 930">
                  <a:extLst>
                    <a:ext uri="{FF2B5EF4-FFF2-40B4-BE49-F238E27FC236}">
                      <a16:creationId xmlns:a16="http://schemas.microsoft.com/office/drawing/2014/main" id="{2AE1A57A-A3AB-DBE3-ED20-DEAE6DADE2D1}"/>
                    </a:ext>
                  </a:extLst>
                </p14:cNvPr>
                <p14:cNvContentPartPr/>
                <p14:nvPr/>
              </p14:nvContentPartPr>
              <p14:xfrm>
                <a:off x="6736680" y="5387880"/>
                <a:ext cx="151560" cy="200880"/>
              </p14:xfrm>
            </p:contentPart>
          </mc:Choice>
          <mc:Fallback>
            <p:pic>
              <p:nvPicPr>
                <p:cNvPr id="931" name="Input penna 930">
                  <a:extLst>
                    <a:ext uri="{FF2B5EF4-FFF2-40B4-BE49-F238E27FC236}">
                      <a16:creationId xmlns:a16="http://schemas.microsoft.com/office/drawing/2014/main" id="{2AE1A57A-A3AB-DBE3-ED20-DEAE6DADE2D1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725880" y="5377440"/>
                  <a:ext cx="1728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932" name="Input penna 931">
                  <a:extLst>
                    <a:ext uri="{FF2B5EF4-FFF2-40B4-BE49-F238E27FC236}">
                      <a16:creationId xmlns:a16="http://schemas.microsoft.com/office/drawing/2014/main" id="{3DC69873-B0E2-E3AE-0CAD-88082447E892}"/>
                    </a:ext>
                  </a:extLst>
                </p14:cNvPr>
                <p14:cNvContentPartPr/>
                <p14:nvPr/>
              </p14:nvContentPartPr>
              <p14:xfrm>
                <a:off x="6781680" y="5460600"/>
                <a:ext cx="146880" cy="25920"/>
              </p14:xfrm>
            </p:contentPart>
          </mc:Choice>
          <mc:Fallback>
            <p:pic>
              <p:nvPicPr>
                <p:cNvPr id="932" name="Input penna 931">
                  <a:extLst>
                    <a:ext uri="{FF2B5EF4-FFF2-40B4-BE49-F238E27FC236}">
                      <a16:creationId xmlns:a16="http://schemas.microsoft.com/office/drawing/2014/main" id="{3DC69873-B0E2-E3AE-0CAD-88082447E892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771240" y="5449800"/>
                  <a:ext cx="168120" cy="4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935" name="Input penna 934">
                <a:extLst>
                  <a:ext uri="{FF2B5EF4-FFF2-40B4-BE49-F238E27FC236}">
                    <a16:creationId xmlns:a16="http://schemas.microsoft.com/office/drawing/2014/main" id="{9E215CBA-E6A2-1302-4E55-B0A0E2650419}"/>
                  </a:ext>
                </a:extLst>
              </p14:cNvPr>
              <p14:cNvContentPartPr/>
              <p14:nvPr/>
            </p14:nvContentPartPr>
            <p14:xfrm>
              <a:off x="1522080" y="5924640"/>
              <a:ext cx="2359080" cy="147600"/>
            </p14:xfrm>
          </p:contentPart>
        </mc:Choice>
        <mc:Fallback>
          <p:pic>
            <p:nvPicPr>
              <p:cNvPr id="935" name="Input penna 934">
                <a:extLst>
                  <a:ext uri="{FF2B5EF4-FFF2-40B4-BE49-F238E27FC236}">
                    <a16:creationId xmlns:a16="http://schemas.microsoft.com/office/drawing/2014/main" id="{9E215CBA-E6A2-1302-4E55-B0A0E2650419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1511640" y="5914200"/>
                <a:ext cx="2380320" cy="16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944" name="Gruppo 943">
            <a:extLst>
              <a:ext uri="{FF2B5EF4-FFF2-40B4-BE49-F238E27FC236}">
                <a16:creationId xmlns:a16="http://schemas.microsoft.com/office/drawing/2014/main" id="{26592A42-D4F1-4837-81BF-2429B0AE32F6}"/>
              </a:ext>
            </a:extLst>
          </p:cNvPr>
          <p:cNvGrpSpPr/>
          <p:nvPr/>
        </p:nvGrpSpPr>
        <p:grpSpPr>
          <a:xfrm>
            <a:off x="362520" y="1449480"/>
            <a:ext cx="371880" cy="778680"/>
            <a:chOff x="362520" y="1449480"/>
            <a:chExt cx="371880" cy="77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936" name="Input penna 935">
                  <a:extLst>
                    <a:ext uri="{FF2B5EF4-FFF2-40B4-BE49-F238E27FC236}">
                      <a16:creationId xmlns:a16="http://schemas.microsoft.com/office/drawing/2014/main" id="{14809389-A6A7-8B54-B9F9-574386FE30C0}"/>
                    </a:ext>
                  </a:extLst>
                </p14:cNvPr>
                <p14:cNvContentPartPr/>
                <p14:nvPr/>
              </p14:nvContentPartPr>
              <p14:xfrm>
                <a:off x="362520" y="1449480"/>
                <a:ext cx="151560" cy="404640"/>
              </p14:xfrm>
            </p:contentPart>
          </mc:Choice>
          <mc:Fallback>
            <p:pic>
              <p:nvPicPr>
                <p:cNvPr id="936" name="Input penna 935">
                  <a:extLst>
                    <a:ext uri="{FF2B5EF4-FFF2-40B4-BE49-F238E27FC236}">
                      <a16:creationId xmlns:a16="http://schemas.microsoft.com/office/drawing/2014/main" id="{14809389-A6A7-8B54-B9F9-574386FE30C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352080" y="1439040"/>
                  <a:ext cx="17280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937" name="Input penna 936">
                  <a:extLst>
                    <a:ext uri="{FF2B5EF4-FFF2-40B4-BE49-F238E27FC236}">
                      <a16:creationId xmlns:a16="http://schemas.microsoft.com/office/drawing/2014/main" id="{950FBF17-96B1-1B62-EB3B-8AD01E4AF5DC}"/>
                    </a:ext>
                  </a:extLst>
                </p14:cNvPr>
                <p14:cNvContentPartPr/>
                <p14:nvPr/>
              </p14:nvContentPartPr>
              <p14:xfrm>
                <a:off x="428400" y="1657200"/>
                <a:ext cx="87840" cy="173160"/>
              </p14:xfrm>
            </p:contentPart>
          </mc:Choice>
          <mc:Fallback>
            <p:pic>
              <p:nvPicPr>
                <p:cNvPr id="937" name="Input penna 936">
                  <a:extLst>
                    <a:ext uri="{FF2B5EF4-FFF2-40B4-BE49-F238E27FC236}">
                      <a16:creationId xmlns:a16="http://schemas.microsoft.com/office/drawing/2014/main" id="{950FBF17-96B1-1B62-EB3B-8AD01E4AF5DC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17960" y="1646400"/>
                  <a:ext cx="1090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938" name="Input penna 937">
                  <a:extLst>
                    <a:ext uri="{FF2B5EF4-FFF2-40B4-BE49-F238E27FC236}">
                      <a16:creationId xmlns:a16="http://schemas.microsoft.com/office/drawing/2014/main" id="{607CEC39-ABDD-396F-0FD3-DDB0907152C2}"/>
                    </a:ext>
                  </a:extLst>
                </p14:cNvPr>
                <p14:cNvContentPartPr/>
                <p14:nvPr/>
              </p14:nvContentPartPr>
              <p14:xfrm>
                <a:off x="528840" y="1721640"/>
                <a:ext cx="72000" cy="15840"/>
              </p14:xfrm>
            </p:contentPart>
          </mc:Choice>
          <mc:Fallback>
            <p:pic>
              <p:nvPicPr>
                <p:cNvPr id="938" name="Input penna 937">
                  <a:extLst>
                    <a:ext uri="{FF2B5EF4-FFF2-40B4-BE49-F238E27FC236}">
                      <a16:creationId xmlns:a16="http://schemas.microsoft.com/office/drawing/2014/main" id="{607CEC39-ABDD-396F-0FD3-DDB0907152C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18040" y="1710840"/>
                  <a:ext cx="93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939" name="Input penna 938">
                  <a:extLst>
                    <a:ext uri="{FF2B5EF4-FFF2-40B4-BE49-F238E27FC236}">
                      <a16:creationId xmlns:a16="http://schemas.microsoft.com/office/drawing/2014/main" id="{9AC09D30-BA04-FC3B-8E30-01DF654750BA}"/>
                    </a:ext>
                  </a:extLst>
                </p14:cNvPr>
                <p14:cNvContentPartPr/>
                <p14:nvPr/>
              </p14:nvContentPartPr>
              <p14:xfrm>
                <a:off x="602280" y="1502760"/>
                <a:ext cx="37800" cy="332640"/>
              </p14:xfrm>
            </p:contentPart>
          </mc:Choice>
          <mc:Fallback>
            <p:pic>
              <p:nvPicPr>
                <p:cNvPr id="939" name="Input penna 938">
                  <a:extLst>
                    <a:ext uri="{FF2B5EF4-FFF2-40B4-BE49-F238E27FC236}">
                      <a16:creationId xmlns:a16="http://schemas.microsoft.com/office/drawing/2014/main" id="{9AC09D30-BA04-FC3B-8E30-01DF654750B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91840" y="1491960"/>
                  <a:ext cx="590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940" name="Input penna 939">
                  <a:extLst>
                    <a:ext uri="{FF2B5EF4-FFF2-40B4-BE49-F238E27FC236}">
                      <a16:creationId xmlns:a16="http://schemas.microsoft.com/office/drawing/2014/main" id="{D8A8AEA9-0F79-EBB9-2541-AE2C9A560E96}"/>
                    </a:ext>
                  </a:extLst>
                </p14:cNvPr>
                <p14:cNvContentPartPr/>
                <p14:nvPr/>
              </p14:nvContentPartPr>
              <p14:xfrm>
                <a:off x="643680" y="1486200"/>
                <a:ext cx="90720" cy="399240"/>
              </p14:xfrm>
            </p:contentPart>
          </mc:Choice>
          <mc:Fallback>
            <p:pic>
              <p:nvPicPr>
                <p:cNvPr id="940" name="Input penna 939">
                  <a:extLst>
                    <a:ext uri="{FF2B5EF4-FFF2-40B4-BE49-F238E27FC236}">
                      <a16:creationId xmlns:a16="http://schemas.microsoft.com/office/drawing/2014/main" id="{D8A8AEA9-0F79-EBB9-2541-AE2C9A560E9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32880" y="1475760"/>
                  <a:ext cx="1119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941" name="Input penna 940">
                  <a:extLst>
                    <a:ext uri="{FF2B5EF4-FFF2-40B4-BE49-F238E27FC236}">
                      <a16:creationId xmlns:a16="http://schemas.microsoft.com/office/drawing/2014/main" id="{4C602E5B-2E8D-5A85-8F0E-361DFBEC1AE7}"/>
                    </a:ext>
                  </a:extLst>
                </p14:cNvPr>
                <p14:cNvContentPartPr/>
                <p14:nvPr/>
              </p14:nvContentPartPr>
              <p14:xfrm>
                <a:off x="429480" y="1949520"/>
                <a:ext cx="158400" cy="274320"/>
              </p14:xfrm>
            </p:contentPart>
          </mc:Choice>
          <mc:Fallback>
            <p:pic>
              <p:nvPicPr>
                <p:cNvPr id="941" name="Input penna 940">
                  <a:extLst>
                    <a:ext uri="{FF2B5EF4-FFF2-40B4-BE49-F238E27FC236}">
                      <a16:creationId xmlns:a16="http://schemas.microsoft.com/office/drawing/2014/main" id="{4C602E5B-2E8D-5A85-8F0E-361DFBEC1AE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18680" y="1938720"/>
                  <a:ext cx="1796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942" name="Input penna 941">
                  <a:extLst>
                    <a:ext uri="{FF2B5EF4-FFF2-40B4-BE49-F238E27FC236}">
                      <a16:creationId xmlns:a16="http://schemas.microsoft.com/office/drawing/2014/main" id="{39AF96EF-F04A-F56D-C60A-27DEF09FBEC3}"/>
                    </a:ext>
                  </a:extLst>
                </p14:cNvPr>
                <p14:cNvContentPartPr/>
                <p14:nvPr/>
              </p14:nvContentPartPr>
              <p14:xfrm>
                <a:off x="538560" y="2072280"/>
                <a:ext cx="118440" cy="155880"/>
              </p14:xfrm>
            </p:contentPart>
          </mc:Choice>
          <mc:Fallback>
            <p:pic>
              <p:nvPicPr>
                <p:cNvPr id="942" name="Input penna 941">
                  <a:extLst>
                    <a:ext uri="{FF2B5EF4-FFF2-40B4-BE49-F238E27FC236}">
                      <a16:creationId xmlns:a16="http://schemas.microsoft.com/office/drawing/2014/main" id="{39AF96EF-F04A-F56D-C60A-27DEF09FBEC3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27760" y="2061480"/>
                  <a:ext cx="139680" cy="17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945" name="Input penna 944">
                <a:extLst>
                  <a:ext uri="{FF2B5EF4-FFF2-40B4-BE49-F238E27FC236}">
                    <a16:creationId xmlns:a16="http://schemas.microsoft.com/office/drawing/2014/main" id="{9E52AF4F-ADF8-F30C-9341-FDF4875EC680}"/>
                  </a:ext>
                </a:extLst>
              </p14:cNvPr>
              <p14:cNvContentPartPr/>
              <p14:nvPr/>
            </p14:nvContentPartPr>
            <p14:xfrm>
              <a:off x="862560" y="2041680"/>
              <a:ext cx="112680" cy="37080"/>
            </p14:xfrm>
          </p:contentPart>
        </mc:Choice>
        <mc:Fallback>
          <p:pic>
            <p:nvPicPr>
              <p:cNvPr id="945" name="Input penna 944">
                <a:extLst>
                  <a:ext uri="{FF2B5EF4-FFF2-40B4-BE49-F238E27FC236}">
                    <a16:creationId xmlns:a16="http://schemas.microsoft.com/office/drawing/2014/main" id="{9E52AF4F-ADF8-F30C-9341-FDF4875EC680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852120" y="2030880"/>
                <a:ext cx="1339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946" name="Input penna 945">
                <a:extLst>
                  <a:ext uri="{FF2B5EF4-FFF2-40B4-BE49-F238E27FC236}">
                    <a16:creationId xmlns:a16="http://schemas.microsoft.com/office/drawing/2014/main" id="{1D73B898-C30A-8234-9C43-032055BE0561}"/>
                  </a:ext>
                </a:extLst>
              </p14:cNvPr>
              <p14:cNvContentPartPr/>
              <p14:nvPr/>
            </p14:nvContentPartPr>
            <p14:xfrm>
              <a:off x="838080" y="2212320"/>
              <a:ext cx="172440" cy="23040"/>
            </p14:xfrm>
          </p:contentPart>
        </mc:Choice>
        <mc:Fallback>
          <p:pic>
            <p:nvPicPr>
              <p:cNvPr id="946" name="Input penna 945">
                <a:extLst>
                  <a:ext uri="{FF2B5EF4-FFF2-40B4-BE49-F238E27FC236}">
                    <a16:creationId xmlns:a16="http://schemas.microsoft.com/office/drawing/2014/main" id="{1D73B898-C30A-8234-9C43-032055BE0561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827640" y="2201520"/>
                <a:ext cx="193680" cy="4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51" name="Gruppo 950">
            <a:extLst>
              <a:ext uri="{FF2B5EF4-FFF2-40B4-BE49-F238E27FC236}">
                <a16:creationId xmlns:a16="http://schemas.microsoft.com/office/drawing/2014/main" id="{517C64BF-D122-B6B4-4EAB-5B2599FB5E36}"/>
              </a:ext>
            </a:extLst>
          </p:cNvPr>
          <p:cNvGrpSpPr/>
          <p:nvPr/>
        </p:nvGrpSpPr>
        <p:grpSpPr>
          <a:xfrm>
            <a:off x="1206720" y="1839000"/>
            <a:ext cx="199800" cy="788760"/>
            <a:chOff x="1206720" y="1839000"/>
            <a:chExt cx="199800" cy="78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947" name="Input penna 946">
                  <a:extLst>
                    <a:ext uri="{FF2B5EF4-FFF2-40B4-BE49-F238E27FC236}">
                      <a16:creationId xmlns:a16="http://schemas.microsoft.com/office/drawing/2014/main" id="{5A3F4B60-A9AB-3A48-F1A5-73A691764621}"/>
                    </a:ext>
                  </a:extLst>
                </p14:cNvPr>
                <p14:cNvContentPartPr/>
                <p14:nvPr/>
              </p14:nvContentPartPr>
              <p14:xfrm>
                <a:off x="1228680" y="2041680"/>
                <a:ext cx="177840" cy="13680"/>
              </p14:xfrm>
            </p:contentPart>
          </mc:Choice>
          <mc:Fallback>
            <p:pic>
              <p:nvPicPr>
                <p:cNvPr id="947" name="Input penna 946">
                  <a:extLst>
                    <a:ext uri="{FF2B5EF4-FFF2-40B4-BE49-F238E27FC236}">
                      <a16:creationId xmlns:a16="http://schemas.microsoft.com/office/drawing/2014/main" id="{5A3F4B60-A9AB-3A48-F1A5-73A691764621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217880" y="2030880"/>
                  <a:ext cx="199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948" name="Input penna 947">
                  <a:extLst>
                    <a:ext uri="{FF2B5EF4-FFF2-40B4-BE49-F238E27FC236}">
                      <a16:creationId xmlns:a16="http://schemas.microsoft.com/office/drawing/2014/main" id="{64F937B0-81DA-D193-EDD7-29521E431F40}"/>
                    </a:ext>
                  </a:extLst>
                </p14:cNvPr>
                <p14:cNvContentPartPr/>
                <p14:nvPr/>
              </p14:nvContentPartPr>
              <p14:xfrm>
                <a:off x="1286280" y="2042400"/>
                <a:ext cx="53280" cy="292680"/>
              </p14:xfrm>
            </p:contentPart>
          </mc:Choice>
          <mc:Fallback>
            <p:pic>
              <p:nvPicPr>
                <p:cNvPr id="948" name="Input penna 947">
                  <a:extLst>
                    <a:ext uri="{FF2B5EF4-FFF2-40B4-BE49-F238E27FC236}">
                      <a16:creationId xmlns:a16="http://schemas.microsoft.com/office/drawing/2014/main" id="{64F937B0-81DA-D193-EDD7-29521E431F40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275840" y="2031960"/>
                  <a:ext cx="745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949" name="Input penna 948">
                  <a:extLst>
                    <a:ext uri="{FF2B5EF4-FFF2-40B4-BE49-F238E27FC236}">
                      <a16:creationId xmlns:a16="http://schemas.microsoft.com/office/drawing/2014/main" id="{BD94B3D7-0E6C-19BC-73DF-BF818EC61036}"/>
                    </a:ext>
                  </a:extLst>
                </p14:cNvPr>
                <p14:cNvContentPartPr/>
                <p14:nvPr/>
              </p14:nvContentPartPr>
              <p14:xfrm>
                <a:off x="1206720" y="1839000"/>
                <a:ext cx="122040" cy="788760"/>
              </p14:xfrm>
            </p:contentPart>
          </mc:Choice>
          <mc:Fallback>
            <p:pic>
              <p:nvPicPr>
                <p:cNvPr id="949" name="Input penna 948">
                  <a:extLst>
                    <a:ext uri="{FF2B5EF4-FFF2-40B4-BE49-F238E27FC236}">
                      <a16:creationId xmlns:a16="http://schemas.microsoft.com/office/drawing/2014/main" id="{BD94B3D7-0E6C-19BC-73DF-BF818EC61036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195920" y="1828560"/>
                  <a:ext cx="143280" cy="81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952" name="Input penna 951">
                <a:extLst>
                  <a:ext uri="{FF2B5EF4-FFF2-40B4-BE49-F238E27FC236}">
                    <a16:creationId xmlns:a16="http://schemas.microsoft.com/office/drawing/2014/main" id="{C41C0EFA-FCCA-2E74-5C57-1801DFDFD367}"/>
                  </a:ext>
                </a:extLst>
              </p14:cNvPr>
              <p14:cNvContentPartPr/>
              <p14:nvPr/>
            </p14:nvContentPartPr>
            <p14:xfrm>
              <a:off x="309600" y="2525160"/>
              <a:ext cx="142920" cy="348480"/>
            </p14:xfrm>
          </p:contentPart>
        </mc:Choice>
        <mc:Fallback>
          <p:pic>
            <p:nvPicPr>
              <p:cNvPr id="952" name="Input penna 951">
                <a:extLst>
                  <a:ext uri="{FF2B5EF4-FFF2-40B4-BE49-F238E27FC236}">
                    <a16:creationId xmlns:a16="http://schemas.microsoft.com/office/drawing/2014/main" id="{C41C0EFA-FCCA-2E74-5C57-1801DFDFD367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298800" y="2514360"/>
                <a:ext cx="164160" cy="36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1">
            <p14:nvContentPartPr>
              <p14:cNvPr id="953" name="Input penna 952">
                <a:extLst>
                  <a:ext uri="{FF2B5EF4-FFF2-40B4-BE49-F238E27FC236}">
                    <a16:creationId xmlns:a16="http://schemas.microsoft.com/office/drawing/2014/main" id="{17EC131D-8BCE-A3DB-1112-A9516D238853}"/>
                  </a:ext>
                </a:extLst>
              </p14:cNvPr>
              <p14:cNvContentPartPr/>
              <p14:nvPr/>
            </p14:nvContentPartPr>
            <p14:xfrm>
              <a:off x="519840" y="2545680"/>
              <a:ext cx="185040" cy="288720"/>
            </p14:xfrm>
          </p:contentPart>
        </mc:Choice>
        <mc:Fallback>
          <p:pic>
            <p:nvPicPr>
              <p:cNvPr id="953" name="Input penna 952">
                <a:extLst>
                  <a:ext uri="{FF2B5EF4-FFF2-40B4-BE49-F238E27FC236}">
                    <a16:creationId xmlns:a16="http://schemas.microsoft.com/office/drawing/2014/main" id="{17EC131D-8BCE-A3DB-1112-A9516D238853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509400" y="2534880"/>
                <a:ext cx="20628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3">
            <p14:nvContentPartPr>
              <p14:cNvPr id="954" name="Input penna 953">
                <a:extLst>
                  <a:ext uri="{FF2B5EF4-FFF2-40B4-BE49-F238E27FC236}">
                    <a16:creationId xmlns:a16="http://schemas.microsoft.com/office/drawing/2014/main" id="{91F8ACA1-9679-F03B-F319-27F95CE94065}"/>
                  </a:ext>
                </a:extLst>
              </p14:cNvPr>
              <p14:cNvContentPartPr/>
              <p14:nvPr/>
            </p14:nvContentPartPr>
            <p14:xfrm>
              <a:off x="759600" y="2499600"/>
              <a:ext cx="177120" cy="98640"/>
            </p14:xfrm>
          </p:contentPart>
        </mc:Choice>
        <mc:Fallback>
          <p:pic>
            <p:nvPicPr>
              <p:cNvPr id="954" name="Input penna 953">
                <a:extLst>
                  <a:ext uri="{FF2B5EF4-FFF2-40B4-BE49-F238E27FC236}">
                    <a16:creationId xmlns:a16="http://schemas.microsoft.com/office/drawing/2014/main" id="{91F8ACA1-9679-F03B-F319-27F95CE94065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748800" y="2488800"/>
                <a:ext cx="198360" cy="11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69" name="Gruppo 968">
            <a:extLst>
              <a:ext uri="{FF2B5EF4-FFF2-40B4-BE49-F238E27FC236}">
                <a16:creationId xmlns:a16="http://schemas.microsoft.com/office/drawing/2014/main" id="{3D462DAC-D7A2-0B8C-2C62-26BD51D640DA}"/>
              </a:ext>
            </a:extLst>
          </p:cNvPr>
          <p:cNvGrpSpPr/>
          <p:nvPr/>
        </p:nvGrpSpPr>
        <p:grpSpPr>
          <a:xfrm>
            <a:off x="9655920" y="2574280"/>
            <a:ext cx="1803240" cy="322560"/>
            <a:chOff x="9655920" y="2574280"/>
            <a:chExt cx="180324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962" name="Input penna 961">
                  <a:extLst>
                    <a:ext uri="{FF2B5EF4-FFF2-40B4-BE49-F238E27FC236}">
                      <a16:creationId xmlns:a16="http://schemas.microsoft.com/office/drawing/2014/main" id="{4388B94C-5229-6810-77AD-A5A4175D892B}"/>
                    </a:ext>
                  </a:extLst>
                </p14:cNvPr>
                <p14:cNvContentPartPr/>
                <p14:nvPr/>
              </p14:nvContentPartPr>
              <p14:xfrm>
                <a:off x="9655920" y="2574280"/>
                <a:ext cx="348120" cy="322560"/>
              </p14:xfrm>
            </p:contentPart>
          </mc:Choice>
          <mc:Fallback>
            <p:pic>
              <p:nvPicPr>
                <p:cNvPr id="962" name="Input penna 961">
                  <a:extLst>
                    <a:ext uri="{FF2B5EF4-FFF2-40B4-BE49-F238E27FC236}">
                      <a16:creationId xmlns:a16="http://schemas.microsoft.com/office/drawing/2014/main" id="{4388B94C-5229-6810-77AD-A5A4175D892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645120" y="2563840"/>
                  <a:ext cx="36936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963" name="Input penna 962">
                  <a:extLst>
                    <a:ext uri="{FF2B5EF4-FFF2-40B4-BE49-F238E27FC236}">
                      <a16:creationId xmlns:a16="http://schemas.microsoft.com/office/drawing/2014/main" id="{0BA9386A-20DB-7996-33F3-6182287673FA}"/>
                    </a:ext>
                  </a:extLst>
                </p14:cNvPr>
                <p14:cNvContentPartPr/>
                <p14:nvPr/>
              </p14:nvContentPartPr>
              <p14:xfrm>
                <a:off x="10107000" y="2704240"/>
                <a:ext cx="280440" cy="27000"/>
              </p14:xfrm>
            </p:contentPart>
          </mc:Choice>
          <mc:Fallback>
            <p:pic>
              <p:nvPicPr>
                <p:cNvPr id="963" name="Input penna 962">
                  <a:extLst>
                    <a:ext uri="{FF2B5EF4-FFF2-40B4-BE49-F238E27FC236}">
                      <a16:creationId xmlns:a16="http://schemas.microsoft.com/office/drawing/2014/main" id="{0BA9386A-20DB-7996-33F3-6182287673FA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0096200" y="2693440"/>
                  <a:ext cx="301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964" name="Input penna 963">
                  <a:extLst>
                    <a:ext uri="{FF2B5EF4-FFF2-40B4-BE49-F238E27FC236}">
                      <a16:creationId xmlns:a16="http://schemas.microsoft.com/office/drawing/2014/main" id="{A6D162C3-0718-1AE0-262D-0256DD0E34C8}"/>
                    </a:ext>
                  </a:extLst>
                </p14:cNvPr>
                <p14:cNvContentPartPr/>
                <p14:nvPr/>
              </p14:nvContentPartPr>
              <p14:xfrm>
                <a:off x="10487160" y="2612080"/>
                <a:ext cx="52560" cy="202680"/>
              </p14:xfrm>
            </p:contentPart>
          </mc:Choice>
          <mc:Fallback>
            <p:pic>
              <p:nvPicPr>
                <p:cNvPr id="964" name="Input penna 963">
                  <a:extLst>
                    <a:ext uri="{FF2B5EF4-FFF2-40B4-BE49-F238E27FC236}">
                      <a16:creationId xmlns:a16="http://schemas.microsoft.com/office/drawing/2014/main" id="{A6D162C3-0718-1AE0-262D-0256DD0E34C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0476720" y="2601640"/>
                  <a:ext cx="738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965" name="Input penna 964">
                  <a:extLst>
                    <a:ext uri="{FF2B5EF4-FFF2-40B4-BE49-F238E27FC236}">
                      <a16:creationId xmlns:a16="http://schemas.microsoft.com/office/drawing/2014/main" id="{A1F9217B-AEBD-CABF-3DC4-F4A6592C82EF}"/>
                    </a:ext>
                  </a:extLst>
                </p14:cNvPr>
                <p14:cNvContentPartPr/>
                <p14:nvPr/>
              </p14:nvContentPartPr>
              <p14:xfrm>
                <a:off x="10442880" y="2594800"/>
                <a:ext cx="276480" cy="253800"/>
              </p14:xfrm>
            </p:contentPart>
          </mc:Choice>
          <mc:Fallback>
            <p:pic>
              <p:nvPicPr>
                <p:cNvPr id="965" name="Input penna 964">
                  <a:extLst>
                    <a:ext uri="{FF2B5EF4-FFF2-40B4-BE49-F238E27FC236}">
                      <a16:creationId xmlns:a16="http://schemas.microsoft.com/office/drawing/2014/main" id="{A1F9217B-AEBD-CABF-3DC4-F4A6592C82E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0432440" y="2584360"/>
                  <a:ext cx="2977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966" name="Input penna 965">
                  <a:extLst>
                    <a:ext uri="{FF2B5EF4-FFF2-40B4-BE49-F238E27FC236}">
                      <a16:creationId xmlns:a16="http://schemas.microsoft.com/office/drawing/2014/main" id="{DD8C0D21-82DB-7A89-6FE4-D48D52AA83D9}"/>
                    </a:ext>
                  </a:extLst>
                </p14:cNvPr>
                <p14:cNvContentPartPr/>
                <p14:nvPr/>
              </p14:nvContentPartPr>
              <p14:xfrm>
                <a:off x="10870200" y="2732680"/>
                <a:ext cx="176400" cy="5400"/>
              </p14:xfrm>
            </p:contentPart>
          </mc:Choice>
          <mc:Fallback>
            <p:pic>
              <p:nvPicPr>
                <p:cNvPr id="966" name="Input penna 965">
                  <a:extLst>
                    <a:ext uri="{FF2B5EF4-FFF2-40B4-BE49-F238E27FC236}">
                      <a16:creationId xmlns:a16="http://schemas.microsoft.com/office/drawing/2014/main" id="{DD8C0D21-82DB-7A89-6FE4-D48D52AA83D9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0859760" y="2722240"/>
                  <a:ext cx="197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967" name="Input penna 966">
                  <a:extLst>
                    <a:ext uri="{FF2B5EF4-FFF2-40B4-BE49-F238E27FC236}">
                      <a16:creationId xmlns:a16="http://schemas.microsoft.com/office/drawing/2014/main" id="{420ED737-BB5C-024B-B8F6-5E0B9DDF03F0}"/>
                    </a:ext>
                  </a:extLst>
                </p14:cNvPr>
                <p14:cNvContentPartPr/>
                <p14:nvPr/>
              </p14:nvContentPartPr>
              <p14:xfrm>
                <a:off x="11217240" y="2593720"/>
                <a:ext cx="241920" cy="295920"/>
              </p14:xfrm>
            </p:contentPart>
          </mc:Choice>
          <mc:Fallback>
            <p:pic>
              <p:nvPicPr>
                <p:cNvPr id="967" name="Input penna 966">
                  <a:extLst>
                    <a:ext uri="{FF2B5EF4-FFF2-40B4-BE49-F238E27FC236}">
                      <a16:creationId xmlns:a16="http://schemas.microsoft.com/office/drawing/2014/main" id="{420ED737-BB5C-024B-B8F6-5E0B9DDF03F0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206440" y="2583280"/>
                  <a:ext cx="263160" cy="31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7">
            <p14:nvContentPartPr>
              <p14:cNvPr id="970" name="Input penna 969">
                <a:extLst>
                  <a:ext uri="{FF2B5EF4-FFF2-40B4-BE49-F238E27FC236}">
                    <a16:creationId xmlns:a16="http://schemas.microsoft.com/office/drawing/2014/main" id="{D7B7C50D-00C3-1782-447E-19D0C837A455}"/>
                  </a:ext>
                </a:extLst>
              </p14:cNvPr>
              <p14:cNvContentPartPr/>
              <p14:nvPr/>
            </p14:nvContentPartPr>
            <p14:xfrm>
              <a:off x="11019600" y="3348640"/>
              <a:ext cx="335160" cy="272880"/>
            </p14:xfrm>
          </p:contentPart>
        </mc:Choice>
        <mc:Fallback>
          <p:pic>
            <p:nvPicPr>
              <p:cNvPr id="970" name="Input penna 969">
                <a:extLst>
                  <a:ext uri="{FF2B5EF4-FFF2-40B4-BE49-F238E27FC236}">
                    <a16:creationId xmlns:a16="http://schemas.microsoft.com/office/drawing/2014/main" id="{D7B7C50D-00C3-1782-447E-19D0C837A455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11009160" y="3338200"/>
                <a:ext cx="356400" cy="29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74" name="Gruppo 973">
            <a:extLst>
              <a:ext uri="{FF2B5EF4-FFF2-40B4-BE49-F238E27FC236}">
                <a16:creationId xmlns:a16="http://schemas.microsoft.com/office/drawing/2014/main" id="{2AC72891-F78E-FB2E-4656-2C56031F03DC}"/>
              </a:ext>
            </a:extLst>
          </p:cNvPr>
          <p:cNvGrpSpPr/>
          <p:nvPr/>
        </p:nvGrpSpPr>
        <p:grpSpPr>
          <a:xfrm>
            <a:off x="11447280" y="3309400"/>
            <a:ext cx="131760" cy="367560"/>
            <a:chOff x="11447280" y="3309400"/>
            <a:chExt cx="131760" cy="36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971" name="Input penna 970">
                  <a:extLst>
                    <a:ext uri="{FF2B5EF4-FFF2-40B4-BE49-F238E27FC236}">
                      <a16:creationId xmlns:a16="http://schemas.microsoft.com/office/drawing/2014/main" id="{49A04631-B8F8-F972-C2EF-8FAD81BFE48A}"/>
                    </a:ext>
                  </a:extLst>
                </p14:cNvPr>
                <p14:cNvContentPartPr/>
                <p14:nvPr/>
              </p14:nvContentPartPr>
              <p14:xfrm>
                <a:off x="11447280" y="3309400"/>
                <a:ext cx="8280" cy="367560"/>
              </p14:xfrm>
            </p:contentPart>
          </mc:Choice>
          <mc:Fallback>
            <p:pic>
              <p:nvPicPr>
                <p:cNvPr id="971" name="Input penna 970">
                  <a:extLst>
                    <a:ext uri="{FF2B5EF4-FFF2-40B4-BE49-F238E27FC236}">
                      <a16:creationId xmlns:a16="http://schemas.microsoft.com/office/drawing/2014/main" id="{49A04631-B8F8-F972-C2EF-8FAD81BFE48A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11436480" y="3298960"/>
                  <a:ext cx="2952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972" name="Input penna 971">
                  <a:extLst>
                    <a:ext uri="{FF2B5EF4-FFF2-40B4-BE49-F238E27FC236}">
                      <a16:creationId xmlns:a16="http://schemas.microsoft.com/office/drawing/2014/main" id="{54C036C6-08B2-65D7-F6CE-B48A2317AB13}"/>
                    </a:ext>
                  </a:extLst>
                </p14:cNvPr>
                <p14:cNvContentPartPr/>
                <p14:nvPr/>
              </p14:nvContentPartPr>
              <p14:xfrm>
                <a:off x="11476440" y="3444400"/>
                <a:ext cx="102600" cy="28800"/>
              </p14:xfrm>
            </p:contentPart>
          </mc:Choice>
          <mc:Fallback>
            <p:pic>
              <p:nvPicPr>
                <p:cNvPr id="972" name="Input penna 971">
                  <a:extLst>
                    <a:ext uri="{FF2B5EF4-FFF2-40B4-BE49-F238E27FC236}">
                      <a16:creationId xmlns:a16="http://schemas.microsoft.com/office/drawing/2014/main" id="{54C036C6-08B2-65D7-F6CE-B48A2317AB13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11466000" y="3433960"/>
                  <a:ext cx="123840" cy="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1" name="Gruppo 980">
            <a:extLst>
              <a:ext uri="{FF2B5EF4-FFF2-40B4-BE49-F238E27FC236}">
                <a16:creationId xmlns:a16="http://schemas.microsoft.com/office/drawing/2014/main" id="{532A60E2-63C2-B1B2-45FA-9A590ED0333F}"/>
              </a:ext>
            </a:extLst>
          </p:cNvPr>
          <p:cNvGrpSpPr/>
          <p:nvPr/>
        </p:nvGrpSpPr>
        <p:grpSpPr>
          <a:xfrm>
            <a:off x="11135520" y="3697840"/>
            <a:ext cx="249840" cy="219240"/>
            <a:chOff x="11135520" y="3697840"/>
            <a:chExt cx="249840" cy="21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978" name="Input penna 977">
                  <a:extLst>
                    <a:ext uri="{FF2B5EF4-FFF2-40B4-BE49-F238E27FC236}">
                      <a16:creationId xmlns:a16="http://schemas.microsoft.com/office/drawing/2014/main" id="{01FC9F11-8770-6659-A646-E4DE263AE5AE}"/>
                    </a:ext>
                  </a:extLst>
                </p14:cNvPr>
                <p14:cNvContentPartPr/>
                <p14:nvPr/>
              </p14:nvContentPartPr>
              <p14:xfrm>
                <a:off x="11135520" y="3711160"/>
                <a:ext cx="28800" cy="184320"/>
              </p14:xfrm>
            </p:contentPart>
          </mc:Choice>
          <mc:Fallback>
            <p:pic>
              <p:nvPicPr>
                <p:cNvPr id="978" name="Input penna 977">
                  <a:extLst>
                    <a:ext uri="{FF2B5EF4-FFF2-40B4-BE49-F238E27FC236}">
                      <a16:creationId xmlns:a16="http://schemas.microsoft.com/office/drawing/2014/main" id="{01FC9F11-8770-6659-A646-E4DE263AE5A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1125080" y="3700720"/>
                  <a:ext cx="500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979" name="Input penna 978">
                  <a:extLst>
                    <a:ext uri="{FF2B5EF4-FFF2-40B4-BE49-F238E27FC236}">
                      <a16:creationId xmlns:a16="http://schemas.microsoft.com/office/drawing/2014/main" id="{51DEEE10-10B4-2B2B-4FF0-E3D6E8DF7F17}"/>
                    </a:ext>
                  </a:extLst>
                </p14:cNvPr>
                <p14:cNvContentPartPr/>
                <p14:nvPr/>
              </p14:nvContentPartPr>
              <p14:xfrm>
                <a:off x="11135520" y="3697840"/>
                <a:ext cx="249840" cy="219240"/>
              </p14:xfrm>
            </p:contentPart>
          </mc:Choice>
          <mc:Fallback>
            <p:pic>
              <p:nvPicPr>
                <p:cNvPr id="979" name="Input penna 978">
                  <a:extLst>
                    <a:ext uri="{FF2B5EF4-FFF2-40B4-BE49-F238E27FC236}">
                      <a16:creationId xmlns:a16="http://schemas.microsoft.com/office/drawing/2014/main" id="{51DEEE10-10B4-2B2B-4FF0-E3D6E8DF7F1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1125080" y="3687400"/>
                  <a:ext cx="271080" cy="24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7" name="Gruppo 986">
            <a:extLst>
              <a:ext uri="{FF2B5EF4-FFF2-40B4-BE49-F238E27FC236}">
                <a16:creationId xmlns:a16="http://schemas.microsoft.com/office/drawing/2014/main" id="{E670E6E2-C063-C92B-A5DA-DF41206BFC5A}"/>
              </a:ext>
            </a:extLst>
          </p:cNvPr>
          <p:cNvGrpSpPr/>
          <p:nvPr/>
        </p:nvGrpSpPr>
        <p:grpSpPr>
          <a:xfrm>
            <a:off x="11233080" y="4085560"/>
            <a:ext cx="463320" cy="905760"/>
            <a:chOff x="11233080" y="4085560"/>
            <a:chExt cx="463320" cy="90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982" name="Input penna 981">
                  <a:extLst>
                    <a:ext uri="{FF2B5EF4-FFF2-40B4-BE49-F238E27FC236}">
                      <a16:creationId xmlns:a16="http://schemas.microsoft.com/office/drawing/2014/main" id="{C6BDEAB5-105C-2F2B-BE79-8B745A7263E0}"/>
                    </a:ext>
                  </a:extLst>
                </p14:cNvPr>
                <p14:cNvContentPartPr/>
                <p14:nvPr/>
              </p14:nvContentPartPr>
              <p14:xfrm>
                <a:off x="11233080" y="4085560"/>
                <a:ext cx="232200" cy="474840"/>
              </p14:xfrm>
            </p:contentPart>
          </mc:Choice>
          <mc:Fallback>
            <p:pic>
              <p:nvPicPr>
                <p:cNvPr id="982" name="Input penna 981">
                  <a:extLst>
                    <a:ext uri="{FF2B5EF4-FFF2-40B4-BE49-F238E27FC236}">
                      <a16:creationId xmlns:a16="http://schemas.microsoft.com/office/drawing/2014/main" id="{C6BDEAB5-105C-2F2B-BE79-8B745A7263E0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1222280" y="4074760"/>
                  <a:ext cx="25344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983" name="Input penna 982">
                  <a:extLst>
                    <a:ext uri="{FF2B5EF4-FFF2-40B4-BE49-F238E27FC236}">
                      <a16:creationId xmlns:a16="http://schemas.microsoft.com/office/drawing/2014/main" id="{8BEAC93D-7533-8D01-7BCA-6624B349F236}"/>
                    </a:ext>
                  </a:extLst>
                </p14:cNvPr>
                <p14:cNvContentPartPr/>
                <p14:nvPr/>
              </p14:nvContentPartPr>
              <p14:xfrm>
                <a:off x="11542320" y="4169440"/>
                <a:ext cx="17280" cy="422640"/>
              </p14:xfrm>
            </p:contentPart>
          </mc:Choice>
          <mc:Fallback>
            <p:pic>
              <p:nvPicPr>
                <p:cNvPr id="983" name="Input penna 982">
                  <a:extLst>
                    <a:ext uri="{FF2B5EF4-FFF2-40B4-BE49-F238E27FC236}">
                      <a16:creationId xmlns:a16="http://schemas.microsoft.com/office/drawing/2014/main" id="{8BEAC93D-7533-8D01-7BCA-6624B349F236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1531880" y="4158640"/>
                  <a:ext cx="3852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984" name="Input penna 983">
                  <a:extLst>
                    <a:ext uri="{FF2B5EF4-FFF2-40B4-BE49-F238E27FC236}">
                      <a16:creationId xmlns:a16="http://schemas.microsoft.com/office/drawing/2014/main" id="{1B5ABC4A-65BD-97A2-D385-60D274381436}"/>
                    </a:ext>
                  </a:extLst>
                </p14:cNvPr>
                <p14:cNvContentPartPr/>
                <p14:nvPr/>
              </p14:nvContentPartPr>
              <p14:xfrm>
                <a:off x="11567160" y="4352320"/>
                <a:ext cx="129240" cy="72000"/>
              </p14:xfrm>
            </p:contentPart>
          </mc:Choice>
          <mc:Fallback>
            <p:pic>
              <p:nvPicPr>
                <p:cNvPr id="984" name="Input penna 983">
                  <a:extLst>
                    <a:ext uri="{FF2B5EF4-FFF2-40B4-BE49-F238E27FC236}">
                      <a16:creationId xmlns:a16="http://schemas.microsoft.com/office/drawing/2014/main" id="{1B5ABC4A-65BD-97A2-D385-60D27438143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1556360" y="4341880"/>
                  <a:ext cx="1504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985" name="Input penna 984">
                  <a:extLst>
                    <a:ext uri="{FF2B5EF4-FFF2-40B4-BE49-F238E27FC236}">
                      <a16:creationId xmlns:a16="http://schemas.microsoft.com/office/drawing/2014/main" id="{F520A19B-F1D3-7992-355A-29BB9F954993}"/>
                    </a:ext>
                  </a:extLst>
                </p14:cNvPr>
                <p14:cNvContentPartPr/>
                <p14:nvPr/>
              </p14:nvContentPartPr>
              <p14:xfrm>
                <a:off x="11308680" y="4640680"/>
                <a:ext cx="317880" cy="350640"/>
              </p14:xfrm>
            </p:contentPart>
          </mc:Choice>
          <mc:Fallback>
            <p:pic>
              <p:nvPicPr>
                <p:cNvPr id="985" name="Input penna 984">
                  <a:extLst>
                    <a:ext uri="{FF2B5EF4-FFF2-40B4-BE49-F238E27FC236}">
                      <a16:creationId xmlns:a16="http://schemas.microsoft.com/office/drawing/2014/main" id="{F520A19B-F1D3-7992-355A-29BB9F954993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1297880" y="4629880"/>
                  <a:ext cx="339120" cy="37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4" name="Gruppo 993">
            <a:extLst>
              <a:ext uri="{FF2B5EF4-FFF2-40B4-BE49-F238E27FC236}">
                <a16:creationId xmlns:a16="http://schemas.microsoft.com/office/drawing/2014/main" id="{9765A6E5-4B04-F30E-68E5-D6FF72A99061}"/>
              </a:ext>
            </a:extLst>
          </p:cNvPr>
          <p:cNvGrpSpPr/>
          <p:nvPr/>
        </p:nvGrpSpPr>
        <p:grpSpPr>
          <a:xfrm>
            <a:off x="10217880" y="3327760"/>
            <a:ext cx="414000" cy="606600"/>
            <a:chOff x="10217880" y="3327760"/>
            <a:chExt cx="414000" cy="60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988" name="Input penna 987">
                  <a:extLst>
                    <a:ext uri="{FF2B5EF4-FFF2-40B4-BE49-F238E27FC236}">
                      <a16:creationId xmlns:a16="http://schemas.microsoft.com/office/drawing/2014/main" id="{7B6A551F-B7E3-34FF-0BD3-4E8AA083FFAA}"/>
                    </a:ext>
                  </a:extLst>
                </p14:cNvPr>
                <p14:cNvContentPartPr/>
                <p14:nvPr/>
              </p14:nvContentPartPr>
              <p14:xfrm>
                <a:off x="10217880" y="3327760"/>
                <a:ext cx="249120" cy="311040"/>
              </p14:xfrm>
            </p:contentPart>
          </mc:Choice>
          <mc:Fallback>
            <p:pic>
              <p:nvPicPr>
                <p:cNvPr id="988" name="Input penna 987">
                  <a:extLst>
                    <a:ext uri="{FF2B5EF4-FFF2-40B4-BE49-F238E27FC236}">
                      <a16:creationId xmlns:a16="http://schemas.microsoft.com/office/drawing/2014/main" id="{7B6A551F-B7E3-34FF-0BD3-4E8AA083FFAA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207440" y="3317320"/>
                  <a:ext cx="27036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989" name="Input penna 988">
                  <a:extLst>
                    <a:ext uri="{FF2B5EF4-FFF2-40B4-BE49-F238E27FC236}">
                      <a16:creationId xmlns:a16="http://schemas.microsoft.com/office/drawing/2014/main" id="{4E2CF5D6-D506-14CF-BAC2-53A45BB0A784}"/>
                    </a:ext>
                  </a:extLst>
                </p14:cNvPr>
                <p14:cNvContentPartPr/>
                <p14:nvPr/>
              </p14:nvContentPartPr>
              <p14:xfrm>
                <a:off x="10562760" y="3333160"/>
                <a:ext cx="18000" cy="303840"/>
              </p14:xfrm>
            </p:contentPart>
          </mc:Choice>
          <mc:Fallback>
            <p:pic>
              <p:nvPicPr>
                <p:cNvPr id="989" name="Input penna 988">
                  <a:extLst>
                    <a:ext uri="{FF2B5EF4-FFF2-40B4-BE49-F238E27FC236}">
                      <a16:creationId xmlns:a16="http://schemas.microsoft.com/office/drawing/2014/main" id="{4E2CF5D6-D506-14CF-BAC2-53A45BB0A784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552320" y="3322360"/>
                  <a:ext cx="3924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990" name="Input penna 989">
                  <a:extLst>
                    <a:ext uri="{FF2B5EF4-FFF2-40B4-BE49-F238E27FC236}">
                      <a16:creationId xmlns:a16="http://schemas.microsoft.com/office/drawing/2014/main" id="{A17DE797-E75F-6B74-6953-E468DDE311DE}"/>
                    </a:ext>
                  </a:extLst>
                </p14:cNvPr>
                <p14:cNvContentPartPr/>
                <p14:nvPr/>
              </p14:nvContentPartPr>
              <p14:xfrm>
                <a:off x="10568520" y="3534400"/>
                <a:ext cx="63360" cy="66960"/>
              </p14:xfrm>
            </p:contentPart>
          </mc:Choice>
          <mc:Fallback>
            <p:pic>
              <p:nvPicPr>
                <p:cNvPr id="990" name="Input penna 989">
                  <a:extLst>
                    <a:ext uri="{FF2B5EF4-FFF2-40B4-BE49-F238E27FC236}">
                      <a16:creationId xmlns:a16="http://schemas.microsoft.com/office/drawing/2014/main" id="{A17DE797-E75F-6B74-6953-E468DDE311DE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558080" y="3523960"/>
                  <a:ext cx="846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991" name="Input penna 990">
                  <a:extLst>
                    <a:ext uri="{FF2B5EF4-FFF2-40B4-BE49-F238E27FC236}">
                      <a16:creationId xmlns:a16="http://schemas.microsoft.com/office/drawing/2014/main" id="{AD1D77D4-A3EF-E903-8284-5721F9C7D16F}"/>
                    </a:ext>
                  </a:extLst>
                </p14:cNvPr>
                <p14:cNvContentPartPr/>
                <p14:nvPr/>
              </p14:nvContentPartPr>
              <p14:xfrm>
                <a:off x="10279800" y="3737800"/>
                <a:ext cx="172440" cy="196560"/>
              </p14:xfrm>
            </p:contentPart>
          </mc:Choice>
          <mc:Fallback>
            <p:pic>
              <p:nvPicPr>
                <p:cNvPr id="991" name="Input penna 990">
                  <a:extLst>
                    <a:ext uri="{FF2B5EF4-FFF2-40B4-BE49-F238E27FC236}">
                      <a16:creationId xmlns:a16="http://schemas.microsoft.com/office/drawing/2014/main" id="{AD1D77D4-A3EF-E903-8284-5721F9C7D16F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269360" y="3727360"/>
                  <a:ext cx="1936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992" name="Input penna 991">
                  <a:extLst>
                    <a:ext uri="{FF2B5EF4-FFF2-40B4-BE49-F238E27FC236}">
                      <a16:creationId xmlns:a16="http://schemas.microsoft.com/office/drawing/2014/main" id="{9300DBD9-7D94-60F2-187F-887D2FCB13E6}"/>
                    </a:ext>
                  </a:extLst>
                </p14:cNvPr>
                <p14:cNvContentPartPr/>
                <p14:nvPr/>
              </p14:nvContentPartPr>
              <p14:xfrm>
                <a:off x="10363320" y="3854440"/>
                <a:ext cx="137880" cy="75960"/>
              </p14:xfrm>
            </p:contentPart>
          </mc:Choice>
          <mc:Fallback>
            <p:pic>
              <p:nvPicPr>
                <p:cNvPr id="992" name="Input penna 991">
                  <a:extLst>
                    <a:ext uri="{FF2B5EF4-FFF2-40B4-BE49-F238E27FC236}">
                      <a16:creationId xmlns:a16="http://schemas.microsoft.com/office/drawing/2014/main" id="{9300DBD9-7D94-60F2-187F-887D2FCB13E6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352880" y="3843640"/>
                  <a:ext cx="159120" cy="97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7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7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7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0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0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6" name="Screenshot 2024-10-22 alle 11.15.48.png" descr="Screenshot 2024-10-22 alle 11.15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484" y="1186797"/>
            <a:ext cx="8945667" cy="38011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10C3FCED-BAB8-2E4C-0B8E-06581416FFF5}"/>
              </a:ext>
            </a:extLst>
          </p:cNvPr>
          <p:cNvGrpSpPr/>
          <p:nvPr/>
        </p:nvGrpSpPr>
        <p:grpSpPr>
          <a:xfrm>
            <a:off x="4575737" y="2240486"/>
            <a:ext cx="1567080" cy="888840"/>
            <a:chOff x="4575737" y="2240486"/>
            <a:chExt cx="1567080" cy="88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3FB0B82-209B-4BF8-48E2-A7B2539A60D5}"/>
                    </a:ext>
                  </a:extLst>
                </p14:cNvPr>
                <p14:cNvContentPartPr/>
                <p14:nvPr/>
              </p14:nvContentPartPr>
              <p14:xfrm>
                <a:off x="4838897" y="2240486"/>
                <a:ext cx="29160" cy="1738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3FB0B82-209B-4BF8-48E2-A7B2539A60D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28097" y="2229686"/>
                  <a:ext cx="504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0F4EC77-DC96-8750-261A-A02946844AEC}"/>
                    </a:ext>
                  </a:extLst>
                </p14:cNvPr>
                <p14:cNvContentPartPr/>
                <p14:nvPr/>
              </p14:nvContentPartPr>
              <p14:xfrm>
                <a:off x="4575737" y="2420846"/>
                <a:ext cx="600120" cy="4680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0F4EC77-DC96-8750-261A-A02946844AE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65297" y="2410406"/>
                  <a:ext cx="6213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8A0244A-4CEB-13CF-CC7D-B6FFD6C4DEF6}"/>
                    </a:ext>
                  </a:extLst>
                </p14:cNvPr>
                <p14:cNvContentPartPr/>
                <p14:nvPr/>
              </p14:nvContentPartPr>
              <p14:xfrm>
                <a:off x="4754657" y="2570966"/>
                <a:ext cx="162000" cy="194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8A0244A-4CEB-13CF-CC7D-B6FFD6C4DEF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43857" y="2560166"/>
                  <a:ext cx="1832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AC880F1-4A81-ADDB-2C36-B57F6A71CC06}"/>
                    </a:ext>
                  </a:extLst>
                </p14:cNvPr>
                <p14:cNvContentPartPr/>
                <p14:nvPr/>
              </p14:nvContentPartPr>
              <p14:xfrm>
                <a:off x="5140217" y="2420486"/>
                <a:ext cx="68760" cy="359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AC880F1-4A81-ADDB-2C36-B57F6A71CC0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29777" y="2410046"/>
                  <a:ext cx="9000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968AD2B-17E7-78BB-6D01-20D872F39A09}"/>
                    </a:ext>
                  </a:extLst>
                </p14:cNvPr>
                <p14:cNvContentPartPr/>
                <p14:nvPr/>
              </p14:nvContentPartPr>
              <p14:xfrm>
                <a:off x="5144537" y="2659166"/>
                <a:ext cx="128520" cy="90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968AD2B-17E7-78BB-6D01-20D872F39A0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34097" y="2648726"/>
                  <a:ext cx="1497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AD1A2C8-47E2-B0EA-DBE5-42964345F9B4}"/>
                    </a:ext>
                  </a:extLst>
                </p14:cNvPr>
                <p14:cNvContentPartPr/>
                <p14:nvPr/>
              </p14:nvContentPartPr>
              <p14:xfrm>
                <a:off x="4770497" y="2847806"/>
                <a:ext cx="216720" cy="281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AD1A2C8-47E2-B0EA-DBE5-42964345F9B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60057" y="2837006"/>
                  <a:ext cx="23796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ECD76DF-EED0-6DA2-1C4F-62AB96B8E2C1}"/>
                    </a:ext>
                  </a:extLst>
                </p14:cNvPr>
                <p14:cNvContentPartPr/>
                <p14:nvPr/>
              </p14:nvContentPartPr>
              <p14:xfrm>
                <a:off x="4764017" y="2969486"/>
                <a:ext cx="268200" cy="61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ECD76DF-EED0-6DA2-1C4F-62AB96B8E2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53217" y="2959046"/>
                  <a:ext cx="289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66EEE5A-67F4-E5B9-D612-DD7A0DEB46C1}"/>
                    </a:ext>
                  </a:extLst>
                </p14:cNvPr>
                <p14:cNvContentPartPr/>
                <p14:nvPr/>
              </p14:nvContentPartPr>
              <p14:xfrm>
                <a:off x="5392217" y="2537486"/>
                <a:ext cx="198360" cy="255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66EEE5A-67F4-E5B9-D612-DD7A0DEB46C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81417" y="2527046"/>
                  <a:ext cx="219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3B4DACE-C77C-E510-0629-E4BF14C89512}"/>
                    </a:ext>
                  </a:extLst>
                </p14:cNvPr>
                <p14:cNvContentPartPr/>
                <p14:nvPr/>
              </p14:nvContentPartPr>
              <p14:xfrm>
                <a:off x="5637377" y="2540006"/>
                <a:ext cx="22320" cy="192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3B4DACE-C77C-E510-0629-E4BF14C8951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26577" y="2529566"/>
                  <a:ext cx="435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E762DEF-4EB1-5BCE-63CF-E326947D8716}"/>
                    </a:ext>
                  </a:extLst>
                </p14:cNvPr>
                <p14:cNvContentPartPr/>
                <p14:nvPr/>
              </p14:nvContentPartPr>
              <p14:xfrm>
                <a:off x="5798297" y="2529566"/>
                <a:ext cx="121680" cy="23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E762DEF-4EB1-5BCE-63CF-E326947D871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87497" y="2519126"/>
                  <a:ext cx="1429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B24AF66-6038-EBE8-C3BE-78660E9DBB65}"/>
                    </a:ext>
                  </a:extLst>
                </p14:cNvPr>
                <p14:cNvContentPartPr/>
                <p14:nvPr/>
              </p14:nvContentPartPr>
              <p14:xfrm>
                <a:off x="5765177" y="2544686"/>
                <a:ext cx="139320" cy="2790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B24AF66-6038-EBE8-C3BE-78660E9DBB6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754737" y="2533886"/>
                  <a:ext cx="16056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C8E4349-FBF2-ACDE-7C48-14EAD9DB20C4}"/>
                    </a:ext>
                  </a:extLst>
                </p14:cNvPr>
                <p14:cNvContentPartPr/>
                <p14:nvPr/>
              </p14:nvContentPartPr>
              <p14:xfrm>
                <a:off x="6000977" y="2520926"/>
                <a:ext cx="43200" cy="239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C8E4349-FBF2-ACDE-7C48-14EAD9DB20C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90537" y="2510126"/>
                  <a:ext cx="644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5703649-D3ED-F951-CE5A-D7A2D41F1E2A}"/>
                    </a:ext>
                  </a:extLst>
                </p14:cNvPr>
                <p14:cNvContentPartPr/>
                <p14:nvPr/>
              </p14:nvContentPartPr>
              <p14:xfrm>
                <a:off x="6045617" y="2664566"/>
                <a:ext cx="97200" cy="39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5703649-D3ED-F951-CE5A-D7A2D41F1E2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35177" y="2654126"/>
                  <a:ext cx="11844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8542D93B-DB6E-E604-C821-4050328979D5}"/>
              </a:ext>
            </a:extLst>
          </p:cNvPr>
          <p:cNvGrpSpPr/>
          <p:nvPr/>
        </p:nvGrpSpPr>
        <p:grpSpPr>
          <a:xfrm>
            <a:off x="7413617" y="3047606"/>
            <a:ext cx="732960" cy="698760"/>
            <a:chOff x="7413617" y="3047606"/>
            <a:chExt cx="732960" cy="69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DEF5234-C470-60F0-A0A6-64606D7F1DB1}"/>
                    </a:ext>
                  </a:extLst>
                </p14:cNvPr>
                <p14:cNvContentPartPr/>
                <p14:nvPr/>
              </p14:nvContentPartPr>
              <p14:xfrm>
                <a:off x="7464737" y="3229046"/>
                <a:ext cx="52560" cy="4377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DEF5234-C470-60F0-A0A6-64606D7F1DB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454297" y="3218246"/>
                  <a:ext cx="7380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CA7847D-0213-2C25-7DAC-AF4D0BDD19FE}"/>
                    </a:ext>
                  </a:extLst>
                </p14:cNvPr>
                <p14:cNvContentPartPr/>
                <p14:nvPr/>
              </p14:nvContentPartPr>
              <p14:xfrm>
                <a:off x="7533137" y="3235886"/>
                <a:ext cx="173160" cy="433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CA7847D-0213-2C25-7DAC-AF4D0BDD19F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22337" y="3225446"/>
                  <a:ext cx="19440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8F534A5-40AC-2EF3-D0A3-69EFD5634B46}"/>
                    </a:ext>
                  </a:extLst>
                </p14:cNvPr>
                <p14:cNvContentPartPr/>
                <p14:nvPr/>
              </p14:nvContentPartPr>
              <p14:xfrm>
                <a:off x="7904657" y="3292046"/>
                <a:ext cx="241920" cy="2923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8F534A5-40AC-2EF3-D0A3-69EFD5634B4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93857" y="3281606"/>
                  <a:ext cx="2631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45684714-4243-F8A2-E066-B5F9EACABB9D}"/>
                    </a:ext>
                  </a:extLst>
                </p14:cNvPr>
                <p14:cNvContentPartPr/>
                <p14:nvPr/>
              </p14:nvContentPartPr>
              <p14:xfrm>
                <a:off x="7413617" y="3047606"/>
                <a:ext cx="442440" cy="6987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45684714-4243-F8A2-E066-B5F9EACABB9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402817" y="3036806"/>
                  <a:ext cx="463680" cy="72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E8098A5F-01A8-E741-90F6-86C977F33FDB}"/>
              </a:ext>
            </a:extLst>
          </p:cNvPr>
          <p:cNvGrpSpPr/>
          <p:nvPr/>
        </p:nvGrpSpPr>
        <p:grpSpPr>
          <a:xfrm>
            <a:off x="7399937" y="4017806"/>
            <a:ext cx="175680" cy="304560"/>
            <a:chOff x="7399937" y="4017806"/>
            <a:chExt cx="175680" cy="30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FCC5F77-AAA5-18D1-03F8-B2DAD30BD233}"/>
                    </a:ext>
                  </a:extLst>
                </p14:cNvPr>
                <p14:cNvContentPartPr/>
                <p14:nvPr/>
              </p14:nvContentPartPr>
              <p14:xfrm>
                <a:off x="7399937" y="4022486"/>
                <a:ext cx="66960" cy="2354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FCC5F77-AAA5-18D1-03F8-B2DAD30BD23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89497" y="4012046"/>
                  <a:ext cx="8820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0935136-6F78-E14C-12A1-3FFED57B3B6C}"/>
                    </a:ext>
                  </a:extLst>
                </p14:cNvPr>
                <p14:cNvContentPartPr/>
                <p14:nvPr/>
              </p14:nvContentPartPr>
              <p14:xfrm>
                <a:off x="7448177" y="4017806"/>
                <a:ext cx="127440" cy="3045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0935136-6F78-E14C-12A1-3FFED57B3B6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37377" y="4007006"/>
                  <a:ext cx="148680" cy="32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0744FC93-FD7E-B255-1296-C9D8BB73CCF6}"/>
              </a:ext>
            </a:extLst>
          </p:cNvPr>
          <p:cNvGrpSpPr/>
          <p:nvPr/>
        </p:nvGrpSpPr>
        <p:grpSpPr>
          <a:xfrm>
            <a:off x="4668617" y="1421846"/>
            <a:ext cx="2637360" cy="567360"/>
            <a:chOff x="4668617" y="1421846"/>
            <a:chExt cx="2637360" cy="56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227BD7D-201F-69BA-3EDE-B7855E27C6D8}"/>
                    </a:ext>
                  </a:extLst>
                </p14:cNvPr>
                <p14:cNvContentPartPr/>
                <p14:nvPr/>
              </p14:nvContentPartPr>
              <p14:xfrm>
                <a:off x="4668617" y="1773926"/>
                <a:ext cx="2486520" cy="215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227BD7D-201F-69BA-3EDE-B7855E27C6D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658177" y="1763486"/>
                  <a:ext cx="25077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8841C3B-DE77-198C-68BD-2ED5F60603E9}"/>
                    </a:ext>
                  </a:extLst>
                </p14:cNvPr>
                <p14:cNvContentPartPr/>
                <p14:nvPr/>
              </p14:nvContentPartPr>
              <p14:xfrm>
                <a:off x="6864257" y="1421846"/>
                <a:ext cx="441720" cy="499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8841C3B-DE77-198C-68BD-2ED5F60603E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853817" y="1411406"/>
                  <a:ext cx="462960" cy="52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6451DD20-1E12-1848-D355-3BDC4DD177A0}"/>
                  </a:ext>
                </a:extLst>
              </p14:cNvPr>
              <p14:cNvContentPartPr/>
              <p14:nvPr/>
            </p14:nvContentPartPr>
            <p14:xfrm>
              <a:off x="9830657" y="1830086"/>
              <a:ext cx="574920" cy="2073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6451DD20-1E12-1848-D355-3BDC4DD177A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819857" y="1819646"/>
                <a:ext cx="596160" cy="22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C3645E73-5F30-D0C9-45C8-9DCF728AA3A6}"/>
              </a:ext>
            </a:extLst>
          </p:cNvPr>
          <p:cNvGrpSpPr/>
          <p:nvPr/>
        </p:nvGrpSpPr>
        <p:grpSpPr>
          <a:xfrm>
            <a:off x="378360" y="2086680"/>
            <a:ext cx="656640" cy="733320"/>
            <a:chOff x="378360" y="2086680"/>
            <a:chExt cx="656640" cy="73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2904B5A-D356-CF66-7369-472E89F49311}"/>
                    </a:ext>
                  </a:extLst>
                </p14:cNvPr>
                <p14:cNvContentPartPr/>
                <p14:nvPr/>
              </p14:nvContentPartPr>
              <p14:xfrm>
                <a:off x="619200" y="2086680"/>
                <a:ext cx="32760" cy="151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2904B5A-D356-CF66-7369-472E89F4931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08400" y="2075880"/>
                  <a:ext cx="540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69D947E-4F7D-534D-6E6A-3B439AE8C9F9}"/>
                    </a:ext>
                  </a:extLst>
                </p14:cNvPr>
                <p14:cNvContentPartPr/>
                <p14:nvPr/>
              </p14:nvContentPartPr>
              <p14:xfrm>
                <a:off x="378360" y="2192880"/>
                <a:ext cx="525240" cy="78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69D947E-4F7D-534D-6E6A-3B439AE8C9F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7560" y="2182080"/>
                  <a:ext cx="5464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3255428-D4F6-E349-D1FA-04761B44F173}"/>
                    </a:ext>
                  </a:extLst>
                </p14:cNvPr>
                <p14:cNvContentPartPr/>
                <p14:nvPr/>
              </p14:nvContentPartPr>
              <p14:xfrm>
                <a:off x="572040" y="2366760"/>
                <a:ext cx="132840" cy="142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3255428-D4F6-E349-D1FA-04761B44F17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61240" y="2355960"/>
                  <a:ext cx="1540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17899029-1340-5001-FF42-166AD2FBE8BD}"/>
                    </a:ext>
                  </a:extLst>
                </p14:cNvPr>
                <p14:cNvContentPartPr/>
                <p14:nvPr/>
              </p14:nvContentPartPr>
              <p14:xfrm>
                <a:off x="847080" y="2183520"/>
                <a:ext cx="91800" cy="384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17899029-1340-5001-FF42-166AD2FBE8B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6280" y="2173080"/>
                  <a:ext cx="11304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A0483E3-7F43-C7B3-2122-5F94B4780E15}"/>
                    </a:ext>
                  </a:extLst>
                </p14:cNvPr>
                <p14:cNvContentPartPr/>
                <p14:nvPr/>
              </p14:nvContentPartPr>
              <p14:xfrm>
                <a:off x="912960" y="2343000"/>
                <a:ext cx="122040" cy="58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A0483E3-7F43-C7B3-2122-5F94B4780E1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2160" y="2332560"/>
                  <a:ext cx="1432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0863A2C-91C4-1F56-23B6-3EED62682395}"/>
                    </a:ext>
                  </a:extLst>
                </p14:cNvPr>
                <p14:cNvContentPartPr/>
                <p14:nvPr/>
              </p14:nvContentPartPr>
              <p14:xfrm>
                <a:off x="604440" y="2611920"/>
                <a:ext cx="167400" cy="208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0863A2C-91C4-1F56-23B6-3EED6268239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93640" y="2601480"/>
                  <a:ext cx="1886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24CB047-9A0F-8777-6786-B3221BDCEB4D}"/>
                    </a:ext>
                  </a:extLst>
                </p14:cNvPr>
                <p14:cNvContentPartPr/>
                <p14:nvPr/>
              </p14:nvContentPartPr>
              <p14:xfrm>
                <a:off x="638640" y="2735760"/>
                <a:ext cx="176400" cy="38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24CB047-9A0F-8777-6786-B3221BDCEB4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28200" y="2724960"/>
                  <a:ext cx="19764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A37D8998-23C8-989F-8095-F1607A5FF72F}"/>
              </a:ext>
            </a:extLst>
          </p:cNvPr>
          <p:cNvGrpSpPr/>
          <p:nvPr/>
        </p:nvGrpSpPr>
        <p:grpSpPr>
          <a:xfrm>
            <a:off x="353880" y="3429120"/>
            <a:ext cx="515160" cy="776880"/>
            <a:chOff x="353880" y="3429120"/>
            <a:chExt cx="515160" cy="77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FCA7409-440E-98F4-0591-7E146A6BF1A5}"/>
                    </a:ext>
                  </a:extLst>
                </p14:cNvPr>
                <p14:cNvContentPartPr/>
                <p14:nvPr/>
              </p14:nvContentPartPr>
              <p14:xfrm>
                <a:off x="353880" y="3429120"/>
                <a:ext cx="195840" cy="376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FCA7409-440E-98F4-0591-7E146A6BF1A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43080" y="3418320"/>
                  <a:ext cx="21708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4FF3E1F-6E31-4C8A-751B-C2BF72A73EF7}"/>
                    </a:ext>
                  </a:extLst>
                </p14:cNvPr>
                <p14:cNvContentPartPr/>
                <p14:nvPr/>
              </p14:nvContentPartPr>
              <p14:xfrm>
                <a:off x="655200" y="3512640"/>
                <a:ext cx="213840" cy="315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4FF3E1F-6E31-4C8A-751B-C2BF72A73EF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44760" y="3502200"/>
                  <a:ext cx="2350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600558C-ADE3-F6DE-2D14-8C29DD224CA7}"/>
                    </a:ext>
                  </a:extLst>
                </p14:cNvPr>
                <p14:cNvContentPartPr/>
                <p14:nvPr/>
              </p14:nvContentPartPr>
              <p14:xfrm>
                <a:off x="549360" y="3946440"/>
                <a:ext cx="196920" cy="259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600558C-ADE3-F6DE-2D14-8C29DD224CA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8560" y="3935640"/>
                  <a:ext cx="218160" cy="28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113319C0-0183-8848-A66B-C33421847E2B}"/>
                  </a:ext>
                </a:extLst>
              </p14:cNvPr>
              <p14:cNvContentPartPr/>
              <p14:nvPr/>
            </p14:nvContentPartPr>
            <p14:xfrm>
              <a:off x="3063600" y="2593560"/>
              <a:ext cx="389520" cy="9360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113319C0-0183-8848-A66B-C33421847E2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053160" y="2583120"/>
                <a:ext cx="410760" cy="114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2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5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5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9" name="Screenshot 2024-10-22 alle 11.16.02.png" descr="Screenshot 2024-10-22 alle 11.16.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849" y="1146325"/>
            <a:ext cx="8902302" cy="38820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7C1BEC1C-9D6D-523B-8D10-026141163061}"/>
              </a:ext>
            </a:extLst>
          </p:cNvPr>
          <p:cNvGrpSpPr/>
          <p:nvPr/>
        </p:nvGrpSpPr>
        <p:grpSpPr>
          <a:xfrm>
            <a:off x="439200" y="640560"/>
            <a:ext cx="1149840" cy="353520"/>
            <a:chOff x="439200" y="640560"/>
            <a:chExt cx="1149840" cy="35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FEE819E-E212-A428-E8D4-36072C8658C6}"/>
                    </a:ext>
                  </a:extLst>
                </p14:cNvPr>
                <p14:cNvContentPartPr/>
                <p14:nvPr/>
              </p14:nvContentPartPr>
              <p14:xfrm>
                <a:off x="439200" y="640560"/>
                <a:ext cx="138960" cy="353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FEE819E-E212-A428-E8D4-36072C8658C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8760" y="629760"/>
                  <a:ext cx="16020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F1227C6-41FA-5183-06E8-E1F1D8FCECB5}"/>
                    </a:ext>
                  </a:extLst>
                </p14:cNvPr>
                <p14:cNvContentPartPr/>
                <p14:nvPr/>
              </p14:nvContentPartPr>
              <p14:xfrm>
                <a:off x="637920" y="728760"/>
                <a:ext cx="119160" cy="2109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F1227C6-41FA-5183-06E8-E1F1D8FCECB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7120" y="718320"/>
                  <a:ext cx="1404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8ABDA04-D856-E6C6-395C-6E84A63F9CE2}"/>
                    </a:ext>
                  </a:extLst>
                </p14:cNvPr>
                <p14:cNvContentPartPr/>
                <p14:nvPr/>
              </p14:nvContentPartPr>
              <p14:xfrm>
                <a:off x="798840" y="767640"/>
                <a:ext cx="98640" cy="1393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8ABDA04-D856-E6C6-395C-6E84A63F9CE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8400" y="756840"/>
                  <a:ext cx="1198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6B5449B-B4D9-123C-0063-BF1AE2F241FA}"/>
                    </a:ext>
                  </a:extLst>
                </p14:cNvPr>
                <p14:cNvContentPartPr/>
                <p14:nvPr/>
              </p14:nvContentPartPr>
              <p14:xfrm>
                <a:off x="977760" y="774840"/>
                <a:ext cx="57240" cy="128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6B5449B-B4D9-123C-0063-BF1AE2F241F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66960" y="764040"/>
                  <a:ext cx="784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6936485-9E51-7484-7545-7B8247121D6A}"/>
                    </a:ext>
                  </a:extLst>
                </p14:cNvPr>
                <p14:cNvContentPartPr/>
                <p14:nvPr/>
              </p14:nvContentPartPr>
              <p14:xfrm>
                <a:off x="1128240" y="730920"/>
                <a:ext cx="36000" cy="1537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6936485-9E51-7484-7545-7B8247121D6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17440" y="720120"/>
                  <a:ext cx="572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B5B5E37-A392-EAD6-4E8F-CAAA62165C61}"/>
                    </a:ext>
                  </a:extLst>
                </p14:cNvPr>
                <p14:cNvContentPartPr/>
                <p14:nvPr/>
              </p14:nvContentPartPr>
              <p14:xfrm>
                <a:off x="1175400" y="660360"/>
                <a:ext cx="100440" cy="30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B5B5E37-A392-EAD6-4E8F-CAAA62165C6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64600" y="649560"/>
                  <a:ext cx="1216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7339D5F-AB23-0F67-9106-D4E0F415FFDA}"/>
                    </a:ext>
                  </a:extLst>
                </p14:cNvPr>
                <p14:cNvContentPartPr/>
                <p14:nvPr/>
              </p14:nvContentPartPr>
              <p14:xfrm>
                <a:off x="1396440" y="854400"/>
                <a:ext cx="3240" cy="3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7339D5F-AB23-0F67-9106-D4E0F415FFD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85640" y="843960"/>
                  <a:ext cx="244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4ECB8EC-1E9E-704C-D8DF-A52F1AA81BE0}"/>
                    </a:ext>
                  </a:extLst>
                </p14:cNvPr>
                <p14:cNvContentPartPr/>
                <p14:nvPr/>
              </p14:nvContentPartPr>
              <p14:xfrm>
                <a:off x="1507320" y="831000"/>
                <a:ext cx="16200" cy="8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4ECB8EC-1E9E-704C-D8DF-A52F1AA81BE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496880" y="820200"/>
                  <a:ext cx="37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FAB92F5-20ED-DEEE-5B61-91EC453FDADC}"/>
                    </a:ext>
                  </a:extLst>
                </p14:cNvPr>
                <p14:cNvContentPartPr/>
                <p14:nvPr/>
              </p14:nvContentPartPr>
              <p14:xfrm>
                <a:off x="1586880" y="863760"/>
                <a:ext cx="2160" cy="86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FAB92F5-20ED-DEEE-5B61-91EC453FDAD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576440" y="852960"/>
                  <a:ext cx="2340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C5ABB36-8D01-0911-3F85-6E19F553C037}"/>
              </a:ext>
            </a:extLst>
          </p:cNvPr>
          <p:cNvGrpSpPr/>
          <p:nvPr/>
        </p:nvGrpSpPr>
        <p:grpSpPr>
          <a:xfrm>
            <a:off x="1987920" y="450480"/>
            <a:ext cx="789120" cy="602280"/>
            <a:chOff x="1987920" y="450480"/>
            <a:chExt cx="789120" cy="60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1B701C1-478E-5502-2B9F-6DF82AD6D2FA}"/>
                    </a:ext>
                  </a:extLst>
                </p14:cNvPr>
                <p14:cNvContentPartPr/>
                <p14:nvPr/>
              </p14:nvContentPartPr>
              <p14:xfrm>
                <a:off x="2118600" y="643440"/>
                <a:ext cx="246960" cy="269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1B701C1-478E-5502-2B9F-6DF82AD6D2F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07800" y="633000"/>
                  <a:ext cx="26820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F8CE855-E646-37EB-F33F-14A581D5DBE0}"/>
                    </a:ext>
                  </a:extLst>
                </p14:cNvPr>
                <p14:cNvContentPartPr/>
                <p14:nvPr/>
              </p14:nvContentPartPr>
              <p14:xfrm>
                <a:off x="1987920" y="450480"/>
                <a:ext cx="642960" cy="602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F8CE855-E646-37EB-F33F-14A581D5DBE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977120" y="440040"/>
                  <a:ext cx="664200" cy="62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24C26E7-8EE8-9063-BE9E-C9CF5EB17ABB}"/>
                    </a:ext>
                  </a:extLst>
                </p14:cNvPr>
                <p14:cNvContentPartPr/>
                <p14:nvPr/>
              </p14:nvContentPartPr>
              <p14:xfrm>
                <a:off x="2744280" y="454800"/>
                <a:ext cx="32760" cy="3081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24C26E7-8EE8-9063-BE9E-C9CF5EB17AB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33840" y="444000"/>
                  <a:ext cx="5400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CFAC0FF-EA12-D76A-D050-4A62C58C7677}"/>
                    </a:ext>
                  </a:extLst>
                </p14:cNvPr>
                <p14:cNvContentPartPr/>
                <p14:nvPr/>
              </p14:nvContentPartPr>
              <p14:xfrm>
                <a:off x="2719800" y="892200"/>
                <a:ext cx="2520" cy="3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CFAC0FF-EA12-D76A-D050-4A62C58C767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09360" y="881760"/>
                  <a:ext cx="2376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7B89269E-445F-BEE1-B9F8-C1828EB5DB4A}"/>
              </a:ext>
            </a:extLst>
          </p:cNvPr>
          <p:cNvGrpSpPr/>
          <p:nvPr/>
        </p:nvGrpSpPr>
        <p:grpSpPr>
          <a:xfrm>
            <a:off x="1764720" y="3171360"/>
            <a:ext cx="1566720" cy="401040"/>
            <a:chOff x="1764720" y="3171360"/>
            <a:chExt cx="1566720" cy="40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306024C-BFD3-2C0F-8C0E-B5D891FE982E}"/>
                    </a:ext>
                  </a:extLst>
                </p14:cNvPr>
                <p14:cNvContentPartPr/>
                <p14:nvPr/>
              </p14:nvContentPartPr>
              <p14:xfrm>
                <a:off x="1764720" y="3282600"/>
                <a:ext cx="42480" cy="289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306024C-BFD3-2C0F-8C0E-B5D891FE982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54280" y="3272160"/>
                  <a:ext cx="637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B61A6FD-1AE9-7424-DE07-D120E0D6A92C}"/>
                    </a:ext>
                  </a:extLst>
                </p14:cNvPr>
                <p14:cNvContentPartPr/>
                <p14:nvPr/>
              </p14:nvContentPartPr>
              <p14:xfrm>
                <a:off x="1869840" y="3259200"/>
                <a:ext cx="93600" cy="2314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B61A6FD-1AE9-7424-DE07-D120E0D6A92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859400" y="3248760"/>
                  <a:ext cx="1148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00EC8E8-3E6D-4F88-91C4-335B022CB226}"/>
                    </a:ext>
                  </a:extLst>
                </p14:cNvPr>
                <p14:cNvContentPartPr/>
                <p14:nvPr/>
              </p14:nvContentPartPr>
              <p14:xfrm>
                <a:off x="2004480" y="3171360"/>
                <a:ext cx="116280" cy="332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00EC8E8-3E6D-4F88-91C4-335B022CB22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94040" y="3160560"/>
                  <a:ext cx="13752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E159D11-5B83-B11B-B687-B3147325BA96}"/>
                    </a:ext>
                  </a:extLst>
                </p14:cNvPr>
                <p14:cNvContentPartPr/>
                <p14:nvPr/>
              </p14:nvContentPartPr>
              <p14:xfrm>
                <a:off x="2152800" y="3335880"/>
                <a:ext cx="16200" cy="175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E159D11-5B83-B11B-B687-B3147325BA9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42360" y="3325440"/>
                  <a:ext cx="374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DE3BA9F-6C36-9905-7A6B-43BF93C4ADBE}"/>
                    </a:ext>
                  </a:extLst>
                </p14:cNvPr>
                <p14:cNvContentPartPr/>
                <p14:nvPr/>
              </p14:nvContentPartPr>
              <p14:xfrm>
                <a:off x="2244240" y="3286920"/>
                <a:ext cx="121320" cy="220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DE3BA9F-6C36-9905-7A6B-43BF93C4ADB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233800" y="3276120"/>
                  <a:ext cx="1425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25A2532-EBDE-FEAC-024B-3774C623B30A}"/>
                    </a:ext>
                  </a:extLst>
                </p14:cNvPr>
                <p14:cNvContentPartPr/>
                <p14:nvPr/>
              </p14:nvContentPartPr>
              <p14:xfrm>
                <a:off x="2364120" y="3285840"/>
                <a:ext cx="91800" cy="167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25A2532-EBDE-FEAC-024B-3774C623B30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53680" y="3275040"/>
                  <a:ext cx="1130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246B5AB-C6EE-BA11-1B3B-896208CBD221}"/>
                    </a:ext>
                  </a:extLst>
                </p14:cNvPr>
                <p14:cNvContentPartPr/>
                <p14:nvPr/>
              </p14:nvContentPartPr>
              <p14:xfrm>
                <a:off x="2505600" y="3327600"/>
                <a:ext cx="63360" cy="87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246B5AB-C6EE-BA11-1B3B-896208CBD22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95160" y="3317160"/>
                  <a:ext cx="846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C749892C-BD90-4D0B-58EC-B543974C3103}"/>
                    </a:ext>
                  </a:extLst>
                </p14:cNvPr>
                <p14:cNvContentPartPr/>
                <p14:nvPr/>
              </p14:nvContentPartPr>
              <p14:xfrm>
                <a:off x="2595960" y="3201960"/>
                <a:ext cx="132120" cy="284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C749892C-BD90-4D0B-58EC-B543974C310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585520" y="3191520"/>
                  <a:ext cx="1533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A47EAEA-E31A-E05E-4EB1-550D44C21156}"/>
                    </a:ext>
                  </a:extLst>
                </p14:cNvPr>
                <p14:cNvContentPartPr/>
                <p14:nvPr/>
              </p14:nvContentPartPr>
              <p14:xfrm>
                <a:off x="2815200" y="3314280"/>
                <a:ext cx="125280" cy="1609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A47EAEA-E31A-E05E-4EB1-550D44C2115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804400" y="3303840"/>
                  <a:ext cx="1465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A793C69-2118-157E-2560-27698980E337}"/>
                    </a:ext>
                  </a:extLst>
                </p14:cNvPr>
                <p14:cNvContentPartPr/>
                <p14:nvPr/>
              </p14:nvContentPartPr>
              <p14:xfrm>
                <a:off x="2974320" y="3291960"/>
                <a:ext cx="75960" cy="151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A793C69-2118-157E-2560-27698980E33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963880" y="3281520"/>
                  <a:ext cx="972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DCDEF38-D841-26A5-2336-EC9966E7AD4A}"/>
                    </a:ext>
                  </a:extLst>
                </p14:cNvPr>
                <p14:cNvContentPartPr/>
                <p14:nvPr/>
              </p14:nvContentPartPr>
              <p14:xfrm>
                <a:off x="3060720" y="3325800"/>
                <a:ext cx="91800" cy="117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DCDEF38-D841-26A5-2336-EC9966E7AD4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50280" y="3315000"/>
                  <a:ext cx="1130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CDA435C-9672-2FAB-BFB8-BE16C221D42A}"/>
                    </a:ext>
                  </a:extLst>
                </p14:cNvPr>
                <p14:cNvContentPartPr/>
                <p14:nvPr/>
              </p14:nvContentPartPr>
              <p14:xfrm>
                <a:off x="3220920" y="3342000"/>
                <a:ext cx="110520" cy="151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CDA435C-9672-2FAB-BFB8-BE16C221D42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210480" y="3331560"/>
                  <a:ext cx="131760" cy="17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E80B42E1-E00B-7867-0562-D022EE3A32B7}"/>
              </a:ext>
            </a:extLst>
          </p:cNvPr>
          <p:cNvGrpSpPr/>
          <p:nvPr/>
        </p:nvGrpSpPr>
        <p:grpSpPr>
          <a:xfrm>
            <a:off x="623880" y="4229400"/>
            <a:ext cx="307800" cy="595440"/>
            <a:chOff x="623880" y="4229400"/>
            <a:chExt cx="307800" cy="59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E1D3BEA-01A4-46F7-F2F0-7B51608B3CC8}"/>
                    </a:ext>
                  </a:extLst>
                </p14:cNvPr>
                <p14:cNvContentPartPr/>
                <p14:nvPr/>
              </p14:nvContentPartPr>
              <p14:xfrm>
                <a:off x="660240" y="4229400"/>
                <a:ext cx="271440" cy="13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E1D3BEA-01A4-46F7-F2F0-7B51608B3C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49800" y="4218960"/>
                  <a:ext cx="2926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3321A94-E06A-8E6D-321E-4E7B71FAEBE0}"/>
                    </a:ext>
                  </a:extLst>
                </p14:cNvPr>
                <p14:cNvContentPartPr/>
                <p14:nvPr/>
              </p14:nvContentPartPr>
              <p14:xfrm>
                <a:off x="659520" y="4245960"/>
                <a:ext cx="163440" cy="195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3321A94-E06A-8E6D-321E-4E7B71FAEBE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48720" y="4235160"/>
                  <a:ext cx="1846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87B24F2-25B4-B7A2-9F68-D72D94D6FF97}"/>
                    </a:ext>
                  </a:extLst>
                </p14:cNvPr>
                <p14:cNvContentPartPr/>
                <p14:nvPr/>
              </p14:nvContentPartPr>
              <p14:xfrm>
                <a:off x="736200" y="4535400"/>
                <a:ext cx="14040" cy="637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87B24F2-25B4-B7A2-9F68-D72D94D6FF9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25400" y="4524600"/>
                  <a:ext cx="35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7605199F-A4F1-A45F-DCF1-D66083791D81}"/>
                    </a:ext>
                  </a:extLst>
                </p14:cNvPr>
                <p14:cNvContentPartPr/>
                <p14:nvPr/>
              </p14:nvContentPartPr>
              <p14:xfrm>
                <a:off x="623880" y="4596600"/>
                <a:ext cx="191880" cy="126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7605199F-A4F1-A45F-DCF1-D66083791D8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3440" y="4585800"/>
                  <a:ext cx="2131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3B7899E1-B6EE-91C0-9427-490D309BC8D0}"/>
                    </a:ext>
                  </a:extLst>
                </p14:cNvPr>
                <p14:cNvContentPartPr/>
                <p14:nvPr/>
              </p14:nvContentPartPr>
              <p14:xfrm>
                <a:off x="678960" y="4690560"/>
                <a:ext cx="87840" cy="1342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3B7899E1-B6EE-91C0-9427-490D309BC8D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8520" y="4680120"/>
                  <a:ext cx="10908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D610B7D8-3247-912B-D501-2FDCEEC3C83C}"/>
              </a:ext>
            </a:extLst>
          </p:cNvPr>
          <p:cNvGrpSpPr/>
          <p:nvPr/>
        </p:nvGrpSpPr>
        <p:grpSpPr>
          <a:xfrm>
            <a:off x="1114200" y="4282680"/>
            <a:ext cx="163800" cy="536040"/>
            <a:chOff x="1114200" y="4282680"/>
            <a:chExt cx="163800" cy="53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4CDBC39-A0A5-F44D-477B-EE4BF7795D54}"/>
                    </a:ext>
                  </a:extLst>
                </p14:cNvPr>
                <p14:cNvContentPartPr/>
                <p14:nvPr/>
              </p14:nvContentPartPr>
              <p14:xfrm>
                <a:off x="1132200" y="4282680"/>
                <a:ext cx="145800" cy="2077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4CDBC39-A0A5-F44D-477B-EE4BF7795D5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21400" y="4272240"/>
                  <a:ext cx="1670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01C3889B-BE6B-78BB-4FC0-9499BA01DBC2}"/>
                    </a:ext>
                  </a:extLst>
                </p14:cNvPr>
                <p14:cNvContentPartPr/>
                <p14:nvPr/>
              </p14:nvContentPartPr>
              <p14:xfrm>
                <a:off x="1114200" y="4527120"/>
                <a:ext cx="147600" cy="1087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01C3889B-BE6B-78BB-4FC0-9499BA01DBC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03760" y="4516320"/>
                  <a:ext cx="1688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4DEF376-6F25-5E9A-83A2-921A80BDAF6A}"/>
                    </a:ext>
                  </a:extLst>
                </p14:cNvPr>
                <p14:cNvContentPartPr/>
                <p14:nvPr/>
              </p14:nvContentPartPr>
              <p14:xfrm>
                <a:off x="1125000" y="4703880"/>
                <a:ext cx="86760" cy="1148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4DEF376-6F25-5E9A-83A2-921A80BDAF6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14560" y="4693440"/>
                  <a:ext cx="108000" cy="13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020FBA9B-BE24-7462-CEF6-0A07C6C53BFA}"/>
                  </a:ext>
                </a:extLst>
              </p14:cNvPr>
              <p14:cNvContentPartPr/>
              <p14:nvPr/>
            </p14:nvContentPartPr>
            <p14:xfrm>
              <a:off x="1065240" y="5021040"/>
              <a:ext cx="213480" cy="24048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020FBA9B-BE24-7462-CEF6-0A07C6C53BF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054440" y="5010240"/>
                <a:ext cx="234720" cy="26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F1F9D298-0900-4318-8863-263726E2D42C}"/>
              </a:ext>
            </a:extLst>
          </p:cNvPr>
          <p:cNvGrpSpPr/>
          <p:nvPr/>
        </p:nvGrpSpPr>
        <p:grpSpPr>
          <a:xfrm>
            <a:off x="1766880" y="5367360"/>
            <a:ext cx="349200" cy="691920"/>
            <a:chOff x="1766880" y="5367360"/>
            <a:chExt cx="349200" cy="69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8B06A0C9-D78E-8932-2BCE-07A5662EABDB}"/>
                    </a:ext>
                  </a:extLst>
                </p14:cNvPr>
                <p14:cNvContentPartPr/>
                <p14:nvPr/>
              </p14:nvContentPartPr>
              <p14:xfrm>
                <a:off x="1766880" y="5374560"/>
                <a:ext cx="203760" cy="3376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8B06A0C9-D78E-8932-2BCE-07A5662EABD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56080" y="5364120"/>
                  <a:ext cx="22500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23D9479-C1C8-105D-5B9B-700719F7A6FB}"/>
                    </a:ext>
                  </a:extLst>
                </p14:cNvPr>
                <p14:cNvContentPartPr/>
                <p14:nvPr/>
              </p14:nvContentPartPr>
              <p14:xfrm>
                <a:off x="2090160" y="5367360"/>
                <a:ext cx="25920" cy="3204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23D9479-C1C8-105D-5B9B-700719F7A6F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79360" y="5356920"/>
                  <a:ext cx="471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63316E47-900F-82CE-D371-C34B972440D6}"/>
                    </a:ext>
                  </a:extLst>
                </p14:cNvPr>
                <p14:cNvContentPartPr/>
                <p14:nvPr/>
              </p14:nvContentPartPr>
              <p14:xfrm>
                <a:off x="1900440" y="5755080"/>
                <a:ext cx="211680" cy="3042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63316E47-900F-82CE-D371-C34B972440D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889640" y="5744280"/>
                  <a:ext cx="23292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9808410-213C-7E28-186F-27EE2122E69B}"/>
                    </a:ext>
                  </a:extLst>
                </p14:cNvPr>
                <p14:cNvContentPartPr/>
                <p14:nvPr/>
              </p14:nvContentPartPr>
              <p14:xfrm>
                <a:off x="1890720" y="5892960"/>
                <a:ext cx="216360" cy="58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9808410-213C-7E28-186F-27EE2122E69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879920" y="5882520"/>
                  <a:ext cx="23760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0" name="Gruppo 899">
            <a:extLst>
              <a:ext uri="{FF2B5EF4-FFF2-40B4-BE49-F238E27FC236}">
                <a16:creationId xmlns:a16="http://schemas.microsoft.com/office/drawing/2014/main" id="{13C6EE34-DB1E-155B-BB31-FBA942887D1C}"/>
              </a:ext>
            </a:extLst>
          </p:cNvPr>
          <p:cNvGrpSpPr/>
          <p:nvPr/>
        </p:nvGrpSpPr>
        <p:grpSpPr>
          <a:xfrm>
            <a:off x="1342440" y="5412360"/>
            <a:ext cx="275760" cy="674280"/>
            <a:chOff x="1342440" y="5412360"/>
            <a:chExt cx="275760" cy="67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CE2687C-27EC-0B55-656F-2225E9AB45CC}"/>
                    </a:ext>
                  </a:extLst>
                </p14:cNvPr>
                <p14:cNvContentPartPr/>
                <p14:nvPr/>
              </p14:nvContentPartPr>
              <p14:xfrm>
                <a:off x="1359000" y="5412360"/>
                <a:ext cx="259200" cy="48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CE2687C-27EC-0B55-656F-2225E9AB45C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48200" y="5401920"/>
                  <a:ext cx="2804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D10814C-8662-DFEB-DA24-4AB9BF2A89F4}"/>
                    </a:ext>
                  </a:extLst>
                </p14:cNvPr>
                <p14:cNvContentPartPr/>
                <p14:nvPr/>
              </p14:nvContentPartPr>
              <p14:xfrm>
                <a:off x="1342440" y="5461680"/>
                <a:ext cx="164520" cy="171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D10814C-8662-DFEB-DA24-4AB9BF2A89F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31640" y="5450880"/>
                  <a:ext cx="1857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6" name="Input penna 895">
                  <a:extLst>
                    <a:ext uri="{FF2B5EF4-FFF2-40B4-BE49-F238E27FC236}">
                      <a16:creationId xmlns:a16="http://schemas.microsoft.com/office/drawing/2014/main" id="{2C249A31-BECB-B2A2-0DFB-B7A1F63258A1}"/>
                    </a:ext>
                  </a:extLst>
                </p14:cNvPr>
                <p14:cNvContentPartPr/>
                <p14:nvPr/>
              </p14:nvContentPartPr>
              <p14:xfrm>
                <a:off x="1460160" y="5613960"/>
                <a:ext cx="23040" cy="82080"/>
              </p14:xfrm>
            </p:contentPart>
          </mc:Choice>
          <mc:Fallback>
            <p:pic>
              <p:nvPicPr>
                <p:cNvPr id="896" name="Input penna 895">
                  <a:extLst>
                    <a:ext uri="{FF2B5EF4-FFF2-40B4-BE49-F238E27FC236}">
                      <a16:creationId xmlns:a16="http://schemas.microsoft.com/office/drawing/2014/main" id="{2C249A31-BECB-B2A2-0DFB-B7A1F63258A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49720" y="5603160"/>
                  <a:ext cx="442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7" name="Input penna 896">
                  <a:extLst>
                    <a:ext uri="{FF2B5EF4-FFF2-40B4-BE49-F238E27FC236}">
                      <a16:creationId xmlns:a16="http://schemas.microsoft.com/office/drawing/2014/main" id="{47C571C7-C5A3-D703-BBD1-912A3E007AED}"/>
                    </a:ext>
                  </a:extLst>
                </p14:cNvPr>
                <p14:cNvContentPartPr/>
                <p14:nvPr/>
              </p14:nvContentPartPr>
              <p14:xfrm>
                <a:off x="1353960" y="5636280"/>
                <a:ext cx="207720" cy="102600"/>
              </p14:xfrm>
            </p:contentPart>
          </mc:Choice>
          <mc:Fallback>
            <p:pic>
              <p:nvPicPr>
                <p:cNvPr id="897" name="Input penna 896">
                  <a:extLst>
                    <a:ext uri="{FF2B5EF4-FFF2-40B4-BE49-F238E27FC236}">
                      <a16:creationId xmlns:a16="http://schemas.microsoft.com/office/drawing/2014/main" id="{47C571C7-C5A3-D703-BBD1-912A3E007AE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343520" y="5625840"/>
                  <a:ext cx="228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98" name="Input penna 897">
                  <a:extLst>
                    <a:ext uri="{FF2B5EF4-FFF2-40B4-BE49-F238E27FC236}">
                      <a16:creationId xmlns:a16="http://schemas.microsoft.com/office/drawing/2014/main" id="{E69C592E-D6CC-BD65-3D45-578282C2215B}"/>
                    </a:ext>
                  </a:extLst>
                </p14:cNvPr>
                <p14:cNvContentPartPr/>
                <p14:nvPr/>
              </p14:nvContentPartPr>
              <p14:xfrm>
                <a:off x="1368000" y="5791800"/>
                <a:ext cx="115200" cy="294840"/>
              </p14:xfrm>
            </p:contentPart>
          </mc:Choice>
          <mc:Fallback>
            <p:pic>
              <p:nvPicPr>
                <p:cNvPr id="898" name="Input penna 897">
                  <a:extLst>
                    <a:ext uri="{FF2B5EF4-FFF2-40B4-BE49-F238E27FC236}">
                      <a16:creationId xmlns:a16="http://schemas.microsoft.com/office/drawing/2014/main" id="{E69C592E-D6CC-BD65-3D45-578282C2215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357200" y="5781000"/>
                  <a:ext cx="136440" cy="31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901" name="Input penna 900">
                <a:extLst>
                  <a:ext uri="{FF2B5EF4-FFF2-40B4-BE49-F238E27FC236}">
                    <a16:creationId xmlns:a16="http://schemas.microsoft.com/office/drawing/2014/main" id="{ABFAAF09-571A-4F0A-5A11-BC1F6C19F286}"/>
                  </a:ext>
                </a:extLst>
              </p14:cNvPr>
              <p14:cNvContentPartPr/>
              <p14:nvPr/>
            </p14:nvContentPartPr>
            <p14:xfrm>
              <a:off x="6762240" y="2038440"/>
              <a:ext cx="2147040" cy="117000"/>
            </p14:xfrm>
          </p:contentPart>
        </mc:Choice>
        <mc:Fallback>
          <p:pic>
            <p:nvPicPr>
              <p:cNvPr id="901" name="Input penna 900">
                <a:extLst>
                  <a:ext uri="{FF2B5EF4-FFF2-40B4-BE49-F238E27FC236}">
                    <a16:creationId xmlns:a16="http://schemas.microsoft.com/office/drawing/2014/main" id="{ABFAAF09-571A-4F0A-5A11-BC1F6C19F286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751800" y="2028000"/>
                <a:ext cx="2168280" cy="13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910" name="Gruppo 909">
            <a:extLst>
              <a:ext uri="{FF2B5EF4-FFF2-40B4-BE49-F238E27FC236}">
                <a16:creationId xmlns:a16="http://schemas.microsoft.com/office/drawing/2014/main" id="{E356DFE6-7DC4-B514-D7E8-3E1B32F7C1AC}"/>
              </a:ext>
            </a:extLst>
          </p:cNvPr>
          <p:cNvGrpSpPr/>
          <p:nvPr/>
        </p:nvGrpSpPr>
        <p:grpSpPr>
          <a:xfrm>
            <a:off x="8316720" y="2839800"/>
            <a:ext cx="2683800" cy="949320"/>
            <a:chOff x="8316720" y="2839800"/>
            <a:chExt cx="2683800" cy="94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02" name="Input penna 901">
                  <a:extLst>
                    <a:ext uri="{FF2B5EF4-FFF2-40B4-BE49-F238E27FC236}">
                      <a16:creationId xmlns:a16="http://schemas.microsoft.com/office/drawing/2014/main" id="{B973ADB9-2B1B-C4BE-7003-7478CD42DBD5}"/>
                    </a:ext>
                  </a:extLst>
                </p14:cNvPr>
                <p14:cNvContentPartPr/>
                <p14:nvPr/>
              </p14:nvContentPartPr>
              <p14:xfrm>
                <a:off x="8316720" y="3258120"/>
                <a:ext cx="366840" cy="313200"/>
              </p14:xfrm>
            </p:contentPart>
          </mc:Choice>
          <mc:Fallback>
            <p:pic>
              <p:nvPicPr>
                <p:cNvPr id="902" name="Input penna 901">
                  <a:extLst>
                    <a:ext uri="{FF2B5EF4-FFF2-40B4-BE49-F238E27FC236}">
                      <a16:creationId xmlns:a16="http://schemas.microsoft.com/office/drawing/2014/main" id="{B973ADB9-2B1B-C4BE-7003-7478CD42DBD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305920" y="3247680"/>
                  <a:ext cx="3880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03" name="Input penna 902">
                  <a:extLst>
                    <a:ext uri="{FF2B5EF4-FFF2-40B4-BE49-F238E27FC236}">
                      <a16:creationId xmlns:a16="http://schemas.microsoft.com/office/drawing/2014/main" id="{D4FD919E-D445-684A-F4F8-FC55F5A86CFA}"/>
                    </a:ext>
                  </a:extLst>
                </p14:cNvPr>
                <p14:cNvContentPartPr/>
                <p14:nvPr/>
              </p14:nvContentPartPr>
              <p14:xfrm>
                <a:off x="8587800" y="3259200"/>
                <a:ext cx="280440" cy="269280"/>
              </p14:xfrm>
            </p:contentPart>
          </mc:Choice>
          <mc:Fallback>
            <p:pic>
              <p:nvPicPr>
                <p:cNvPr id="903" name="Input penna 902">
                  <a:extLst>
                    <a:ext uri="{FF2B5EF4-FFF2-40B4-BE49-F238E27FC236}">
                      <a16:creationId xmlns:a16="http://schemas.microsoft.com/office/drawing/2014/main" id="{D4FD919E-D445-684A-F4F8-FC55F5A86CF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577360" y="3248760"/>
                  <a:ext cx="30168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04" name="Input penna 903">
                  <a:extLst>
                    <a:ext uri="{FF2B5EF4-FFF2-40B4-BE49-F238E27FC236}">
                      <a16:creationId xmlns:a16="http://schemas.microsoft.com/office/drawing/2014/main" id="{3F10DDE8-EFBF-6758-8905-6D92BFED4C4E}"/>
                    </a:ext>
                  </a:extLst>
                </p14:cNvPr>
                <p14:cNvContentPartPr/>
                <p14:nvPr/>
              </p14:nvContentPartPr>
              <p14:xfrm>
                <a:off x="9081000" y="3399600"/>
                <a:ext cx="117360" cy="11160"/>
              </p14:xfrm>
            </p:contentPart>
          </mc:Choice>
          <mc:Fallback>
            <p:pic>
              <p:nvPicPr>
                <p:cNvPr id="904" name="Input penna 903">
                  <a:extLst>
                    <a:ext uri="{FF2B5EF4-FFF2-40B4-BE49-F238E27FC236}">
                      <a16:creationId xmlns:a16="http://schemas.microsoft.com/office/drawing/2014/main" id="{3F10DDE8-EFBF-6758-8905-6D92BFED4C4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070560" y="3389160"/>
                  <a:ext cx="138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05" name="Input penna 904">
                  <a:extLst>
                    <a:ext uri="{FF2B5EF4-FFF2-40B4-BE49-F238E27FC236}">
                      <a16:creationId xmlns:a16="http://schemas.microsoft.com/office/drawing/2014/main" id="{CDC5DBBB-F417-3067-65A0-B4B8C2D91976}"/>
                    </a:ext>
                  </a:extLst>
                </p14:cNvPr>
                <p14:cNvContentPartPr/>
                <p14:nvPr/>
              </p14:nvContentPartPr>
              <p14:xfrm>
                <a:off x="9221400" y="3351360"/>
                <a:ext cx="99720" cy="185400"/>
              </p14:xfrm>
            </p:contentPart>
          </mc:Choice>
          <mc:Fallback>
            <p:pic>
              <p:nvPicPr>
                <p:cNvPr id="905" name="Input penna 904">
                  <a:extLst>
                    <a:ext uri="{FF2B5EF4-FFF2-40B4-BE49-F238E27FC236}">
                      <a16:creationId xmlns:a16="http://schemas.microsoft.com/office/drawing/2014/main" id="{CDC5DBBB-F417-3067-65A0-B4B8C2D9197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210960" y="3340560"/>
                  <a:ext cx="1209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06" name="Input penna 905">
                  <a:extLst>
                    <a:ext uri="{FF2B5EF4-FFF2-40B4-BE49-F238E27FC236}">
                      <a16:creationId xmlns:a16="http://schemas.microsoft.com/office/drawing/2014/main" id="{17EEF078-773A-7C57-AE30-6269B3052051}"/>
                    </a:ext>
                  </a:extLst>
                </p14:cNvPr>
                <p14:cNvContentPartPr/>
                <p14:nvPr/>
              </p14:nvContentPartPr>
              <p14:xfrm>
                <a:off x="9568440" y="3406440"/>
                <a:ext cx="283320" cy="246960"/>
              </p14:xfrm>
            </p:contentPart>
          </mc:Choice>
          <mc:Fallback>
            <p:pic>
              <p:nvPicPr>
                <p:cNvPr id="906" name="Input penna 905">
                  <a:extLst>
                    <a:ext uri="{FF2B5EF4-FFF2-40B4-BE49-F238E27FC236}">
                      <a16:creationId xmlns:a16="http://schemas.microsoft.com/office/drawing/2014/main" id="{17EEF078-773A-7C57-AE30-6269B305205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557640" y="3396000"/>
                  <a:ext cx="3045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07" name="Input penna 906">
                  <a:extLst>
                    <a:ext uri="{FF2B5EF4-FFF2-40B4-BE49-F238E27FC236}">
                      <a16:creationId xmlns:a16="http://schemas.microsoft.com/office/drawing/2014/main" id="{CE442AA0-FB3C-7F99-B9CE-C702EB4A1B31}"/>
                    </a:ext>
                  </a:extLst>
                </p14:cNvPr>
                <p14:cNvContentPartPr/>
                <p14:nvPr/>
              </p14:nvContentPartPr>
              <p14:xfrm>
                <a:off x="10206720" y="3188640"/>
                <a:ext cx="419400" cy="430920"/>
              </p14:xfrm>
            </p:contentPart>
          </mc:Choice>
          <mc:Fallback>
            <p:pic>
              <p:nvPicPr>
                <p:cNvPr id="907" name="Input penna 906">
                  <a:extLst>
                    <a:ext uri="{FF2B5EF4-FFF2-40B4-BE49-F238E27FC236}">
                      <a16:creationId xmlns:a16="http://schemas.microsoft.com/office/drawing/2014/main" id="{CE442AA0-FB3C-7F99-B9CE-C702EB4A1B3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195920" y="3178200"/>
                  <a:ext cx="44064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08" name="Input penna 907">
                  <a:extLst>
                    <a:ext uri="{FF2B5EF4-FFF2-40B4-BE49-F238E27FC236}">
                      <a16:creationId xmlns:a16="http://schemas.microsoft.com/office/drawing/2014/main" id="{4FB2972D-2A3E-2D7D-CF89-6CF5D6CD6D01}"/>
                    </a:ext>
                  </a:extLst>
                </p14:cNvPr>
                <p14:cNvContentPartPr/>
                <p14:nvPr/>
              </p14:nvContentPartPr>
              <p14:xfrm>
                <a:off x="10077840" y="2839800"/>
                <a:ext cx="922680" cy="949320"/>
              </p14:xfrm>
            </p:contentPart>
          </mc:Choice>
          <mc:Fallback>
            <p:pic>
              <p:nvPicPr>
                <p:cNvPr id="908" name="Input penna 907">
                  <a:extLst>
                    <a:ext uri="{FF2B5EF4-FFF2-40B4-BE49-F238E27FC236}">
                      <a16:creationId xmlns:a16="http://schemas.microsoft.com/office/drawing/2014/main" id="{4FB2972D-2A3E-2D7D-CF89-6CF5D6CD6D0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067040" y="2829360"/>
                  <a:ext cx="943920" cy="97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911" name="Input penna 910">
                <a:extLst>
                  <a:ext uri="{FF2B5EF4-FFF2-40B4-BE49-F238E27FC236}">
                    <a16:creationId xmlns:a16="http://schemas.microsoft.com/office/drawing/2014/main" id="{84EA555C-98D2-ECF1-DFA9-D77967B4BDD3}"/>
                  </a:ext>
                </a:extLst>
              </p14:cNvPr>
              <p14:cNvContentPartPr/>
              <p14:nvPr/>
            </p14:nvContentPartPr>
            <p14:xfrm>
              <a:off x="1663200" y="1505640"/>
              <a:ext cx="605160" cy="533880"/>
            </p14:xfrm>
          </p:contentPart>
        </mc:Choice>
        <mc:Fallback>
          <p:pic>
            <p:nvPicPr>
              <p:cNvPr id="911" name="Input penna 910">
                <a:extLst>
                  <a:ext uri="{FF2B5EF4-FFF2-40B4-BE49-F238E27FC236}">
                    <a16:creationId xmlns:a16="http://schemas.microsoft.com/office/drawing/2014/main" id="{84EA555C-98D2-ECF1-DFA9-D77967B4BDD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652760" y="1495200"/>
                <a:ext cx="626400" cy="55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16" name="Gruppo 915">
            <a:extLst>
              <a:ext uri="{FF2B5EF4-FFF2-40B4-BE49-F238E27FC236}">
                <a16:creationId xmlns:a16="http://schemas.microsoft.com/office/drawing/2014/main" id="{60E6D0AB-EA2A-FE76-6A96-630AEF85B5D4}"/>
              </a:ext>
            </a:extLst>
          </p:cNvPr>
          <p:cNvGrpSpPr/>
          <p:nvPr/>
        </p:nvGrpSpPr>
        <p:grpSpPr>
          <a:xfrm>
            <a:off x="3465000" y="2060760"/>
            <a:ext cx="2833920" cy="871920"/>
            <a:chOff x="3465000" y="2060760"/>
            <a:chExt cx="2833920" cy="87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C8F6EAA-7E09-2022-61AA-5DE2FA8D3B34}"/>
                    </a:ext>
                  </a:extLst>
                </p14:cNvPr>
                <p14:cNvContentPartPr/>
                <p14:nvPr/>
              </p14:nvContentPartPr>
              <p14:xfrm>
                <a:off x="4603320" y="2151120"/>
                <a:ext cx="146880" cy="231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C8F6EAA-7E09-2022-61AA-5DE2FA8D3B3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592880" y="2140320"/>
                  <a:ext cx="1681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2C7A734-23DA-0E9D-C10A-75914CC87770}"/>
                    </a:ext>
                  </a:extLst>
                </p14:cNvPr>
                <p14:cNvContentPartPr/>
                <p14:nvPr/>
              </p14:nvContentPartPr>
              <p14:xfrm>
                <a:off x="4545360" y="2070840"/>
                <a:ext cx="311760" cy="3463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2C7A734-23DA-0E9D-C10A-75914CC8777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534920" y="2060400"/>
                  <a:ext cx="33300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0650909-A5BA-CA8B-0F7E-919DCE3310CF}"/>
                    </a:ext>
                  </a:extLst>
                </p14:cNvPr>
                <p14:cNvContentPartPr/>
                <p14:nvPr/>
              </p14:nvContentPartPr>
              <p14:xfrm>
                <a:off x="5566320" y="2178480"/>
                <a:ext cx="182160" cy="1915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0650909-A5BA-CA8B-0F7E-919DCE3310C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555880" y="2167680"/>
                  <a:ext cx="2034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D3BFFFA-52AA-CEBF-B9EB-3B1B2EFAD925}"/>
                    </a:ext>
                  </a:extLst>
                </p14:cNvPr>
                <p14:cNvContentPartPr/>
                <p14:nvPr/>
              </p14:nvContentPartPr>
              <p14:xfrm>
                <a:off x="5473080" y="2060760"/>
                <a:ext cx="411120" cy="417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D3BFFFA-52AA-CEBF-B9EB-3B1B2EFAD92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462280" y="2050320"/>
                  <a:ext cx="43236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912" name="Input penna 911">
                  <a:extLst>
                    <a:ext uri="{FF2B5EF4-FFF2-40B4-BE49-F238E27FC236}">
                      <a16:creationId xmlns:a16="http://schemas.microsoft.com/office/drawing/2014/main" id="{BFB9A9E2-0726-E119-2813-A6949FCC8040}"/>
                    </a:ext>
                  </a:extLst>
                </p14:cNvPr>
                <p14:cNvContentPartPr/>
                <p14:nvPr/>
              </p14:nvContentPartPr>
              <p14:xfrm>
                <a:off x="3465000" y="2300160"/>
                <a:ext cx="682920" cy="541800"/>
              </p14:xfrm>
            </p:contentPart>
          </mc:Choice>
          <mc:Fallback>
            <p:pic>
              <p:nvPicPr>
                <p:cNvPr id="912" name="Input penna 911">
                  <a:extLst>
                    <a:ext uri="{FF2B5EF4-FFF2-40B4-BE49-F238E27FC236}">
                      <a16:creationId xmlns:a16="http://schemas.microsoft.com/office/drawing/2014/main" id="{BFB9A9E2-0726-E119-2813-A6949FCC804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454560" y="2289720"/>
                  <a:ext cx="70416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913" name="Input penna 912">
                  <a:extLst>
                    <a:ext uri="{FF2B5EF4-FFF2-40B4-BE49-F238E27FC236}">
                      <a16:creationId xmlns:a16="http://schemas.microsoft.com/office/drawing/2014/main" id="{F422D0E9-53BF-7507-5EFD-7459E83E2F4E}"/>
                    </a:ext>
                  </a:extLst>
                </p14:cNvPr>
                <p14:cNvContentPartPr/>
                <p14:nvPr/>
              </p14:nvContentPartPr>
              <p14:xfrm>
                <a:off x="4401000" y="2758080"/>
                <a:ext cx="770040" cy="87480"/>
              </p14:xfrm>
            </p:contentPart>
          </mc:Choice>
          <mc:Fallback>
            <p:pic>
              <p:nvPicPr>
                <p:cNvPr id="913" name="Input penna 912">
                  <a:extLst>
                    <a:ext uri="{FF2B5EF4-FFF2-40B4-BE49-F238E27FC236}">
                      <a16:creationId xmlns:a16="http://schemas.microsoft.com/office/drawing/2014/main" id="{F422D0E9-53BF-7507-5EFD-7459E83E2F4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390560" y="2747280"/>
                  <a:ext cx="7912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914" name="Input penna 913">
                  <a:extLst>
                    <a:ext uri="{FF2B5EF4-FFF2-40B4-BE49-F238E27FC236}">
                      <a16:creationId xmlns:a16="http://schemas.microsoft.com/office/drawing/2014/main" id="{7E7C517D-DEAC-49EC-4AEE-44BB65E74FCD}"/>
                    </a:ext>
                  </a:extLst>
                </p14:cNvPr>
                <p14:cNvContentPartPr/>
                <p14:nvPr/>
              </p14:nvContentPartPr>
              <p14:xfrm>
                <a:off x="5469120" y="2778960"/>
                <a:ext cx="829800" cy="153720"/>
              </p14:xfrm>
            </p:contentPart>
          </mc:Choice>
          <mc:Fallback>
            <p:pic>
              <p:nvPicPr>
                <p:cNvPr id="914" name="Input penna 913">
                  <a:extLst>
                    <a:ext uri="{FF2B5EF4-FFF2-40B4-BE49-F238E27FC236}">
                      <a16:creationId xmlns:a16="http://schemas.microsoft.com/office/drawing/2014/main" id="{7E7C517D-DEAC-49EC-4AEE-44BB65E74FC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458320" y="2768160"/>
                  <a:ext cx="851040" cy="17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2" name="Gruppo 981">
            <a:extLst>
              <a:ext uri="{FF2B5EF4-FFF2-40B4-BE49-F238E27FC236}">
                <a16:creationId xmlns:a16="http://schemas.microsoft.com/office/drawing/2014/main" id="{76744B56-8B84-E5F9-D237-453CBDDF3209}"/>
              </a:ext>
            </a:extLst>
          </p:cNvPr>
          <p:cNvGrpSpPr/>
          <p:nvPr/>
        </p:nvGrpSpPr>
        <p:grpSpPr>
          <a:xfrm>
            <a:off x="1836360" y="3715760"/>
            <a:ext cx="226440" cy="358200"/>
            <a:chOff x="1836360" y="3715760"/>
            <a:chExt cx="226440" cy="35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917" name="Input penna 916">
                  <a:extLst>
                    <a:ext uri="{FF2B5EF4-FFF2-40B4-BE49-F238E27FC236}">
                      <a16:creationId xmlns:a16="http://schemas.microsoft.com/office/drawing/2014/main" id="{3A81FBC9-F8D0-70BD-8D5D-F12BB0306474}"/>
                    </a:ext>
                  </a:extLst>
                </p14:cNvPr>
                <p14:cNvContentPartPr/>
                <p14:nvPr/>
              </p14:nvContentPartPr>
              <p14:xfrm>
                <a:off x="1852200" y="3715760"/>
                <a:ext cx="192960" cy="304920"/>
              </p14:xfrm>
            </p:contentPart>
          </mc:Choice>
          <mc:Fallback>
            <p:pic>
              <p:nvPicPr>
                <p:cNvPr id="917" name="Input penna 916">
                  <a:extLst>
                    <a:ext uri="{FF2B5EF4-FFF2-40B4-BE49-F238E27FC236}">
                      <a16:creationId xmlns:a16="http://schemas.microsoft.com/office/drawing/2014/main" id="{3A81FBC9-F8D0-70BD-8D5D-F12BB030647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41760" y="3705320"/>
                  <a:ext cx="21420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980" name="Input penna 979">
                  <a:extLst>
                    <a:ext uri="{FF2B5EF4-FFF2-40B4-BE49-F238E27FC236}">
                      <a16:creationId xmlns:a16="http://schemas.microsoft.com/office/drawing/2014/main" id="{AF26FB3A-88D0-8B34-35CC-87CFE01C2815}"/>
                    </a:ext>
                  </a:extLst>
                </p14:cNvPr>
                <p14:cNvContentPartPr/>
                <p14:nvPr/>
              </p14:nvContentPartPr>
              <p14:xfrm>
                <a:off x="1836360" y="3757520"/>
                <a:ext cx="226440" cy="316440"/>
              </p14:xfrm>
            </p:contentPart>
          </mc:Choice>
          <mc:Fallback>
            <p:pic>
              <p:nvPicPr>
                <p:cNvPr id="980" name="Input penna 979">
                  <a:extLst>
                    <a:ext uri="{FF2B5EF4-FFF2-40B4-BE49-F238E27FC236}">
                      <a16:creationId xmlns:a16="http://schemas.microsoft.com/office/drawing/2014/main" id="{AF26FB3A-88D0-8B34-35CC-87CFE01C281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825920" y="3747080"/>
                  <a:ext cx="247680" cy="33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5" name="Gruppo 994">
            <a:extLst>
              <a:ext uri="{FF2B5EF4-FFF2-40B4-BE49-F238E27FC236}">
                <a16:creationId xmlns:a16="http://schemas.microsoft.com/office/drawing/2014/main" id="{C531C838-E4F6-FA2B-63C2-7E21F4BC43C8}"/>
              </a:ext>
            </a:extLst>
          </p:cNvPr>
          <p:cNvGrpSpPr/>
          <p:nvPr/>
        </p:nvGrpSpPr>
        <p:grpSpPr>
          <a:xfrm>
            <a:off x="7252560" y="5290400"/>
            <a:ext cx="348120" cy="368280"/>
            <a:chOff x="7252560" y="5290400"/>
            <a:chExt cx="348120" cy="36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990" name="Input penna 989">
                  <a:extLst>
                    <a:ext uri="{FF2B5EF4-FFF2-40B4-BE49-F238E27FC236}">
                      <a16:creationId xmlns:a16="http://schemas.microsoft.com/office/drawing/2014/main" id="{DC44CDAC-CE3F-9247-4535-D37AD5DC6637}"/>
                    </a:ext>
                  </a:extLst>
                </p14:cNvPr>
                <p14:cNvContentPartPr/>
                <p14:nvPr/>
              </p14:nvContentPartPr>
              <p14:xfrm>
                <a:off x="7252560" y="5302640"/>
                <a:ext cx="199800" cy="290880"/>
              </p14:xfrm>
            </p:contentPart>
          </mc:Choice>
          <mc:Fallback>
            <p:pic>
              <p:nvPicPr>
                <p:cNvPr id="990" name="Input penna 989">
                  <a:extLst>
                    <a:ext uri="{FF2B5EF4-FFF2-40B4-BE49-F238E27FC236}">
                      <a16:creationId xmlns:a16="http://schemas.microsoft.com/office/drawing/2014/main" id="{DC44CDAC-CE3F-9247-4535-D37AD5DC663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241760" y="5291840"/>
                  <a:ext cx="22104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991" name="Input penna 990">
                  <a:extLst>
                    <a:ext uri="{FF2B5EF4-FFF2-40B4-BE49-F238E27FC236}">
                      <a16:creationId xmlns:a16="http://schemas.microsoft.com/office/drawing/2014/main" id="{A6A0CEE7-326A-1716-5AD2-69A35A5D87CB}"/>
                    </a:ext>
                  </a:extLst>
                </p14:cNvPr>
                <p14:cNvContentPartPr/>
                <p14:nvPr/>
              </p14:nvContentPartPr>
              <p14:xfrm>
                <a:off x="7347960" y="5446640"/>
                <a:ext cx="129240" cy="3600"/>
              </p14:xfrm>
            </p:contentPart>
          </mc:Choice>
          <mc:Fallback>
            <p:pic>
              <p:nvPicPr>
                <p:cNvPr id="991" name="Input penna 990">
                  <a:extLst>
                    <a:ext uri="{FF2B5EF4-FFF2-40B4-BE49-F238E27FC236}">
                      <a16:creationId xmlns:a16="http://schemas.microsoft.com/office/drawing/2014/main" id="{A6A0CEE7-326A-1716-5AD2-69A35A5D87C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337160" y="5436200"/>
                  <a:ext cx="1504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992" name="Input penna 991">
                  <a:extLst>
                    <a:ext uri="{FF2B5EF4-FFF2-40B4-BE49-F238E27FC236}">
                      <a16:creationId xmlns:a16="http://schemas.microsoft.com/office/drawing/2014/main" id="{65311B7B-A80A-6D2E-6766-95A80E555578}"/>
                    </a:ext>
                  </a:extLst>
                </p14:cNvPr>
                <p14:cNvContentPartPr/>
                <p14:nvPr/>
              </p14:nvContentPartPr>
              <p14:xfrm>
                <a:off x="7475040" y="5290400"/>
                <a:ext cx="61920" cy="362160"/>
              </p14:xfrm>
            </p:contentPart>
          </mc:Choice>
          <mc:Fallback>
            <p:pic>
              <p:nvPicPr>
                <p:cNvPr id="992" name="Input penna 991">
                  <a:extLst>
                    <a:ext uri="{FF2B5EF4-FFF2-40B4-BE49-F238E27FC236}">
                      <a16:creationId xmlns:a16="http://schemas.microsoft.com/office/drawing/2014/main" id="{65311B7B-A80A-6D2E-6766-95A80E55557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464240" y="5279600"/>
                  <a:ext cx="8316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993" name="Input penna 992">
                  <a:extLst>
                    <a:ext uri="{FF2B5EF4-FFF2-40B4-BE49-F238E27FC236}">
                      <a16:creationId xmlns:a16="http://schemas.microsoft.com/office/drawing/2014/main" id="{F204122D-966B-2C15-50A6-0D509BEA1DD1}"/>
                    </a:ext>
                  </a:extLst>
                </p14:cNvPr>
                <p14:cNvContentPartPr/>
                <p14:nvPr/>
              </p14:nvContentPartPr>
              <p14:xfrm>
                <a:off x="7565760" y="5373200"/>
                <a:ext cx="34920" cy="285480"/>
              </p14:xfrm>
            </p:contentPart>
          </mc:Choice>
          <mc:Fallback>
            <p:pic>
              <p:nvPicPr>
                <p:cNvPr id="993" name="Input penna 992">
                  <a:extLst>
                    <a:ext uri="{FF2B5EF4-FFF2-40B4-BE49-F238E27FC236}">
                      <a16:creationId xmlns:a16="http://schemas.microsoft.com/office/drawing/2014/main" id="{F204122D-966B-2C15-50A6-0D509BEA1DD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555320" y="5362400"/>
                  <a:ext cx="56160" cy="30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8" name="Gruppo 997">
            <a:extLst>
              <a:ext uri="{FF2B5EF4-FFF2-40B4-BE49-F238E27FC236}">
                <a16:creationId xmlns:a16="http://schemas.microsoft.com/office/drawing/2014/main" id="{378A1DAE-2484-DFA8-BBBB-0E189EA93403}"/>
              </a:ext>
            </a:extLst>
          </p:cNvPr>
          <p:cNvGrpSpPr/>
          <p:nvPr/>
        </p:nvGrpSpPr>
        <p:grpSpPr>
          <a:xfrm>
            <a:off x="5899680" y="3098000"/>
            <a:ext cx="1865520" cy="782640"/>
            <a:chOff x="5899680" y="3098000"/>
            <a:chExt cx="1865520" cy="78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983" name="Input penna 982">
                  <a:extLst>
                    <a:ext uri="{FF2B5EF4-FFF2-40B4-BE49-F238E27FC236}">
                      <a16:creationId xmlns:a16="http://schemas.microsoft.com/office/drawing/2014/main" id="{B9786901-79E8-C436-405F-10B3E5927039}"/>
                    </a:ext>
                  </a:extLst>
                </p14:cNvPr>
                <p14:cNvContentPartPr/>
                <p14:nvPr/>
              </p14:nvContentPartPr>
              <p14:xfrm>
                <a:off x="6418440" y="3375200"/>
                <a:ext cx="346320" cy="29880"/>
              </p14:xfrm>
            </p:contentPart>
          </mc:Choice>
          <mc:Fallback>
            <p:pic>
              <p:nvPicPr>
                <p:cNvPr id="983" name="Input penna 982">
                  <a:extLst>
                    <a:ext uri="{FF2B5EF4-FFF2-40B4-BE49-F238E27FC236}">
                      <a16:creationId xmlns:a16="http://schemas.microsoft.com/office/drawing/2014/main" id="{B9786901-79E8-C436-405F-10B3E592703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407640" y="3364760"/>
                  <a:ext cx="3675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84" name="Input penna 983">
                  <a:extLst>
                    <a:ext uri="{FF2B5EF4-FFF2-40B4-BE49-F238E27FC236}">
                      <a16:creationId xmlns:a16="http://schemas.microsoft.com/office/drawing/2014/main" id="{0BEBC614-8222-2BB9-68F1-48181D24D681}"/>
                    </a:ext>
                  </a:extLst>
                </p14:cNvPr>
                <p14:cNvContentPartPr/>
                <p14:nvPr/>
              </p14:nvContentPartPr>
              <p14:xfrm>
                <a:off x="6412320" y="3320120"/>
                <a:ext cx="426960" cy="353160"/>
              </p14:xfrm>
            </p:contentPart>
          </mc:Choice>
          <mc:Fallback>
            <p:pic>
              <p:nvPicPr>
                <p:cNvPr id="984" name="Input penna 983">
                  <a:extLst>
                    <a:ext uri="{FF2B5EF4-FFF2-40B4-BE49-F238E27FC236}">
                      <a16:creationId xmlns:a16="http://schemas.microsoft.com/office/drawing/2014/main" id="{0BEBC614-8222-2BB9-68F1-48181D24D68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401880" y="3309320"/>
                  <a:ext cx="44820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85" name="Input penna 984">
                  <a:extLst>
                    <a:ext uri="{FF2B5EF4-FFF2-40B4-BE49-F238E27FC236}">
                      <a16:creationId xmlns:a16="http://schemas.microsoft.com/office/drawing/2014/main" id="{085C6C9D-7FEA-189A-A0CE-3D35C2BFB10C}"/>
                    </a:ext>
                  </a:extLst>
                </p14:cNvPr>
                <p14:cNvContentPartPr/>
                <p14:nvPr/>
              </p14:nvContentPartPr>
              <p14:xfrm>
                <a:off x="6977520" y="3346760"/>
                <a:ext cx="122040" cy="52560"/>
              </p14:xfrm>
            </p:contentPart>
          </mc:Choice>
          <mc:Fallback>
            <p:pic>
              <p:nvPicPr>
                <p:cNvPr id="985" name="Input penna 984">
                  <a:extLst>
                    <a:ext uri="{FF2B5EF4-FFF2-40B4-BE49-F238E27FC236}">
                      <a16:creationId xmlns:a16="http://schemas.microsoft.com/office/drawing/2014/main" id="{085C6C9D-7FEA-189A-A0CE-3D35C2BFB10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966720" y="3335960"/>
                  <a:ext cx="1432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86" name="Input penna 985">
                  <a:extLst>
                    <a:ext uri="{FF2B5EF4-FFF2-40B4-BE49-F238E27FC236}">
                      <a16:creationId xmlns:a16="http://schemas.microsoft.com/office/drawing/2014/main" id="{240210D8-7E21-35D2-C553-8D9128F73882}"/>
                    </a:ext>
                  </a:extLst>
                </p14:cNvPr>
                <p14:cNvContentPartPr/>
                <p14:nvPr/>
              </p14:nvContentPartPr>
              <p14:xfrm>
                <a:off x="6967800" y="3513440"/>
                <a:ext cx="145440" cy="63720"/>
              </p14:xfrm>
            </p:contentPart>
          </mc:Choice>
          <mc:Fallback>
            <p:pic>
              <p:nvPicPr>
                <p:cNvPr id="986" name="Input penna 985">
                  <a:extLst>
                    <a:ext uri="{FF2B5EF4-FFF2-40B4-BE49-F238E27FC236}">
                      <a16:creationId xmlns:a16="http://schemas.microsoft.com/office/drawing/2014/main" id="{240210D8-7E21-35D2-C553-8D9128F7388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957360" y="3502640"/>
                  <a:ext cx="1666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87" name="Input penna 986">
                  <a:extLst>
                    <a:ext uri="{FF2B5EF4-FFF2-40B4-BE49-F238E27FC236}">
                      <a16:creationId xmlns:a16="http://schemas.microsoft.com/office/drawing/2014/main" id="{8DF07D16-5CFB-1AA8-A85D-254C9FB72EBC}"/>
                    </a:ext>
                  </a:extLst>
                </p14:cNvPr>
                <p14:cNvContentPartPr/>
                <p14:nvPr/>
              </p14:nvContentPartPr>
              <p14:xfrm>
                <a:off x="7196400" y="3350720"/>
                <a:ext cx="150840" cy="250560"/>
              </p14:xfrm>
            </p:contentPart>
          </mc:Choice>
          <mc:Fallback>
            <p:pic>
              <p:nvPicPr>
                <p:cNvPr id="987" name="Input penna 986">
                  <a:extLst>
                    <a:ext uri="{FF2B5EF4-FFF2-40B4-BE49-F238E27FC236}">
                      <a16:creationId xmlns:a16="http://schemas.microsoft.com/office/drawing/2014/main" id="{8DF07D16-5CFB-1AA8-A85D-254C9FB72EB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185960" y="3340280"/>
                  <a:ext cx="1720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96" name="Input penna 995">
                  <a:extLst>
                    <a:ext uri="{FF2B5EF4-FFF2-40B4-BE49-F238E27FC236}">
                      <a16:creationId xmlns:a16="http://schemas.microsoft.com/office/drawing/2014/main" id="{857D228B-FD39-2627-3EAF-1AE51710E9AD}"/>
                    </a:ext>
                  </a:extLst>
                </p14:cNvPr>
                <p14:cNvContentPartPr/>
                <p14:nvPr/>
              </p14:nvContentPartPr>
              <p14:xfrm>
                <a:off x="5899680" y="3098000"/>
                <a:ext cx="1865520" cy="782640"/>
              </p14:xfrm>
            </p:contentPart>
          </mc:Choice>
          <mc:Fallback>
            <p:pic>
              <p:nvPicPr>
                <p:cNvPr id="996" name="Input penna 995">
                  <a:extLst>
                    <a:ext uri="{FF2B5EF4-FFF2-40B4-BE49-F238E27FC236}">
                      <a16:creationId xmlns:a16="http://schemas.microsoft.com/office/drawing/2014/main" id="{857D228B-FD39-2627-3EAF-1AE51710E9A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889240" y="3087560"/>
                  <a:ext cx="1886760" cy="8038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42" name="Screenshot 2024-10-22 alle 11.16.20.png" descr="Screenshot 2024-10-22 alle 11.16.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1632567"/>
            <a:ext cx="8711464" cy="334158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E6F35020-3C6A-2C50-3E6A-C1C76CD30938}"/>
              </a:ext>
            </a:extLst>
          </p:cNvPr>
          <p:cNvGrpSpPr/>
          <p:nvPr/>
        </p:nvGrpSpPr>
        <p:grpSpPr>
          <a:xfrm>
            <a:off x="365760" y="367680"/>
            <a:ext cx="833760" cy="808560"/>
            <a:chOff x="365760" y="367680"/>
            <a:chExt cx="833760" cy="80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BEECE5E-545F-9CED-C548-36AA0424817F}"/>
                    </a:ext>
                  </a:extLst>
                </p14:cNvPr>
                <p14:cNvContentPartPr/>
                <p14:nvPr/>
              </p14:nvContentPartPr>
              <p14:xfrm>
                <a:off x="505080" y="584400"/>
                <a:ext cx="438480" cy="370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BEECE5E-545F-9CED-C548-36AA0424817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4640" y="573600"/>
                  <a:ext cx="45972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A8A787D-F6C8-64F8-AFB5-1B03588EB691}"/>
                    </a:ext>
                  </a:extLst>
                </p14:cNvPr>
                <p14:cNvContentPartPr/>
                <p14:nvPr/>
              </p14:nvContentPartPr>
              <p14:xfrm>
                <a:off x="365760" y="367680"/>
                <a:ext cx="833760" cy="8085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A8A787D-F6C8-64F8-AFB5-1B03588EB69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5320" y="357240"/>
                  <a:ext cx="855000" cy="82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11CE4347-86F9-4EF2-6498-9029EC6D7B93}"/>
              </a:ext>
            </a:extLst>
          </p:cNvPr>
          <p:cNvGrpSpPr/>
          <p:nvPr/>
        </p:nvGrpSpPr>
        <p:grpSpPr>
          <a:xfrm>
            <a:off x="2401560" y="3291960"/>
            <a:ext cx="889560" cy="276480"/>
            <a:chOff x="2401560" y="3291960"/>
            <a:chExt cx="889560" cy="27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C7A3A80-734F-33FB-EFA6-0D4C986DBCE2}"/>
                    </a:ext>
                  </a:extLst>
                </p14:cNvPr>
                <p14:cNvContentPartPr/>
                <p14:nvPr/>
              </p14:nvContentPartPr>
              <p14:xfrm>
                <a:off x="2401560" y="3291960"/>
                <a:ext cx="92880" cy="276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C7A3A80-734F-33FB-EFA6-0D4C986DBCE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90760" y="3281520"/>
                  <a:ext cx="1141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F966EC2-4CA9-0C28-7964-5F66018BD7DE}"/>
                    </a:ext>
                  </a:extLst>
                </p14:cNvPr>
                <p14:cNvContentPartPr/>
                <p14:nvPr/>
              </p14:nvContentPartPr>
              <p14:xfrm>
                <a:off x="2520360" y="3318600"/>
                <a:ext cx="69120" cy="137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F966EC2-4CA9-0C28-7964-5F66018BD7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09920" y="3307800"/>
                  <a:ext cx="903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D33FFFE-AB5A-D5E5-6A9F-5C4B1865691A}"/>
                    </a:ext>
                  </a:extLst>
                </p14:cNvPr>
                <p14:cNvContentPartPr/>
                <p14:nvPr/>
              </p14:nvContentPartPr>
              <p14:xfrm>
                <a:off x="2618640" y="3313560"/>
                <a:ext cx="85680" cy="1620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D33FFFE-AB5A-D5E5-6A9F-5C4B1865691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07840" y="3302760"/>
                  <a:ext cx="1069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28CB344-C4C9-6F7D-FCC7-EAEDFC68C75C}"/>
                    </a:ext>
                  </a:extLst>
                </p14:cNvPr>
                <p14:cNvContentPartPr/>
                <p14:nvPr/>
              </p14:nvContentPartPr>
              <p14:xfrm>
                <a:off x="2726640" y="3334800"/>
                <a:ext cx="81000" cy="1843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28CB344-C4C9-6F7D-FCC7-EAEDFC68C75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16200" y="3324360"/>
                  <a:ext cx="1022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D940B12-7716-150B-3A31-2BA2503EDE4B}"/>
                    </a:ext>
                  </a:extLst>
                </p14:cNvPr>
                <p14:cNvContentPartPr/>
                <p14:nvPr/>
              </p14:nvContentPartPr>
              <p14:xfrm>
                <a:off x="2819160" y="3304200"/>
                <a:ext cx="81000" cy="230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D940B12-7716-150B-3A31-2BA2503EDE4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08360" y="3293760"/>
                  <a:ext cx="1022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6EB60E2-D4A9-8FE9-7CCD-0AEC56AB0D23}"/>
                    </a:ext>
                  </a:extLst>
                </p14:cNvPr>
                <p14:cNvContentPartPr/>
                <p14:nvPr/>
              </p14:nvContentPartPr>
              <p14:xfrm>
                <a:off x="2945880" y="3362520"/>
                <a:ext cx="4320" cy="102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6EB60E2-D4A9-8FE9-7CCD-0AEC56AB0D2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35080" y="3351720"/>
                  <a:ext cx="255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3DE319B-FDA4-1CDE-8D2A-06F8FC9E322B}"/>
                    </a:ext>
                  </a:extLst>
                </p14:cNvPr>
                <p14:cNvContentPartPr/>
                <p14:nvPr/>
              </p14:nvContentPartPr>
              <p14:xfrm>
                <a:off x="2991240" y="3396360"/>
                <a:ext cx="52560" cy="84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3DE319B-FDA4-1CDE-8D2A-06F8FC9E322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80440" y="3385560"/>
                  <a:ext cx="738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23FA16C-5EAA-ED83-04CD-098587AF59CA}"/>
                    </a:ext>
                  </a:extLst>
                </p14:cNvPr>
                <p14:cNvContentPartPr/>
                <p14:nvPr/>
              </p14:nvContentPartPr>
              <p14:xfrm>
                <a:off x="3106080" y="3355320"/>
                <a:ext cx="52560" cy="892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23FA16C-5EAA-ED83-04CD-098587AF59C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095280" y="3344880"/>
                  <a:ext cx="738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AB98C36-7FE7-704E-D7B4-6E03E4EAD48E}"/>
                    </a:ext>
                  </a:extLst>
                </p14:cNvPr>
                <p14:cNvContentPartPr/>
                <p14:nvPr/>
              </p14:nvContentPartPr>
              <p14:xfrm>
                <a:off x="3202200" y="3348120"/>
                <a:ext cx="88920" cy="2008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AB98C36-7FE7-704E-D7B4-6E03E4EAD48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191760" y="3337680"/>
                  <a:ext cx="110160" cy="22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B55A6422-1769-3FA0-249F-089F8FB603EA}"/>
              </a:ext>
            </a:extLst>
          </p:cNvPr>
          <p:cNvGrpSpPr/>
          <p:nvPr/>
        </p:nvGrpSpPr>
        <p:grpSpPr>
          <a:xfrm>
            <a:off x="1058400" y="5381760"/>
            <a:ext cx="190080" cy="332640"/>
            <a:chOff x="1058400" y="5381760"/>
            <a:chExt cx="190080" cy="33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1AECCF9-FB99-48D8-8B2D-C68BF18F5C21}"/>
                    </a:ext>
                  </a:extLst>
                </p14:cNvPr>
                <p14:cNvContentPartPr/>
                <p14:nvPr/>
              </p14:nvContentPartPr>
              <p14:xfrm>
                <a:off x="1062360" y="5434680"/>
                <a:ext cx="19080" cy="244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1AECCF9-FB99-48D8-8B2D-C68BF18F5C2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51560" y="5424240"/>
                  <a:ext cx="403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C153E65-1F0C-DE60-D805-7ED772B77F96}"/>
                    </a:ext>
                  </a:extLst>
                </p14:cNvPr>
                <p14:cNvContentPartPr/>
                <p14:nvPr/>
              </p14:nvContentPartPr>
              <p14:xfrm>
                <a:off x="1058400" y="5381760"/>
                <a:ext cx="190080" cy="3326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C153E65-1F0C-DE60-D805-7ED772B77F9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47600" y="5371320"/>
                  <a:ext cx="211320" cy="35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A6BEA962-AD98-F586-5B1C-CB2E4AB4359C}"/>
                  </a:ext>
                </a:extLst>
              </p14:cNvPr>
              <p14:cNvContentPartPr/>
              <p14:nvPr/>
            </p14:nvContentPartPr>
            <p14:xfrm>
              <a:off x="1666440" y="5391120"/>
              <a:ext cx="253800" cy="247680"/>
            </p14:xfrm>
          </p:contentPart>
        </mc:Choice>
        <mc:Fallback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A6BEA962-AD98-F586-5B1C-CB2E4AB4359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56000" y="5380320"/>
                <a:ext cx="275040" cy="268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05" name="Screenshot 2024-10-22 alle 11.16.38.png" descr="Screenshot 2024-10-22 alle 11.16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996" y="1205866"/>
            <a:ext cx="9844008" cy="419498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CBA83130-977D-CD68-7EEC-8A22779068CB}"/>
              </a:ext>
            </a:extLst>
          </p:cNvPr>
          <p:cNvGrpSpPr/>
          <p:nvPr/>
        </p:nvGrpSpPr>
        <p:grpSpPr>
          <a:xfrm>
            <a:off x="808200" y="453360"/>
            <a:ext cx="828000" cy="684720"/>
            <a:chOff x="808200" y="453360"/>
            <a:chExt cx="828000" cy="68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15B6F00-3FF5-2272-197D-F43BBBAE8697}"/>
                    </a:ext>
                  </a:extLst>
                </p14:cNvPr>
                <p14:cNvContentPartPr/>
                <p14:nvPr/>
              </p14:nvContentPartPr>
              <p14:xfrm>
                <a:off x="808200" y="766560"/>
                <a:ext cx="316800" cy="371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15B6F00-3FF5-2272-197D-F43BBBAE869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7760" y="756120"/>
                  <a:ext cx="33804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11BA380-EE04-AFC2-889B-7A5E1EE461AD}"/>
                    </a:ext>
                  </a:extLst>
                </p14:cNvPr>
                <p14:cNvContentPartPr/>
                <p14:nvPr/>
              </p14:nvContentPartPr>
              <p14:xfrm>
                <a:off x="1431720" y="558120"/>
                <a:ext cx="6120" cy="2253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11BA380-EE04-AFC2-889B-7A5E1EE461A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20920" y="547320"/>
                  <a:ext cx="273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E6747A6-8956-6142-AF4B-78C43E1D944B}"/>
                    </a:ext>
                  </a:extLst>
                </p14:cNvPr>
                <p14:cNvContentPartPr/>
                <p14:nvPr/>
              </p14:nvContentPartPr>
              <p14:xfrm>
                <a:off x="1415880" y="1003800"/>
                <a:ext cx="34920" cy="18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E6747A6-8956-6142-AF4B-78C43E1D9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05080" y="993000"/>
                  <a:ext cx="561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62F0BC0-9DAC-A86F-8253-4006BCBCD1A1}"/>
                    </a:ext>
                  </a:extLst>
                </p14:cNvPr>
                <p14:cNvContentPartPr/>
                <p14:nvPr/>
              </p14:nvContentPartPr>
              <p14:xfrm>
                <a:off x="1244880" y="453360"/>
                <a:ext cx="391320" cy="6724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62F0BC0-9DAC-A86F-8253-4006BCBCD1A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34440" y="442920"/>
                  <a:ext cx="412560" cy="69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84512288-EAB6-B071-4A74-D1793B66C547}"/>
                  </a:ext>
                </a:extLst>
              </p14:cNvPr>
              <p14:cNvContentPartPr/>
              <p14:nvPr/>
            </p14:nvContentPartPr>
            <p14:xfrm>
              <a:off x="4574880" y="1779040"/>
              <a:ext cx="2307600" cy="7596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84512288-EAB6-B071-4A74-D1793B66C54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64440" y="1768240"/>
                <a:ext cx="2328840" cy="9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8EE0F242-2A24-868B-8093-CE2EECF6CA0F}"/>
              </a:ext>
            </a:extLst>
          </p:cNvPr>
          <p:cNvGrpSpPr/>
          <p:nvPr/>
        </p:nvGrpSpPr>
        <p:grpSpPr>
          <a:xfrm>
            <a:off x="6486120" y="5154640"/>
            <a:ext cx="399240" cy="280800"/>
            <a:chOff x="6486120" y="5154640"/>
            <a:chExt cx="399240" cy="28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99D8E6D-223B-5248-2D34-DDC469B039C1}"/>
                    </a:ext>
                  </a:extLst>
                </p14:cNvPr>
                <p14:cNvContentPartPr/>
                <p14:nvPr/>
              </p14:nvContentPartPr>
              <p14:xfrm>
                <a:off x="6486120" y="5154640"/>
                <a:ext cx="31680" cy="240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99D8E6D-223B-5248-2D34-DDC469B039C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75320" y="5144200"/>
                  <a:ext cx="529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160FC1F-B0B1-31B1-09BF-FD47CDADECB8}"/>
                    </a:ext>
                  </a:extLst>
                </p14:cNvPr>
                <p14:cNvContentPartPr/>
                <p14:nvPr/>
              </p14:nvContentPartPr>
              <p14:xfrm>
                <a:off x="6501960" y="5155360"/>
                <a:ext cx="108360" cy="280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160FC1F-B0B1-31B1-09BF-FD47CDADECB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91160" y="5144560"/>
                  <a:ext cx="1296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EC30039-2493-7BA8-8205-B06176F9E2B1}"/>
                    </a:ext>
                  </a:extLst>
                </p14:cNvPr>
                <p14:cNvContentPartPr/>
                <p14:nvPr/>
              </p14:nvContentPartPr>
              <p14:xfrm>
                <a:off x="6671880" y="5170120"/>
                <a:ext cx="213480" cy="254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EC30039-2493-7BA8-8205-B06176F9E2B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61080" y="5159320"/>
                  <a:ext cx="234720" cy="27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E8ECE56E-603E-3DA4-433E-FE7A50F5134C}"/>
              </a:ext>
            </a:extLst>
          </p:cNvPr>
          <p:cNvGrpSpPr/>
          <p:nvPr/>
        </p:nvGrpSpPr>
        <p:grpSpPr>
          <a:xfrm>
            <a:off x="6468480" y="5694640"/>
            <a:ext cx="333360" cy="226440"/>
            <a:chOff x="6468480" y="5694640"/>
            <a:chExt cx="333360" cy="22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9B53BD5-D5D8-89EB-535E-E1FFC7C9649F}"/>
                    </a:ext>
                  </a:extLst>
                </p14:cNvPr>
                <p14:cNvContentPartPr/>
                <p14:nvPr/>
              </p14:nvContentPartPr>
              <p14:xfrm>
                <a:off x="6468480" y="5694640"/>
                <a:ext cx="106560" cy="2264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9B53BD5-D5D8-89EB-535E-E1FFC7C9649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57680" y="5683840"/>
                  <a:ext cx="1278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161825F-6E3D-BBEC-6676-4EB53E72A653}"/>
                    </a:ext>
                  </a:extLst>
                </p14:cNvPr>
                <p14:cNvContentPartPr/>
                <p14:nvPr/>
              </p14:nvContentPartPr>
              <p14:xfrm>
                <a:off x="6649200" y="5727400"/>
                <a:ext cx="152640" cy="1792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161825F-6E3D-BBEC-6676-4EB53E72A65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38400" y="5716600"/>
                  <a:ext cx="173880" cy="200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8" name="Screenshot 2024-10-22 alle 11.16.55.png" descr="Screenshot 2024-10-22 alle 11.16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431" y="1011557"/>
            <a:ext cx="8583138" cy="415162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D506714-3C8F-7A8C-32FD-3DAD3DEA31F2}"/>
                  </a:ext>
                </a:extLst>
              </p14:cNvPr>
              <p14:cNvContentPartPr/>
              <p14:nvPr/>
            </p14:nvContentPartPr>
            <p14:xfrm>
              <a:off x="1536120" y="937480"/>
              <a:ext cx="931680" cy="1215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D506714-3C8F-7A8C-32FD-3DAD3DEA31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25680" y="926680"/>
                <a:ext cx="952920" cy="123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o 5">
            <a:extLst>
              <a:ext uri="{FF2B5EF4-FFF2-40B4-BE49-F238E27FC236}">
                <a16:creationId xmlns:a16="http://schemas.microsoft.com/office/drawing/2014/main" id="{B6AA58E3-E051-2D70-C5F6-7944988E10BD}"/>
              </a:ext>
            </a:extLst>
          </p:cNvPr>
          <p:cNvGrpSpPr/>
          <p:nvPr/>
        </p:nvGrpSpPr>
        <p:grpSpPr>
          <a:xfrm>
            <a:off x="4677480" y="952240"/>
            <a:ext cx="2654280" cy="1162800"/>
            <a:chOff x="4677480" y="952240"/>
            <a:chExt cx="2654280" cy="116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8F93A52-44EE-0319-C159-CAFBC80BE93F}"/>
                    </a:ext>
                  </a:extLst>
                </p14:cNvPr>
                <p14:cNvContentPartPr/>
                <p14:nvPr/>
              </p14:nvContentPartPr>
              <p14:xfrm>
                <a:off x="4677480" y="1677280"/>
                <a:ext cx="2294640" cy="11196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8F93A52-44EE-0319-C159-CAFBC80BE93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66680" y="1666480"/>
                  <a:ext cx="23158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9A0C207-483C-B2B4-93DF-B953A5756859}"/>
                    </a:ext>
                  </a:extLst>
                </p14:cNvPr>
                <p14:cNvContentPartPr/>
                <p14:nvPr/>
              </p14:nvContentPartPr>
              <p14:xfrm>
                <a:off x="7282080" y="952240"/>
                <a:ext cx="49680" cy="11628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9A0C207-483C-B2B4-93DF-B953A575685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71280" y="941800"/>
                  <a:ext cx="70920" cy="118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99BB6130-827E-52EE-65C5-0FCC3D7DCCC9}"/>
              </a:ext>
            </a:extLst>
          </p:cNvPr>
          <p:cNvGrpSpPr/>
          <p:nvPr/>
        </p:nvGrpSpPr>
        <p:grpSpPr>
          <a:xfrm>
            <a:off x="691920" y="2679160"/>
            <a:ext cx="1482120" cy="1003320"/>
            <a:chOff x="691920" y="2679160"/>
            <a:chExt cx="1482120" cy="100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729732-0C70-7D0A-7977-26CE07CCCE0F}"/>
                    </a:ext>
                  </a:extLst>
                </p14:cNvPr>
                <p14:cNvContentPartPr/>
                <p14:nvPr/>
              </p14:nvContentPartPr>
              <p14:xfrm>
                <a:off x="858960" y="2679160"/>
                <a:ext cx="434160" cy="4428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729732-0C70-7D0A-7977-26CE07CCCE0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8160" y="2668720"/>
                  <a:ext cx="45540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3B2AA5E-39CF-CB33-FDA2-84F904EA6B8E}"/>
                    </a:ext>
                  </a:extLst>
                </p14:cNvPr>
                <p14:cNvContentPartPr/>
                <p14:nvPr/>
              </p14:nvContentPartPr>
              <p14:xfrm>
                <a:off x="691920" y="3141400"/>
                <a:ext cx="805680" cy="1148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3B2AA5E-39CF-CB33-FDA2-84F904EA6B8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1120" y="3130600"/>
                  <a:ext cx="8269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5A50E34-B5C9-A714-528C-86FB7BCFE3FC}"/>
                    </a:ext>
                  </a:extLst>
                </p14:cNvPr>
                <p14:cNvContentPartPr/>
                <p14:nvPr/>
              </p14:nvContentPartPr>
              <p14:xfrm>
                <a:off x="1072080" y="3225280"/>
                <a:ext cx="34920" cy="197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5A50E34-B5C9-A714-528C-86FB7BCFE3F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61280" y="3214480"/>
                  <a:ext cx="561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0206B0F-DECE-8651-D09E-E49620AA8926}"/>
                    </a:ext>
                  </a:extLst>
                </p14:cNvPr>
                <p14:cNvContentPartPr/>
                <p14:nvPr/>
              </p14:nvContentPartPr>
              <p14:xfrm>
                <a:off x="948240" y="3442000"/>
                <a:ext cx="171360" cy="187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0206B0F-DECE-8651-D09E-E49620AA892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37800" y="3431200"/>
                  <a:ext cx="1926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213B868-2275-30C7-648B-540159E24663}"/>
                    </a:ext>
                  </a:extLst>
                </p14:cNvPr>
                <p14:cNvContentPartPr/>
                <p14:nvPr/>
              </p14:nvContentPartPr>
              <p14:xfrm>
                <a:off x="1032840" y="3529840"/>
                <a:ext cx="231120" cy="152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213B868-2275-30C7-648B-540159E2466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22040" y="3519040"/>
                  <a:ext cx="2523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6FE724C-48F0-6D1E-35B1-549ACF059641}"/>
                    </a:ext>
                  </a:extLst>
                </p14:cNvPr>
                <p14:cNvContentPartPr/>
                <p14:nvPr/>
              </p14:nvContentPartPr>
              <p14:xfrm>
                <a:off x="1770840" y="2769160"/>
                <a:ext cx="183240" cy="3938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6FE724C-48F0-6D1E-35B1-549ACF05964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60040" y="2758360"/>
                  <a:ext cx="20448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A2F922A-F10E-CC45-FFB3-D392367CAAA9}"/>
                    </a:ext>
                  </a:extLst>
                </p14:cNvPr>
                <p14:cNvContentPartPr/>
                <p14:nvPr/>
              </p14:nvContentPartPr>
              <p14:xfrm>
                <a:off x="1847160" y="3055360"/>
                <a:ext cx="115200" cy="1026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A2F922A-F10E-CC45-FFB3-D392367CAAA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36720" y="3044920"/>
                  <a:ext cx="1364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86F7B89-5B7C-A717-C7C0-5FF45806B6E8}"/>
                    </a:ext>
                  </a:extLst>
                </p14:cNvPr>
                <p14:cNvContentPartPr/>
                <p14:nvPr/>
              </p14:nvContentPartPr>
              <p14:xfrm>
                <a:off x="1958400" y="2985880"/>
                <a:ext cx="95760" cy="18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86F7B89-5B7C-A717-C7C0-5FF45806B6E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947600" y="2975080"/>
                  <a:ext cx="1170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7C6B4ED-F341-4756-01F4-4E628ABEFB73}"/>
                    </a:ext>
                  </a:extLst>
                </p14:cNvPr>
                <p14:cNvContentPartPr/>
                <p14:nvPr/>
              </p14:nvContentPartPr>
              <p14:xfrm>
                <a:off x="2053800" y="2814160"/>
                <a:ext cx="35640" cy="3870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7C6B4ED-F341-4756-01F4-4E628ABEFB7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43000" y="2803360"/>
                  <a:ext cx="5688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148BDB1-FC23-F3A0-63DB-A153BAE622DF}"/>
                    </a:ext>
                  </a:extLst>
                </p14:cNvPr>
                <p14:cNvContentPartPr/>
                <p14:nvPr/>
              </p14:nvContentPartPr>
              <p14:xfrm>
                <a:off x="2147040" y="2884720"/>
                <a:ext cx="27000" cy="2048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148BDB1-FC23-F3A0-63DB-A153BAE622D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36240" y="2873920"/>
                  <a:ext cx="482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3827F28-5698-BEFC-6056-18ED151FD457}"/>
                    </a:ext>
                  </a:extLst>
                </p14:cNvPr>
                <p14:cNvContentPartPr/>
                <p14:nvPr/>
              </p14:nvContentPartPr>
              <p14:xfrm>
                <a:off x="1863000" y="3288640"/>
                <a:ext cx="161640" cy="3366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3827F28-5698-BEFC-6056-18ED151FD45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52560" y="3277840"/>
                  <a:ext cx="18288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14E6835-647B-2F52-A90E-06311C87865C}"/>
                    </a:ext>
                  </a:extLst>
                </p14:cNvPr>
                <p14:cNvContentPartPr/>
                <p14:nvPr/>
              </p14:nvContentPartPr>
              <p14:xfrm>
                <a:off x="2039040" y="3393760"/>
                <a:ext cx="133920" cy="2203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14E6835-647B-2F52-A90E-06311C87865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028240" y="3383320"/>
                  <a:ext cx="155160" cy="24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98F2D0BC-F76B-551C-E9D6-7F57CA15DAF9}"/>
              </a:ext>
            </a:extLst>
          </p:cNvPr>
          <p:cNvGrpSpPr/>
          <p:nvPr/>
        </p:nvGrpSpPr>
        <p:grpSpPr>
          <a:xfrm>
            <a:off x="653040" y="4106920"/>
            <a:ext cx="513720" cy="511200"/>
            <a:chOff x="653040" y="4106920"/>
            <a:chExt cx="513720" cy="51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110F75A-1453-4D74-E000-2632D82617ED}"/>
                    </a:ext>
                  </a:extLst>
                </p14:cNvPr>
                <p14:cNvContentPartPr/>
                <p14:nvPr/>
              </p14:nvContentPartPr>
              <p14:xfrm>
                <a:off x="653040" y="4106920"/>
                <a:ext cx="338040" cy="3916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110F75A-1453-4D74-E000-2632D82617E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42240" y="4096480"/>
                  <a:ext cx="35928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DA85F82-865F-B8D2-8C3B-917F2AC08504}"/>
                    </a:ext>
                  </a:extLst>
                </p14:cNvPr>
                <p14:cNvContentPartPr/>
                <p14:nvPr/>
              </p14:nvContentPartPr>
              <p14:xfrm>
                <a:off x="1002240" y="4132120"/>
                <a:ext cx="164520" cy="298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DA85F82-865F-B8D2-8C3B-917F2AC0850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91800" y="4121320"/>
                  <a:ext cx="1857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449EBF3-DCD8-C9F0-9AE1-C1CD430D8738}"/>
                    </a:ext>
                  </a:extLst>
                </p14:cNvPr>
                <p14:cNvContentPartPr/>
                <p14:nvPr/>
              </p14:nvContentPartPr>
              <p14:xfrm>
                <a:off x="980640" y="4155520"/>
                <a:ext cx="57240" cy="4626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449EBF3-DCD8-C9F0-9AE1-C1CD430D873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70200" y="4145080"/>
                  <a:ext cx="78480" cy="48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AF78B9E1-80F6-85F6-FC33-E37089954AD9}"/>
              </a:ext>
            </a:extLst>
          </p:cNvPr>
          <p:cNvGrpSpPr/>
          <p:nvPr/>
        </p:nvGrpSpPr>
        <p:grpSpPr>
          <a:xfrm>
            <a:off x="9668520" y="2440840"/>
            <a:ext cx="1141200" cy="576000"/>
            <a:chOff x="9668520" y="2440840"/>
            <a:chExt cx="1141200" cy="57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C0EE5B6-0441-A668-1F6B-61D6DB9E9200}"/>
                    </a:ext>
                  </a:extLst>
                </p14:cNvPr>
                <p14:cNvContentPartPr/>
                <p14:nvPr/>
              </p14:nvContentPartPr>
              <p14:xfrm>
                <a:off x="9668520" y="2440840"/>
                <a:ext cx="303840" cy="521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C0EE5B6-0441-A668-1F6B-61D6DB9E920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658080" y="2430400"/>
                  <a:ext cx="325080" cy="5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215D23A-4E56-DA71-28DE-7F3358A44C42}"/>
                    </a:ext>
                  </a:extLst>
                </p14:cNvPr>
                <p14:cNvContentPartPr/>
                <p14:nvPr/>
              </p14:nvContentPartPr>
              <p14:xfrm>
                <a:off x="9867240" y="2743240"/>
                <a:ext cx="180360" cy="2440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215D23A-4E56-DA71-28DE-7F3358A44C4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856440" y="2732440"/>
                  <a:ext cx="2016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FBFC311-7ACA-A98D-56EF-D9920DBECDFE}"/>
                    </a:ext>
                  </a:extLst>
                </p14:cNvPr>
                <p14:cNvContentPartPr/>
                <p14:nvPr/>
              </p14:nvContentPartPr>
              <p14:xfrm>
                <a:off x="10177560" y="2603560"/>
                <a:ext cx="211320" cy="565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FBFC311-7ACA-A98D-56EF-D9920DBECDF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167120" y="2592760"/>
                  <a:ext cx="2325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9351DBB-134F-E9B9-8AA4-0888B64FF99E}"/>
                    </a:ext>
                  </a:extLst>
                </p14:cNvPr>
                <p14:cNvContentPartPr/>
                <p14:nvPr/>
              </p14:nvContentPartPr>
              <p14:xfrm>
                <a:off x="10162080" y="2814160"/>
                <a:ext cx="229320" cy="147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9351DBB-134F-E9B9-8AA4-0888B64FF99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151280" y="2803360"/>
                  <a:ext cx="250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5C08C4B-21AF-B8E8-7DBA-4B04F8EEF6F4}"/>
                    </a:ext>
                  </a:extLst>
                </p14:cNvPr>
                <p14:cNvContentPartPr/>
                <p14:nvPr/>
              </p14:nvContentPartPr>
              <p14:xfrm>
                <a:off x="10549080" y="2585200"/>
                <a:ext cx="260640" cy="431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5C08C4B-21AF-B8E8-7DBA-4B04F8EEF6F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538280" y="2574400"/>
                  <a:ext cx="281880" cy="45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9F270B5D-5DA4-C3EE-F276-BFB9BF1B5ACF}"/>
              </a:ext>
            </a:extLst>
          </p:cNvPr>
          <p:cNvGrpSpPr/>
          <p:nvPr/>
        </p:nvGrpSpPr>
        <p:grpSpPr>
          <a:xfrm>
            <a:off x="6813360" y="4924480"/>
            <a:ext cx="2509920" cy="1705680"/>
            <a:chOff x="6813360" y="4924480"/>
            <a:chExt cx="2509920" cy="170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95A3C08-B9F3-8642-5EBD-72FD6CCDF441}"/>
                    </a:ext>
                  </a:extLst>
                </p14:cNvPr>
                <p14:cNvContentPartPr/>
                <p14:nvPr/>
              </p14:nvContentPartPr>
              <p14:xfrm>
                <a:off x="7101360" y="4924480"/>
                <a:ext cx="368640" cy="308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95A3C08-B9F3-8642-5EBD-72FD6CCDF44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090560" y="4913680"/>
                  <a:ext cx="38988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1FAC619-FD46-E7DB-1E59-A6E72A5BA111}"/>
                    </a:ext>
                  </a:extLst>
                </p14:cNvPr>
                <p14:cNvContentPartPr/>
                <p14:nvPr/>
              </p14:nvContentPartPr>
              <p14:xfrm>
                <a:off x="7141320" y="5385640"/>
                <a:ext cx="181080" cy="1483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1FAC619-FD46-E7DB-1E59-A6E72A5BA11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130880" y="5374840"/>
                  <a:ext cx="2023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5FEC8AE-8095-2D0D-F988-6E48CBD08DB8}"/>
                    </a:ext>
                  </a:extLst>
                </p14:cNvPr>
                <p14:cNvContentPartPr/>
                <p14:nvPr/>
              </p14:nvContentPartPr>
              <p14:xfrm>
                <a:off x="7048080" y="5548720"/>
                <a:ext cx="241200" cy="2656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5FEC8AE-8095-2D0D-F988-6E48CBD08DB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037640" y="5537920"/>
                  <a:ext cx="2624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4F7A21B-D162-6F9A-0CEF-EF3AA056E424}"/>
                    </a:ext>
                  </a:extLst>
                </p14:cNvPr>
                <p14:cNvContentPartPr/>
                <p14:nvPr/>
              </p14:nvContentPartPr>
              <p14:xfrm>
                <a:off x="6813360" y="5535760"/>
                <a:ext cx="695160" cy="480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4F7A21B-D162-6F9A-0CEF-EF3AA056E42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802560" y="5525320"/>
                  <a:ext cx="71640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FA0CE22-A269-22A4-9E5A-064DA0EE200C}"/>
                    </a:ext>
                  </a:extLst>
                </p14:cNvPr>
                <p14:cNvContentPartPr/>
                <p14:nvPr/>
              </p14:nvContentPartPr>
              <p14:xfrm>
                <a:off x="8579160" y="4977400"/>
                <a:ext cx="309960" cy="344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FA0CE22-A269-22A4-9E5A-064DA0EE200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568360" y="4966960"/>
                  <a:ext cx="3312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540FE1F-E9DB-5DE8-E66C-7118BA0A6779}"/>
                    </a:ext>
                  </a:extLst>
                </p14:cNvPr>
                <p14:cNvContentPartPr/>
                <p14:nvPr/>
              </p14:nvContentPartPr>
              <p14:xfrm>
                <a:off x="9078120" y="5018440"/>
                <a:ext cx="214560" cy="266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540FE1F-E9DB-5DE8-E66C-7118BA0A677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67680" y="5007640"/>
                  <a:ext cx="2358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1848F86-144D-4BA1-91DF-80A691C171AC}"/>
                    </a:ext>
                  </a:extLst>
                </p14:cNvPr>
                <p14:cNvContentPartPr/>
                <p14:nvPr/>
              </p14:nvContentPartPr>
              <p14:xfrm>
                <a:off x="8804880" y="5475640"/>
                <a:ext cx="279000" cy="253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1848F86-144D-4BA1-91DF-80A691C171A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794440" y="5464840"/>
                  <a:ext cx="3002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1E04E97-AB99-7E2A-BA43-ECCEA79E0926}"/>
                    </a:ext>
                  </a:extLst>
                </p14:cNvPr>
                <p14:cNvContentPartPr/>
                <p14:nvPr/>
              </p14:nvContentPartPr>
              <p14:xfrm>
                <a:off x="8499600" y="5326240"/>
                <a:ext cx="823680" cy="5382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1E04E97-AB99-7E2A-BA43-ECCEA79E092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488800" y="5315440"/>
                  <a:ext cx="84492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6175B6F5-E5E0-FD32-BC59-AE61BC887ABA}"/>
                    </a:ext>
                  </a:extLst>
                </p14:cNvPr>
                <p14:cNvContentPartPr/>
                <p14:nvPr/>
              </p14:nvContentPartPr>
              <p14:xfrm>
                <a:off x="7666200" y="5735200"/>
                <a:ext cx="770760" cy="31320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6175B6F5-E5E0-FD32-BC59-AE61BC887AB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655400" y="5724400"/>
                  <a:ext cx="79200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2501DA7-34B8-E554-1A8A-36CFE944384F}"/>
                    </a:ext>
                  </a:extLst>
                </p14:cNvPr>
                <p14:cNvContentPartPr/>
                <p14:nvPr/>
              </p14:nvContentPartPr>
              <p14:xfrm>
                <a:off x="7842960" y="6082600"/>
                <a:ext cx="296280" cy="4388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2501DA7-34B8-E554-1A8A-36CFE944384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832160" y="6072160"/>
                  <a:ext cx="31752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BA7752E-5546-BAD0-3138-5A9D7BD8347E}"/>
                    </a:ext>
                  </a:extLst>
                </p14:cNvPr>
                <p14:cNvContentPartPr/>
                <p14:nvPr/>
              </p14:nvContentPartPr>
              <p14:xfrm>
                <a:off x="7635600" y="6093040"/>
                <a:ext cx="672480" cy="5371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BA7752E-5546-BAD0-3138-5A9D7BD8347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25160" y="6082240"/>
                  <a:ext cx="693720" cy="55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27027280-335A-C557-6DD6-5EAFB58DAB99}"/>
                  </a:ext>
                </a:extLst>
              </p14:cNvPr>
              <p14:cNvContentPartPr/>
              <p14:nvPr/>
            </p14:nvContentPartPr>
            <p14:xfrm>
              <a:off x="9638280" y="1194880"/>
              <a:ext cx="466920" cy="560160"/>
            </p14:xfrm>
          </p:contentPart>
        </mc:Choice>
        <mc:Fallback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27027280-335A-C557-6DD6-5EAFB58DAB9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27480" y="1184080"/>
                <a:ext cx="488160" cy="581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-30248"/>
            <a:ext cx="12185665" cy="68544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31" name="Livello 0"/>
          <p:cNvSpPr txBox="1"/>
          <p:nvPr/>
        </p:nvSpPr>
        <p:spPr>
          <a:xfrm>
            <a:off x="1565596" y="4864867"/>
            <a:ext cx="2251066" cy="967754"/>
          </a:xfrm>
          <a:prstGeom prst="rect">
            <a:avLst/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t> 0</a:t>
            </a:r>
          </a:p>
        </p:txBody>
      </p:sp>
      <p:sp>
        <p:nvSpPr>
          <p:cNvPr id="1232" name="Freccia"/>
          <p:cNvSpPr/>
          <p:nvPr/>
        </p:nvSpPr>
        <p:spPr>
          <a:xfrm rot="19850209">
            <a:off x="4231813" y="2129372"/>
            <a:ext cx="3927464" cy="2472351"/>
          </a:xfrm>
          <a:prstGeom prst="rightArrow">
            <a:avLst>
              <a:gd name="adj1" fmla="val 32000"/>
              <a:gd name="adj2" fmla="val 56396"/>
            </a:avLst>
          </a:prstGeom>
          <a:solidFill>
            <a:schemeClr val="accent5">
              <a:satOff val="-30138"/>
              <a:lumOff val="-16431"/>
            </a:schemeClr>
          </a:solidFill>
          <a:ln w="6350">
            <a:solidFill>
              <a:schemeClr val="accent5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3" name="Livello 1"/>
          <p:cNvSpPr txBox="1"/>
          <p:nvPr/>
        </p:nvSpPr>
        <p:spPr>
          <a:xfrm>
            <a:off x="8496827" y="902625"/>
            <a:ext cx="2251066" cy="967754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rPr>
                <a:latin typeface="배달의민족 연성 OTF"/>
                <a:ea typeface="배달의민족 연성 OTF"/>
                <a:cs typeface="배달의민족 연성 OTF"/>
                <a:sym typeface="배달의민족 연성 OTF"/>
              </a:rPr>
              <a:t>Livello</a:t>
            </a:r>
            <a:r>
              <a:t> 1</a:t>
            </a:r>
          </a:p>
        </p:txBody>
      </p:sp>
      <p:pic>
        <p:nvPicPr>
          <p:cNvPr id="1234" name="pngegg copia.png" descr="pngegg copi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67" y="346570"/>
            <a:ext cx="2079863" cy="2079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5" name="pngegg copia 2.png" descr="pngegg copia 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715" y="3243579"/>
            <a:ext cx="4584141" cy="47618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6" name="thumb_d_AA09661869A159A4BD51D6E4588E0B9B.png" descr="thumb_d_AA09661869A159A4BD51D6E4588E0B9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571" y="-1422245"/>
            <a:ext cx="5617494" cy="561749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70F81821-A28A-F6E1-3064-CBADAD9EE73F}"/>
              </a:ext>
            </a:extLst>
          </p:cNvPr>
          <p:cNvGrpSpPr/>
          <p:nvPr/>
        </p:nvGrpSpPr>
        <p:grpSpPr>
          <a:xfrm>
            <a:off x="2391840" y="4315000"/>
            <a:ext cx="774720" cy="460440"/>
            <a:chOff x="2391840" y="4315000"/>
            <a:chExt cx="774720" cy="46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657B9CC-8E14-44B9-5DBF-0042CB87CAE0}"/>
                    </a:ext>
                  </a:extLst>
                </p14:cNvPr>
                <p14:cNvContentPartPr/>
                <p14:nvPr/>
              </p14:nvContentPartPr>
              <p14:xfrm>
                <a:off x="2391840" y="4315000"/>
                <a:ext cx="187920" cy="4604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657B9CC-8E14-44B9-5DBF-0042CB87CAE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81040" y="4304560"/>
                  <a:ext cx="20916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ABE9B84-06F9-0B11-B673-DB52CDAB7D3C}"/>
                    </a:ext>
                  </a:extLst>
                </p14:cNvPr>
                <p14:cNvContentPartPr/>
                <p14:nvPr/>
              </p14:nvContentPartPr>
              <p14:xfrm>
                <a:off x="2634480" y="4488880"/>
                <a:ext cx="153720" cy="1634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ABE9B84-06F9-0B11-B673-DB52CDAB7D3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23680" y="4478080"/>
                  <a:ext cx="1749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881EBA5-76D4-9AB2-5F96-AE0E1B2B85D9}"/>
                    </a:ext>
                  </a:extLst>
                </p14:cNvPr>
                <p14:cNvContentPartPr/>
                <p14:nvPr/>
              </p14:nvContentPartPr>
              <p14:xfrm>
                <a:off x="2856600" y="4474840"/>
                <a:ext cx="90720" cy="195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881EBA5-76D4-9AB2-5F96-AE0E1B2B85D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45800" y="4464400"/>
                  <a:ext cx="11196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A7FBEB2-AF9F-DBCD-C52C-BA9F96B64D83}"/>
                    </a:ext>
                  </a:extLst>
                </p14:cNvPr>
                <p14:cNvContentPartPr/>
                <p14:nvPr/>
              </p14:nvContentPartPr>
              <p14:xfrm>
                <a:off x="2965680" y="4461160"/>
                <a:ext cx="200880" cy="2264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A7FBEB2-AF9F-DBCD-C52C-BA9F96B64D8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54880" y="4450720"/>
                  <a:ext cx="222120" cy="24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86CC7D71-BC40-A043-0D14-C463C95F7CD3}"/>
                  </a:ext>
                </a:extLst>
              </p14:cNvPr>
              <p14:cNvContentPartPr/>
              <p14:nvPr/>
            </p14:nvContentPartPr>
            <p14:xfrm>
              <a:off x="8762760" y="1885720"/>
              <a:ext cx="2037600" cy="496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86CC7D71-BC40-A043-0D14-C463C95F7CD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751960" y="1875280"/>
                <a:ext cx="2058840" cy="70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5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7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99" name="Nella prossima e ultima lezione. . ."/>
          <p:cNvSpPr txBox="1"/>
          <p:nvPr/>
        </p:nvSpPr>
        <p:spPr>
          <a:xfrm>
            <a:off x="3083560" y="428662"/>
            <a:ext cx="6203125" cy="624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5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Nella prossima e ultima lezione. . .</a:t>
            </a:r>
          </a:p>
        </p:txBody>
      </p:sp>
      <p:pic>
        <p:nvPicPr>
          <p:cNvPr id="1300" name="4b453e2ef924c026a765414571f3591d239b6f11443b718e92592a375dc92f2a35050a958fd796b1697bf2b14c4f4654.jpg" descr="4b453e2ef924c026a765414571f3591d239b6f11443b718e92592a375dc92f2a35050a958fd796b1697bf2b14c4f46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386" y="1376972"/>
            <a:ext cx="6625472" cy="4969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240</Words>
  <Application>Microsoft Macintosh PowerPoint</Application>
  <PresentationFormat>Widescreen</PresentationFormat>
  <Paragraphs>67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3" baseType="lpstr">
      <vt:lpstr>배달의민족 연성 OTF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3</cp:revision>
  <dcterms:created xsi:type="dcterms:W3CDTF">2025-03-31T08:47:09Z</dcterms:created>
  <dcterms:modified xsi:type="dcterms:W3CDTF">2025-04-08T20:37:37Z</dcterms:modified>
</cp:coreProperties>
</file>