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13"/>
  </p:notesMasterIdLst>
  <p:handoutMasterIdLst>
    <p:handoutMasterId r:id="rId14"/>
  </p:handoutMasterIdLst>
  <p:sldIdLst>
    <p:sldId id="277" r:id="rId5"/>
    <p:sldId id="295" r:id="rId6"/>
    <p:sldId id="296" r:id="rId7"/>
    <p:sldId id="261" r:id="rId8"/>
    <p:sldId id="297" r:id="rId9"/>
    <p:sldId id="298" r:id="rId10"/>
    <p:sldId id="262" r:id="rId11"/>
    <p:sldId id="299" r:id="rId12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h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32" y="13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BC54730-5EBA-4920-A6C4-7F8458A7F940}" type="datetime1">
              <a:rPr lang="it-IT" smtClean="0"/>
              <a:t>05/11/2024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F9A36D-7FAC-478F-9944-F324014F6F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C1C34-318D-43A8-83F5-3AC8647FE75E}" type="datetime1">
              <a:rPr lang="it-IT" smtClean="0"/>
              <a:pPr/>
              <a:t>05/11/2024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4B9A9E5-4F7F-4A7D-9DE1-899232329269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3512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C9EEE-4364-29D0-7B35-C52FB62B8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35F444E-1D02-34B5-BB77-C98C991157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0C20599-3401-39E2-39BD-0950E8F213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D0D0659-9D96-E794-FD90-FB3F3C2FA8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2067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66E10-813B-1177-0165-8077C71FB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60DAD07-569B-D86B-667D-9143B66F14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C91425D-EC5B-1A3D-3EE8-422A96ED2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093E515-7CE8-EC0F-9079-D21D5070CF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3749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2371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4A152-6DA2-928D-E476-B7CDD1AF9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F85CF90-332A-F3D1-5DF0-4A5279402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D15826B-02FE-913F-8DAC-A16C490B7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65DFB6F-C505-BFE8-D6D6-FE1E034EA6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5144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9D448-C842-457A-D72A-CC42A485A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8E0CAA0-2827-5FA9-8D52-CB88500B3F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BCBFD26-347F-48BC-51B2-405C36E687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6CAB85C-AB62-03DD-8634-AE7C51DAA5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8093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9735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08DCF-8E89-1827-33A4-6C6251BFB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FFE06B3-FF9E-944B-4D97-BC95A0044C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ACC2AF8-B193-CFC6-EB4D-DBF576D7E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C7A11F4-B94D-C31F-D94F-4EF955C9DF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9467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rtlCol="0" anchor="b">
            <a:noAutofit/>
          </a:bodyPr>
          <a:lstStyle>
            <a:lvl1pPr algn="l">
              <a:defRPr sz="3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rtlCol="0" anchor="b">
            <a:normAutofit/>
          </a:bodyPr>
          <a:lstStyle>
            <a:lvl1pPr>
              <a:defRPr sz="28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499" y="2924175"/>
            <a:ext cx="3171825" cy="2519363"/>
          </a:xfrm>
        </p:spPr>
        <p:txBody>
          <a:bodyPr rtlCol="0"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quenza tempor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emento grafico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 rtlCol="0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IL TITOLO</a:t>
            </a: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7" name="Segnaposto testo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8" name="Segnaposto testo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9" name="Segnaposto testo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34" name="Segnaposto testo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Fai clic per modificare lo stile del testo dello schema.</a:t>
            </a:r>
          </a:p>
        </p:txBody>
      </p:sp>
      <p:sp>
        <p:nvSpPr>
          <p:cNvPr id="35" name="Segnaposto testo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8256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Fai clic per modificare lo stile del testo dello schema.</a:t>
            </a:r>
          </a:p>
        </p:txBody>
      </p:sp>
      <p:sp>
        <p:nvSpPr>
          <p:cNvPr id="36" name="Segnaposto testo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Fai clic per modificare lo stile del testo dello schema.</a:t>
            </a:r>
          </a:p>
        </p:txBody>
      </p:sp>
      <p:sp>
        <p:nvSpPr>
          <p:cNvPr id="37" name="Segnaposto testo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Fai clic per modificare lo stile del testo dello schema.</a:t>
            </a: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 rtlCol="0"/>
          <a:lstStyle>
            <a:lvl1pPr algn="l">
              <a:defRPr sz="900"/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nna contenuto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LO STILE DEL TITOLO DELLO SCHEMA</a:t>
            </a:r>
          </a:p>
        </p:txBody>
      </p:sp>
      <p:sp>
        <p:nvSpPr>
          <p:cNvPr id="15" name="Segnaposto testo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it-IT" noProof="0"/>
              <a:t>FAI CLIC PER AGGIUNGERE IL SOTTOTITOLO</a:t>
            </a:r>
          </a:p>
        </p:txBody>
      </p:sp>
      <p:sp>
        <p:nvSpPr>
          <p:cNvPr id="17" name="Segnaposto testo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inserire il testo</a:t>
            </a:r>
          </a:p>
        </p:txBody>
      </p:sp>
      <p:sp>
        <p:nvSpPr>
          <p:cNvPr id="31" name="Segnaposto testo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 noProof="0"/>
              <a:t>FAI CLIC PER AGGIUNGERE IL SOTTOTITOLO</a:t>
            </a:r>
          </a:p>
        </p:txBody>
      </p:sp>
      <p:sp>
        <p:nvSpPr>
          <p:cNvPr id="32" name="Segnaposto testo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inserire il testo</a:t>
            </a:r>
          </a:p>
        </p:txBody>
      </p:sp>
      <p:sp>
        <p:nvSpPr>
          <p:cNvPr id="33" name="Segnaposto testo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 noProof="0"/>
              <a:t>FAI CLIC PER AGGIUNGERE IL SOTTOTITOLO</a:t>
            </a:r>
          </a:p>
        </p:txBody>
      </p:sp>
      <p:sp>
        <p:nvSpPr>
          <p:cNvPr id="34" name="Segnaposto testo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inserire il testo</a:t>
            </a:r>
          </a:p>
        </p:txBody>
      </p:sp>
      <p:sp>
        <p:nvSpPr>
          <p:cNvPr id="12" name="Segnaposto testo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 noProof="0"/>
              <a:t>FAI CLIC PER AGGIUNGERE IL SOTTOTITOLO</a:t>
            </a:r>
          </a:p>
        </p:txBody>
      </p:sp>
      <p:sp>
        <p:nvSpPr>
          <p:cNvPr id="13" name="Segnaposto testo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inserire il testo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it-IT" noProof="0"/>
              <a:t>20XX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it-IT" noProof="0"/>
              <a:t>Presentazione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Elemento grafico 6">
            <a:extLst>
              <a:ext uri="{FF2B5EF4-FFF2-40B4-BE49-F238E27FC236}">
                <a16:creationId xmlns:a16="http://schemas.microsoft.com/office/drawing/2014/main" id="{64D564EB-CA78-42C6-AD76-3C4E7B3AE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1CFFBB3A-BDCF-4878-8D04-E8BB9A050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nna contenut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rtlCol="0"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LO STILE DEL TITOLO DELLO SCHEMA</a:t>
            </a:r>
          </a:p>
        </p:txBody>
      </p:sp>
      <p:sp>
        <p:nvSpPr>
          <p:cNvPr id="15" name="Segnaposto testo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it-IT" noProof="0"/>
              <a:t>FAI CLIC PER AGGIUNGERE IL SOTTOTITOLO</a:t>
            </a:r>
          </a:p>
        </p:txBody>
      </p:sp>
      <p:sp>
        <p:nvSpPr>
          <p:cNvPr id="17" name="Segnaposto testo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inserire il testo</a:t>
            </a: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it-IT" noProof="0"/>
              <a:t>FAI CLIC PER AGGIUNGERE IL SOTTOTITOLO</a:t>
            </a:r>
          </a:p>
        </p:txBody>
      </p:sp>
      <p:sp>
        <p:nvSpPr>
          <p:cNvPr id="18" name="Segnaposto testo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inserire il testo</a:t>
            </a:r>
          </a:p>
        </p:txBody>
      </p:sp>
      <p:sp>
        <p:nvSpPr>
          <p:cNvPr id="19" name="Segnaposto testo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it-IT" noProof="0"/>
              <a:t>FAI CLIC PER AGGIUNGERE IL SOTTOTITOLO</a:t>
            </a:r>
          </a:p>
        </p:txBody>
      </p:sp>
      <p:sp>
        <p:nvSpPr>
          <p:cNvPr id="20" name="Segnaposto testo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inserire il testo</a:t>
            </a:r>
          </a:p>
        </p:txBody>
      </p:sp>
      <p:sp>
        <p:nvSpPr>
          <p:cNvPr id="23" name="Segnaposto testo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it-IT" noProof="0"/>
              <a:t>FAI CLIC PER AGGIUNGERE IL SOTTOTITOLO</a:t>
            </a:r>
          </a:p>
        </p:txBody>
      </p:sp>
      <p:sp>
        <p:nvSpPr>
          <p:cNvPr id="24" name="Segnaposto testo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inserire il testo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it-IT" noProof="0" smtClean="0"/>
              <a:pPr rtl="0"/>
              <a:t>‹N›</a:t>
            </a:fld>
            <a:endParaRPr lang="it-IT" noProof="0"/>
          </a:p>
        </p:txBody>
      </p:sp>
      <p:pic>
        <p:nvPicPr>
          <p:cNvPr id="2" name="Elemento grafico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zio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62075" y="3660774"/>
            <a:ext cx="5111750" cy="152558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egnaposto data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10" name="Segnaposto piè di pagina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11" name="Segnaposto numero diapositiva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ruzione di sezio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rtlCol="0"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FAI CLIC PER MODIFICARE LO STILE DEL TITOLO DELLO SCHEMA</a:t>
            </a:r>
          </a:p>
        </p:txBody>
      </p:sp>
      <p:pic>
        <p:nvPicPr>
          <p:cNvPr id="5" name="Elemento grafico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lemento grafico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</a:t>
            </a: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egnaposto testo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it-IT" noProof="0"/>
              <a:t>FAI CLIC PER AGGIUNGERE IL SOTTOTITOLO</a:t>
            </a:r>
          </a:p>
        </p:txBody>
      </p:sp>
      <p:sp>
        <p:nvSpPr>
          <p:cNvPr id="12" name="Segnaposto testo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inserire il testo</a:t>
            </a:r>
          </a:p>
        </p:txBody>
      </p:sp>
      <p:sp>
        <p:nvSpPr>
          <p:cNvPr id="13" name="Segnaposto testo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it-IT" noProof="0"/>
              <a:t>FAI CLIC PER AGGIUNGERE IL SOTTOTITOLO</a:t>
            </a:r>
          </a:p>
        </p:txBody>
      </p:sp>
      <p:sp>
        <p:nvSpPr>
          <p:cNvPr id="14" name="Segnaposto testo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inserire il testo</a:t>
            </a:r>
          </a:p>
        </p:txBody>
      </p:sp>
      <p:sp>
        <p:nvSpPr>
          <p:cNvPr id="15" name="Segnaposto testo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it-IT" noProof="0"/>
              <a:t>FAI CLIC PER AGGIUNGERE IL SOTTOTITOLO</a:t>
            </a:r>
          </a:p>
        </p:txBody>
      </p:sp>
      <p:sp>
        <p:nvSpPr>
          <p:cNvPr id="16" name="Segnaposto testo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inserire il testo</a:t>
            </a:r>
          </a:p>
        </p:txBody>
      </p:sp>
      <p:sp>
        <p:nvSpPr>
          <p:cNvPr id="17" name="Segnaposto data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18" name="Segnaposto piè di pagina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19" name="Segnaposto numero diapositiva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IL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43104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 noProof="0"/>
              <a:t>FARE CLIC PER MODIFICARE IL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647665" y="3834606"/>
            <a:ext cx="2896671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21" name="Segnaposto testo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IL TESTO DELLO SCHEMA</a:t>
            </a:r>
          </a:p>
        </p:txBody>
      </p:sp>
      <p:sp>
        <p:nvSpPr>
          <p:cNvPr id="22" name="Segnaposto contenuto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066421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di merca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#</a:t>
            </a:r>
          </a:p>
        </p:txBody>
      </p:sp>
      <p:sp>
        <p:nvSpPr>
          <p:cNvPr id="23" name="Segnaposto testo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#</a:t>
            </a:r>
          </a:p>
        </p:txBody>
      </p:sp>
      <p:sp>
        <p:nvSpPr>
          <p:cNvPr id="24" name="Segnaposto testo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#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29698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Fai clic per modificare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526261" y="4824188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Fai clic per modificare</a:t>
            </a:r>
          </a:p>
        </p:txBody>
      </p:sp>
      <p:sp>
        <p:nvSpPr>
          <p:cNvPr id="22" name="Segnaposto contenuto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Elemento grafico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Elemento grafico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Segnaposto contenuto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1129698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6" name="Segnaposto contenuto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26261" y="5280763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endParaRPr lang="it-IT" noProof="0"/>
          </a:p>
        </p:txBody>
      </p:sp>
      <p:sp>
        <p:nvSpPr>
          <p:cNvPr id="27" name="Segnaposto contenuto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7938210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tenuto d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 rtlCol="0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IL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933700" y="3834606"/>
            <a:ext cx="3924300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 noProof="0"/>
              <a:t>FARE CLIC PER MODIFICARE IL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410173" y="3834606"/>
            <a:ext cx="3943627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it-IT" noProof="0" smtClean="0"/>
              <a:t>‹N›</a:t>
            </a:fld>
            <a:endParaRPr lang="it-IT" noProof="0"/>
          </a:p>
        </p:txBody>
      </p:sp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lemento grafico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olo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LO STILE DEL TITOLO DELLO SCHEMA</a:t>
            </a:r>
          </a:p>
        </p:txBody>
      </p:sp>
      <p:sp>
        <p:nvSpPr>
          <p:cNvPr id="20" name="Segnaposto testo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it-IT" noProof="0"/>
              <a:t>FAI CLIC PER AGGIUNGERE IL SOTTOTITOLO</a:t>
            </a:r>
          </a:p>
        </p:txBody>
      </p:sp>
      <p:sp>
        <p:nvSpPr>
          <p:cNvPr id="25" name="Segnaposto testo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inserire il testo</a:t>
            </a:r>
          </a:p>
        </p:txBody>
      </p:sp>
      <p:sp>
        <p:nvSpPr>
          <p:cNvPr id="26" name="Segnaposto testo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it-IT" noProof="0"/>
              <a:t>FAI CLIC PER AGGIUNGERE IL SOTTOTITOLO</a:t>
            </a:r>
          </a:p>
        </p:txBody>
      </p:sp>
      <p:sp>
        <p:nvSpPr>
          <p:cNvPr id="27" name="Segnaposto testo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inserire il testo</a:t>
            </a:r>
          </a:p>
        </p:txBody>
      </p:sp>
      <p:sp>
        <p:nvSpPr>
          <p:cNvPr id="28" name="Segnaposto testo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it-IT" noProof="0"/>
              <a:t>FAI CLIC PER AGGIUNGERE IL SOTTOTITOLO</a:t>
            </a:r>
          </a:p>
        </p:txBody>
      </p:sp>
      <p:sp>
        <p:nvSpPr>
          <p:cNvPr id="29" name="Segnaposto testo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inserire il testo</a:t>
            </a:r>
          </a:p>
        </p:txBody>
      </p:sp>
      <p:sp>
        <p:nvSpPr>
          <p:cNvPr id="21" name="Segnaposto data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22" name="Segnaposto piè di pagina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24" name="Segnaposto numero diapositiva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za tempora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7D46070C-E825-43D0-99F4-8B4614131131}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6" name="Segnaposto testo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Anno</a:t>
            </a:r>
          </a:p>
        </p:txBody>
      </p:sp>
      <p:sp>
        <p:nvSpPr>
          <p:cNvPr id="7" name="Segnaposto testo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8" name="Segnaposto testo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0" name="Segnaposto testo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Anno</a:t>
            </a:r>
          </a:p>
        </p:txBody>
      </p:sp>
      <p:sp>
        <p:nvSpPr>
          <p:cNvPr id="12" name="Segnaposto testo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3" name="Segnaposto testo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4" name="Segnaposto testo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5" name="Segnaposto testo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6" name="Segnaposto testo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7" name="Segnaposto testo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8" name="Segnaposto testo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19" name="Segnaposto testo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0" name="Segnaposto testo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1" name="Segnaposto testo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2" name="Segnaposto testo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3" name="Segnaposto testo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4" name="Segnaposto testo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5" name="Segnaposto testo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6" name="Segnaposto testo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7" name="Segnaposto testo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8" name="Segnaposto testo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29" name="Segnaposto testo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30" name="Segnaposto testo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31" name="Segnaposto testo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MM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FFA35437-CCDE-4D92-B879-F23B329C8EC3}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Segnaposto data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37" name="Segnaposto piè di pagina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38" name="Segnaposto numero diapositiva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 hasCustomPrompt="1"/>
          </p:nvPr>
        </p:nvSpPr>
        <p:spPr>
          <a:xfrm>
            <a:off x="838200" y="2136776"/>
            <a:ext cx="10515600" cy="369764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Fai clic sull'icona per aggiungere l'elemento grafico SmartArt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l team di 4 pers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LO STILE DEL TITOLO DELLO SCHEMA</a:t>
            </a:r>
          </a:p>
        </p:txBody>
      </p:sp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7" name="Segnaposto immagine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8" name="Segnaposto immagine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it-IT" noProof="0"/>
              <a:t>Fare clic sull'icona per inserire un'immagine</a:t>
            </a:r>
          </a:p>
        </p:txBody>
      </p:sp>
      <p:sp>
        <p:nvSpPr>
          <p:cNvPr id="19" name="Segnaposto immagine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3248" y="5084524"/>
            <a:ext cx="2123743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3" name="Segnaposto testo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692980" y="5099206"/>
            <a:ext cx="2135755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4" name="Segnaposto testo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83644" y="5099206"/>
            <a:ext cx="2123743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5" name="Segnaposto testo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03525" y="5084524"/>
            <a:ext cx="2123742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6" name="Segnaposto testo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7" name="Segnaposto testo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8" name="Segnaposto testo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9" name="Segnaposto testo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it-IT" noProof="0" smtClean="0"/>
              <a:t>‹N›</a:t>
            </a:fld>
            <a:endParaRPr lang="it-IT" noProof="0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l team di 8 perso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LO STILE DEL TITOLO DELLO SCHEMA</a:t>
            </a:r>
          </a:p>
        </p:txBody>
      </p:sp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7" name="Segnaposto immagine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8" name="Segnaposto immagine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 rtlCol="0">
            <a:noAutofit/>
          </a:bodyPr>
          <a:lstStyle>
            <a:lvl1pPr marL="0" indent="0" algn="l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it-IT" noProof="0"/>
              <a:t>Fare clic sull'icona per inserire un'immagine</a:t>
            </a:r>
          </a:p>
        </p:txBody>
      </p:sp>
      <p:sp>
        <p:nvSpPr>
          <p:cNvPr id="19" name="Segnaposto immagine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6" name="Segnaposto testo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3" name="Segnaposto testo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7" name="Segnaposto testo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4" name="Segnaposto testo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8" name="Segnaposto testo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5" name="Segnaposto testo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9" name="Segnaposto testo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55" name="Segnaposto immagine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6" name="Segnaposto immagine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7" name="Segnaposto immagine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it-IT" noProof="0"/>
              <a:t>Fare clic sull'icona per inserire un'immagine</a:t>
            </a:r>
          </a:p>
        </p:txBody>
      </p:sp>
      <p:sp>
        <p:nvSpPr>
          <p:cNvPr id="58" name="Segnaposto immagine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4" name="Segnaposto testo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62" name="Segnaposto testo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59" name="Segnaposto testo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63" name="Segnaposto testo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60" name="Segnaposto testo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64" name="Segnaposto testo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61" name="Segnaposto testo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65" name="Segnaposto testo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t>‹N›</a:t>
            </a:fld>
            <a:endParaRPr lang="it-IT" noProof="0"/>
          </a:p>
        </p:txBody>
      </p:sp>
      <p:pic>
        <p:nvPicPr>
          <p:cNvPr id="13" name="Elemento grafico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Elemento grafico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LO STILE DEL TITOLO DELLO SCHEMA</a:t>
            </a:r>
          </a:p>
        </p:txBody>
      </p:sp>
      <p:sp>
        <p:nvSpPr>
          <p:cNvPr id="11" name="Segnaposto contenuto 10">
            <a:extLst>
              <a:ext uri="{FF2B5EF4-FFF2-40B4-BE49-F238E27FC236}">
                <a16:creationId xmlns:a16="http://schemas.microsoft.com/office/drawing/2014/main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it-IT" noProof="0"/>
              <a:t>Fai clic per aggiungere contenuto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#</a:t>
            </a:r>
          </a:p>
        </p:txBody>
      </p:sp>
      <p:sp>
        <p:nvSpPr>
          <p:cNvPr id="17" name="Segnaposto testo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4" name="Segnaposto contenuto 10">
            <a:extLst>
              <a:ext uri="{FF2B5EF4-FFF2-40B4-BE49-F238E27FC236}">
                <a16:creationId xmlns:a16="http://schemas.microsoft.com/office/drawing/2014/main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it-IT" noProof="0"/>
              <a:t>Fai clic per aggiungere contenuto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#</a:t>
            </a:r>
          </a:p>
        </p:txBody>
      </p:sp>
      <p:sp>
        <p:nvSpPr>
          <p:cNvPr id="18" name="Segnaposto testo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 noProof="0"/>
              <a:t>FARE CLIC PER MODIFICARE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5" name="Segnaposto contenuto 10">
            <a:extLst>
              <a:ext uri="{FF2B5EF4-FFF2-40B4-BE49-F238E27FC236}">
                <a16:creationId xmlns:a16="http://schemas.microsoft.com/office/drawing/2014/main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it-IT" noProof="0"/>
              <a:t>Fai clic per aggiungere contenuto</a:t>
            </a:r>
          </a:p>
        </p:txBody>
      </p:sp>
      <p:sp>
        <p:nvSpPr>
          <p:cNvPr id="21" name="Segnaposto testo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#</a:t>
            </a:r>
          </a:p>
        </p:txBody>
      </p:sp>
      <p:sp>
        <p:nvSpPr>
          <p:cNvPr id="19" name="Segnaposto testo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sp>
        <p:nvSpPr>
          <p:cNvPr id="22" name="Segnaposto contenuto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6" name="Segnaposto contenuto 10">
            <a:extLst>
              <a:ext uri="{FF2B5EF4-FFF2-40B4-BE49-F238E27FC236}">
                <a16:creationId xmlns:a16="http://schemas.microsoft.com/office/drawing/2014/main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it-IT" noProof="0"/>
              <a:t>Fai clic per aggiungere contenuto</a:t>
            </a:r>
          </a:p>
        </p:txBody>
      </p:sp>
      <p:sp>
        <p:nvSpPr>
          <p:cNvPr id="14" name="Segnaposto testo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#</a:t>
            </a:r>
          </a:p>
        </p:txBody>
      </p:sp>
      <p:sp>
        <p:nvSpPr>
          <p:cNvPr id="23" name="Segnaposto testo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</a:t>
            </a:r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egnaposto contenuto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Riepi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76875" y="3682546"/>
            <a:ext cx="5111750" cy="1525588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egnaposto data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22" name="Segnaposto piè di pagina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24" name="Segnaposto numero diapositiva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iusur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sz="32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pic>
        <p:nvPicPr>
          <p:cNvPr id="6" name="Elemento grafico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Segnaposto data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10" name="Segnaposto piè di pagina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11" name="Segnaposto numero diapositiva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Presentazione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700" r:id="rId12"/>
    <p:sldLayoutId id="2147483692" r:id="rId13"/>
    <p:sldLayoutId id="2147483681" r:id="rId14"/>
    <p:sldLayoutId id="2147483674" r:id="rId15"/>
    <p:sldLayoutId id="2147483675" r:id="rId16"/>
    <p:sldLayoutId id="2147483696" r:id="rId17"/>
    <p:sldLayoutId id="2147483677" r:id="rId18"/>
    <p:sldLayoutId id="2147483678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29EA23-F34E-486A-B8B2-0C301926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/>
          <a:p>
            <a:pPr rtl="0"/>
            <a:r>
              <a:rPr lang="it-IT"/>
              <a:t>Presentazione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1</a:t>
            </a:fld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B0FD417-6848-FE40-4791-543B449BFFB6}"/>
              </a:ext>
            </a:extLst>
          </p:cNvPr>
          <p:cNvSpPr txBox="1"/>
          <p:nvPr/>
        </p:nvSpPr>
        <p:spPr>
          <a:xfrm>
            <a:off x="3739081" y="72428"/>
            <a:ext cx="3757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PARTICELLA DI LUOGO </a:t>
            </a:r>
            <a:r>
              <a:rPr lang="it-IT" sz="2800" b="1" dirty="0">
                <a:solidFill>
                  <a:srgbClr val="FF0000"/>
                </a:solidFill>
              </a:rPr>
              <a:t>-</a:t>
            </a:r>
            <a:r>
              <a:rPr lang="ko-KR" altLang="it-IT" sz="2800" b="1" dirty="0">
                <a:solidFill>
                  <a:srgbClr val="FF0000"/>
                </a:solidFill>
              </a:rPr>
              <a:t>에서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2B94084-7C9B-4F05-C19D-682583025405}"/>
              </a:ext>
            </a:extLst>
          </p:cNvPr>
          <p:cNvSpPr txBox="1"/>
          <p:nvPr/>
        </p:nvSpPr>
        <p:spPr>
          <a:xfrm>
            <a:off x="344032" y="841972"/>
            <a:ext cx="667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Come per la particella –</a:t>
            </a:r>
            <a:r>
              <a:rPr lang="ko-KR" altLang="it-IT" dirty="0"/>
              <a:t>에 </a:t>
            </a:r>
            <a:r>
              <a:rPr lang="it-IT" altLang="ko-KR" dirty="0"/>
              <a:t>la particella –</a:t>
            </a:r>
            <a:r>
              <a:rPr lang="ko-KR" altLang="it-IT" dirty="0"/>
              <a:t>에서 </a:t>
            </a:r>
            <a:r>
              <a:rPr lang="it-IT" altLang="ko-KR" dirty="0"/>
              <a:t>ha due utilizzi</a:t>
            </a:r>
            <a:endParaRPr lang="it-IT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DEE65DF-52C7-E46C-D3BD-BB37FB734BD4}"/>
              </a:ext>
            </a:extLst>
          </p:cNvPr>
          <p:cNvSpPr txBox="1"/>
          <p:nvPr/>
        </p:nvSpPr>
        <p:spPr>
          <a:xfrm>
            <a:off x="344032" y="1917826"/>
            <a:ext cx="667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b="1" u="sng" dirty="0"/>
              <a:t>Indica il luogo di provenienza dell’azione</a:t>
            </a:r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Indica il luogo in cui si sta svolgendo un’azione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81D45A1-B8D6-182F-17AE-20E7661ACDC6}"/>
              </a:ext>
            </a:extLst>
          </p:cNvPr>
          <p:cNvSpPr txBox="1"/>
          <p:nvPr/>
        </p:nvSpPr>
        <p:spPr>
          <a:xfrm>
            <a:off x="344032" y="3337711"/>
            <a:ext cx="667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dirty="0"/>
              <a:t>Primo caso: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8F5D524-5B54-1220-62EA-16C029614513}"/>
              </a:ext>
            </a:extLst>
          </p:cNvPr>
          <p:cNvSpPr txBox="1"/>
          <p:nvPr/>
        </p:nvSpPr>
        <p:spPr>
          <a:xfrm>
            <a:off x="344032" y="3819176"/>
            <a:ext cx="379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3200" dirty="0"/>
              <a:t>저는 집</a:t>
            </a:r>
            <a:r>
              <a:rPr lang="ko-KR" altLang="it-IT" sz="3200" b="1" u="sng" dirty="0">
                <a:solidFill>
                  <a:srgbClr val="FF0000"/>
                </a:solidFill>
              </a:rPr>
              <a:t>에서</a:t>
            </a:r>
            <a:r>
              <a:rPr lang="ko-KR" altLang="it-IT" sz="3200" dirty="0"/>
              <a:t> 와요</a:t>
            </a:r>
            <a:endParaRPr lang="it-IT" sz="3200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03C6368-F183-389E-1B12-70467442D006}"/>
              </a:ext>
            </a:extLst>
          </p:cNvPr>
          <p:cNvSpPr txBox="1"/>
          <p:nvPr/>
        </p:nvSpPr>
        <p:spPr>
          <a:xfrm>
            <a:off x="575105" y="4295931"/>
            <a:ext cx="667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Jeo</a:t>
            </a:r>
            <a:r>
              <a:rPr lang="it-IT" dirty="0"/>
              <a:t>-neun </a:t>
            </a:r>
            <a:r>
              <a:rPr lang="it-IT" dirty="0" err="1"/>
              <a:t>jib-</a:t>
            </a:r>
            <a:r>
              <a:rPr lang="it-IT" b="1" dirty="0" err="1">
                <a:solidFill>
                  <a:srgbClr val="FF0000"/>
                </a:solidFill>
              </a:rPr>
              <a:t>eoso</a:t>
            </a:r>
            <a:r>
              <a:rPr lang="it-IT" dirty="0"/>
              <a:t> wa-</a:t>
            </a:r>
            <a:r>
              <a:rPr lang="it-IT" dirty="0" err="1"/>
              <a:t>yo</a:t>
            </a:r>
            <a:endParaRPr lang="it-IT" dirty="0"/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C5CE2BB8-87A5-32AF-FB39-BFEA6C86225D}"/>
              </a:ext>
            </a:extLst>
          </p:cNvPr>
          <p:cNvCxnSpPr/>
          <p:nvPr/>
        </p:nvCxnSpPr>
        <p:spPr>
          <a:xfrm>
            <a:off x="3485584" y="4110273"/>
            <a:ext cx="4436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FC980A7-7CA6-91AF-F2EA-136332B995B9}"/>
              </a:ext>
            </a:extLst>
          </p:cNvPr>
          <p:cNvSpPr txBox="1"/>
          <p:nvPr/>
        </p:nvSpPr>
        <p:spPr>
          <a:xfrm>
            <a:off x="3929204" y="3819176"/>
            <a:ext cx="379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ko-KR" sz="3200" dirty="0"/>
              <a:t>Vengo </a:t>
            </a:r>
            <a:r>
              <a:rPr lang="it-IT" altLang="ko-KR" sz="3200" b="1" dirty="0">
                <a:solidFill>
                  <a:srgbClr val="FF0000"/>
                </a:solidFill>
              </a:rPr>
              <a:t>DA</a:t>
            </a:r>
            <a:r>
              <a:rPr lang="it-IT" altLang="ko-KR" sz="3200" dirty="0"/>
              <a:t> casa</a:t>
            </a:r>
            <a:endParaRPr lang="it-IT" sz="3200" dirty="0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F78E731-30FD-0429-56EA-7F581422946E}"/>
              </a:ext>
            </a:extLst>
          </p:cNvPr>
          <p:cNvSpPr txBox="1"/>
          <p:nvPr/>
        </p:nvSpPr>
        <p:spPr>
          <a:xfrm>
            <a:off x="361929" y="5169941"/>
            <a:ext cx="379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3200" dirty="0"/>
              <a:t>한국</a:t>
            </a:r>
            <a:r>
              <a:rPr lang="ko-KR" altLang="it-IT" sz="3200" b="1" dirty="0">
                <a:solidFill>
                  <a:srgbClr val="FF0000"/>
                </a:solidFill>
              </a:rPr>
              <a:t>에서</a:t>
            </a:r>
            <a:r>
              <a:rPr lang="ko-KR" altLang="it-IT" sz="3200" dirty="0"/>
              <a:t> 가요</a:t>
            </a:r>
            <a:endParaRPr lang="it-IT" sz="3200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8A71C29-D123-84E2-1164-02D679BE4FB1}"/>
              </a:ext>
            </a:extLst>
          </p:cNvPr>
          <p:cNvSpPr txBox="1"/>
          <p:nvPr/>
        </p:nvSpPr>
        <p:spPr>
          <a:xfrm>
            <a:off x="593002" y="5646696"/>
            <a:ext cx="667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Han-</a:t>
            </a:r>
            <a:r>
              <a:rPr lang="it-IT" dirty="0" err="1"/>
              <a:t>kuk</a:t>
            </a:r>
            <a:r>
              <a:rPr lang="it-IT" dirty="0"/>
              <a:t>-</a:t>
            </a:r>
            <a:r>
              <a:rPr lang="it-IT" dirty="0" err="1"/>
              <a:t>eoso</a:t>
            </a:r>
            <a:r>
              <a:rPr lang="it-IT" dirty="0"/>
              <a:t> ka-</a:t>
            </a:r>
            <a:r>
              <a:rPr lang="it-IT" dirty="0" err="1"/>
              <a:t>yo</a:t>
            </a:r>
            <a:endParaRPr lang="it-IT" dirty="0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4A13784-9F25-8B15-96BE-73D1E647EB58}"/>
              </a:ext>
            </a:extLst>
          </p:cNvPr>
          <p:cNvSpPr txBox="1"/>
          <p:nvPr/>
        </p:nvSpPr>
        <p:spPr>
          <a:xfrm>
            <a:off x="3720974" y="5169941"/>
            <a:ext cx="379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ko-KR" sz="3200" dirty="0"/>
              <a:t>Vado </a:t>
            </a:r>
            <a:r>
              <a:rPr lang="it-IT" altLang="ko-KR" sz="3200" b="1" dirty="0">
                <a:solidFill>
                  <a:srgbClr val="FF0000"/>
                </a:solidFill>
              </a:rPr>
              <a:t>DALLA</a:t>
            </a:r>
            <a:r>
              <a:rPr lang="it-IT" altLang="ko-KR" sz="3200" dirty="0"/>
              <a:t> Corea</a:t>
            </a:r>
            <a:endParaRPr lang="it-IT" sz="3200" dirty="0"/>
          </a:p>
        </p:txBody>
      </p: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F55C2FF4-E7A7-4D83-63CD-60895FABD625}"/>
              </a:ext>
            </a:extLst>
          </p:cNvPr>
          <p:cNvCxnSpPr/>
          <p:nvPr/>
        </p:nvCxnSpPr>
        <p:spPr>
          <a:xfrm>
            <a:off x="3212471" y="5548265"/>
            <a:ext cx="4436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AFD4666-E275-FDFE-FE7F-F0181B77AF14}"/>
              </a:ext>
            </a:extLst>
          </p:cNvPr>
          <p:cNvSpPr txBox="1"/>
          <p:nvPr/>
        </p:nvSpPr>
        <p:spPr>
          <a:xfrm>
            <a:off x="2849710" y="6095037"/>
            <a:ext cx="667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Molto semplicemente indica il luogo da cui si fa qualcosa</a:t>
            </a:r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11EC4-5FAC-F57A-042D-DF62683EA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13818B-C0E4-2E86-9FFA-1A0E7D81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/>
          <a:p>
            <a:pPr rtl="0"/>
            <a:r>
              <a:rPr lang="it-IT"/>
              <a:t>Presentazione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2828C8E-6D8D-22CF-1E1E-1283AD0EC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2</a:t>
            </a:fld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85B32B8-104E-637A-C9F4-1C565F0272C7}"/>
              </a:ext>
            </a:extLst>
          </p:cNvPr>
          <p:cNvSpPr txBox="1"/>
          <p:nvPr/>
        </p:nvSpPr>
        <p:spPr>
          <a:xfrm>
            <a:off x="3739081" y="72428"/>
            <a:ext cx="3757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PARTICELLA DI LUOGO </a:t>
            </a:r>
            <a:r>
              <a:rPr lang="it-IT" sz="2800" b="1" dirty="0">
                <a:solidFill>
                  <a:srgbClr val="FF0000"/>
                </a:solidFill>
              </a:rPr>
              <a:t>-</a:t>
            </a:r>
            <a:r>
              <a:rPr lang="ko-KR" altLang="it-IT" sz="2800" b="1" dirty="0">
                <a:solidFill>
                  <a:srgbClr val="FF0000"/>
                </a:solidFill>
              </a:rPr>
              <a:t>에서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296AC52-D3BA-A7C0-C077-441B9A79E85E}"/>
              </a:ext>
            </a:extLst>
          </p:cNvPr>
          <p:cNvSpPr txBox="1"/>
          <p:nvPr/>
        </p:nvSpPr>
        <p:spPr>
          <a:xfrm>
            <a:off x="319889" y="1072403"/>
            <a:ext cx="667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dirty="0"/>
              <a:t>Indica il luogo di provenienza dell’azione</a:t>
            </a:r>
          </a:p>
          <a:p>
            <a:pPr marL="342900" indent="-342900">
              <a:buFont typeface="+mj-lt"/>
              <a:buAutoNum type="arabicPeriod"/>
            </a:pPr>
            <a:r>
              <a:rPr lang="it-IT" b="1" u="sng" dirty="0"/>
              <a:t>Indica il luogo in cui si sta svolgendo un’azione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1F0E1D9-3B5E-9817-12D4-7BBCD9F09C46}"/>
              </a:ext>
            </a:extLst>
          </p:cNvPr>
          <p:cNvSpPr txBox="1"/>
          <p:nvPr/>
        </p:nvSpPr>
        <p:spPr>
          <a:xfrm>
            <a:off x="319889" y="2383061"/>
            <a:ext cx="667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dirty="0"/>
              <a:t>Secondo caso: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BF6DB62-9164-601E-3D74-20FAC35E2A62}"/>
              </a:ext>
            </a:extLst>
          </p:cNvPr>
          <p:cNvSpPr txBox="1"/>
          <p:nvPr/>
        </p:nvSpPr>
        <p:spPr>
          <a:xfrm>
            <a:off x="93762" y="2889245"/>
            <a:ext cx="379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3200" dirty="0"/>
              <a:t>저는 </a:t>
            </a:r>
            <a:r>
              <a:rPr lang="ko-KR" altLang="it-IT" sz="3200"/>
              <a:t>집</a:t>
            </a:r>
            <a:r>
              <a:rPr lang="ko-KR" altLang="it-IT" sz="3200" b="1" u="sng">
                <a:solidFill>
                  <a:srgbClr val="FF0000"/>
                </a:solidFill>
              </a:rPr>
              <a:t>에서</a:t>
            </a:r>
            <a:r>
              <a:rPr lang="ko-KR" altLang="it-IT" sz="3200"/>
              <a:t> 먹어요</a:t>
            </a:r>
            <a:endParaRPr lang="it-IT" sz="3200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C1BDC83-2F8D-7DD0-BC75-7AAB9FC34A61}"/>
              </a:ext>
            </a:extLst>
          </p:cNvPr>
          <p:cNvSpPr txBox="1"/>
          <p:nvPr/>
        </p:nvSpPr>
        <p:spPr>
          <a:xfrm>
            <a:off x="550962" y="3341281"/>
            <a:ext cx="667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Jeo</a:t>
            </a:r>
            <a:r>
              <a:rPr lang="it-IT" dirty="0"/>
              <a:t>-neun </a:t>
            </a:r>
            <a:r>
              <a:rPr lang="it-IT" dirty="0" err="1"/>
              <a:t>jib-</a:t>
            </a:r>
            <a:r>
              <a:rPr lang="it-IT" b="1" dirty="0" err="1">
                <a:solidFill>
                  <a:srgbClr val="FF0000"/>
                </a:solidFill>
              </a:rPr>
              <a:t>eoso</a:t>
            </a:r>
            <a:r>
              <a:rPr lang="it-IT" dirty="0"/>
              <a:t> meo-geo-</a:t>
            </a:r>
            <a:r>
              <a:rPr lang="it-IT" dirty="0" err="1"/>
              <a:t>yo</a:t>
            </a:r>
            <a:endParaRPr lang="it-IT" dirty="0"/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A5B91C6C-3088-5527-0944-2D3E87F79503}"/>
              </a:ext>
            </a:extLst>
          </p:cNvPr>
          <p:cNvCxnSpPr/>
          <p:nvPr/>
        </p:nvCxnSpPr>
        <p:spPr>
          <a:xfrm>
            <a:off x="3665354" y="3164677"/>
            <a:ext cx="4436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10A3F423-D16D-47AD-F020-629D7794B200}"/>
              </a:ext>
            </a:extLst>
          </p:cNvPr>
          <p:cNvSpPr txBox="1"/>
          <p:nvPr/>
        </p:nvSpPr>
        <p:spPr>
          <a:xfrm>
            <a:off x="4131188" y="2836603"/>
            <a:ext cx="379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Mangio </a:t>
            </a:r>
            <a:r>
              <a:rPr lang="it-IT" sz="3200" b="1" dirty="0">
                <a:solidFill>
                  <a:srgbClr val="FF0000"/>
                </a:solidFill>
              </a:rPr>
              <a:t>A</a:t>
            </a:r>
            <a:r>
              <a:rPr lang="it-IT" sz="3200" dirty="0"/>
              <a:t> casa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FA77DBC9-8AF5-CB63-D346-917B2B7B6F55}"/>
              </a:ext>
            </a:extLst>
          </p:cNvPr>
          <p:cNvSpPr txBox="1"/>
          <p:nvPr/>
        </p:nvSpPr>
        <p:spPr>
          <a:xfrm>
            <a:off x="337786" y="4215291"/>
            <a:ext cx="379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3200" dirty="0"/>
              <a:t>한국</a:t>
            </a:r>
            <a:r>
              <a:rPr lang="ko-KR" altLang="it-IT" sz="3200" b="1" dirty="0">
                <a:solidFill>
                  <a:srgbClr val="FF0000"/>
                </a:solidFill>
              </a:rPr>
              <a:t>에서</a:t>
            </a:r>
            <a:r>
              <a:rPr lang="ko-KR" altLang="it-IT" sz="3200" dirty="0"/>
              <a:t> 일해요</a:t>
            </a:r>
            <a:endParaRPr lang="it-IT" sz="3200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201B775-6C7F-11A6-E31B-802FCA893ACC}"/>
              </a:ext>
            </a:extLst>
          </p:cNvPr>
          <p:cNvSpPr txBox="1"/>
          <p:nvPr/>
        </p:nvSpPr>
        <p:spPr>
          <a:xfrm>
            <a:off x="568859" y="4692046"/>
            <a:ext cx="667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Han-</a:t>
            </a:r>
            <a:r>
              <a:rPr lang="it-IT" dirty="0" err="1"/>
              <a:t>kuk</a:t>
            </a:r>
            <a:r>
              <a:rPr lang="it-IT" dirty="0"/>
              <a:t>-</a:t>
            </a:r>
            <a:r>
              <a:rPr lang="it-IT" dirty="0" err="1"/>
              <a:t>eoso</a:t>
            </a:r>
            <a:r>
              <a:rPr lang="it-IT" dirty="0"/>
              <a:t> il-</a:t>
            </a:r>
            <a:r>
              <a:rPr lang="it-IT" dirty="0" err="1"/>
              <a:t>hae</a:t>
            </a:r>
            <a:r>
              <a:rPr lang="it-IT" dirty="0"/>
              <a:t>-</a:t>
            </a:r>
            <a:r>
              <a:rPr lang="it-IT" dirty="0" err="1"/>
              <a:t>yo</a:t>
            </a:r>
            <a:endParaRPr lang="it-IT" dirty="0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DD1E1F58-1DA4-DCB8-B339-DC5293802816}"/>
              </a:ext>
            </a:extLst>
          </p:cNvPr>
          <p:cNvSpPr txBox="1"/>
          <p:nvPr/>
        </p:nvSpPr>
        <p:spPr>
          <a:xfrm>
            <a:off x="3696831" y="4215291"/>
            <a:ext cx="379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ko-KR" sz="3200" dirty="0"/>
              <a:t>Lavoro </a:t>
            </a:r>
            <a:r>
              <a:rPr lang="it-IT" altLang="ko-KR" sz="3200" b="1" dirty="0">
                <a:solidFill>
                  <a:srgbClr val="FF0000"/>
                </a:solidFill>
              </a:rPr>
              <a:t>IN</a:t>
            </a:r>
            <a:r>
              <a:rPr lang="it-IT" altLang="ko-KR" sz="3200" dirty="0"/>
              <a:t> Corea</a:t>
            </a:r>
            <a:endParaRPr lang="it-IT" sz="3200" dirty="0"/>
          </a:p>
        </p:txBody>
      </p: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A62DA3C0-F904-A4A9-973A-DC0A97724276}"/>
              </a:ext>
            </a:extLst>
          </p:cNvPr>
          <p:cNvCxnSpPr/>
          <p:nvPr/>
        </p:nvCxnSpPr>
        <p:spPr>
          <a:xfrm>
            <a:off x="3360344" y="4593615"/>
            <a:ext cx="4436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DEDD0FE-2F93-8662-042A-9B7E26F817B3}"/>
              </a:ext>
            </a:extLst>
          </p:cNvPr>
          <p:cNvSpPr txBox="1"/>
          <p:nvPr/>
        </p:nvSpPr>
        <p:spPr>
          <a:xfrm>
            <a:off x="2693879" y="5517198"/>
            <a:ext cx="667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Indica il luogo in cui si sta compiendo un’ attività</a:t>
            </a:r>
          </a:p>
        </p:txBody>
      </p:sp>
    </p:spTree>
    <p:extLst>
      <p:ext uri="{BB962C8B-B14F-4D97-AF65-F5344CB8AC3E}">
        <p14:creationId xmlns:p14="http://schemas.microsoft.com/office/powerpoint/2010/main" val="2366050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4E0E9-EE10-69B9-4C95-E9B01122C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AF48DC0-499D-8F07-C12E-6237A43E0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/>
          <a:p>
            <a:pPr rtl="0"/>
            <a:r>
              <a:rPr lang="it-IT"/>
              <a:t>Presentazione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AA999A-2B6A-2A62-9207-113DFDB61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it-IT" smtClean="0"/>
              <a:pPr rtl="0"/>
              <a:t>3</a:t>
            </a:fld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49B8B31-B1F9-8CC9-B80E-225D6DA8C1CF}"/>
              </a:ext>
            </a:extLst>
          </p:cNvPr>
          <p:cNvSpPr txBox="1"/>
          <p:nvPr/>
        </p:nvSpPr>
        <p:spPr>
          <a:xfrm>
            <a:off x="3739081" y="72428"/>
            <a:ext cx="3757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PARTICELLA DI LUOGO </a:t>
            </a:r>
            <a:r>
              <a:rPr lang="it-IT" sz="2800" b="1" dirty="0">
                <a:solidFill>
                  <a:srgbClr val="FF0000"/>
                </a:solidFill>
              </a:rPr>
              <a:t>-</a:t>
            </a:r>
            <a:r>
              <a:rPr lang="ko-KR" altLang="it-IT" sz="2800" b="1" dirty="0">
                <a:solidFill>
                  <a:srgbClr val="FF0000"/>
                </a:solidFill>
              </a:rPr>
              <a:t>에서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D84A883-3057-D3F5-D427-9B6DE4B19718}"/>
              </a:ext>
            </a:extLst>
          </p:cNvPr>
          <p:cNvSpPr txBox="1"/>
          <p:nvPr/>
        </p:nvSpPr>
        <p:spPr>
          <a:xfrm>
            <a:off x="295746" y="909789"/>
            <a:ext cx="667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È importante che nel secondo utilizzo si stia svolgendo un’azione, infatti: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ED65530-529F-C094-CD67-EE8CC0B9A5C8}"/>
              </a:ext>
            </a:extLst>
          </p:cNvPr>
          <p:cNvSpPr txBox="1"/>
          <p:nvPr/>
        </p:nvSpPr>
        <p:spPr>
          <a:xfrm>
            <a:off x="93762" y="1916567"/>
            <a:ext cx="379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3200" dirty="0"/>
              <a:t>저는 집</a:t>
            </a:r>
            <a:r>
              <a:rPr lang="ko-KR" altLang="it-IT" sz="3200" b="1" u="sng" dirty="0">
                <a:solidFill>
                  <a:srgbClr val="FF0000"/>
                </a:solidFill>
              </a:rPr>
              <a:t>에서</a:t>
            </a:r>
            <a:r>
              <a:rPr lang="ko-KR" altLang="it-IT" sz="3200" dirty="0"/>
              <a:t> 있어요</a:t>
            </a:r>
            <a:endParaRPr lang="it-IT" sz="3200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E68FCD4-99CF-2F51-3DD0-91F5E79EA682}"/>
              </a:ext>
            </a:extLst>
          </p:cNvPr>
          <p:cNvSpPr txBox="1"/>
          <p:nvPr/>
        </p:nvSpPr>
        <p:spPr>
          <a:xfrm>
            <a:off x="550962" y="2368603"/>
            <a:ext cx="667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Jeo</a:t>
            </a:r>
            <a:r>
              <a:rPr lang="it-IT" dirty="0"/>
              <a:t>-neun </a:t>
            </a:r>
            <a:r>
              <a:rPr lang="it-IT" dirty="0" err="1"/>
              <a:t>jib-</a:t>
            </a:r>
            <a:r>
              <a:rPr lang="it-IT" b="1" dirty="0" err="1">
                <a:solidFill>
                  <a:srgbClr val="FF0000"/>
                </a:solidFill>
              </a:rPr>
              <a:t>eoso</a:t>
            </a:r>
            <a:r>
              <a:rPr lang="it-IT" dirty="0"/>
              <a:t> </a:t>
            </a:r>
            <a:r>
              <a:rPr lang="it-IT" dirty="0" err="1"/>
              <a:t>isseo-yo</a:t>
            </a:r>
            <a:endParaRPr lang="it-IT" dirty="0"/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ECAE65A3-BD38-4146-C20A-B77D54722AFA}"/>
              </a:ext>
            </a:extLst>
          </p:cNvPr>
          <p:cNvCxnSpPr/>
          <p:nvPr/>
        </p:nvCxnSpPr>
        <p:spPr>
          <a:xfrm>
            <a:off x="3696831" y="2182945"/>
            <a:ext cx="4436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B056C8D-21B8-D5BF-8E7D-E78B023DE840}"/>
              </a:ext>
            </a:extLst>
          </p:cNvPr>
          <p:cNvSpPr txBox="1"/>
          <p:nvPr/>
        </p:nvSpPr>
        <p:spPr>
          <a:xfrm>
            <a:off x="4131188" y="1863925"/>
            <a:ext cx="379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Sono </a:t>
            </a:r>
            <a:r>
              <a:rPr lang="it-IT" sz="3200" b="1" dirty="0">
                <a:solidFill>
                  <a:srgbClr val="FF0000"/>
                </a:solidFill>
              </a:rPr>
              <a:t>A</a:t>
            </a:r>
            <a:r>
              <a:rPr lang="it-IT" sz="3200" dirty="0"/>
              <a:t> casa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F8750A3-5F79-7943-4E6F-F363859700A0}"/>
              </a:ext>
            </a:extLst>
          </p:cNvPr>
          <p:cNvSpPr txBox="1"/>
          <p:nvPr/>
        </p:nvSpPr>
        <p:spPr>
          <a:xfrm>
            <a:off x="125239" y="3575259"/>
            <a:ext cx="379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3200" dirty="0"/>
              <a:t>저는 집</a:t>
            </a:r>
            <a:r>
              <a:rPr lang="ko-KR" altLang="it-IT" sz="3200" b="1" u="sng" dirty="0">
                <a:solidFill>
                  <a:srgbClr val="FF0000"/>
                </a:solidFill>
              </a:rPr>
              <a:t>에</a:t>
            </a:r>
            <a:r>
              <a:rPr lang="ko-KR" altLang="it-IT" sz="3200" dirty="0"/>
              <a:t> 있어요</a:t>
            </a:r>
            <a:endParaRPr lang="it-IT" sz="3200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DAAB8ADD-E663-A8AA-FD74-A95D9E77C9DE}"/>
              </a:ext>
            </a:extLst>
          </p:cNvPr>
          <p:cNvSpPr txBox="1"/>
          <p:nvPr/>
        </p:nvSpPr>
        <p:spPr>
          <a:xfrm>
            <a:off x="360629" y="4085102"/>
            <a:ext cx="667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Jeo</a:t>
            </a:r>
            <a:r>
              <a:rPr lang="it-IT" dirty="0"/>
              <a:t>-neun </a:t>
            </a:r>
            <a:r>
              <a:rPr lang="it-IT" dirty="0" err="1"/>
              <a:t>jib-</a:t>
            </a:r>
            <a:r>
              <a:rPr lang="it-IT" b="1" dirty="0" err="1">
                <a:solidFill>
                  <a:srgbClr val="FF0000"/>
                </a:solidFill>
              </a:rPr>
              <a:t>eo</a:t>
            </a:r>
            <a:r>
              <a:rPr lang="it-IT" dirty="0"/>
              <a:t> </a:t>
            </a:r>
            <a:r>
              <a:rPr lang="it-IT" dirty="0" err="1"/>
              <a:t>isseo-yo</a:t>
            </a:r>
            <a:endParaRPr lang="it-IT" dirty="0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842BA7D-A30C-9F82-743E-10D0627D2C87}"/>
              </a:ext>
            </a:extLst>
          </p:cNvPr>
          <p:cNvSpPr txBox="1"/>
          <p:nvPr/>
        </p:nvSpPr>
        <p:spPr>
          <a:xfrm>
            <a:off x="3752661" y="3551829"/>
            <a:ext cx="379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Sono </a:t>
            </a:r>
            <a:r>
              <a:rPr lang="it-IT" sz="3200" b="1" dirty="0">
                <a:solidFill>
                  <a:srgbClr val="FF0000"/>
                </a:solidFill>
              </a:rPr>
              <a:t>A</a:t>
            </a:r>
            <a:r>
              <a:rPr lang="it-IT" sz="3200" dirty="0"/>
              <a:t> casa</a:t>
            </a:r>
          </a:p>
        </p:txBody>
      </p: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5A2F4F4D-F2AA-5904-B05F-BC74B8DC50B7}"/>
              </a:ext>
            </a:extLst>
          </p:cNvPr>
          <p:cNvCxnSpPr/>
          <p:nvPr/>
        </p:nvCxnSpPr>
        <p:spPr>
          <a:xfrm>
            <a:off x="3312058" y="3867646"/>
            <a:ext cx="4436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D07F236-A12A-F13C-64A9-B0247D84353A}"/>
              </a:ext>
            </a:extLst>
          </p:cNvPr>
          <p:cNvSpPr txBox="1"/>
          <p:nvPr/>
        </p:nvSpPr>
        <p:spPr>
          <a:xfrm>
            <a:off x="1008162" y="2647046"/>
            <a:ext cx="667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È sbagliato!! Lo stare a casa non prevede nessun azione</a:t>
            </a:r>
          </a:p>
          <a:p>
            <a:r>
              <a:rPr lang="it-IT" b="1" dirty="0"/>
              <a:t>È un dato di fatto! «Esisti in casa»</a:t>
            </a: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95BDB4AD-8D3D-DBB8-8432-996245C2E11F}"/>
              </a:ext>
            </a:extLst>
          </p:cNvPr>
          <p:cNvCxnSpPr/>
          <p:nvPr/>
        </p:nvCxnSpPr>
        <p:spPr>
          <a:xfrm>
            <a:off x="1566250" y="2182945"/>
            <a:ext cx="72427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A138F0C-811F-A1B6-CC96-53D6135047EA}"/>
              </a:ext>
            </a:extLst>
          </p:cNvPr>
          <p:cNvSpPr txBox="1"/>
          <p:nvPr/>
        </p:nvSpPr>
        <p:spPr>
          <a:xfrm>
            <a:off x="1178669" y="4587620"/>
            <a:ext cx="667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Forma corretta! Si utilizza –</a:t>
            </a:r>
            <a:r>
              <a:rPr lang="ko-KR" altLang="it-IT" b="1" dirty="0"/>
              <a:t>에 </a:t>
            </a:r>
            <a:r>
              <a:rPr lang="it-IT" altLang="ko-KR" b="1" dirty="0"/>
              <a:t>perché sto semplicemente</a:t>
            </a:r>
          </a:p>
          <a:p>
            <a:r>
              <a:rPr lang="it-IT" b="1" dirty="0"/>
              <a:t>Indicando il luogo, in cui sono.</a:t>
            </a:r>
          </a:p>
        </p:txBody>
      </p:sp>
    </p:spTree>
    <p:extLst>
      <p:ext uri="{BB962C8B-B14F-4D97-AF65-F5344CB8AC3E}">
        <p14:creationId xmlns:p14="http://schemas.microsoft.com/office/powerpoint/2010/main" val="2948414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7312B71A-5E84-41DE-9754-5F6291F6D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 rtlCol="0"/>
          <a:lstStyle/>
          <a:p>
            <a:pPr rtl="0"/>
            <a:r>
              <a:rPr lang="it-IT"/>
              <a:t>Presentazione</a:t>
            </a:r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E3984D70-BD95-4E1F-9725-902B5D74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it-IT" smtClean="0"/>
              <a:pPr rtl="0"/>
              <a:t>4</a:t>
            </a:fld>
            <a:endParaRPr lang="it-IT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2047A26B-9E14-219A-3867-5C358106EF22}"/>
              </a:ext>
            </a:extLst>
          </p:cNvPr>
          <p:cNvSpPr txBox="1"/>
          <p:nvPr/>
        </p:nvSpPr>
        <p:spPr>
          <a:xfrm>
            <a:off x="5404919" y="0"/>
            <a:ext cx="2073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VOGLIO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7A023620-E11A-8CAD-B4E8-11CD5DE262A5}"/>
              </a:ext>
            </a:extLst>
          </p:cNvPr>
          <p:cNvSpPr txBox="1"/>
          <p:nvPr/>
        </p:nvSpPr>
        <p:spPr>
          <a:xfrm>
            <a:off x="651850" y="778598"/>
            <a:ext cx="8981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Come si dice «voglio…» fare qualcosa in Coreano??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960B28E2-D560-687C-B7B1-32F9F6B5A461}"/>
              </a:ext>
            </a:extLst>
          </p:cNvPr>
          <p:cNvSpPr txBox="1"/>
          <p:nvPr/>
        </p:nvSpPr>
        <p:spPr>
          <a:xfrm>
            <a:off x="651850" y="1300330"/>
            <a:ext cx="8981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Per fare questa forma grammaticale basta seguire 2 passaggi: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AF9C52C6-5A5A-E6E9-081F-95612679F675}"/>
              </a:ext>
            </a:extLst>
          </p:cNvPr>
          <p:cNvSpPr txBox="1"/>
          <p:nvPr/>
        </p:nvSpPr>
        <p:spPr>
          <a:xfrm>
            <a:off x="651850" y="2014044"/>
            <a:ext cx="89810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dirty="0"/>
              <a:t>Rimuovo –</a:t>
            </a:r>
            <a:r>
              <a:rPr lang="ko-KR" altLang="it-IT" sz="2400" b="1" dirty="0"/>
              <a:t>다</a:t>
            </a:r>
            <a:r>
              <a:rPr lang="ko-KR" altLang="it-IT" dirty="0"/>
              <a:t> </a:t>
            </a:r>
            <a:r>
              <a:rPr lang="it-IT" altLang="ko-KR" dirty="0"/>
              <a:t>dal verbo all’infinito che voglio trasformare;</a:t>
            </a:r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Aggiungo –</a:t>
            </a:r>
            <a:r>
              <a:rPr lang="ko-KR" altLang="it-IT" sz="2800" b="1" dirty="0">
                <a:solidFill>
                  <a:schemeClr val="accent6">
                    <a:lumMod val="50000"/>
                  </a:schemeClr>
                </a:solidFill>
              </a:rPr>
              <a:t>고 싶다</a:t>
            </a:r>
            <a:endParaRPr lang="it-IT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DC4ACD05-E033-1640-2803-4619F580015E}"/>
              </a:ext>
            </a:extLst>
          </p:cNvPr>
          <p:cNvSpPr txBox="1"/>
          <p:nvPr/>
        </p:nvSpPr>
        <p:spPr>
          <a:xfrm>
            <a:off x="651849" y="3209873"/>
            <a:ext cx="8981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Ad esempio: Voglio mangiare </a:t>
            </a:r>
            <a:r>
              <a:rPr lang="ko-KR" altLang="it-IT" b="1" dirty="0"/>
              <a:t>먹다</a:t>
            </a:r>
            <a:r>
              <a:rPr lang="ko-KR" altLang="it-IT" dirty="0"/>
              <a:t> </a:t>
            </a:r>
            <a:r>
              <a:rPr lang="it-IT" altLang="ko-KR" dirty="0"/>
              <a:t>(mangiare)</a:t>
            </a:r>
            <a:endParaRPr lang="it-IT" dirty="0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BAA3DBA3-4406-7529-05C9-9B5F82828EF9}"/>
              </a:ext>
            </a:extLst>
          </p:cNvPr>
          <p:cNvSpPr txBox="1"/>
          <p:nvPr/>
        </p:nvSpPr>
        <p:spPr>
          <a:xfrm>
            <a:off x="577914" y="3925075"/>
            <a:ext cx="1739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it-IT" sz="3600" b="1" dirty="0"/>
              <a:t>먹다</a:t>
            </a:r>
            <a:endParaRPr lang="it-IT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39" name="Connettore 2 38">
            <a:extLst>
              <a:ext uri="{FF2B5EF4-FFF2-40B4-BE49-F238E27FC236}">
                <a16:creationId xmlns:a16="http://schemas.microsoft.com/office/drawing/2014/main" id="{ACFB3651-1FE5-7658-B755-03BE113BB968}"/>
              </a:ext>
            </a:extLst>
          </p:cNvPr>
          <p:cNvCxnSpPr/>
          <p:nvPr/>
        </p:nvCxnSpPr>
        <p:spPr>
          <a:xfrm>
            <a:off x="2562131" y="4291343"/>
            <a:ext cx="200986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BF3943A2-9576-D68F-9E3C-59E9D36F155A}"/>
              </a:ext>
            </a:extLst>
          </p:cNvPr>
          <p:cNvSpPr txBox="1"/>
          <p:nvPr/>
        </p:nvSpPr>
        <p:spPr>
          <a:xfrm>
            <a:off x="5320406" y="3960846"/>
            <a:ext cx="1739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it-IT" sz="3600" b="1" dirty="0"/>
              <a:t>먹</a:t>
            </a:r>
            <a:endParaRPr lang="it-IT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372AC5A8-A7EE-F177-77FB-158AD156EE95}"/>
              </a:ext>
            </a:extLst>
          </p:cNvPr>
          <p:cNvSpPr txBox="1"/>
          <p:nvPr/>
        </p:nvSpPr>
        <p:spPr>
          <a:xfrm>
            <a:off x="651849" y="5037410"/>
            <a:ext cx="382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ko-KR" sz="3600" b="1" dirty="0"/>
              <a:t>2.</a:t>
            </a:r>
            <a:r>
              <a:rPr lang="ko-KR" altLang="it-IT" sz="3600" b="1" dirty="0"/>
              <a:t>먹 </a:t>
            </a:r>
            <a:r>
              <a:rPr lang="it-IT" altLang="ko-KR" sz="3600" b="1" dirty="0"/>
              <a:t>+ </a:t>
            </a:r>
            <a:r>
              <a:rPr lang="ko-KR" altLang="it-IT" sz="3600" b="1" dirty="0">
                <a:solidFill>
                  <a:schemeClr val="accent6">
                    <a:lumMod val="50000"/>
                  </a:schemeClr>
                </a:solidFill>
              </a:rPr>
              <a:t>고 싶다</a:t>
            </a:r>
            <a:endParaRPr lang="it-IT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42" name="Connettore 2 41">
            <a:extLst>
              <a:ext uri="{FF2B5EF4-FFF2-40B4-BE49-F238E27FC236}">
                <a16:creationId xmlns:a16="http://schemas.microsoft.com/office/drawing/2014/main" id="{A78D71E2-2CE3-BB5D-EB0C-31208EF14B11}"/>
              </a:ext>
            </a:extLst>
          </p:cNvPr>
          <p:cNvCxnSpPr/>
          <p:nvPr/>
        </p:nvCxnSpPr>
        <p:spPr>
          <a:xfrm>
            <a:off x="4145954" y="5321930"/>
            <a:ext cx="200986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BDE7F033-1D8A-73EC-01EC-CDC2A4E90720}"/>
              </a:ext>
            </a:extLst>
          </p:cNvPr>
          <p:cNvSpPr txBox="1"/>
          <p:nvPr/>
        </p:nvSpPr>
        <p:spPr>
          <a:xfrm>
            <a:off x="7252720" y="4810151"/>
            <a:ext cx="3829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800" b="1" dirty="0"/>
              <a:t>먹</a:t>
            </a:r>
            <a:r>
              <a:rPr lang="ko-KR" altLang="it-IT" sz="4800" b="1" dirty="0">
                <a:solidFill>
                  <a:schemeClr val="accent6">
                    <a:lumMod val="50000"/>
                  </a:schemeClr>
                </a:solidFill>
              </a:rPr>
              <a:t>고 싶다</a:t>
            </a:r>
            <a:endParaRPr lang="it-IT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7B6854F4-FF52-7398-3222-482099089528}"/>
              </a:ext>
            </a:extLst>
          </p:cNvPr>
          <p:cNvSpPr txBox="1"/>
          <p:nvPr/>
        </p:nvSpPr>
        <p:spPr>
          <a:xfrm>
            <a:off x="2207537" y="2743869"/>
            <a:ext cx="135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Go </a:t>
            </a:r>
            <a:r>
              <a:rPr lang="it-IT" dirty="0" err="1"/>
              <a:t>shipta</a:t>
            </a:r>
            <a:endParaRPr lang="it-IT" dirty="0"/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C39CCE5D-780B-1D24-4081-1CA4C5F9192E}"/>
              </a:ext>
            </a:extLst>
          </p:cNvPr>
          <p:cNvSpPr txBox="1"/>
          <p:nvPr/>
        </p:nvSpPr>
        <p:spPr>
          <a:xfrm>
            <a:off x="958159" y="4376736"/>
            <a:ext cx="135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Meok-ta</a:t>
            </a:r>
            <a:endParaRPr lang="it-IT" dirty="0"/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B7609AC1-3EF5-D60A-60EA-4BF7A4571AD4}"/>
              </a:ext>
            </a:extLst>
          </p:cNvPr>
          <p:cNvSpPr txBox="1"/>
          <p:nvPr/>
        </p:nvSpPr>
        <p:spPr>
          <a:xfrm>
            <a:off x="7876516" y="5557670"/>
            <a:ext cx="2073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Mok</a:t>
            </a:r>
            <a:r>
              <a:rPr lang="it-IT" b="1" dirty="0" err="1">
                <a:solidFill>
                  <a:schemeClr val="accent6">
                    <a:lumMod val="50000"/>
                  </a:schemeClr>
                </a:solidFill>
              </a:rPr>
              <a:t>ko</a:t>
            </a:r>
            <a:r>
              <a:rPr lang="it-IT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b="1" dirty="0" err="1">
                <a:solidFill>
                  <a:schemeClr val="accent6">
                    <a:lumMod val="50000"/>
                  </a:schemeClr>
                </a:solidFill>
              </a:rPr>
              <a:t>shipda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561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B49DC-52BE-E21C-43BA-CFE75FB4F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6B3FAA55-87BE-E8EA-1433-406B49013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 rtlCol="0"/>
          <a:lstStyle/>
          <a:p>
            <a:pPr rtl="0"/>
            <a:r>
              <a:rPr lang="it-IT"/>
              <a:t>Presentazione</a:t>
            </a:r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D9DFA355-E710-AA33-B9BD-4FA82E43F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it-IT" smtClean="0"/>
              <a:pPr rtl="0"/>
              <a:t>5</a:t>
            </a:fld>
            <a:endParaRPr lang="it-IT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23612EB7-3689-D2E6-06A8-B70D62A04B0F}"/>
              </a:ext>
            </a:extLst>
          </p:cNvPr>
          <p:cNvSpPr txBox="1"/>
          <p:nvPr/>
        </p:nvSpPr>
        <p:spPr>
          <a:xfrm>
            <a:off x="5404919" y="0"/>
            <a:ext cx="2073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VOGLIO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39B44141-CCAB-E41C-127F-7D24BCBC2E87}"/>
              </a:ext>
            </a:extLst>
          </p:cNvPr>
          <p:cNvSpPr txBox="1"/>
          <p:nvPr/>
        </p:nvSpPr>
        <p:spPr>
          <a:xfrm>
            <a:off x="636760" y="821435"/>
            <a:ext cx="8981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Questa forma tuttavia è anche essa all’infinito </a:t>
            </a:r>
            <a:r>
              <a:rPr lang="ko-KR" altLang="it-IT" dirty="0"/>
              <a:t>싶</a:t>
            </a:r>
            <a:r>
              <a:rPr lang="ko-KR" altLang="it-IT" b="1" dirty="0"/>
              <a:t>다</a:t>
            </a:r>
            <a:r>
              <a:rPr lang="ko-KR" altLang="it-IT" dirty="0"/>
              <a:t> </a:t>
            </a:r>
            <a:r>
              <a:rPr lang="it-IT" altLang="ko-KR" dirty="0"/>
              <a:t>, quindi va coniugata al tempo verbale che ci interessa. Al presente ad esempio</a:t>
            </a:r>
            <a:r>
              <a:rPr lang="it-IT" dirty="0"/>
              <a:t>: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12BDA739-21E6-CFE3-0A8B-1E61156AFE52}"/>
              </a:ext>
            </a:extLst>
          </p:cNvPr>
          <p:cNvSpPr txBox="1"/>
          <p:nvPr/>
        </p:nvSpPr>
        <p:spPr>
          <a:xfrm>
            <a:off x="651849" y="1730461"/>
            <a:ext cx="3829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800" b="1" dirty="0"/>
              <a:t>먹</a:t>
            </a:r>
            <a:r>
              <a:rPr lang="ko-KR" altLang="it-IT" sz="4800" b="1" dirty="0">
                <a:solidFill>
                  <a:schemeClr val="accent6">
                    <a:lumMod val="50000"/>
                  </a:schemeClr>
                </a:solidFill>
              </a:rPr>
              <a:t>고 싶다</a:t>
            </a:r>
            <a:endParaRPr lang="it-IT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F0D98ACB-644F-4CCE-B85D-1FEA4064C5B5}"/>
              </a:ext>
            </a:extLst>
          </p:cNvPr>
          <p:cNvSpPr txBox="1"/>
          <p:nvPr/>
        </p:nvSpPr>
        <p:spPr>
          <a:xfrm>
            <a:off x="1095470" y="2379534"/>
            <a:ext cx="2073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Mok</a:t>
            </a:r>
            <a:r>
              <a:rPr lang="it-IT" b="1" dirty="0" err="1">
                <a:solidFill>
                  <a:schemeClr val="accent6">
                    <a:lumMod val="50000"/>
                  </a:schemeClr>
                </a:solidFill>
              </a:rPr>
              <a:t>ko</a:t>
            </a:r>
            <a:r>
              <a:rPr lang="it-IT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b="1" dirty="0" err="1">
                <a:solidFill>
                  <a:schemeClr val="accent6">
                    <a:lumMod val="50000"/>
                  </a:schemeClr>
                </a:solidFill>
              </a:rPr>
              <a:t>shipda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7B7C846D-50FE-022C-4B31-1E1B60FCA3DE}"/>
              </a:ext>
            </a:extLst>
          </p:cNvPr>
          <p:cNvCxnSpPr/>
          <p:nvPr/>
        </p:nvCxnSpPr>
        <p:spPr>
          <a:xfrm>
            <a:off x="3558012" y="2145959"/>
            <a:ext cx="14123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8B676F1-88A8-7496-4166-73412AF989D8}"/>
              </a:ext>
            </a:extLst>
          </p:cNvPr>
          <p:cNvSpPr txBox="1"/>
          <p:nvPr/>
        </p:nvSpPr>
        <p:spPr>
          <a:xfrm>
            <a:off x="5127278" y="1730460"/>
            <a:ext cx="3829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800" b="1" dirty="0"/>
              <a:t>먹</a:t>
            </a:r>
            <a:r>
              <a:rPr lang="ko-KR" altLang="it-IT" sz="4800" b="1" dirty="0">
                <a:solidFill>
                  <a:schemeClr val="accent6">
                    <a:lumMod val="50000"/>
                  </a:schemeClr>
                </a:solidFill>
              </a:rPr>
              <a:t>고 싶어요</a:t>
            </a:r>
            <a:endParaRPr lang="it-IT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41F8590-7011-EAF2-E280-956480B61A57}"/>
              </a:ext>
            </a:extLst>
          </p:cNvPr>
          <p:cNvSpPr txBox="1"/>
          <p:nvPr/>
        </p:nvSpPr>
        <p:spPr>
          <a:xfrm>
            <a:off x="6005465" y="2454819"/>
            <a:ext cx="2073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Mok</a:t>
            </a:r>
            <a:r>
              <a:rPr lang="it-IT" b="1" dirty="0" err="1">
                <a:solidFill>
                  <a:schemeClr val="accent6">
                    <a:lumMod val="50000"/>
                  </a:schemeClr>
                </a:solidFill>
              </a:rPr>
              <a:t>ko</a:t>
            </a:r>
            <a:r>
              <a:rPr lang="it-IT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b="1" dirty="0" err="1">
                <a:solidFill>
                  <a:schemeClr val="accent6">
                    <a:lumMod val="50000"/>
                  </a:schemeClr>
                </a:solidFill>
              </a:rPr>
              <a:t>ship-eo-yo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7" name="Connettore curvo 6">
            <a:extLst>
              <a:ext uri="{FF2B5EF4-FFF2-40B4-BE49-F238E27FC236}">
                <a16:creationId xmlns:a16="http://schemas.microsoft.com/office/drawing/2014/main" id="{0936A9CC-1D26-C08B-0C65-55B82E0C2C03}"/>
              </a:ext>
            </a:extLst>
          </p:cNvPr>
          <p:cNvCxnSpPr/>
          <p:nvPr/>
        </p:nvCxnSpPr>
        <p:spPr>
          <a:xfrm rot="5400000">
            <a:off x="1448556" y="3159659"/>
            <a:ext cx="751437" cy="262551"/>
          </a:xfrm>
          <a:prstGeom prst="curved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890C50E-07E7-749C-E39A-AF6FC2F18E27}"/>
              </a:ext>
            </a:extLst>
          </p:cNvPr>
          <p:cNvSpPr txBox="1"/>
          <p:nvPr/>
        </p:nvSpPr>
        <p:spPr>
          <a:xfrm>
            <a:off x="851781" y="3648337"/>
            <a:ext cx="1944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Volere mangiare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285558D-59D9-6893-C6FA-244F91E33583}"/>
              </a:ext>
            </a:extLst>
          </p:cNvPr>
          <p:cNvSpPr txBox="1"/>
          <p:nvPr/>
        </p:nvSpPr>
        <p:spPr>
          <a:xfrm>
            <a:off x="7269179" y="3648337"/>
            <a:ext cx="1944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Voglio mangiare</a:t>
            </a:r>
          </a:p>
        </p:txBody>
      </p:sp>
      <p:cxnSp>
        <p:nvCxnSpPr>
          <p:cNvPr id="10" name="Connettore curvo 9">
            <a:extLst>
              <a:ext uri="{FF2B5EF4-FFF2-40B4-BE49-F238E27FC236}">
                <a16:creationId xmlns:a16="http://schemas.microsoft.com/office/drawing/2014/main" id="{46E27E08-4F82-0F48-C71A-F4F8567FE95D}"/>
              </a:ext>
            </a:extLst>
          </p:cNvPr>
          <p:cNvCxnSpPr>
            <a:cxnSpLocks/>
          </p:cNvCxnSpPr>
          <p:nvPr/>
        </p:nvCxnSpPr>
        <p:spPr>
          <a:xfrm rot="16200000" flipH="1">
            <a:off x="7324538" y="2977776"/>
            <a:ext cx="793622" cy="486372"/>
          </a:xfrm>
          <a:prstGeom prst="curved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95DB7C0-083F-8474-A263-0C6F14000665}"/>
              </a:ext>
            </a:extLst>
          </p:cNvPr>
          <p:cNvSpPr txBox="1"/>
          <p:nvPr/>
        </p:nvSpPr>
        <p:spPr>
          <a:xfrm>
            <a:off x="1350475" y="4929437"/>
            <a:ext cx="8981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E così, si segue lo stesso ragionamento per tutti i verbi.</a:t>
            </a:r>
          </a:p>
        </p:txBody>
      </p:sp>
    </p:spTree>
    <p:extLst>
      <p:ext uri="{BB962C8B-B14F-4D97-AF65-F5344CB8AC3E}">
        <p14:creationId xmlns:p14="http://schemas.microsoft.com/office/powerpoint/2010/main" val="1261105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6E2CC-4CF4-12C7-488B-A9A12A41D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95D90BA0-1424-C2DF-D392-82ECE3FE0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 rtlCol="0"/>
          <a:lstStyle/>
          <a:p>
            <a:pPr rtl="0"/>
            <a:r>
              <a:rPr lang="it-IT"/>
              <a:t>Presentazione</a:t>
            </a:r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DC75C607-E48A-C620-23BF-C35936EA1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it-IT" smtClean="0"/>
              <a:pPr rtl="0"/>
              <a:t>6</a:t>
            </a:fld>
            <a:endParaRPr lang="it-IT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3E802212-2E77-3645-2E4E-130805BCFAC4}"/>
              </a:ext>
            </a:extLst>
          </p:cNvPr>
          <p:cNvSpPr txBox="1"/>
          <p:nvPr/>
        </p:nvSpPr>
        <p:spPr>
          <a:xfrm>
            <a:off x="5404919" y="0"/>
            <a:ext cx="2073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VOGLIO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AC2EC520-703D-8EE7-5924-437AB01AB224}"/>
              </a:ext>
            </a:extLst>
          </p:cNvPr>
          <p:cNvSpPr txBox="1"/>
          <p:nvPr/>
        </p:nvSpPr>
        <p:spPr>
          <a:xfrm>
            <a:off x="651849" y="1730461"/>
            <a:ext cx="3829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800" b="1" dirty="0"/>
              <a:t>가</a:t>
            </a:r>
            <a:r>
              <a:rPr lang="ko-KR" altLang="it-IT" sz="4800" b="1" dirty="0">
                <a:solidFill>
                  <a:schemeClr val="accent6">
                    <a:lumMod val="50000"/>
                  </a:schemeClr>
                </a:solidFill>
              </a:rPr>
              <a:t>고 싶다</a:t>
            </a:r>
            <a:endParaRPr lang="it-IT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A8C82A03-5178-9A8A-E523-6032FFCBD591}"/>
              </a:ext>
            </a:extLst>
          </p:cNvPr>
          <p:cNvSpPr txBox="1"/>
          <p:nvPr/>
        </p:nvSpPr>
        <p:spPr>
          <a:xfrm>
            <a:off x="1095470" y="2379534"/>
            <a:ext cx="2073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kag</a:t>
            </a:r>
            <a:r>
              <a:rPr lang="it-IT" b="1" dirty="0" err="1">
                <a:solidFill>
                  <a:schemeClr val="accent6">
                    <a:lumMod val="50000"/>
                  </a:schemeClr>
                </a:solidFill>
              </a:rPr>
              <a:t>o</a:t>
            </a:r>
            <a:r>
              <a:rPr lang="it-IT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b="1" dirty="0" err="1">
                <a:solidFill>
                  <a:schemeClr val="accent6">
                    <a:lumMod val="50000"/>
                  </a:schemeClr>
                </a:solidFill>
              </a:rPr>
              <a:t>shipda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E125CC73-B04D-72E9-746F-A5A62FA4B625}"/>
              </a:ext>
            </a:extLst>
          </p:cNvPr>
          <p:cNvCxnSpPr/>
          <p:nvPr/>
        </p:nvCxnSpPr>
        <p:spPr>
          <a:xfrm>
            <a:off x="3558012" y="2145959"/>
            <a:ext cx="14123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304BD10-B682-6BCE-9F68-02E42D3FE51A}"/>
              </a:ext>
            </a:extLst>
          </p:cNvPr>
          <p:cNvSpPr txBox="1"/>
          <p:nvPr/>
        </p:nvSpPr>
        <p:spPr>
          <a:xfrm>
            <a:off x="5127278" y="1730460"/>
            <a:ext cx="3829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800" b="1" dirty="0"/>
              <a:t>가</a:t>
            </a:r>
            <a:r>
              <a:rPr lang="ko-KR" altLang="it-IT" sz="4800" b="1" dirty="0">
                <a:solidFill>
                  <a:schemeClr val="accent6">
                    <a:lumMod val="50000"/>
                  </a:schemeClr>
                </a:solidFill>
              </a:rPr>
              <a:t>고 싶어요</a:t>
            </a:r>
            <a:endParaRPr lang="it-IT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23972BF-A973-DF36-A558-DFAF38F4819A}"/>
              </a:ext>
            </a:extLst>
          </p:cNvPr>
          <p:cNvSpPr txBox="1"/>
          <p:nvPr/>
        </p:nvSpPr>
        <p:spPr>
          <a:xfrm>
            <a:off x="6005465" y="2454819"/>
            <a:ext cx="2073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kag</a:t>
            </a:r>
            <a:r>
              <a:rPr lang="it-IT" b="1" dirty="0" err="1">
                <a:solidFill>
                  <a:schemeClr val="accent6">
                    <a:lumMod val="50000"/>
                  </a:schemeClr>
                </a:solidFill>
              </a:rPr>
              <a:t>o</a:t>
            </a:r>
            <a:r>
              <a:rPr lang="it-IT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b="1" dirty="0" err="1">
                <a:solidFill>
                  <a:schemeClr val="accent6">
                    <a:lumMod val="50000"/>
                  </a:schemeClr>
                </a:solidFill>
              </a:rPr>
              <a:t>ship-eo-yo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7" name="Connettore curvo 6">
            <a:extLst>
              <a:ext uri="{FF2B5EF4-FFF2-40B4-BE49-F238E27FC236}">
                <a16:creationId xmlns:a16="http://schemas.microsoft.com/office/drawing/2014/main" id="{79C5BE3A-240D-F8E1-8901-F35F35497128}"/>
              </a:ext>
            </a:extLst>
          </p:cNvPr>
          <p:cNvCxnSpPr>
            <a:cxnSpLocks/>
          </p:cNvCxnSpPr>
          <p:nvPr/>
        </p:nvCxnSpPr>
        <p:spPr>
          <a:xfrm rot="5400000">
            <a:off x="1755913" y="2861359"/>
            <a:ext cx="370600" cy="199179"/>
          </a:xfrm>
          <a:prstGeom prst="curved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26DBCDF-35D1-F27B-79E0-E978E86B9910}"/>
              </a:ext>
            </a:extLst>
          </p:cNvPr>
          <p:cNvSpPr txBox="1"/>
          <p:nvPr/>
        </p:nvSpPr>
        <p:spPr>
          <a:xfrm>
            <a:off x="1159598" y="3016546"/>
            <a:ext cx="1944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Volere andare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BA7A4FC-0E44-EC77-9175-2F3B3BA60DB0}"/>
              </a:ext>
            </a:extLst>
          </p:cNvPr>
          <p:cNvSpPr txBox="1"/>
          <p:nvPr/>
        </p:nvSpPr>
        <p:spPr>
          <a:xfrm>
            <a:off x="7657721" y="3135696"/>
            <a:ext cx="1944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Voglio andare</a:t>
            </a:r>
          </a:p>
        </p:txBody>
      </p:sp>
      <p:cxnSp>
        <p:nvCxnSpPr>
          <p:cNvPr id="10" name="Connettore curvo 9">
            <a:extLst>
              <a:ext uri="{FF2B5EF4-FFF2-40B4-BE49-F238E27FC236}">
                <a16:creationId xmlns:a16="http://schemas.microsoft.com/office/drawing/2014/main" id="{12A64606-DAA1-AA5D-4D42-19BE65AE432F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8029670" y="2715512"/>
            <a:ext cx="600544" cy="420184"/>
          </a:xfrm>
          <a:prstGeom prst="curved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B927EA1-A38B-F5D1-5B1D-03EF38ECEFC5}"/>
              </a:ext>
            </a:extLst>
          </p:cNvPr>
          <p:cNvSpPr txBox="1"/>
          <p:nvPr/>
        </p:nvSpPr>
        <p:spPr>
          <a:xfrm>
            <a:off x="715223" y="616078"/>
            <a:ext cx="1457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800" b="1" dirty="0"/>
              <a:t>가다</a:t>
            </a:r>
            <a:endParaRPr lang="it-IT" sz="4800" b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47E2194-FC4B-6710-F4D2-960668D21EC3}"/>
              </a:ext>
            </a:extLst>
          </p:cNvPr>
          <p:cNvSpPr txBox="1"/>
          <p:nvPr/>
        </p:nvSpPr>
        <p:spPr>
          <a:xfrm>
            <a:off x="1000406" y="1244093"/>
            <a:ext cx="887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/>
              <a:t>kada</a:t>
            </a:r>
            <a:endParaRPr lang="it-IT" b="1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7294267-84A5-4F37-E366-0AFBD7003046}"/>
              </a:ext>
            </a:extLst>
          </p:cNvPr>
          <p:cNvSpPr txBox="1"/>
          <p:nvPr/>
        </p:nvSpPr>
        <p:spPr>
          <a:xfrm>
            <a:off x="851781" y="303548"/>
            <a:ext cx="1213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[andare]</a:t>
            </a:r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EB425DD7-B4D1-7F2E-C794-C31B05F445EF}"/>
              </a:ext>
            </a:extLst>
          </p:cNvPr>
          <p:cNvCxnSpPr/>
          <p:nvPr/>
        </p:nvCxnSpPr>
        <p:spPr>
          <a:xfrm>
            <a:off x="2270157" y="1031576"/>
            <a:ext cx="14123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D8635EB-62AD-6A08-0E74-62CEB12294BE}"/>
              </a:ext>
            </a:extLst>
          </p:cNvPr>
          <p:cNvSpPr txBox="1"/>
          <p:nvPr/>
        </p:nvSpPr>
        <p:spPr>
          <a:xfrm>
            <a:off x="3775295" y="550021"/>
            <a:ext cx="1457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800" b="1" dirty="0"/>
              <a:t>가</a:t>
            </a:r>
            <a:endParaRPr lang="it-IT" sz="4800" b="1" dirty="0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B5ED4E6-4133-B3D8-B990-54367FC3C7B4}"/>
              </a:ext>
            </a:extLst>
          </p:cNvPr>
          <p:cNvSpPr txBox="1"/>
          <p:nvPr/>
        </p:nvSpPr>
        <p:spPr>
          <a:xfrm>
            <a:off x="737101" y="4975423"/>
            <a:ext cx="3829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800" b="1" dirty="0"/>
              <a:t>하</a:t>
            </a:r>
            <a:r>
              <a:rPr lang="ko-KR" altLang="it-IT" sz="4800" b="1" dirty="0">
                <a:solidFill>
                  <a:schemeClr val="accent6">
                    <a:lumMod val="50000"/>
                  </a:schemeClr>
                </a:solidFill>
              </a:rPr>
              <a:t>고 싶다</a:t>
            </a:r>
            <a:endParaRPr lang="it-IT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74392BD-8DFF-9BF9-6105-A8FE1B84221E}"/>
              </a:ext>
            </a:extLst>
          </p:cNvPr>
          <p:cNvSpPr txBox="1"/>
          <p:nvPr/>
        </p:nvSpPr>
        <p:spPr>
          <a:xfrm>
            <a:off x="1180722" y="5624496"/>
            <a:ext cx="2073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hag</a:t>
            </a:r>
            <a:r>
              <a:rPr lang="it-IT" b="1" dirty="0" err="1">
                <a:solidFill>
                  <a:schemeClr val="accent6">
                    <a:lumMod val="50000"/>
                  </a:schemeClr>
                </a:solidFill>
              </a:rPr>
              <a:t>o</a:t>
            </a:r>
            <a:r>
              <a:rPr lang="it-IT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b="1" dirty="0" err="1">
                <a:solidFill>
                  <a:schemeClr val="accent6">
                    <a:lumMod val="50000"/>
                  </a:schemeClr>
                </a:solidFill>
              </a:rPr>
              <a:t>shipda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4757EEA9-B353-314D-BC5F-D522EA25A099}"/>
              </a:ext>
            </a:extLst>
          </p:cNvPr>
          <p:cNvCxnSpPr/>
          <p:nvPr/>
        </p:nvCxnSpPr>
        <p:spPr>
          <a:xfrm>
            <a:off x="3643264" y="5390921"/>
            <a:ext cx="14123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968690E-D199-72D4-C53F-EFDF5C08BD58}"/>
              </a:ext>
            </a:extLst>
          </p:cNvPr>
          <p:cNvSpPr txBox="1"/>
          <p:nvPr/>
        </p:nvSpPr>
        <p:spPr>
          <a:xfrm>
            <a:off x="5212530" y="4975422"/>
            <a:ext cx="3829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800" b="1" dirty="0"/>
              <a:t>하</a:t>
            </a:r>
            <a:r>
              <a:rPr lang="ko-KR" altLang="it-IT" sz="4800" b="1" dirty="0">
                <a:solidFill>
                  <a:schemeClr val="accent6">
                    <a:lumMod val="50000"/>
                  </a:schemeClr>
                </a:solidFill>
              </a:rPr>
              <a:t>고 싶어요</a:t>
            </a:r>
            <a:endParaRPr lang="it-IT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636F60D-F573-AA20-B8AA-2C59B672EA0A}"/>
              </a:ext>
            </a:extLst>
          </p:cNvPr>
          <p:cNvSpPr txBox="1"/>
          <p:nvPr/>
        </p:nvSpPr>
        <p:spPr>
          <a:xfrm>
            <a:off x="6090717" y="5699781"/>
            <a:ext cx="2073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hag</a:t>
            </a:r>
            <a:r>
              <a:rPr lang="it-IT" b="1" dirty="0" err="1">
                <a:solidFill>
                  <a:schemeClr val="accent6">
                    <a:lumMod val="50000"/>
                  </a:schemeClr>
                </a:solidFill>
              </a:rPr>
              <a:t>o</a:t>
            </a:r>
            <a:r>
              <a:rPr lang="it-IT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b="1" dirty="0" err="1">
                <a:solidFill>
                  <a:schemeClr val="accent6">
                    <a:lumMod val="50000"/>
                  </a:schemeClr>
                </a:solidFill>
              </a:rPr>
              <a:t>ship-eo-yo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4" name="Connettore curvo 23">
            <a:extLst>
              <a:ext uri="{FF2B5EF4-FFF2-40B4-BE49-F238E27FC236}">
                <a16:creationId xmlns:a16="http://schemas.microsoft.com/office/drawing/2014/main" id="{CBCA5EF4-99CB-FBD5-23DE-C484D3640049}"/>
              </a:ext>
            </a:extLst>
          </p:cNvPr>
          <p:cNvCxnSpPr>
            <a:cxnSpLocks/>
          </p:cNvCxnSpPr>
          <p:nvPr/>
        </p:nvCxnSpPr>
        <p:spPr>
          <a:xfrm rot="5400000">
            <a:off x="1755914" y="6245889"/>
            <a:ext cx="370600" cy="199179"/>
          </a:xfrm>
          <a:prstGeom prst="curved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47790D00-810F-0ACF-5A81-09DCFF530D65}"/>
              </a:ext>
            </a:extLst>
          </p:cNvPr>
          <p:cNvSpPr txBox="1"/>
          <p:nvPr/>
        </p:nvSpPr>
        <p:spPr>
          <a:xfrm>
            <a:off x="1000406" y="6489296"/>
            <a:ext cx="1944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Volere fare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6F935949-BA64-AC81-D424-14623BE9AE20}"/>
              </a:ext>
            </a:extLst>
          </p:cNvPr>
          <p:cNvSpPr txBox="1"/>
          <p:nvPr/>
        </p:nvSpPr>
        <p:spPr>
          <a:xfrm>
            <a:off x="7191466" y="6489296"/>
            <a:ext cx="1944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Voglio fare</a:t>
            </a:r>
          </a:p>
        </p:txBody>
      </p:sp>
      <p:cxnSp>
        <p:nvCxnSpPr>
          <p:cNvPr id="27" name="Connettore curvo 26">
            <a:extLst>
              <a:ext uri="{FF2B5EF4-FFF2-40B4-BE49-F238E27FC236}">
                <a16:creationId xmlns:a16="http://schemas.microsoft.com/office/drawing/2014/main" id="{C136A904-F125-3EBE-204A-FFA2D723EF3D}"/>
              </a:ext>
            </a:extLst>
          </p:cNvPr>
          <p:cNvCxnSpPr>
            <a:cxnSpLocks/>
          </p:cNvCxnSpPr>
          <p:nvPr/>
        </p:nvCxnSpPr>
        <p:spPr>
          <a:xfrm rot="16200000" flipH="1">
            <a:off x="7495545" y="6136983"/>
            <a:ext cx="461665" cy="325924"/>
          </a:xfrm>
          <a:prstGeom prst="curved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86890630-4CE9-78F1-38C0-E5F3B983C8F3}"/>
              </a:ext>
            </a:extLst>
          </p:cNvPr>
          <p:cNvSpPr txBox="1"/>
          <p:nvPr/>
        </p:nvSpPr>
        <p:spPr>
          <a:xfrm>
            <a:off x="800475" y="3861040"/>
            <a:ext cx="1457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800" b="1"/>
              <a:t>하다</a:t>
            </a:r>
            <a:endParaRPr lang="it-IT" sz="4800" b="1" dirty="0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9DCD2948-03DA-961C-C7CB-357653336522}"/>
              </a:ext>
            </a:extLst>
          </p:cNvPr>
          <p:cNvSpPr txBox="1"/>
          <p:nvPr/>
        </p:nvSpPr>
        <p:spPr>
          <a:xfrm>
            <a:off x="1085658" y="4489055"/>
            <a:ext cx="887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/>
              <a:t>hada</a:t>
            </a:r>
            <a:endParaRPr lang="it-IT" b="1" dirty="0"/>
          </a:p>
        </p:txBody>
      </p: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D1A992F4-B1F5-4B6D-88B7-FD4AA679ACF3}"/>
              </a:ext>
            </a:extLst>
          </p:cNvPr>
          <p:cNvCxnSpPr/>
          <p:nvPr/>
        </p:nvCxnSpPr>
        <p:spPr>
          <a:xfrm>
            <a:off x="2355409" y="4276538"/>
            <a:ext cx="14123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21E3ADD1-DA28-1CFD-F4E5-015673B4507F}"/>
              </a:ext>
            </a:extLst>
          </p:cNvPr>
          <p:cNvSpPr txBox="1"/>
          <p:nvPr/>
        </p:nvSpPr>
        <p:spPr>
          <a:xfrm>
            <a:off x="3947310" y="3881044"/>
            <a:ext cx="1457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800" b="1" dirty="0"/>
              <a:t>하</a:t>
            </a:r>
            <a:endParaRPr lang="it-IT" sz="4800" b="1" dirty="0"/>
          </a:p>
        </p:txBody>
      </p:sp>
    </p:spTree>
    <p:extLst>
      <p:ext uri="{BB962C8B-B14F-4D97-AF65-F5344CB8AC3E}">
        <p14:creationId xmlns:p14="http://schemas.microsoft.com/office/powerpoint/2010/main" val="529452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egnaposto piè di pagina 80">
            <a:extLst>
              <a:ext uri="{FF2B5EF4-FFF2-40B4-BE49-F238E27FC236}">
                <a16:creationId xmlns:a16="http://schemas.microsoft.com/office/drawing/2014/main" id="{E94F1D24-E4A1-4B59-B57E-A28453963B8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it-IT"/>
              <a:t>Presentazione</a:t>
            </a:r>
          </a:p>
        </p:txBody>
      </p:sp>
      <p:sp>
        <p:nvSpPr>
          <p:cNvPr id="82" name="Segnaposto numero diapositiva 81">
            <a:extLst>
              <a:ext uri="{FF2B5EF4-FFF2-40B4-BE49-F238E27FC236}">
                <a16:creationId xmlns:a16="http://schemas.microsoft.com/office/drawing/2014/main" id="{CE36A058-BEC2-4BC5-A467-F2EB2A36505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it-IT" smtClean="0"/>
              <a:pPr rtl="0"/>
              <a:t>7</a:t>
            </a:fld>
            <a:endParaRPr lang="it-IT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E65460EF-DC19-6F2D-4511-6B80B86964BE}"/>
              </a:ext>
            </a:extLst>
          </p:cNvPr>
          <p:cNvSpPr txBox="1"/>
          <p:nvPr/>
        </p:nvSpPr>
        <p:spPr>
          <a:xfrm>
            <a:off x="4952246" y="-72428"/>
            <a:ext cx="2073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PASSATO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BA761C13-6DD0-FEE1-352D-D6C6347ADD54}"/>
              </a:ext>
            </a:extLst>
          </p:cNvPr>
          <p:cNvSpPr txBox="1"/>
          <p:nvPr/>
        </p:nvSpPr>
        <p:spPr>
          <a:xfrm>
            <a:off x="878186" y="887240"/>
            <a:ext cx="6925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Per formare il passato in Coreano è molto semplice, infatti noto il presente è solo un passaggio in più: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0D42E459-09EC-C60F-1324-14D304DCEF79}"/>
              </a:ext>
            </a:extLst>
          </p:cNvPr>
          <p:cNvSpPr txBox="1"/>
          <p:nvPr/>
        </p:nvSpPr>
        <p:spPr>
          <a:xfrm>
            <a:off x="813303" y="1754863"/>
            <a:ext cx="692590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it-IT" dirty="0"/>
              <a:t>Coniugo il verbo al presente (</a:t>
            </a:r>
            <a:r>
              <a:rPr lang="it-IT" b="1" u="sng" dirty="0"/>
              <a:t>senza lo </a:t>
            </a:r>
            <a:r>
              <a:rPr lang="ko-KR" altLang="it-IT" b="1" u="sng" dirty="0"/>
              <a:t>요 </a:t>
            </a:r>
            <a:r>
              <a:rPr lang="it-IT" altLang="ko-KR" b="1" u="sng" dirty="0"/>
              <a:t>finale</a:t>
            </a:r>
            <a:r>
              <a:rPr lang="it-IT" altLang="ko-KR" dirty="0"/>
              <a:t>)</a:t>
            </a:r>
            <a:r>
              <a:rPr lang="it-IT" dirty="0"/>
              <a:t>;</a:t>
            </a:r>
          </a:p>
          <a:p>
            <a:pPr marL="342900" indent="-342900">
              <a:buAutoNum type="arabicPeriod"/>
            </a:pPr>
            <a:r>
              <a:rPr lang="it-IT" dirty="0"/>
              <a:t>Aggiungo –</a:t>
            </a:r>
            <a:r>
              <a:rPr lang="ko-KR" altLang="it-IT" sz="4000" b="1" dirty="0" err="1"/>
              <a:t>ㅆ어요</a:t>
            </a:r>
            <a:endParaRPr lang="it-IT" sz="4000" b="1" dirty="0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FBA5F53D-CB46-238C-157F-A06A96FB9B89}"/>
              </a:ext>
            </a:extLst>
          </p:cNvPr>
          <p:cNvSpPr txBox="1"/>
          <p:nvPr/>
        </p:nvSpPr>
        <p:spPr>
          <a:xfrm>
            <a:off x="813302" y="2835481"/>
            <a:ext cx="6925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Ad esempio: </a:t>
            </a:r>
            <a:r>
              <a:rPr lang="ko-KR" altLang="it-IT" sz="3200" b="1" dirty="0"/>
              <a:t>먹다</a:t>
            </a:r>
            <a:endParaRPr lang="it-IT" sz="3200" b="1" dirty="0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1A7A0E6E-D193-DF9C-2583-98A360DD9D08}"/>
              </a:ext>
            </a:extLst>
          </p:cNvPr>
          <p:cNvSpPr txBox="1"/>
          <p:nvPr/>
        </p:nvSpPr>
        <p:spPr>
          <a:xfrm>
            <a:off x="813302" y="3449144"/>
            <a:ext cx="2391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Al presente è </a:t>
            </a:r>
            <a:r>
              <a:rPr lang="ko-KR" altLang="it-IT" sz="2800" b="1" dirty="0"/>
              <a:t>먹어</a:t>
            </a:r>
            <a:endParaRPr lang="it-IT" sz="2800" b="1" dirty="0"/>
          </a:p>
        </p:txBody>
      </p:sp>
      <p:cxnSp>
        <p:nvCxnSpPr>
          <p:cNvPr id="35" name="Connettore 2 34">
            <a:extLst>
              <a:ext uri="{FF2B5EF4-FFF2-40B4-BE49-F238E27FC236}">
                <a16:creationId xmlns:a16="http://schemas.microsoft.com/office/drawing/2014/main" id="{05329D55-AC6C-B9ED-3D7B-C79130E458CC}"/>
              </a:ext>
            </a:extLst>
          </p:cNvPr>
          <p:cNvCxnSpPr/>
          <p:nvPr/>
        </p:nvCxnSpPr>
        <p:spPr>
          <a:xfrm>
            <a:off x="3204927" y="3710754"/>
            <a:ext cx="15028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14C52B43-484D-523A-C862-F42DEA4F6A79}"/>
              </a:ext>
            </a:extLst>
          </p:cNvPr>
          <p:cNvSpPr txBox="1"/>
          <p:nvPr/>
        </p:nvSpPr>
        <p:spPr>
          <a:xfrm>
            <a:off x="4900186" y="3420256"/>
            <a:ext cx="4216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Al passato diventa </a:t>
            </a:r>
            <a:r>
              <a:rPr lang="ko-KR" altLang="it-IT" sz="2800" b="1" dirty="0"/>
              <a:t>먹어 </a:t>
            </a:r>
            <a:r>
              <a:rPr lang="it-IT" altLang="ko-KR" sz="2800" b="1" dirty="0"/>
              <a:t>+ </a:t>
            </a:r>
            <a:r>
              <a:rPr lang="ko-KR" altLang="it-IT" sz="2800" b="1" dirty="0" err="1"/>
              <a:t>ㅆ어요</a:t>
            </a:r>
            <a:endParaRPr lang="it-IT" sz="2800" b="1" dirty="0"/>
          </a:p>
        </p:txBody>
      </p: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092E23DC-D186-F225-AB89-ED2450013C1B}"/>
              </a:ext>
            </a:extLst>
          </p:cNvPr>
          <p:cNvCxnSpPr>
            <a:cxnSpLocks/>
          </p:cNvCxnSpPr>
          <p:nvPr/>
        </p:nvCxnSpPr>
        <p:spPr>
          <a:xfrm flipH="1">
            <a:off x="7025489" y="4234346"/>
            <a:ext cx="778598" cy="401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E05F91DD-6A35-6976-3982-995D08CD451A}"/>
              </a:ext>
            </a:extLst>
          </p:cNvPr>
          <p:cNvSpPr txBox="1"/>
          <p:nvPr/>
        </p:nvSpPr>
        <p:spPr>
          <a:xfrm>
            <a:off x="3756433" y="4348167"/>
            <a:ext cx="23916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400" b="1" dirty="0"/>
              <a:t>먹었어요</a:t>
            </a:r>
            <a:endParaRPr lang="it-IT" sz="4400" b="1" dirty="0"/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6CF0F789-EE82-CA77-79D5-5F008C49F120}"/>
              </a:ext>
            </a:extLst>
          </p:cNvPr>
          <p:cNvSpPr txBox="1"/>
          <p:nvPr/>
        </p:nvSpPr>
        <p:spPr>
          <a:xfrm>
            <a:off x="4065764" y="4916173"/>
            <a:ext cx="206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Meog-eoss-eo-yo</a:t>
            </a:r>
            <a:endParaRPr lang="it-IT" dirty="0"/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ADE56D20-B691-5F6C-51D7-7DB89A164C51}"/>
              </a:ext>
            </a:extLst>
          </p:cNvPr>
          <p:cNvSpPr txBox="1"/>
          <p:nvPr/>
        </p:nvSpPr>
        <p:spPr>
          <a:xfrm>
            <a:off x="2461034" y="5370174"/>
            <a:ext cx="6925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L’importante dunque è saper coniugare bene il verbo al presente</a:t>
            </a:r>
            <a:r>
              <a:rPr lang="it-IT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BBF7A-8390-23A3-4D09-D0B43D9E6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egnaposto piè di pagina 80">
            <a:extLst>
              <a:ext uri="{FF2B5EF4-FFF2-40B4-BE49-F238E27FC236}">
                <a16:creationId xmlns:a16="http://schemas.microsoft.com/office/drawing/2014/main" id="{C1EC68B2-B063-B0BF-E578-ABFC0695C81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it-IT"/>
              <a:t>Presentazione</a:t>
            </a:r>
          </a:p>
        </p:txBody>
      </p:sp>
      <p:sp>
        <p:nvSpPr>
          <p:cNvPr id="82" name="Segnaposto numero diapositiva 81">
            <a:extLst>
              <a:ext uri="{FF2B5EF4-FFF2-40B4-BE49-F238E27FC236}">
                <a16:creationId xmlns:a16="http://schemas.microsoft.com/office/drawing/2014/main" id="{BEA55A3A-BC72-4B4C-5717-302DA638E7B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it-IT" smtClean="0"/>
              <a:pPr rtl="0"/>
              <a:t>8</a:t>
            </a:fld>
            <a:endParaRPr lang="it-IT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060C334-8A4B-595F-3AE9-B252DB385073}"/>
              </a:ext>
            </a:extLst>
          </p:cNvPr>
          <p:cNvSpPr txBox="1"/>
          <p:nvPr/>
        </p:nvSpPr>
        <p:spPr>
          <a:xfrm>
            <a:off x="4952246" y="-72428"/>
            <a:ext cx="2073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PASSATO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536A0395-E24E-8ED2-4DAC-A6CB8F9C0559}"/>
              </a:ext>
            </a:extLst>
          </p:cNvPr>
          <p:cNvSpPr txBox="1"/>
          <p:nvPr/>
        </p:nvSpPr>
        <p:spPr>
          <a:xfrm>
            <a:off x="1958188" y="450792"/>
            <a:ext cx="2391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Al presente è </a:t>
            </a:r>
            <a:r>
              <a:rPr lang="ko-KR" altLang="it-IT" sz="3600" b="1" dirty="0"/>
              <a:t>가</a:t>
            </a:r>
            <a:endParaRPr lang="it-IT" sz="3600" b="1" dirty="0"/>
          </a:p>
        </p:txBody>
      </p:sp>
      <p:cxnSp>
        <p:nvCxnSpPr>
          <p:cNvPr id="35" name="Connettore 2 34">
            <a:extLst>
              <a:ext uri="{FF2B5EF4-FFF2-40B4-BE49-F238E27FC236}">
                <a16:creationId xmlns:a16="http://schemas.microsoft.com/office/drawing/2014/main" id="{94800B69-B8B5-0684-AE43-F31ECA186FDA}"/>
              </a:ext>
            </a:extLst>
          </p:cNvPr>
          <p:cNvCxnSpPr/>
          <p:nvPr/>
        </p:nvCxnSpPr>
        <p:spPr>
          <a:xfrm>
            <a:off x="4349814" y="864401"/>
            <a:ext cx="15028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2CFF264C-9F2A-12D4-324A-0EB4ED8D33DF}"/>
              </a:ext>
            </a:extLst>
          </p:cNvPr>
          <p:cNvSpPr txBox="1"/>
          <p:nvPr/>
        </p:nvSpPr>
        <p:spPr>
          <a:xfrm>
            <a:off x="6045073" y="573903"/>
            <a:ext cx="4216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Al passato diventa </a:t>
            </a:r>
            <a:r>
              <a:rPr lang="ko-KR" altLang="it-IT" sz="2800" b="1" dirty="0"/>
              <a:t>가 </a:t>
            </a:r>
            <a:r>
              <a:rPr lang="it-IT" altLang="ko-KR" sz="2800" b="1" dirty="0"/>
              <a:t>+ </a:t>
            </a:r>
            <a:r>
              <a:rPr lang="ko-KR" altLang="it-IT" sz="2800" b="1" dirty="0" err="1"/>
              <a:t>ㅆ어요</a:t>
            </a:r>
            <a:endParaRPr lang="it-IT" sz="2800" b="1" dirty="0"/>
          </a:p>
        </p:txBody>
      </p: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6FEFC0EE-E341-3EB3-DB4C-1984A350003F}"/>
              </a:ext>
            </a:extLst>
          </p:cNvPr>
          <p:cNvCxnSpPr>
            <a:cxnSpLocks/>
          </p:cNvCxnSpPr>
          <p:nvPr/>
        </p:nvCxnSpPr>
        <p:spPr>
          <a:xfrm flipH="1">
            <a:off x="7478162" y="1387993"/>
            <a:ext cx="1470812" cy="377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4851C9EA-85B7-A269-8D62-B1EB0C6F1C04}"/>
              </a:ext>
            </a:extLst>
          </p:cNvPr>
          <p:cNvSpPr txBox="1"/>
          <p:nvPr/>
        </p:nvSpPr>
        <p:spPr>
          <a:xfrm>
            <a:off x="4901320" y="1501814"/>
            <a:ext cx="23916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400" b="1" dirty="0"/>
              <a:t>갔어요</a:t>
            </a:r>
            <a:endParaRPr lang="it-IT" sz="4400" b="1" dirty="0"/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7F2B72BE-8C09-4E95-BE30-89299CE6F321}"/>
              </a:ext>
            </a:extLst>
          </p:cNvPr>
          <p:cNvSpPr txBox="1"/>
          <p:nvPr/>
        </p:nvSpPr>
        <p:spPr>
          <a:xfrm>
            <a:off x="5012978" y="2086589"/>
            <a:ext cx="206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ka-</a:t>
            </a:r>
            <a:r>
              <a:rPr lang="it-IT" dirty="0" err="1"/>
              <a:t>sseo</a:t>
            </a:r>
            <a:r>
              <a:rPr lang="it-IT" dirty="0"/>
              <a:t>-</a:t>
            </a:r>
            <a:r>
              <a:rPr lang="it-IT" dirty="0" err="1"/>
              <a:t>yo</a:t>
            </a:r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788AE7C-8F41-7BF0-DA56-BD349FF8B1FC}"/>
              </a:ext>
            </a:extLst>
          </p:cNvPr>
          <p:cNvSpPr txBox="1"/>
          <p:nvPr/>
        </p:nvSpPr>
        <p:spPr>
          <a:xfrm>
            <a:off x="262929" y="510458"/>
            <a:ext cx="1310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000" b="1" dirty="0"/>
              <a:t>가다</a:t>
            </a:r>
            <a:endParaRPr lang="it-IT" sz="4000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13E4EEE-53D5-1004-1782-F724FF1426F3}"/>
              </a:ext>
            </a:extLst>
          </p:cNvPr>
          <p:cNvSpPr txBox="1"/>
          <p:nvPr/>
        </p:nvSpPr>
        <p:spPr>
          <a:xfrm>
            <a:off x="1958188" y="2469617"/>
            <a:ext cx="2391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Al presente è </a:t>
            </a:r>
            <a:r>
              <a:rPr lang="ko-KR" altLang="it-IT" sz="3600" b="1" dirty="0"/>
              <a:t>써</a:t>
            </a:r>
            <a:endParaRPr lang="it-IT" sz="3600" b="1" dirty="0"/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56888DD9-2668-F4B2-5ABE-7E22F25A909A}"/>
              </a:ext>
            </a:extLst>
          </p:cNvPr>
          <p:cNvCxnSpPr/>
          <p:nvPr/>
        </p:nvCxnSpPr>
        <p:spPr>
          <a:xfrm>
            <a:off x="4349814" y="2883226"/>
            <a:ext cx="15028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961536F-C67B-6D66-6EE9-8AC60B81FA6F}"/>
              </a:ext>
            </a:extLst>
          </p:cNvPr>
          <p:cNvSpPr txBox="1"/>
          <p:nvPr/>
        </p:nvSpPr>
        <p:spPr>
          <a:xfrm>
            <a:off x="6045073" y="2592728"/>
            <a:ext cx="4216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Al passato diventa </a:t>
            </a:r>
            <a:r>
              <a:rPr lang="ko-KR" altLang="it-IT" sz="2800" b="1" dirty="0"/>
              <a:t>써 </a:t>
            </a:r>
            <a:r>
              <a:rPr lang="it-IT" altLang="ko-KR" sz="2800" b="1" dirty="0"/>
              <a:t>+ </a:t>
            </a:r>
            <a:r>
              <a:rPr lang="ko-KR" altLang="it-IT" sz="2800" b="1" dirty="0" err="1"/>
              <a:t>ㅆ어요</a:t>
            </a:r>
            <a:endParaRPr lang="it-IT" sz="2800" b="1" dirty="0"/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37DF0099-1781-EB7E-8E56-5B8ED29DD161}"/>
              </a:ext>
            </a:extLst>
          </p:cNvPr>
          <p:cNvCxnSpPr>
            <a:cxnSpLocks/>
          </p:cNvCxnSpPr>
          <p:nvPr/>
        </p:nvCxnSpPr>
        <p:spPr>
          <a:xfrm flipH="1">
            <a:off x="7478162" y="3406818"/>
            <a:ext cx="1470812" cy="377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F73BA5F-D607-AD73-4500-9E7F0426000C}"/>
              </a:ext>
            </a:extLst>
          </p:cNvPr>
          <p:cNvSpPr txBox="1"/>
          <p:nvPr/>
        </p:nvSpPr>
        <p:spPr>
          <a:xfrm>
            <a:off x="4901320" y="3520639"/>
            <a:ext cx="23916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400" b="1" dirty="0" err="1"/>
              <a:t>썼어요</a:t>
            </a:r>
            <a:endParaRPr lang="it-IT" sz="4400" b="1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295CADA-0FC9-8135-C5D0-1A87C66A949E}"/>
              </a:ext>
            </a:extLst>
          </p:cNvPr>
          <p:cNvSpPr txBox="1"/>
          <p:nvPr/>
        </p:nvSpPr>
        <p:spPr>
          <a:xfrm>
            <a:off x="5012978" y="4105414"/>
            <a:ext cx="206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sseo-sseo-yo</a:t>
            </a: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1A3DFB2-F7C9-C648-CCB5-86E727638763}"/>
              </a:ext>
            </a:extLst>
          </p:cNvPr>
          <p:cNvSpPr txBox="1"/>
          <p:nvPr/>
        </p:nvSpPr>
        <p:spPr>
          <a:xfrm>
            <a:off x="262929" y="2529283"/>
            <a:ext cx="1310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000" b="1" dirty="0"/>
              <a:t>쓰다</a:t>
            </a:r>
            <a:endParaRPr lang="it-IT" sz="4000" b="1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C7FB2C8-26AB-E617-B351-91D21EA376D8}"/>
              </a:ext>
            </a:extLst>
          </p:cNvPr>
          <p:cNvSpPr txBox="1"/>
          <p:nvPr/>
        </p:nvSpPr>
        <p:spPr>
          <a:xfrm>
            <a:off x="2173967" y="4458185"/>
            <a:ext cx="2391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Al presente è </a:t>
            </a:r>
            <a:r>
              <a:rPr lang="ko-KR" altLang="it-IT" sz="3600" b="1" dirty="0"/>
              <a:t>해</a:t>
            </a:r>
            <a:endParaRPr lang="it-IT" sz="3600" b="1" dirty="0"/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B1A01C29-41B1-AD2E-ACA3-B6A5CF1D4432}"/>
              </a:ext>
            </a:extLst>
          </p:cNvPr>
          <p:cNvCxnSpPr/>
          <p:nvPr/>
        </p:nvCxnSpPr>
        <p:spPr>
          <a:xfrm>
            <a:off x="4565593" y="4871794"/>
            <a:ext cx="15028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01DC256-83EA-6304-D1EE-003A7FA6ADD6}"/>
              </a:ext>
            </a:extLst>
          </p:cNvPr>
          <p:cNvSpPr txBox="1"/>
          <p:nvPr/>
        </p:nvSpPr>
        <p:spPr>
          <a:xfrm>
            <a:off x="6260852" y="4581296"/>
            <a:ext cx="4216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Al passato diventa </a:t>
            </a:r>
            <a:r>
              <a:rPr lang="ko-KR" altLang="it-IT" sz="2800" b="1" dirty="0"/>
              <a:t>해 </a:t>
            </a:r>
            <a:r>
              <a:rPr lang="it-IT" altLang="ko-KR" sz="2800" b="1" dirty="0"/>
              <a:t>+ </a:t>
            </a:r>
            <a:r>
              <a:rPr lang="ko-KR" altLang="it-IT" sz="2800" b="1" dirty="0" err="1"/>
              <a:t>ㅆ어요</a:t>
            </a:r>
            <a:endParaRPr lang="it-IT" sz="2800" b="1" dirty="0"/>
          </a:p>
        </p:txBody>
      </p: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2C278C11-EC0E-E2F1-64A7-10B0D67595A5}"/>
              </a:ext>
            </a:extLst>
          </p:cNvPr>
          <p:cNvCxnSpPr>
            <a:cxnSpLocks/>
          </p:cNvCxnSpPr>
          <p:nvPr/>
        </p:nvCxnSpPr>
        <p:spPr>
          <a:xfrm flipH="1">
            <a:off x="7693941" y="5395386"/>
            <a:ext cx="1470812" cy="377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D1CD917-B59C-D8EC-F874-A0083B3CCB78}"/>
              </a:ext>
            </a:extLst>
          </p:cNvPr>
          <p:cNvSpPr txBox="1"/>
          <p:nvPr/>
        </p:nvSpPr>
        <p:spPr>
          <a:xfrm>
            <a:off x="5117099" y="5509207"/>
            <a:ext cx="23916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400" b="1" dirty="0"/>
              <a:t>했어요</a:t>
            </a:r>
            <a:endParaRPr lang="it-IT" sz="4400" b="1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46D12BC-1B53-C75B-4F4E-D778B5853FC6}"/>
              </a:ext>
            </a:extLst>
          </p:cNvPr>
          <p:cNvSpPr txBox="1"/>
          <p:nvPr/>
        </p:nvSpPr>
        <p:spPr>
          <a:xfrm>
            <a:off x="5228757" y="6093982"/>
            <a:ext cx="206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hae-sseo-yo</a:t>
            </a:r>
            <a:endParaRPr lang="it-IT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78C56C8-6943-CDDB-8D5A-D095BE9422A6}"/>
              </a:ext>
            </a:extLst>
          </p:cNvPr>
          <p:cNvSpPr txBox="1"/>
          <p:nvPr/>
        </p:nvSpPr>
        <p:spPr>
          <a:xfrm>
            <a:off x="478708" y="4517851"/>
            <a:ext cx="1310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it-IT" sz="4000" b="1" dirty="0"/>
              <a:t>하다</a:t>
            </a:r>
            <a:endParaRPr lang="it-IT" sz="4000" b="1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58FDA337-19B9-C3A6-DAAF-AE93BED6F6B4}"/>
              </a:ext>
            </a:extLst>
          </p:cNvPr>
          <p:cNvSpPr txBox="1"/>
          <p:nvPr/>
        </p:nvSpPr>
        <p:spPr>
          <a:xfrm>
            <a:off x="784075" y="4305469"/>
            <a:ext cx="699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FARE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59CABF94-9E9E-D4C9-B39C-F4EB9D8A2D6F}"/>
              </a:ext>
            </a:extLst>
          </p:cNvPr>
          <p:cNvSpPr txBox="1"/>
          <p:nvPr/>
        </p:nvSpPr>
        <p:spPr>
          <a:xfrm>
            <a:off x="367048" y="2300340"/>
            <a:ext cx="1116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SCRIVERE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9C8DA1A-99AA-6A89-7133-3F4C576EE179}"/>
              </a:ext>
            </a:extLst>
          </p:cNvPr>
          <p:cNvSpPr txBox="1"/>
          <p:nvPr/>
        </p:nvSpPr>
        <p:spPr>
          <a:xfrm>
            <a:off x="491064" y="250737"/>
            <a:ext cx="1116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ANDARE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3D72B09-971C-93F3-A4CE-D13D3629A1D1}"/>
              </a:ext>
            </a:extLst>
          </p:cNvPr>
          <p:cNvSpPr txBox="1"/>
          <p:nvPr/>
        </p:nvSpPr>
        <p:spPr>
          <a:xfrm>
            <a:off x="1339913" y="6093982"/>
            <a:ext cx="171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E così per tutti</a:t>
            </a:r>
          </a:p>
        </p:txBody>
      </p:sp>
    </p:spTree>
    <p:extLst>
      <p:ext uri="{BB962C8B-B14F-4D97-AF65-F5344CB8AC3E}">
        <p14:creationId xmlns:p14="http://schemas.microsoft.com/office/powerpoint/2010/main" val="2396703063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a">
  <a:themeElements>
    <a:clrScheme name="Custom 1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329037_TF56180624_Win32" id="{D3997735-0022-4ADB-B481-82DB79589012}" vid="{D160C44F-0E59-43D7-A4EF-160DF92B4A1B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2BC90D6-94CF-42F7-AAC4-9CF6824C54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CF2EF3-001F-4BE9-81B3-86ECBBF942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F97B18F-50BC-4F30-8373-93489E845F83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Presentazione di vendita semplice e minimalista</Template>
  <TotalTime>41</TotalTime>
  <Words>466</Words>
  <Application>Microsoft Office PowerPoint</Application>
  <PresentationFormat>Widescreen</PresentationFormat>
  <Paragraphs>131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Tenorite</vt:lpstr>
      <vt:lpstr>Monolinea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aleksandar kamburov</dc:creator>
  <cp:lastModifiedBy>aleksandar kamburov</cp:lastModifiedBy>
  <cp:revision>3</cp:revision>
  <dcterms:created xsi:type="dcterms:W3CDTF">2024-11-05T18:51:58Z</dcterms:created>
  <dcterms:modified xsi:type="dcterms:W3CDTF">2024-11-05T19:32:58Z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