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89" r:id="rId3"/>
    <p:sldId id="390" r:id="rId4"/>
    <p:sldId id="401" r:id="rId5"/>
    <p:sldId id="402" r:id="rId6"/>
    <p:sldId id="403" r:id="rId7"/>
    <p:sldId id="391" r:id="rId8"/>
    <p:sldId id="392" r:id="rId9"/>
    <p:sldId id="393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6412"/>
    <p:restoredTop sz="94640"/>
  </p:normalViewPr>
  <p:slideViewPr>
    <p:cSldViewPr snapToGrid="0">
      <p:cViewPr varScale="1">
        <p:scale>
          <a:sx n="54" d="100"/>
          <a:sy n="54" d="100"/>
        </p:scale>
        <p:origin x="240" y="1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5:17.2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1 23986,'-2'0'1749,"4"0"-1335,5 3-112,5 0-89,2 3-190,-1-2-23,1 1-112,-1-3-124,0 0 236,-1-2-11,1 0 11,-1 0-101,-1 0-291,-4 0-885,0 0-1648,-3 0-2677,0 0 5602,-1 2 0,-2-2 0,0 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6:34.3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54 29 26619,'-29'56'830,"5"-12"-729,25-34 44,5-4-55,3-4-1,7-1-21,0-1 21,1 0 113,-2-4 11,-4-2 12,-4-5-225,-4-4 0,-2-3 0,-1-2 0,0 0 0,-1 1 0,-2 6-69,-3 1-435,-1 7-336,-1 1-1233,1 3-1938,1 1-5065,2 3 9076,2 1 0,1 0 0,1 0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5:03.52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227 127 25566,'-50'32'672,"0"-1"1,4 1-1,9 2-235,15 27-56,9 5-111,6 0-270,5-5 0,14-9 0,7-12 0,17-11 0,9-15 0,7-7 0,6-14 0,2-16 0,-1-14 0,-8-18 0,-9-7 0,-14-3 0,-12-3 0,-9 2 0,-9 1 0,-13 4 0,-9 8 0,-13 10 0,-4 12 0,-5 16-1525,-6 14-2710,-6 26-5596,-5 20 9126,4 27 0,24-28 0,11-4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5:03.7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 1 23045,'-7'0'5020,"1"0"-4414,6 0-606,0 78 0,0-39 0,0 13 0,0 0 0,0-10-113,0-3-1646,0-7-3149,5-6 4908,4-8 0,-2-8 0,1-5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5:03.96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 1 20053,'-9'0'6331,"2"0"-5266,3 67-528,4-32-290,1 53-146,7-52-101,5-5 0,-2-5-426,-3-3-650,-1-3-616,-4-3-1053,-2 1-3843,-6 3 6588,-14 1 0,10-8 0,-8-3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5:04.2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0 171 28671,'8'-14'0,"33"-1"0,15 3 0,8 1 0,5 0-241,-5 0 0,5-1 0,-4 2 241,12-3 0,-2 2-529,1 1 0,0 1 529,-2 0 0,-1 1 0,-3 3 0,0 2 0,-3 0 0,-1 1 0,-2 1 0,-1 0 93,-3 1 1,-2 0-94,-3 0 0,-2 0 0,40 0 0,-15 4 0,-17 4 0,-17 6-1637,-12 6-8194,-14 6 8988,-8 8 0,-7-14 1,-3 0-1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6:34.65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8 18698,'2'-4'5154,"0"1"-4426,-2 3 516,0 0-673,0 47-156,3-28-79,1 35 45,2-44-78,1-3-147,3-4-32,2-1-24,2-2-66,4-6-34,3-3-78,1-8-639,4-2-303,-1 0-1994,1 1-4639,-1 3 7653,-3 2 0,-10 7 0,-2 2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6:35.09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95 32 18552,'-8'0'6230,"1"0"-5053,7 0 358,0 0-1043,-34 45-189,24-26-113,-24 34-145,32-41-11,2-4-23,1-3-11,5-2-157,3-3 90,5 0 0,4-4 67,-1-6-12,0-9 1,-2-4 11,-3-3-11,-2 1-34,-2 3 45,-2 4 11,0 5 1,-1 4 111,-1 4 34,1 3 12,0 2-169,2 0 0,0 0 0,2 6 0,7 8 0,-1 3 0,6 6 0,-4-4 0,1-1 0,1-2 0,0-5 0,-1-2-2376,1-1-1558,-8-3-5897,-1 2 9445,-13-1 1,1-2 0,-2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6:28.8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248 9 14339,'-5'-3'4885,"0"1"-9806,-35 0 5840,15 2 1174,-33-1-1444,17 7 166,14-2-602,-2 2-661,19-3 448,5-1 2563,3 2-3751,3 3-953,7 5 2141,5 3 0,-3-5 0,1-2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6:29.0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1 15202,'-1'3'-1255,"0"-1"0,1-2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6:29.2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6 18104,'0'-3'2218,"0"0"68,0 3-2286,0 59 1053,0-20-1053,0 50-717,0-35 123,0 0-616,0 0-3160,0-2 4370,0-3 0,0-21 0,0-7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6:29.8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83 24950,'29'-39'785,"2"7"-2512,2 25 1727,2 3 2242,0 3-2242,0 1-1972,-1 3-1805,-2 6-6054,-5 8 9793,-6 7 0,-10-8 0,-5-4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6:30.3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87 1 25308,'-48'76'975,"10"-7"-739,39-38-1,6-3-90,4-6-100,9-7-34,2-7-11,4-5-33,1-9-34,-1-4 33,-2-7 34,-3-4 34,-5 0-12,-3 2 34,-5 3 56,-3 5 1,-3 3-46,0 5-22,-2 2-12,1 1 46,0 4 111,-1 5-11,4 5-100,-1 2-46,4-1 34,2-2-55,3-2-12,6 0-213,4-2-213,7-1-179,4-3-224,-1-2-594,1-3-370,-5 0-795,-2-1-3262,-5-3 5850,-2-2 0,-10 2 0,-2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6:30.7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49 27706,'48'-27'90,"-8"6"-90,-25 23 22,-4 6-10,-6 6-12,-3 7-12,-7 5-66,-7 3 33,-12 10 45,3-11 23,-4 4 156,11-15 246,2-4-76,5-3-349,2-4 0,3-3 0,1 0 0,1-3 0,4 1 0,5-1 0,5 0 0,6 0 0,0 0 0,3-4 0,-1 0 0,1-2-1749,-1 1-2913,1 1-5169,-1 1 9244,0 0 0,-10 1 0,-2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6:30.90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 0 28671,'-2'42'0,"0"2"-35,0-5-1264,0 1-1335,1-4-1825,1-7-5200,7-8 9659,2-10 0,-1-6 0,0-5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5:50.844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317 7 24575,'-4'0'0,"0"0"0,-1 0 0,-3 0 0,0 0 0,-3 0 0,0 0 0,-1 0 0,3 0 0,1 0 0,0 0 0,3 0 0,-6 0 0,6 0 0,-3 0 0,3 0 0,1 0 0,-1 0 0,1 0 0,-3 0 0,2 0 0,-1 0 0,-2 0 0,3 0 0,-7 0 0,4 0 0,-5 0 0,1 0 0,4 0 0,-4 0 0,7 0 0,-3 0 0,4 0 0,-1 0 0,1 0 0,-1 0 0,-3 0 0,3 0 0,-3 0 0,4 0 0,-4 0 0,2 0 0,-1 0 0,2 0 0,3-1 0,0-1 0,2 0 0,0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6:31.2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 89 28502,'-9'4'169,"3"5"-169,4 11 0,1 2-4252,1 1 4252,0 0 860,6-1-860,4-3 0,6-4 0,3-5 0,0-5 0,0-2 3392,0-3-3392,-2-6 0,0-6 0,-1-9 0,-2-7 0,-5-3 0,-4-1 0,-4 1 0,-3 0 0,-5 5 0,-4 4 0,-4 8 0,-2 7 0,3 5 0,1 5-1413,4 9-2229,3 6-5938,3 7 9580,3-4 0,0-9 0,0-6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6:31.60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 19258,'1'-1'6028,"0"0"-3552,-1 1-2095,1 49-56,-1-24-122,1 35-203,-1-43 0,0-8 0,0-4 0,4-5 0,5-9 0,5-4 0,3-9 0,0 2 0,-2 3 0,-1 5 0,-3 7 0,0 3 0,-1 2 0,-1 1 0,-3 5 0,0 2 0,-2 4 0,-1 0 0,-1 2-214,1 0-2128,-1 1-2185,3 1-2834,2 0 7361,4-4 0,-5-4 0,0-4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6:31.8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99 145 24177,'28'-61'1221,"-6"10"-492,-22 37-113,-7 3-112,-2 6-78,-8 3-101,0 2-34,1 9 91,-1 4-382,2 9 0,0 5 0,2 1 0,2-1 0,4-2 0,4-3 0,2-4 0,4-2 0,8-4 0,6-1 0,9-4 0,6 0-1379,9-1-2554,13-1 0,13 0 3933,15-1 0,-36-2 0,-5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6:36.25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368 10 12938,'0'-5'5748,"0"1"-4515,0 4 784,0 0-1480,-9 0-43,0 1-259,-11 4-168,-4 5-11,-8 7 56,-7 5 23,-5 5 100,-15 12-146,16-10 68,-5 6 79,27-17-236,8-3-56,7 0 56,6 2-90,11 5 79,9 3 0,11 1 22,9-2-11,1-5 0,1-3 0,-4-5 11,-6-1 68,-7-4 111,-8-1 236,-7-2 459,-5-1-885,-4-1 0,-1 1 0,0-2 0,0 1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6:36.3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1 24166,'-2'1'-2085,"1"-1"1,1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6:37.4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27706,'68'48'0,"-20"-15"0,-35-22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6:37.50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6081,'0'0'0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6:45.681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1 24575,'7'0'0,"0"0"0,4 0 0,0 0 0,15 0 0,-1 0 0,17 0 0,-9 0 0,5 0 0,-14 3 0,-4 1 0,-5 3 0,0 1 0,-1-4 0,-3 2 0,3-2 0,-6 0 0,3 3 0,-4-7 0,-6 4 0,-2 2 0,-3-4 0,1 4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7:14.59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450 1 22104,'-69'46'3631,"4"3"-3372,19-2 21,-1 7 393,2 1-382,6-1-202,6-3 202,5-4-235,6-2 90,2-4 0,4-3-101,5-4-23,5-6 290,4-5-290,3-6-22,9-8 34,7-3-12,16-20 1,9-13-23,8-20-28,-15 6 0,-1-2-499,12-21 527,9-18 247,-33 35-247,-3 3-336,-11 19 336,-2 6 897,-6 17-897,-23 22-3392,0 2 3392,-20 23 0,12-2 0,3 2 0,6-1 0,4 0 0,1 0-6825,5-2 10217,3-4-5487,6-8 4873,9-13-2778,11-8 5021,17-25-14852,40-45 8745,-13 0 0,-1-2 0,-36 33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7:15.3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74 18989,'55'-41'0,"-11"8"0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6:11.512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1 24575,'3'0'0,"6"0"0,-1 0 0,7 0 0,-2 0 0,9 0 0,1 0 0,0 0 0,4 0 0,3 0 0,1 0 0,5 0 0,0 0 0,3 0 0,-1 0 0,6 0 0,-13 0 0,5 0 0,-14 3 0,0-2 0,-7 2 0,-5-3 0,0 0 0,-4 0 0,-3 0 0,-1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7:16.14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4 316 19807,'-2'2'5816,"1"0"-5816,55-3 324,-20-3-1836,45-5 3024,-37-3-672,-3-5-840,-4-1-996,-3-4 996,-5-2-651,-1 0 2612,-2-1-3597,-3 2 2981,-3 2-1345,-3 4 908,-5 6-337,-5 3-414,-3 4-124,-4 2 90,-8 2-78,-5 2-21,-10 6-48,-3 4-177,-18 21 426,10-5-225,-10 12 0,17-12 0,3-1 0,5-4 0,4-2 0,7-6 0,4-3 0,3-5-3240,20-3 5773,6-9-2533,22-10 0,4-13 707,5-8-707,-2-4 0,-3 1 0,-9 2 0,2-9 0,-18 16 0,-1-3 0,-18 19 0,-5 5 0,-9 6 0,-6 1 0,-12 9 0,-4 7 0,0 11 0,-9 24 0,13-9 0,-5 13 0,16-18-192,4-1 192,6-5 192,3-2-192,2-3 0,5-8 0,6-5 0,6-7 0,9-9-808,19-25 506,-12 1-3732,12-19 4034,-24 12 0,-8 17 0,-6 3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7:16.5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28671,'66'54'0,"4"-11"-5661,0-41 5661,0-5 1241,14-13-1241,-30 2 0,-8-3 0,-32 9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7:16.7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89 16692,'56'-49'0,"-11"10"0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7:17.24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59 127 27617,'5'0'851,"4"0"-683,12-3-133,2 0-35,-4-4 0,-3 2 0,-5-4 0,-2-2 0,-2-5 0,0-3 0,-3 2 0,-2 1 0,-2 7 0,-1 2 0,-7 5 0,-4 0 0,-9 2 0,0 0 0,-2 6 0,-7 6 0,9 3 0,-3 5 0,11-3 0,5 2 0,2 3 0,3 3 0,2 1 0,10 1 0,4-3 0,29-3 0,-5-10 0,-2-4 0,-18-7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7:17.67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172 1 28671,'-76'20'0,"13"0"0,45-2 0,8 1 0,6 0 0,8 1 0,9-1 0,8-2 0,9-4 0,1-6-685,-1-3-1690,7-8-2365,-11-5-5091,3-3 9459,-18-1 1,-5 7 0,-4 2-1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8:04.379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24575,'8'0'0,"13"0"0,-3 0 0,30 0 0,3 0 0,3 0 0,2 0 0,-17 0 0,-8 0 0,-3 0 0,1 0 0,-6 0 0,6 0 0,-9 0 0,9 0 0,-7 0 0,7 0 0,0 0 0,-7 5 0,15-4 0,5 11 0,10-4 0,24 1 0,-10 5 0,0-12 0,-6 12 0,-26-12 0,5 5 0,-19-3 0,-5-3 0,-2 4 0,-5-5 0,0 0 0,-1 0 0,0 0 0,-1 0 0,1 0 0,14 0 0,4 0 0,14 0 0,11 0 0,-17 0 0,6 0 0,-18 0 0,-6 0 0,-2 0 0,-6 0 0,-5 0 0,-12 0 0,-4 0 0,-1 0 0,6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9:22.75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24575,'10'0'0,"-2"0"0,4 0 0,-6 0 0,4 0 0,-1 0 0,2 0 0,2 0 0,1 0 0,-1 0 0,-2 0 0,2 0 0,-2 0 0,4 0 0,-1 0 0,1 0 0,0 0 0,0 0 0,-1 0 0,1 0 0,6 0 0,-5 0 0,4 0 0,-5 0 0,0 0 0,-1 0 0,-3 0 0,3 0 0,-8 0 0,4 0 0,-5 0 0,0 0 0,1 0 0,-1 0 0,0 0 0,-2 0 0,-1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9:55.21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71 24575,'23'0'0,"-3"0"0,15 0 0,-13 0 0,4 0 0,-9 0 0,9 0 0,-10 0 0,11 0 0,-11 0 0,10 0 0,-9 0 0,3 0 0,-5 0 0,-5 0 0,4 0 0,-7 0 0,2-2 0,-3 1 0,-1-1 0,0 2 0,5 0 0,-4 0 0,4 0 0,-5 0 0,1 0 0,-1 0 0,1 0 0,-1 0 0,0 0 0,0 0 0,1 0 0,-1 0 0,0 0 0,0 0 0,1 0 0,-1 0 0,5 0 0,0-3 0,5 2 0,6-7 0,1 3 0,6 0 0,0-3 0,-6 3 0,4-4 0,-10 5 0,5-4 0,-10 8 0,-2-4 0,-3 2 0,-1 1 0,0-1 0,0 2 0,-2 0 0,-1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0:19.0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248 41 24580,'-42'-13'773,"5"3"-594,19 15 1,-1 4 55,-3 7 45,-1 1 56,2 3-89,3-2-34,3 0-11,4 0-23,2 1-101,2 3 1,4 4 22,0 2-90,3 2-11,0-1 0,5-3 0,2-2-34,17 3 57,-2-9-1,12 1 12,-7-11-34,3-3 134,-1-4-100,3-1 122,-2-6 315,23-20-313,-23 4-158,14-16 0,-26 13 0,-3-5 0,1-1 0,-4-1 0,-3 0 0,-4 3 0,-3 1 0,-5 4 0,-5 2 0,-4 1 0,-5 5 0,1 3 0,3 4 0,0 2 0,3 3 0,1 2 0,1 1-1054,0 0-2487,1 0 3541,-8 8 0,9-5 0,-5 6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0:19.5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29 28222,'52'-5'449,"3"1"-449,4 0 0,4 2 0,3 1 0,-15 1 0,2 0 0,33 1-234,-27 0 0,1 1 234,34 3 0,2 1 0,-5 0 0,-10-1 0,-14-2 0,-13 1 0,-15-3 0,-15 1 0,-9-2-34,-8 0-3006,-2-5-3503,2-4 6543,2-6 0,-4 5 0,0 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6:17.591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1 24575,'9'0'0,"7"0"0,14 0 0,15 5 0,-5 0 0,11 7 0,-20-7 0,13 5 0,-14-8 0,1 3 0,-4-5 0,-11 0 0,5 0 0,-6 0 0,0 0 0,-4 0 0,-1 0 0,-5 0 0,1 0 0,0 0 0,-1 0 0,1 0 0,-1 0 0,1 0 0,-1 2 0,0-1 0,-2 1 0,-1-2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0:20.1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33 14 25275,'29'-7'1042,"2"0"-896,7 10-124,-6 3 0,-6 6 34,-12 5 0,-6 3 12,-5 2 10,-3 2 12,-9 3-34,-6-1-23,-11 2 192,-5 0 55,0-1-79,3-2 35,5-1-12,6-2 337,2 6-561,7-7 0,1 4 0,5-10 0,1-2 0,1 0 0,0-2 0,2 0 0,6-1 0,5-2 0,20-2 0,-6-3 0,13-2 0,-11-5 0,-1-2-1177,-4-1-2028,-5 3-2398,-5 2 5603,-3 2 0,-5 0 0,-3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0:20.3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1 27583,'-10'64'1008,"2"-7"-928,8-33-80,0 1 0,2 7-158,1-10-682,3 1-1357,-1-14-1545,-1-5-5200,-1-1 8942,-2-1 0,-1-1 0,0 1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0:20.6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82 27762,'20'2'909,"7"0"-909,18 1 0,9-1 0,8-2 0,5-2 0,-2-4 0,-3-2 0,-7-4 0,-9 0 0,-7 1 0,-6 1 0,-6 1 0,-3 1 0,-3 3-304,0 1-2486,2 2-1916,3 1-5125,3 1 9364,3 3 0,-14-2 1,-3 2-1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0:21.1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341 4 22148,'1'-3'5446,"-11"64"-4908,-1-11 1,-1 6-539,-3 13 0,-1 3-757,-5 11 1,0-2 756,4-15 0,-1-1 0,1 1 0,-1 0 0,2-1 0,0-1 0,1-2 0,1-1 0,0-5 0,0-1 0,1-4 0,0-1 477,-10 33-477,7-17 0,8-19-1692,5-15-2362,10-15-4518,9-9 8572,14-11 0,-12 2 0,0-2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0:21.8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29 25701,'44'-16'538,"-2"4"-6053,-9 17 5683,-5 4 1341,-7 8-1397,-8 15 860,-7-5-826,-13 26-57,-3-20-10,-9 13 33,0-15 3415,-1-1-3225,-2-1-56,1 0 23,-2 0-157,3-2-11,3-1-23,6-5-33,6-3 35,2-5-80,3-2 0,1 0 0,5-1 0,4 0 0,9-2 0,2-2 0,6-3 0,1-1 0,3-2 0,-3-3 0,-1-2-673,-4-3-986,-3-2-1904,-2 3-5009,-6 2 8572,-4 4 0,-5 1 0,-2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0:22.1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28524,'2'60'147,"2"-8"-147,5-34 0,-1-1-4252,0-2 3714,-1-2 120,-2-2-2092,0-3-1882,-3 1-5065,-1-1 9457,-1 0 0,0-3 0,0-2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0:22.4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28244,'31'0'427,"9"0"-427,19 0 0,3 0-608,0 0 608,-2 2-3091,-1 1 3091,1 4 0,1 2 0,-2 0 0,-7-2 0,-11-3-6059,-9-2 6059,-17-2 0,-3 0 0,-12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0:24.6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287 16 17879,'-2'-9'4673,"1"2"-3889,1 7-168,0 0 1,-50 8 223,23 6-167,-41 10-102,36 3-134,4 1-157,4-4-33,5-2-68,7 1-112,2 4 90,3 6-90,3 3-67,2-2-45,2-5-55,8-6-147,4-5-369,10-5-605,3-4-482,3-4-718,1-3-436,6-6-6974,20-15 9215,-13 3 1,-2-4 0,-24 12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0:24.97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36 181 26339,'-20'-8'897,"5"3"-807,14 12-12,1 5 23,2 4-34,4 0 11,5-1 90,33 0-134,-13-8 0,21 0-34,-23-9 0,-6-4 33,-4-5 1,-5-6-23,-3-5 11,-4-5 12,-3-3 22,-3-1 0,-3 2-45,-5 0 45,-5 6-11,-4 5 0,-2 7-45,0 6-45,-2 4-11,0 9-482,-1 7-593,2 11-1346,3 8-1769,5 2-4405,6 1 8651,5-3 0,1-15 0,0-4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0:25.52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39 102 20938,'0'-3'5088,"0"0"-4439,0 3-615,-6 33 0,0-7-12,-4 28-22,2-18-11,3 2 0,2-16-23,2-2-11,1-17 45,0-3 67,1-9-33,4-8 0,2-11 33,1-4 101,-3-2-11,-3 5 0,-1 4-23,-1 8-10,0 8-35,0 5-89,0 3-22,0 1 22,1 8 67,1 5-11,3 10-22,0 3-23,1 1 11,2 0 23,1-4 0,4-1 33,3-7 258,21-9-32,0-16-304,18-13 0,-8-15 0,-4-5 0,-6 0 0,-9 3 0,-7 7 0,-6 5 0,-5 7 0,-4 5 0,-2 5 0,-3 5-2656,-1 6-6107,0 11 8763,-4 12 0,3-7 0,-4 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6:32.6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322 8 19762,'-1'-4'3530,"0"1"-3138,1 3-34,0 0-21,-11 53 435,7-6-458,-8 28-100,11-20-192,0-34 68,0-2 22,-2-13-23,-3-2-55,-6 0 44,-6 1 303,-5 0 168,-4 2-112,-2 0-67,1 2-79,4 3-89,2 2-23,3 5-21,0 5-158,2 4 0,1 5 0,4 1 0,2-3-360,6-2-1735,8-14-1637,18-13-2811,17-22 6543,18-12 0,-22 9 0,-4 4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0:26.81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268 0 27314,'-18'73'1357,"-3"3"-1357,-2 0 0,-4 7 0,-2 3 0,8-25 0,0 1 0,-9 27 0,13-33 0,0-3 0,1 8 0,5-9 0,3-9 0,4-11-853,0-8-1545,4-12-2476,3-6-4957,11-11 9714,10-11 1,-6 5-1,-1-3 1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0:27.3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226 0 26978,'-72'10'1076,"11"5"-6434,36 11 5570,4 5 1299,2 2-1511,5 1 860,6 0-860,4-1 0,2-3 0,7-1 3392,5-6-3392,9-8 0,8-8 0,5-6 0,2-12 0,1-6 0,-3-11 0,-3-3 0,-5-2 0,-4 2 0,-5 3 0,-5 7 0,-3 6 0,-3 6 0,-2 5 0,-2 3 0,0 1 0,1 10 0,0 4 0,3 13 0,2 2 0,5 2 0,4-1 0,5-1 0,3-1 0,2-3 0,2-4 0,2-5 0,1-5 0,-1-6 0,1-3 0,-1-6 0,-1-4 0,-2-4-3048,-4 2 3048,-5 7 0,-9 2 0,-4 4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0:28.0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 19078,'1'-4'5469,"-1"1"-2814,0 3-2139,4 22-113,-2 0-112,2 24-157,-3-5-89,-1 5-34,0 1-22,-1 0-381,0-3-481,-2-6-1324,2-6-929,-1-6-2656,1-6 5782,1-8 0,0-7 0,0-4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0:28.4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1 25073,'-3'58'572,"-1"-6"-6210,0-21 5649,1-6 1409,2-6-1375,1-7 815,0-6-928,0-4 68,0-1 56,2-9 3404,7-5-3449,9-11 0,9-3 11,6-1 214,0 4 290,0 6-11,-4 5 113,-2 7-57,-6 3-211,-4 4-360,-5 5 0,-3 3 0,-2 6 0,-2 3 0,-2 4 0,0 1 0,-3 1 0,1 1-393,0-1-1579,0-2-3564,3-3 5536,3-4 0,-3-6 0,1-5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0:28.9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145 1 27718,'19'30'582,"-4"4"-515,-9-1-22,-2 1-11,-1-5-34,1-4 0,-1-8-23,1-5-78,-1-5-100,0-4 201,-2 0 0,0-2 190,-1 0-167,-6-1 33,-3 0 78,-6 0 13,-4 1-147,1 4 0,-2 5 0,-1 5 0,-1 5 0,0 2 0,3 0 0,2 0 0,6-2 0,4 0 0,4 0 0,2 0 0,1 1 0,1 0 0,4-3 0,2-2 0,3-6 0,3-4 0,6-6-7407,26-22-2424,-6 4 8616,21-16 0,-35 21 0,-5 5 1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0:29.1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58 13 21936,'1'-7'5804,"0"1"-4953,-1 6-771,0 0-80,-15 48 0,7-24 0,-12 38 0,13-38 0,2-4-181,2-4-1891,1-2-1996,2-2-2576,6-2 6644,5-3 0,-3-4 0,1-1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0:29.4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175 1 27538,'-66'20'1133,"9"3"-1133,39 1 0,4 4 0,3 0 0,6-1 0,2-1 0,3-5 0,2-1 0,4-5 0,13-5-427,2-5-2386,13-2-3864,-1-10 6677,5-2 0,-17 0 0,-2 2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0:29.8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181 0 25017,'-65'8'2656,"9"6"-2175,38 12-133,3 9-179,3 2-169,4 3 0,3-2 0,3-1 0,2-5 0,2-7 0,6-6 0,5-10 0,8-5 0,8-12 0,5-10 0,2-12 0,-3-7 0,-6 2 0,-8 4 0,-6 8 0,-6 6 0,-3 7 0,-3 5 0,0 4 0,1 6 0,0 2 0,2 8 0,-2 0 0,4 0 0,7-3 0,3-5-3184,12-5-4221,2-9 7405,5-2 0,-14 0 0,-4 4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0:30.2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46 2 20457,'-3'-1'6241,"1"1"-5322,2 0-740,29 0-22,-19 0-45,21 0-11,-28 1 33,-1 4-22,-2 4-78,0 5-23,-4 2 11,-3 2-11,-5 5 57,-5 2 45,-1 2-113,-1 2 0,2-4 0,5-4 0,6-5 0,3-5 0,3-2 0,0 0 0,5-2 0,1-1 0,8-2 0,0-3 0,14-2 0,-5-6 0,10-5-808,-8-5-2004,-2-5-1894,1 3-5125,-2-1 9747,1 2 1,-11 8 0,-2 3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0:30.4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69 6 18989,'0'-3'7339,"0"1"-5277,0 2-1928,-24 31-100,14-10-34,-17 22-101,22-21-470,3-4-595,1-3-839,1-2-931,3-3-1983,4-3 4919,4-3 0,-3-3 0,-1-1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6:32.82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25532,'1'64'-4212,"7"-8"-5619,5-35 9594,9 0 0,-9-10 0,0-2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0:30.8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139 1 25073,'-56'45'2152,"9"-4"-1727,34-18-189,3-2-1,2-2-134,5-3-90,1 0 45,2-1-23,5-2-21,3-4-1,6-3 78,3-4 46,3-1-33,-1-3-102,2-6 0,0-4 0,2-7 0,-2-2 0,-2-2 0,-2 0 0,-6 1 0,-4 3 0,-4 1 0,-2 2 0,-2 2 0,-7 4-91,-2 3-5421,-12 3-4319,9 8 9605,-1 3 0,11-1 0,3-1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0:31.1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 2 16513,'5'-1'6924,"-1"0"-5870,-4 1-158,0 0-134,1 44-68,-4-24-211,0 33-114,-2-36-257,3-5-112,0-5 23,2-3-23,2-4 0,6-1-168,6-7-79,9-5 1,1-4 88,0 1-54,-2 3 10,-3 4-33,-4 2-224,-1 4-785,-4 1-773,1 1-695,-2 1-7119,7 0 9288,-3 0 1,-1 0 0,-7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0:31.4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31 127 20557,'41'-25'1603,"-6"1"-1267,-27 9-11,-1 0 414,-3 0-55,-3 3-90,-1 1 202,-4 5 33,-4 3-11,-8 4-57,-4 10-132,-2 6-629,1 8 0,4 0 0,6-2 0,6-4 0,2-3 0,3-2 0,3-1 0,2-3 0,3-3 0,10-4-1021,-1-1-950,5-5-898,-2-4-2051,0-4 4920,0-3 0,-9 7 0,-2 1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3:19.16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54 27056,'38'-25'1054,"-3"5"-898,0 16-88,4 2-68,0 0 22,-7 2 23,-16 0-45,-5 2 22,-3 3 68,-5 5 68,-1 4-158,-2 4 0,0 2 0,-5 4 0,-2 3 0,-7 4 0,-1 3 0,-2 1 0,2-1 0,-1 9 0,6-14 0,0 5 0,4-16 0,3-4-1592,1-5-4145,1-3 5737,3-3 0,-2-3 0,1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3:19.5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35 28244,'38'-18'22,"-5"3"-22,-22 14 0,-3 1 0,-3 0 0,-1 0 56,-3 5 135,1 4-33,-2 8-158,0 4 0,-4 5 0,-1 0 0,-4 4 0,-1 0 0,1 0 0,0 0 0,2-1 0,1-1 0,1-1 0,-1-2-315,2-2-872,1-3-1245,1-4-7399,1-5 8938,6-5 1,-4-3-1,4-3 1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3:19.9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 7 19190,'0'-4'5267,"0"1"-2601,0 3-2060,2 13-57,-2 0-156,1 13-393,-1-2 0,0 2 0,0 1 0,0 1 0,-1-1 0,0-1 0,0-3-416,0-4-1018,1-3-2051,0-3-5143,0-3 8628,0-1 0,0-5 0,0-1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3:20.1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 48 21958,'-2'-2'4516,"0"0"-3284,2 2-1041,29-17-180,-16 11-11,23-12-224,-23 16-841,-1 2-1411,-2 0-1793,-1 0-5562,-2 3 9364,-2 4 0,-3-2 1,0 1-1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3:20.5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38 27 27415,'-22'9'818,"7"-2"-572,23-5-156,5-2-12,8-1-54,4-4-24,3-3 0,-1-3 0,-4 2 0,-3 3 0,-7 3 0,-6 2 0,-4 1 0,-2 4 0,-3 6 0,-5 8 0,-4 6 0,-5 2 0,-2 1 0,-9 13 0,7-10 0,-4 7-528,13-16-2072,3-5-3125,5-7 5725,1-4 0,2-3 0,0-2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3:20.8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81 26463,'61'-32'190,"-8"4"-179,-30 20 0,-5 1 1,-4 3-1,-4 2 179,-2 2 169,-1 0 22,-1 4 67,-2 1 112,-2 6-525,-1 5-35,-2 3 0,-4 4 0,-4 2 0,-5 1 0,0-1 0,1 0 0,4-2-774,3-2-1949,4-4-3339,2-5 6062,8-5 0,-5-4 0,5-3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3:21.2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 69 23605,'-1'-3'4247,"-1"0"-9089,2 3 4842,40-13 0,-16 6 1409,32-11-1409,-26 11 860,-4 2-860,-3 0 0,-4 2 0,-4 1 3392,-4 0-3662,-4 2-1646,-4 0-3070,-1 0-4845,-6 6 9790,-4 3 0,3-2 0,-3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6:33.3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231 0 25880,'-71'13'1457,"9"4"-1177,35 12-112,2 6-11,4 3-57,7 3-21,7 0-1,4-1-55,4-2 21,9-4-44,4-6 0,14-8-190,3-10-213,7-5-191,1-7-34,-3-5 24,-4-5-136,-10-3 280,-9 0 12,-7-1-269,-6 2 247,-8 1 346,-5 4 124,-6 4 314,0 1 594,2 2 223,4-1-21,4-1-158,4 2-168,3-2-200,1 2-584,3-3 0,26-5 0,0-1 0,23-7 0,-10 2-181,15-12-2844,-14 6-4550,11-5 7575,-16 14 0,-16 5 0,-5 5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3:21.5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82 1 27751,'-30'58'920,"5"-4"-920,14-22 0,4-1 0,2-2 0,3-3 0,1-3 0,1-4 0,4-1 0,3-4 0,6-1 0,4-3 0,2-4 0,4-3 0,2-1 0,1-2 0,-2-2 0,-2-2-337,4-8-3204,-7 0-6290,5-6 9756,-7 3 0,-8 7 1,-1 2-1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3:21.7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28671,'10'63'0,"-1"-6"0,-9-25 0,0-2 0,0-4 0,0-1 0,0-3 0,0-4-1166,0-3-2229,0-4-2544,0-2 5939,-1 0 0,1-5 0,-1-1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3:21.9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41 28671,'53'-19'0,"-6"3"0,-29 14 0,5 0 0,2 1-24,4 0-1432,0 2-2096,-1 5-6279,-4 4 9613,-3 9 1,-10-8-1,-2 0 1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3:22.1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1 28671,'-2'7'-9831,"0"3"7627,2 7 0,0-6 0,0-2 1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3:23.6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376 2 21454,'-73'-1'2129,"8"4"-1692,26 6 78,3 4-279,7 1-12,-1 6-213,13-5-11,1 5-56,12-3 45,3 4-113,8 3-100,4 0 101,9 0-303,3-3 56,1-1 12,4 1 358,-11-4 168,-2 3 538,-13-3 45,-12 1-135,-5 2 90,-10 0-135,-2-2-257,0-2-123,4-2-79,-1 3-56,8-4-56,0 3 0,8-2-112,0 2-617,1 0-1220,3 1-2477,1-5-5300,9-4 9726,7-5 0,-4-3 0,2 0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3:23.97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73 0 24603,'-40'34'1109,"9"-3"-806,29-13 301,2 4-447,1-7-11,3 5-124,3-8 23,3-1-67,2-2 22,1-2-370,3-3-560,1-2-504,2-1-1267,1-7-2229,1-1 4930,1-7 0,-10 7 0,-2 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3:24.37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71 1 24143,'-39'42'471,"9"-6"-438,29-20-10,3-3-12,4-2 235,19-1-212,-5-5 0,12-1-23,-14-7 0,-2-4 11,-1-4 23,-3-4-11,-2-1 156,-5 0 293,-2 0 9,-3 1-144,-6 2-248,-4 3-100,-7 4-22,-3 4-807,-1 5-572,3 6-1355,3 3-2118,6 4-3452,4-2 8326,5-4 0,0-4 0,0-4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3:24.7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15381,'4'0'5132,"-1"1"-4303,-3-1-639,3 31-178,0-23 21,4 23 79,2-32-45,1-4 23,4-2-79,1-5 101,2 1 179,0 1 13,0 4 200,-1 2-12,-1 2 58,-2 1 66,0 4-67,-2 5 79,-2 7-259,-2 7-201,-3 4-145,-2 3-23,-2-2-1144,0-3-1107,0-6-1884,0-6-5696,1-5 9409,2-5 0,-1-2 0,0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3:24.9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 4 19785,'0'-2'4650,"0"0"-3922,0 2-336,0 44-212,0-14-169,0 38-11,0-25-505,0-1-1008,0-1-2632,-2-4-5686,-1-3 8977,-2-4 1,2-14 0,1-4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3:25.1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35 22216,'50'-19'-1508,"-6"3"1,-32 16 0,-3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6:33.6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87 61 24681,'62'-19'90,"-13"1"-46,-39 10 136,-5 2-80,-4 2-32,-11 1 212,-3 1 180,-9 1 279,-12 4-3593,10 4 3750,-16 18-301,15 11-595,1 3 0,10-1 0,9-13 0,4-4 0,0-4 2696,6-4-4645,7-6-1962,10-3-5920,9-3 9686,5-7 0,-14 5 1,-5-5-1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3:25.5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77 0 24188,'-39'29'706,"8"-3"-661,27-8-12,2-2-33,2-4 0,0-2-11,3-2-67,1-4-23,5-3-112,1-2-33,1-6 33,1-5 100,-3-6 113,1-2 45,-4 0 68,0 2 357,-2 6 101,-2 4 214,-1 6-57,0 0-167,0 4 133,2 5-268,1 5-180,1 5-211,-1 2-35,2-2 0,-1-1-293,1-4-939,1-2-1861,1-4-4324,2-3 7417,1-2 0,-5-1 0,0 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3:25.7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 4 21096,'0'-2'4627,"0"0"-4011,0 2-246,-2 45 33,-1-20-122,-1 35 10,0-34 56,2-7-78,0-5 33,2-6-233,0-5-69,0-2 0,0-1 0,0-4 0,4-4 0,2-7 0,6-3-561,1-1-1434,-1 2-2980,2 5 4975,-2 6 0,-5 3 0,-1 3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3:26.1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34 70 24659,'51'-26'-79,"-10"4"-201,-32 16 157,-3 1 89,-2 1 34,-3 1 79,-1 1 134,-4 0 403,-4 2 426,-7 5-56,-4 3-168,-2 7-113,1 4-636,3 1-69,1 1 0,5 1 0,3-1 0,4 0 0,2-1 0,4-2 0,5-2 0,7-4 0,6-2 0,3-2-819,3 1-1052,-1 0-762,0 5-7082,-4 2 9715,0 3 0,-11-7 0,-1-3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3:49.625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10 22415,'0'-5'0,"0"1"0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4:31.6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17 17711,'1'-1'5693,"0"0"-2746,-1 1-2690,0-4-111,0 2-57,0-2-21,0 1-24,0 3 226,0-1-203,3 1 112,1 0 56,5 0-11,3 0-56,3 0 0,1 0-56,0 1-22,4-1 22,2 3-45,3-3-43,-1 1-24,-1-1 0,-1 0 0,-4 0 0,0 0 0,2 0 0,1 0 0,5 0 0,13 0 0,-10 0 0,12 0 0,-15 0 0,2 0 0,1 2 0,-2-1 0,-1 3 0,8 0 0,-7 2 0,5-2 0,-9 0 0,1-2 0,0 0 0,3-2 0,-2 3 0,2-3 0,-2 3 0,2-2 0,-1 2 0,-1-2 0,3 1 0,11-2 0,-7 0 0,10 0 0,-13 0 0,2 0 0,-2 1 0,1-1 0,-2 1 0,10-1 0,-9 0 0,8 2 0,-9-2 0,0 1 0,1-1 0,-3 1 0,2 1 0,-3-1 0,1 2 0,14-3 0,-11 1 0,13-1 0,-14 0 0,4 0 0,1 0 0,-1 0 0,3 0 0,12 2 0,-10-1 0,10 2 0,-14-2 0,1 2 0,3-3 0,0 1 0,0-1 0,8 0 0,-13 0 0,7 0 0,-13 0 0,1 0 0,2 0 0,3 0 0,2 0 0,17 0 0,-10 0 0,9 0 0,-14 0 0,-1 0 0,1 0 0,-1-1 0,-3 0 0,11-1 0,-12 1 0,10 1 0,-13 0 0,1 0 0,-1 0 0,-1 0 0,-2 0 0,9 0 0,-11 0 0,6 0 0,-9 0 0,0 0 0,2 0 0,-1 1 0,2-1 0,-3 3 0,-2-3 0,0 3 0,-3-3 0,11 5 0,-7-3 0,7 3 0,-7-2 0,-2-2 0,0 0 0,-1-1 0,-2 0 0,0 0 0,-2 0 0,1 2 0,0-2 0,0 1 0,0 1 0,1-2 0,-1 1 0,-1-1 0,0 0 0,-2 0 0,0 0 0,-1 0 0,-4 0 0,3 1 0,-3 0 0,4 1 0,1-1 0,-1 1 0,0 0 0,-1 0 0,-2 0 0,-1 0 0,-3-2 0,0 1 0,-1-1 0,-1 2 0,-11 5-1357,-10 10-8474,-20 13 8933,-16 15 0,23-18 0,3-1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4:52.2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14 234 18787,'-7'-6'6611,"1"1"-5266,6 5-12,0 0-738,219-66-595,-149 54 0,3 0-720,4-4 1,11-4 0,4 0 0,-9 6 719,-5 8 0,-5 4 0,2 1 0,7-2 0,3 1 0,0-1 0,5 0 0,2 0 0,-1 0 0,3-2 0,-1 0 0,0 1 0,-2-1 0,-2 2 0,-1-1 0,-8 1 0,-1 0 0,-3 1 0,23 0 0,-4 2 0,-18 1 0,-4 1 316,-16 2 1,-5 2-363,28 8 46,-28 46 0,-26-40 0,-13 29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4:58.2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92 26698,'51'-44'1132,"-1"9"-6502,-6 28 5527,2 3 1398,3 3-1522,0 1 849,4 0-837,-5 5-34,-5 8-11,-8 11 45,-11 11 3347,-12 7-3347,-6 7 1,-18 7-46,-10 4 0,-17 1 0,-7-2 0,-2-3 0,2-6 0,-8 10 0,15-18 0,-4 8 0,15-13 0,7-1 0,1 3 0,5-1 0,7-3 0,3 3 0,4-1 0,1 3 0,7 0 0,17 13 0,4-17 0,15 6 0,-5-23 0,4-5 0,2-7 0,3-4 0,-3-3 0,13-6 0,-18-3 0,8-7 0,-18-2 0,-1 0 0,0 1 0,-1 2-673,0 4-3709,-5 0-5449,-5 7 9784,-4 0 1,-7 4 0,-3 0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4:59.3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457 1 26799,'-49'47'1826,"1"3"-1780,8 4-46,-1 4 0,1 4 0,5 0 0,4 1 0,5 0 0,2-1-169,2-3-1288,0-6-2196,1-8-6178,0-13 9633,2-9 0,8-13 1,4-5-1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4:59.6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 20748,'9'-3'5748,"-2"1"-4941,58 10-124,-25 4-78,55 11-525,-45 5-80,-5 4 0,4 17 0,-16-11 0,2 8 0,-18-18 0,1 1 0,-8-13-1077,2 3-1825,-10-16-3339,-1 5 6241,-3 0 0,1-2 0,-1 1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5:00.0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 6 21107,'-5'0'5613,"0"0"-4806,5 0 337,0 0-1144,21-2 0,1 1 0,24-1 0,3 4 0,11 0 0,14 1 0,11-2-712,7-1 712,-3 1 0,-6 3 0,-14 2 0,-11 2 0,-10-1 0,-9-1 0,-1-4 0,-8 1 0,0-3 712,-8 3-712,-6-2 0,-6 2 0,-6 1 0,-1-2 0,-3 0-4024,0-2-1332,-11 0 5356,-2 0 0,0 0 0,2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36:34.00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 1 23280,'-14'60'2174,"3"-10"-7431,10-37 5504,2-4 1318,5-5-1229,10-3 692,2-4-894,4-1-22,-5 0 46,-3 1 3424,-1 2-3358,-1 1 45,-2 5-90,-1 3-56,-3 7-55,-2 3-46,-2 3-22,-1 1-493,-1 2-829,0-2-1681,0-3-5087,1-6 8090,6-6 0,-4-4 0,3-3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5:00.3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 1 22473,'-6'0'5256,"1"0"-4595,5 0-380,14 86-281,-2-31 0,-1 9 0,0 3 0,3 12 0,-4 3 0,-4 0 0,-3-2 0,-2-6 0,-1-5 0,0-11-449,1-11-1803,-1-17 2252,11-13 0,-9-11 0,8-6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5:01.2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407 56 24099,'-52'0'1288,"-1"0"0,-39 6-907,46 10-100,2 13-113,5 14 22,5 7-67,12 6-44,6 2-1,10 4 23,3-2-67,14 0 55,12-7-10,19-8 111,16-12 13,6-15-203,3-9 0,-3-12 0,-7-14 0,-5-11 0,-11-19 0,-7-8 0,-11-11 0,-7-2 0,-9-6 0,-3 5 0,-7 4 0,-8 9 0,-8 12 0,-10 11 0,-5 13 0,-6 11-203,-1 13-3338,-18 38-1501,23-5-4789,1 24 9019,35-25 1,1-17 0,6-8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5:01.4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 20266,'0'-5'6342,"0"1"-5680,0 4 739,0 0-1401,30 64 0,-19-19 0,6 4 0,-1 2 0,-10 13 0,-2-5-181,-3-6-1678,-1-6-3340,0-3 5199,0 0 0,0-21 0,0-2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5:01.6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461 1 27281,'-58'72'354,"0"1"1,4-4 0,5-5-277,-6 14-1140,6-6 1062,6-10-28,13-14-700,9-15-263,7-12-936,5-8-1098,-1-8-3665,5-3 6826,1-2 1,3 0-1,1 0 1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5:01.8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9 18496,'0'-5'6823,"0"1"-5702,0 4 336,0 0-1065,34 60-146,-19-30-201,27 47-45,-26-47 0,-2-3-90,2-2-514,0-4-763,-1-6-1793,3-7-1781,1-4 4941,9-17 0,-12 9 0,-1-9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5:02.0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294 9 22720,'-5'-5'4482,"2"2"-3989,3 3-224,-47 70-135,16-21-134,-3 3 0,-1 1-358,-4 9-919,5-12-1087,4-9-3329,11-18 5693,7-9 0,8-11 0,4-3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5:02.2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 18989,'0'-3'6196,"0"0"-3507,0 3-2241,49 42-99,-26-17-349,40 32 0,-41-28 0,4-6-729,2-6-1400,9-7-2644,9-7-5058,11-11 8826,8-12 0,-27 8 0,-6-5 1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5:02.6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183 0 22821,'-44'46'709,"0"-1"1,4-3 0,9-2-6057,16 10 5751,8-1 468,6 1-424,11-6 999,8-4 21,67-8-1165,-22-20-303,-8-11 0,-1-8 0,12-20 0,-6-13 0,-11-3 0,-13 2 3029,-14 0-3029,-10 1 1097,-7 1-1097,-4 0 0,-1 4 0,-8 3 0,-4 6 0,-23 9-181,4 8-759,-12 15-1403,9 16-2475,6 13 4818,11 11 0,7-20 0,9-5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5:02.9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0 151 22171,'0'-10'6500,"0"1"-6500,0 9 0,0 0 0,72-4 0,-44 2 0,57-4 0,-62 3 0,-3-4 0,-2 0-1850,-4-6-2733,1-4-5248,-2-6 9201,0-1 1,-5 9 0,-2 4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09:45:03.1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43 0 21846,'-5'0'5323,"2"0"-4427,3 0-290,-6 82-606,3-23 0,-1 5 0,0 3 0,0 21-645,-1-4 645,2-4 0,0-10 94,2-9-94,-1-10-1267,2-15-2442,13-12-3126,10-13 6835,19-7 0,-16-4 0,-3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44A3A1-E3C0-E827-69DF-D34BD6C0E0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D1DA997-61C8-C43D-2394-CBC7314571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847DD7C-CE56-AB8F-CFDA-5B18DAE4B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17FC-671E-874F-B00B-E84548049822}" type="datetimeFigureOut">
              <a:rPr lang="it-IT" smtClean="0"/>
              <a:t>23/05/25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94A737-41B2-D23F-7271-91A072218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F55AAAE-BD5A-D16C-17AF-1F4C58D5D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56C01-0DBE-4A4F-8131-13CE28A1B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8568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EBD54C-AC32-6C12-B4F7-FC50C2304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AF5FB35-68F8-2953-1235-971EFAC5DA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8C840DF-696E-4A0D-5A54-0302B50DE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17FC-671E-874F-B00B-E84548049822}" type="datetimeFigureOut">
              <a:rPr lang="it-IT" smtClean="0"/>
              <a:t>23/05/25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7E451F5-D8F9-324A-0977-61909A83D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2D9D65C-2331-2ABD-DB1C-572021E12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56C01-0DBE-4A4F-8131-13CE28A1B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3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39EBC64-B4A1-E76E-B9A6-D1586DD2FC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747927C-22E5-6B5B-BA73-4A33670CD5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B60FD8F-640B-A413-745E-25A020D75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17FC-671E-874F-B00B-E84548049822}" type="datetimeFigureOut">
              <a:rPr lang="it-IT" smtClean="0"/>
              <a:t>23/05/25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D5C3B1F-D78C-2DA3-037C-0440B442E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DD30F60-F343-DB2B-64CF-4E2B3EBF7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56C01-0DBE-4A4F-8131-13CE28A1B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0836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FCC6D5-0DDB-72A6-3CAB-23FBB0F5C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BEDA6B-6A5B-DDB1-1737-5E69755495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6B35B5D-F6DE-D1F4-0A7A-7A5A2FC92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17FC-671E-874F-B00B-E84548049822}" type="datetimeFigureOut">
              <a:rPr lang="it-IT" smtClean="0"/>
              <a:t>23/05/25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31646-6295-868B-13E2-84A0A3EAE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272D80F-1A20-5E34-443C-45EA2B66D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56C01-0DBE-4A4F-8131-13CE28A1B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0463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02B030-2242-D5C6-8717-98AD66E88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1AC10DC-04EB-16E3-C01B-65CD5A576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6D07A9E-3D48-1A6D-145A-E9DD705F7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17FC-671E-874F-B00B-E84548049822}" type="datetimeFigureOut">
              <a:rPr lang="it-IT" smtClean="0"/>
              <a:t>23/05/25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E1DA329-52F5-3563-6869-4F715655A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459708-7B0B-0BF1-6C4B-15EC10C26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56C01-0DBE-4A4F-8131-13CE28A1B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9780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352C59-C7DB-92C3-5F57-23E1E4A4F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0B4292-8156-E238-2B7B-98DB0E9774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558AEC8-922D-55EC-CF1A-3882C27039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9401DCD-9DD8-41D3-0A91-24E89D18B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17FC-671E-874F-B00B-E84548049822}" type="datetimeFigureOut">
              <a:rPr lang="it-IT" smtClean="0"/>
              <a:t>23/05/25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30AC571-DC1A-8878-1FF6-0059D4B5F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D371083-E27D-C7AF-15E4-E78B65CEE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56C01-0DBE-4A4F-8131-13CE28A1B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2260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1DD8D2-12D2-C089-2B27-77355AA18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C474209-D1FE-5C0D-AF0E-74418F60C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BB2E885-004C-88DE-256F-107D573E84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AF0C52A-C282-9A37-5666-7BE95B9B69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F45B13C-5AF2-2644-E42C-899B1FEE5F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64D6899-ABB6-31B9-B49E-B69E84DF6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17FC-671E-874F-B00B-E84548049822}" type="datetimeFigureOut">
              <a:rPr lang="it-IT" smtClean="0"/>
              <a:t>23/05/25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CAEB128-2F3B-F5C2-A4D5-CAB3883D6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E35DB2A-8E4F-51F0-A4CA-AA20A20E9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56C01-0DBE-4A4F-8131-13CE28A1B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8947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B26DCE-43B5-450B-3C5A-1FFAB5254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D996D5D-6EE6-47A7-1805-8C485522F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17FC-671E-874F-B00B-E84548049822}" type="datetimeFigureOut">
              <a:rPr lang="it-IT" smtClean="0"/>
              <a:t>23/05/25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8B2F7E1-961A-A8D2-C3EA-82DB7DD26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CF62FEB-33D0-1AFF-CA26-E2D1EADEE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56C01-0DBE-4A4F-8131-13CE28A1B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5233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33FBF82-F4AA-2A47-F4A3-1AFFA92B3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17FC-671E-874F-B00B-E84548049822}" type="datetimeFigureOut">
              <a:rPr lang="it-IT" smtClean="0"/>
              <a:t>23/05/25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5B2C98A-390F-02F8-61EE-9EF6496CE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4D2DBA-E5A6-1CEA-5514-CCFCB8B3F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56C01-0DBE-4A4F-8131-13CE28A1B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2371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CC6293-596F-3C8F-47FF-4FFCA6989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F04A82-3E96-5C06-1397-879223CDB5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EAC613D-9134-D388-3D1C-1427EBAB5A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3DE6B1D-5A00-3179-4A6D-9D3E71BFF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17FC-671E-874F-B00B-E84548049822}" type="datetimeFigureOut">
              <a:rPr lang="it-IT" smtClean="0"/>
              <a:t>23/05/25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DFA5015-8DB9-753E-E942-4A8F91075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486B7B4-8C09-8504-541A-17626A026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56C01-0DBE-4A4F-8131-13CE28A1B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9873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46677B-2314-7AD4-444D-1DB27F776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971AF98-0F27-81ED-ACAD-92B1B1B6E7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350A26A-7E20-C4D7-F967-C02761E3F7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0240617-A58A-3718-8F11-2D1BB6799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17FC-671E-874F-B00B-E84548049822}" type="datetimeFigureOut">
              <a:rPr lang="it-IT" smtClean="0"/>
              <a:t>23/05/25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D572857-1477-B73B-A3AD-119AAB001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E801746-A7F3-933A-8661-31517A3C1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56C01-0DBE-4A4F-8131-13CE28A1B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022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F9AC0D6-6B47-058A-2803-69E544A45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463B3F7-494E-FE07-FB66-98E253073A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37F1B12-B2A4-FFCF-2367-02220C69FA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F17FC-671E-874F-B00B-E84548049822}" type="datetimeFigureOut">
              <a:rPr lang="it-IT" smtClean="0"/>
              <a:t>23/05/25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166979F-1B23-A578-6F08-B5BC70F78C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8006AC8-377C-4E97-37A6-AF95235E76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856C01-0DBE-4A4F-8131-13CE28A1BB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7085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1.xml"/><Relationship Id="rId21" Type="http://schemas.openxmlformats.org/officeDocument/2006/relationships/image" Target="../media/image13.png"/><Relationship Id="rId42" Type="http://schemas.openxmlformats.org/officeDocument/2006/relationships/customXml" Target="../ink/ink19.xml"/><Relationship Id="rId47" Type="http://schemas.openxmlformats.org/officeDocument/2006/relationships/image" Target="../media/image26.png"/><Relationship Id="rId63" Type="http://schemas.openxmlformats.org/officeDocument/2006/relationships/customXml" Target="../ink/ink30.xml"/><Relationship Id="rId68" Type="http://schemas.openxmlformats.org/officeDocument/2006/relationships/image" Target="../media/image36.png"/><Relationship Id="rId7" Type="http://schemas.openxmlformats.org/officeDocument/2006/relationships/image" Target="../media/image6.png"/><Relationship Id="rId71" Type="http://schemas.openxmlformats.org/officeDocument/2006/relationships/customXml" Target="../ink/ink34.xml"/><Relationship Id="rId2" Type="http://schemas.openxmlformats.org/officeDocument/2006/relationships/image" Target="../media/image3.jpeg"/><Relationship Id="rId16" Type="http://schemas.openxmlformats.org/officeDocument/2006/relationships/customXml" Target="../ink/ink6.xml"/><Relationship Id="rId29" Type="http://schemas.openxmlformats.org/officeDocument/2006/relationships/image" Target="../media/image17.png"/><Relationship Id="rId11" Type="http://schemas.openxmlformats.org/officeDocument/2006/relationships/image" Target="../media/image8.png"/><Relationship Id="rId24" Type="http://schemas.openxmlformats.org/officeDocument/2006/relationships/customXml" Target="../ink/ink10.xml"/><Relationship Id="rId32" Type="http://schemas.openxmlformats.org/officeDocument/2006/relationships/customXml" Target="../ink/ink14.xml"/><Relationship Id="rId37" Type="http://schemas.openxmlformats.org/officeDocument/2006/relationships/image" Target="../media/image21.png"/><Relationship Id="rId40" Type="http://schemas.openxmlformats.org/officeDocument/2006/relationships/customXml" Target="../ink/ink18.xml"/><Relationship Id="rId45" Type="http://schemas.openxmlformats.org/officeDocument/2006/relationships/image" Target="../media/image25.png"/><Relationship Id="rId53" Type="http://schemas.openxmlformats.org/officeDocument/2006/relationships/image" Target="../media/image29.png"/><Relationship Id="rId58" Type="http://schemas.openxmlformats.org/officeDocument/2006/relationships/image" Target="../media/image31.png"/><Relationship Id="rId66" Type="http://schemas.openxmlformats.org/officeDocument/2006/relationships/image" Target="../media/image35.png"/><Relationship Id="rId5" Type="http://schemas.openxmlformats.org/officeDocument/2006/relationships/image" Target="../media/image5.png"/><Relationship Id="rId61" Type="http://schemas.openxmlformats.org/officeDocument/2006/relationships/customXml" Target="../ink/ink29.xml"/><Relationship Id="rId19" Type="http://schemas.openxmlformats.org/officeDocument/2006/relationships/image" Target="../media/image12.png"/><Relationship Id="rId14" Type="http://schemas.openxmlformats.org/officeDocument/2006/relationships/customXml" Target="../ink/ink5.xml"/><Relationship Id="rId22" Type="http://schemas.openxmlformats.org/officeDocument/2006/relationships/customXml" Target="../ink/ink9.xml"/><Relationship Id="rId27" Type="http://schemas.openxmlformats.org/officeDocument/2006/relationships/image" Target="../media/image16.png"/><Relationship Id="rId30" Type="http://schemas.openxmlformats.org/officeDocument/2006/relationships/customXml" Target="../ink/ink13.xml"/><Relationship Id="rId35" Type="http://schemas.openxmlformats.org/officeDocument/2006/relationships/image" Target="../media/image20.png"/><Relationship Id="rId43" Type="http://schemas.openxmlformats.org/officeDocument/2006/relationships/image" Target="../media/image24.png"/><Relationship Id="rId48" Type="http://schemas.openxmlformats.org/officeDocument/2006/relationships/customXml" Target="../ink/ink22.xml"/><Relationship Id="rId56" Type="http://schemas.openxmlformats.org/officeDocument/2006/relationships/customXml" Target="../ink/ink26.xml"/><Relationship Id="rId64" Type="http://schemas.openxmlformats.org/officeDocument/2006/relationships/image" Target="../media/image34.png"/><Relationship Id="rId69" Type="http://schemas.openxmlformats.org/officeDocument/2006/relationships/customXml" Target="../ink/ink33.xml"/><Relationship Id="rId8" Type="http://schemas.openxmlformats.org/officeDocument/2006/relationships/customXml" Target="../ink/ink2.xml"/><Relationship Id="rId51" Type="http://schemas.openxmlformats.org/officeDocument/2006/relationships/image" Target="../media/image28.png"/><Relationship Id="rId72" Type="http://schemas.openxmlformats.org/officeDocument/2006/relationships/image" Target="../media/image38.png"/><Relationship Id="rId3" Type="http://schemas.openxmlformats.org/officeDocument/2006/relationships/image" Target="../media/image2.png"/><Relationship Id="rId12" Type="http://schemas.openxmlformats.org/officeDocument/2006/relationships/customXml" Target="../ink/ink4.xml"/><Relationship Id="rId17" Type="http://schemas.openxmlformats.org/officeDocument/2006/relationships/image" Target="../media/image11.png"/><Relationship Id="rId25" Type="http://schemas.openxmlformats.org/officeDocument/2006/relationships/image" Target="../media/image15.png"/><Relationship Id="rId33" Type="http://schemas.openxmlformats.org/officeDocument/2006/relationships/image" Target="../media/image19.png"/><Relationship Id="rId38" Type="http://schemas.openxmlformats.org/officeDocument/2006/relationships/customXml" Target="../ink/ink17.xml"/><Relationship Id="rId46" Type="http://schemas.openxmlformats.org/officeDocument/2006/relationships/customXml" Target="../ink/ink21.xml"/><Relationship Id="rId59" Type="http://schemas.openxmlformats.org/officeDocument/2006/relationships/customXml" Target="../ink/ink28.xml"/><Relationship Id="rId67" Type="http://schemas.openxmlformats.org/officeDocument/2006/relationships/customXml" Target="../ink/ink32.xml"/><Relationship Id="rId20" Type="http://schemas.openxmlformats.org/officeDocument/2006/relationships/customXml" Target="../ink/ink8.xml"/><Relationship Id="rId41" Type="http://schemas.openxmlformats.org/officeDocument/2006/relationships/image" Target="../media/image23.png"/><Relationship Id="rId54" Type="http://schemas.openxmlformats.org/officeDocument/2006/relationships/customXml" Target="../ink/ink25.xml"/><Relationship Id="rId62" Type="http://schemas.openxmlformats.org/officeDocument/2006/relationships/image" Target="../media/image33.png"/><Relationship Id="rId70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.xml"/><Relationship Id="rId15" Type="http://schemas.openxmlformats.org/officeDocument/2006/relationships/image" Target="../media/image10.png"/><Relationship Id="rId23" Type="http://schemas.openxmlformats.org/officeDocument/2006/relationships/image" Target="../media/image14.png"/><Relationship Id="rId28" Type="http://schemas.openxmlformats.org/officeDocument/2006/relationships/customXml" Target="../ink/ink12.xml"/><Relationship Id="rId36" Type="http://schemas.openxmlformats.org/officeDocument/2006/relationships/customXml" Target="../ink/ink16.xml"/><Relationship Id="rId49" Type="http://schemas.openxmlformats.org/officeDocument/2006/relationships/image" Target="../media/image27.png"/><Relationship Id="rId57" Type="http://schemas.openxmlformats.org/officeDocument/2006/relationships/customXml" Target="../ink/ink27.xml"/><Relationship Id="rId10" Type="http://schemas.openxmlformats.org/officeDocument/2006/relationships/customXml" Target="../ink/ink3.xml"/><Relationship Id="rId31" Type="http://schemas.openxmlformats.org/officeDocument/2006/relationships/image" Target="../media/image18.png"/><Relationship Id="rId44" Type="http://schemas.openxmlformats.org/officeDocument/2006/relationships/customXml" Target="../ink/ink20.xml"/><Relationship Id="rId52" Type="http://schemas.openxmlformats.org/officeDocument/2006/relationships/customXml" Target="../ink/ink24.xml"/><Relationship Id="rId60" Type="http://schemas.openxmlformats.org/officeDocument/2006/relationships/image" Target="../media/image32.png"/><Relationship Id="rId65" Type="http://schemas.openxmlformats.org/officeDocument/2006/relationships/customXml" Target="../ink/ink31.xml"/><Relationship Id="rId4" Type="http://schemas.openxmlformats.org/officeDocument/2006/relationships/image" Target="../media/image4.png"/><Relationship Id="rId9" Type="http://schemas.openxmlformats.org/officeDocument/2006/relationships/image" Target="../media/image7.png"/><Relationship Id="rId13" Type="http://schemas.openxmlformats.org/officeDocument/2006/relationships/image" Target="../media/image9.png"/><Relationship Id="rId18" Type="http://schemas.openxmlformats.org/officeDocument/2006/relationships/customXml" Target="../ink/ink7.xml"/><Relationship Id="rId39" Type="http://schemas.openxmlformats.org/officeDocument/2006/relationships/image" Target="../media/image22.png"/><Relationship Id="rId34" Type="http://schemas.openxmlformats.org/officeDocument/2006/relationships/customXml" Target="../ink/ink15.xml"/><Relationship Id="rId50" Type="http://schemas.openxmlformats.org/officeDocument/2006/relationships/customXml" Target="../ink/ink23.xml"/><Relationship Id="rId55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5.xml"/><Relationship Id="rId5" Type="http://schemas.openxmlformats.org/officeDocument/2006/relationships/image" Target="../media/image39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5.png"/><Relationship Id="rId18" Type="http://schemas.openxmlformats.org/officeDocument/2006/relationships/customXml" Target="../ink/ink42.xml"/><Relationship Id="rId26" Type="http://schemas.openxmlformats.org/officeDocument/2006/relationships/customXml" Target="../ink/ink46.xml"/><Relationship Id="rId39" Type="http://schemas.openxmlformats.org/officeDocument/2006/relationships/image" Target="../media/image58.png"/><Relationship Id="rId21" Type="http://schemas.openxmlformats.org/officeDocument/2006/relationships/image" Target="../media/image49.png"/><Relationship Id="rId34" Type="http://schemas.openxmlformats.org/officeDocument/2006/relationships/customXml" Target="../ink/ink50.xml"/><Relationship Id="rId42" Type="http://schemas.openxmlformats.org/officeDocument/2006/relationships/customXml" Target="../ink/ink54.xml"/><Relationship Id="rId47" Type="http://schemas.openxmlformats.org/officeDocument/2006/relationships/image" Target="../media/image62.png"/><Relationship Id="rId50" Type="http://schemas.openxmlformats.org/officeDocument/2006/relationships/customXml" Target="../ink/ink58.xml"/><Relationship Id="rId55" Type="http://schemas.openxmlformats.org/officeDocument/2006/relationships/image" Target="../media/image66.png"/><Relationship Id="rId7" Type="http://schemas.openxmlformats.org/officeDocument/2006/relationships/image" Target="../media/image42.png"/><Relationship Id="rId2" Type="http://schemas.openxmlformats.org/officeDocument/2006/relationships/image" Target="../media/image3.jpeg"/><Relationship Id="rId16" Type="http://schemas.openxmlformats.org/officeDocument/2006/relationships/customXml" Target="../ink/ink41.xml"/><Relationship Id="rId29" Type="http://schemas.openxmlformats.org/officeDocument/2006/relationships/image" Target="../media/image53.png"/><Relationship Id="rId11" Type="http://schemas.openxmlformats.org/officeDocument/2006/relationships/image" Target="../media/image44.png"/><Relationship Id="rId24" Type="http://schemas.openxmlformats.org/officeDocument/2006/relationships/customXml" Target="../ink/ink45.xml"/><Relationship Id="rId32" Type="http://schemas.openxmlformats.org/officeDocument/2006/relationships/customXml" Target="../ink/ink49.xml"/><Relationship Id="rId37" Type="http://schemas.openxmlformats.org/officeDocument/2006/relationships/image" Target="../media/image57.png"/><Relationship Id="rId40" Type="http://schemas.openxmlformats.org/officeDocument/2006/relationships/customXml" Target="../ink/ink53.xml"/><Relationship Id="rId45" Type="http://schemas.openxmlformats.org/officeDocument/2006/relationships/image" Target="../media/image61.png"/><Relationship Id="rId53" Type="http://schemas.openxmlformats.org/officeDocument/2006/relationships/image" Target="../media/image65.png"/><Relationship Id="rId58" Type="http://schemas.openxmlformats.org/officeDocument/2006/relationships/customXml" Target="../ink/ink62.xml"/><Relationship Id="rId5" Type="http://schemas.openxmlformats.org/officeDocument/2006/relationships/image" Target="../media/image41.png"/><Relationship Id="rId19" Type="http://schemas.openxmlformats.org/officeDocument/2006/relationships/image" Target="../media/image48.png"/><Relationship Id="rId4" Type="http://schemas.openxmlformats.org/officeDocument/2006/relationships/image" Target="../media/image4.png"/><Relationship Id="rId9" Type="http://schemas.openxmlformats.org/officeDocument/2006/relationships/image" Target="../media/image43.png"/><Relationship Id="rId14" Type="http://schemas.openxmlformats.org/officeDocument/2006/relationships/customXml" Target="../ink/ink40.xml"/><Relationship Id="rId22" Type="http://schemas.openxmlformats.org/officeDocument/2006/relationships/customXml" Target="../ink/ink44.xml"/><Relationship Id="rId27" Type="http://schemas.openxmlformats.org/officeDocument/2006/relationships/image" Target="../media/image52.png"/><Relationship Id="rId30" Type="http://schemas.openxmlformats.org/officeDocument/2006/relationships/customXml" Target="../ink/ink48.xml"/><Relationship Id="rId35" Type="http://schemas.openxmlformats.org/officeDocument/2006/relationships/image" Target="../media/image56.png"/><Relationship Id="rId43" Type="http://schemas.openxmlformats.org/officeDocument/2006/relationships/image" Target="../media/image60.png"/><Relationship Id="rId48" Type="http://schemas.openxmlformats.org/officeDocument/2006/relationships/customXml" Target="../ink/ink57.xml"/><Relationship Id="rId56" Type="http://schemas.openxmlformats.org/officeDocument/2006/relationships/customXml" Target="../ink/ink61.xml"/><Relationship Id="rId8" Type="http://schemas.openxmlformats.org/officeDocument/2006/relationships/customXml" Target="../ink/ink37.xml"/><Relationship Id="rId51" Type="http://schemas.openxmlformats.org/officeDocument/2006/relationships/image" Target="../media/image64.png"/><Relationship Id="rId3" Type="http://schemas.openxmlformats.org/officeDocument/2006/relationships/image" Target="../media/image2.png"/><Relationship Id="rId12" Type="http://schemas.openxmlformats.org/officeDocument/2006/relationships/customXml" Target="../ink/ink39.xml"/><Relationship Id="rId17" Type="http://schemas.openxmlformats.org/officeDocument/2006/relationships/image" Target="../media/image47.png"/><Relationship Id="rId25" Type="http://schemas.openxmlformats.org/officeDocument/2006/relationships/image" Target="../media/image51.png"/><Relationship Id="rId33" Type="http://schemas.openxmlformats.org/officeDocument/2006/relationships/image" Target="../media/image55.png"/><Relationship Id="rId38" Type="http://schemas.openxmlformats.org/officeDocument/2006/relationships/customXml" Target="../ink/ink52.xml"/><Relationship Id="rId46" Type="http://schemas.openxmlformats.org/officeDocument/2006/relationships/customXml" Target="../ink/ink56.xml"/><Relationship Id="rId59" Type="http://schemas.openxmlformats.org/officeDocument/2006/relationships/image" Target="../media/image68.png"/><Relationship Id="rId20" Type="http://schemas.openxmlformats.org/officeDocument/2006/relationships/customXml" Target="../ink/ink43.xml"/><Relationship Id="rId41" Type="http://schemas.openxmlformats.org/officeDocument/2006/relationships/image" Target="../media/image59.png"/><Relationship Id="rId54" Type="http://schemas.openxmlformats.org/officeDocument/2006/relationships/customXml" Target="../ink/ink60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6.xml"/><Relationship Id="rId15" Type="http://schemas.openxmlformats.org/officeDocument/2006/relationships/image" Target="../media/image46.png"/><Relationship Id="rId23" Type="http://schemas.openxmlformats.org/officeDocument/2006/relationships/image" Target="../media/image50.png"/><Relationship Id="rId28" Type="http://schemas.openxmlformats.org/officeDocument/2006/relationships/customXml" Target="../ink/ink47.xml"/><Relationship Id="rId36" Type="http://schemas.openxmlformats.org/officeDocument/2006/relationships/customXml" Target="../ink/ink51.xml"/><Relationship Id="rId49" Type="http://schemas.openxmlformats.org/officeDocument/2006/relationships/image" Target="../media/image63.png"/><Relationship Id="rId57" Type="http://schemas.openxmlformats.org/officeDocument/2006/relationships/image" Target="../media/image67.png"/><Relationship Id="rId10" Type="http://schemas.openxmlformats.org/officeDocument/2006/relationships/customXml" Target="../ink/ink38.xml"/><Relationship Id="rId31" Type="http://schemas.openxmlformats.org/officeDocument/2006/relationships/image" Target="../media/image54.png"/><Relationship Id="rId44" Type="http://schemas.openxmlformats.org/officeDocument/2006/relationships/customXml" Target="../ink/ink55.xml"/><Relationship Id="rId52" Type="http://schemas.openxmlformats.org/officeDocument/2006/relationships/customXml" Target="../ink/ink5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3.png"/><Relationship Id="rId18" Type="http://schemas.openxmlformats.org/officeDocument/2006/relationships/customXml" Target="../ink/ink69.xml"/><Relationship Id="rId26" Type="http://schemas.openxmlformats.org/officeDocument/2006/relationships/customXml" Target="../ink/ink73.xml"/><Relationship Id="rId39" Type="http://schemas.openxmlformats.org/officeDocument/2006/relationships/image" Target="../media/image86.png"/><Relationship Id="rId21" Type="http://schemas.openxmlformats.org/officeDocument/2006/relationships/image" Target="../media/image77.png"/><Relationship Id="rId34" Type="http://schemas.openxmlformats.org/officeDocument/2006/relationships/customXml" Target="../ink/ink77.xml"/><Relationship Id="rId42" Type="http://schemas.openxmlformats.org/officeDocument/2006/relationships/customXml" Target="../ink/ink81.xml"/><Relationship Id="rId47" Type="http://schemas.openxmlformats.org/officeDocument/2006/relationships/image" Target="../media/image90.png"/><Relationship Id="rId7" Type="http://schemas.openxmlformats.org/officeDocument/2006/relationships/image" Target="../media/image700.png"/><Relationship Id="rId2" Type="http://schemas.openxmlformats.org/officeDocument/2006/relationships/image" Target="../media/image3.jpeg"/><Relationship Id="rId16" Type="http://schemas.openxmlformats.org/officeDocument/2006/relationships/customXml" Target="../ink/ink68.xml"/><Relationship Id="rId29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63.xml"/><Relationship Id="rId11" Type="http://schemas.openxmlformats.org/officeDocument/2006/relationships/image" Target="../media/image72.png"/><Relationship Id="rId24" Type="http://schemas.openxmlformats.org/officeDocument/2006/relationships/customXml" Target="../ink/ink72.xml"/><Relationship Id="rId32" Type="http://schemas.openxmlformats.org/officeDocument/2006/relationships/customXml" Target="../ink/ink76.xml"/><Relationship Id="rId37" Type="http://schemas.openxmlformats.org/officeDocument/2006/relationships/image" Target="../media/image85.png"/><Relationship Id="rId40" Type="http://schemas.openxmlformats.org/officeDocument/2006/relationships/customXml" Target="../ink/ink80.xml"/><Relationship Id="rId45" Type="http://schemas.openxmlformats.org/officeDocument/2006/relationships/image" Target="../media/image89.png"/><Relationship Id="rId5" Type="http://schemas.openxmlformats.org/officeDocument/2006/relationships/image" Target="../media/image71.png"/><Relationship Id="rId15" Type="http://schemas.openxmlformats.org/officeDocument/2006/relationships/image" Target="../media/image74.png"/><Relationship Id="rId23" Type="http://schemas.openxmlformats.org/officeDocument/2006/relationships/image" Target="../media/image78.png"/><Relationship Id="rId28" Type="http://schemas.openxmlformats.org/officeDocument/2006/relationships/customXml" Target="../ink/ink74.xml"/><Relationship Id="rId36" Type="http://schemas.openxmlformats.org/officeDocument/2006/relationships/customXml" Target="../ink/ink78.xml"/><Relationship Id="rId10" Type="http://schemas.openxmlformats.org/officeDocument/2006/relationships/customXml" Target="../ink/ink65.xml"/><Relationship Id="rId19" Type="http://schemas.openxmlformats.org/officeDocument/2006/relationships/image" Target="../media/image76.png"/><Relationship Id="rId31" Type="http://schemas.openxmlformats.org/officeDocument/2006/relationships/image" Target="../media/image82.png"/><Relationship Id="rId44" Type="http://schemas.openxmlformats.org/officeDocument/2006/relationships/customXml" Target="../ink/ink82.xml"/><Relationship Id="rId4" Type="http://schemas.openxmlformats.org/officeDocument/2006/relationships/image" Target="../media/image4.png"/><Relationship Id="rId9" Type="http://schemas.openxmlformats.org/officeDocument/2006/relationships/image" Target="../media/image710.png"/><Relationship Id="rId14" Type="http://schemas.openxmlformats.org/officeDocument/2006/relationships/customXml" Target="../ink/ink67.xml"/><Relationship Id="rId22" Type="http://schemas.openxmlformats.org/officeDocument/2006/relationships/customXml" Target="../ink/ink71.xml"/><Relationship Id="rId27" Type="http://schemas.openxmlformats.org/officeDocument/2006/relationships/image" Target="../media/image80.png"/><Relationship Id="rId30" Type="http://schemas.openxmlformats.org/officeDocument/2006/relationships/customXml" Target="../ink/ink75.xml"/><Relationship Id="rId35" Type="http://schemas.openxmlformats.org/officeDocument/2006/relationships/image" Target="../media/image84.png"/><Relationship Id="rId43" Type="http://schemas.openxmlformats.org/officeDocument/2006/relationships/image" Target="../media/image88.png"/><Relationship Id="rId8" Type="http://schemas.openxmlformats.org/officeDocument/2006/relationships/customXml" Target="../ink/ink64.xml"/><Relationship Id="rId3" Type="http://schemas.openxmlformats.org/officeDocument/2006/relationships/image" Target="../media/image2.png"/><Relationship Id="rId12" Type="http://schemas.openxmlformats.org/officeDocument/2006/relationships/customXml" Target="../ink/ink66.xml"/><Relationship Id="rId17" Type="http://schemas.openxmlformats.org/officeDocument/2006/relationships/image" Target="../media/image75.png"/><Relationship Id="rId25" Type="http://schemas.openxmlformats.org/officeDocument/2006/relationships/image" Target="../media/image79.png"/><Relationship Id="rId33" Type="http://schemas.openxmlformats.org/officeDocument/2006/relationships/image" Target="../media/image83.png"/><Relationship Id="rId38" Type="http://schemas.openxmlformats.org/officeDocument/2006/relationships/customXml" Target="../ink/ink79.xml"/><Relationship Id="rId46" Type="http://schemas.openxmlformats.org/officeDocument/2006/relationships/customXml" Target="../ink/ink83.xml"/><Relationship Id="rId20" Type="http://schemas.openxmlformats.org/officeDocument/2006/relationships/customXml" Target="../ink/ink70.xml"/><Relationship Id="rId41" Type="http://schemas.openxmlformats.org/officeDocument/2006/relationships/image" Target="../media/image87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5.png"/><Relationship Id="rId18" Type="http://schemas.openxmlformats.org/officeDocument/2006/relationships/customXml" Target="../ink/ink90.xml"/><Relationship Id="rId26" Type="http://schemas.openxmlformats.org/officeDocument/2006/relationships/customXml" Target="../ink/ink94.xml"/><Relationship Id="rId39" Type="http://schemas.openxmlformats.org/officeDocument/2006/relationships/image" Target="../media/image108.png"/><Relationship Id="rId21" Type="http://schemas.openxmlformats.org/officeDocument/2006/relationships/image" Target="../media/image99.png"/><Relationship Id="rId34" Type="http://schemas.openxmlformats.org/officeDocument/2006/relationships/customXml" Target="../ink/ink98.xml"/><Relationship Id="rId42" Type="http://schemas.openxmlformats.org/officeDocument/2006/relationships/customXml" Target="../ink/ink102.xml"/><Relationship Id="rId7" Type="http://schemas.openxmlformats.org/officeDocument/2006/relationships/image" Target="../media/image92.png"/><Relationship Id="rId2" Type="http://schemas.openxmlformats.org/officeDocument/2006/relationships/image" Target="../media/image3.jpeg"/><Relationship Id="rId16" Type="http://schemas.openxmlformats.org/officeDocument/2006/relationships/customXml" Target="../ink/ink89.xml"/><Relationship Id="rId29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84.xml"/><Relationship Id="rId11" Type="http://schemas.openxmlformats.org/officeDocument/2006/relationships/image" Target="../media/image94.png"/><Relationship Id="rId24" Type="http://schemas.openxmlformats.org/officeDocument/2006/relationships/customXml" Target="../ink/ink93.xml"/><Relationship Id="rId32" Type="http://schemas.openxmlformats.org/officeDocument/2006/relationships/customXml" Target="../ink/ink97.xml"/><Relationship Id="rId37" Type="http://schemas.openxmlformats.org/officeDocument/2006/relationships/image" Target="../media/image107.png"/><Relationship Id="rId40" Type="http://schemas.openxmlformats.org/officeDocument/2006/relationships/customXml" Target="../ink/ink101.xml"/><Relationship Id="rId45" Type="http://schemas.openxmlformats.org/officeDocument/2006/relationships/image" Target="../media/image111.png"/><Relationship Id="rId5" Type="http://schemas.openxmlformats.org/officeDocument/2006/relationships/image" Target="../media/image91.png"/><Relationship Id="rId15" Type="http://schemas.openxmlformats.org/officeDocument/2006/relationships/image" Target="../media/image96.png"/><Relationship Id="rId23" Type="http://schemas.openxmlformats.org/officeDocument/2006/relationships/image" Target="../media/image100.png"/><Relationship Id="rId28" Type="http://schemas.openxmlformats.org/officeDocument/2006/relationships/customXml" Target="../ink/ink95.xml"/><Relationship Id="rId36" Type="http://schemas.openxmlformats.org/officeDocument/2006/relationships/customXml" Target="../ink/ink99.xml"/><Relationship Id="rId10" Type="http://schemas.openxmlformats.org/officeDocument/2006/relationships/customXml" Target="../ink/ink86.xml"/><Relationship Id="rId19" Type="http://schemas.openxmlformats.org/officeDocument/2006/relationships/image" Target="../media/image98.png"/><Relationship Id="rId31" Type="http://schemas.openxmlformats.org/officeDocument/2006/relationships/image" Target="../media/image104.png"/><Relationship Id="rId44" Type="http://schemas.openxmlformats.org/officeDocument/2006/relationships/customXml" Target="../ink/ink103.xml"/><Relationship Id="rId4" Type="http://schemas.openxmlformats.org/officeDocument/2006/relationships/image" Target="../media/image4.png"/><Relationship Id="rId9" Type="http://schemas.openxmlformats.org/officeDocument/2006/relationships/image" Target="../media/image93.png"/><Relationship Id="rId14" Type="http://schemas.openxmlformats.org/officeDocument/2006/relationships/customXml" Target="../ink/ink88.xml"/><Relationship Id="rId22" Type="http://schemas.openxmlformats.org/officeDocument/2006/relationships/customXml" Target="../ink/ink92.xml"/><Relationship Id="rId27" Type="http://schemas.openxmlformats.org/officeDocument/2006/relationships/image" Target="../media/image102.png"/><Relationship Id="rId30" Type="http://schemas.openxmlformats.org/officeDocument/2006/relationships/customXml" Target="../ink/ink96.xml"/><Relationship Id="rId35" Type="http://schemas.openxmlformats.org/officeDocument/2006/relationships/image" Target="../media/image106.png"/><Relationship Id="rId43" Type="http://schemas.openxmlformats.org/officeDocument/2006/relationships/image" Target="../media/image110.png"/><Relationship Id="rId8" Type="http://schemas.openxmlformats.org/officeDocument/2006/relationships/customXml" Target="../ink/ink85.xml"/><Relationship Id="rId3" Type="http://schemas.openxmlformats.org/officeDocument/2006/relationships/image" Target="../media/image2.png"/><Relationship Id="rId12" Type="http://schemas.openxmlformats.org/officeDocument/2006/relationships/customXml" Target="../ink/ink87.xml"/><Relationship Id="rId17" Type="http://schemas.openxmlformats.org/officeDocument/2006/relationships/image" Target="../media/image97.png"/><Relationship Id="rId25" Type="http://schemas.openxmlformats.org/officeDocument/2006/relationships/image" Target="../media/image101.png"/><Relationship Id="rId33" Type="http://schemas.openxmlformats.org/officeDocument/2006/relationships/image" Target="../media/image105.png"/><Relationship Id="rId38" Type="http://schemas.openxmlformats.org/officeDocument/2006/relationships/customXml" Target="../ink/ink100.xml"/><Relationship Id="rId20" Type="http://schemas.openxmlformats.org/officeDocument/2006/relationships/customXml" Target="../ink/ink91.xml"/><Relationship Id="rId41" Type="http://schemas.openxmlformats.org/officeDocument/2006/relationships/image" Target="../media/image10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2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2BDFC11-E12E-6179-5D10-1DD7AA0AE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82" y="104548"/>
            <a:ext cx="12192000" cy="664590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D0D65DD-A685-4454-88B9-205254C4DD1F}"/>
              </a:ext>
            </a:extLst>
          </p:cNvPr>
          <p:cNvSpPr txBox="1"/>
          <p:nvPr/>
        </p:nvSpPr>
        <p:spPr>
          <a:xfrm>
            <a:off x="3419438" y="5060227"/>
            <a:ext cx="52068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altLang="ko-KR" sz="3200" dirty="0">
                <a:solidFill>
                  <a:schemeClr val="bg1"/>
                </a:solidFill>
                <a:latin typeface="궁서" panose="02030600000101010101" pitchFamily="18" charset="-127"/>
                <a:ea typeface="궁서" panose="02030600000101010101" pitchFamily="18" charset="-127"/>
              </a:rPr>
              <a:t>Impariamo il coreano!</a:t>
            </a:r>
          </a:p>
          <a:p>
            <a:pPr algn="ctr"/>
            <a:r>
              <a:rPr lang="it-IT" altLang="ko-KR" sz="3200" dirty="0">
                <a:solidFill>
                  <a:schemeClr val="bg1"/>
                </a:solidFill>
                <a:latin typeface="궁서" panose="02030600000101010101" pitchFamily="18" charset="-127"/>
                <a:ea typeface="궁서" panose="02030600000101010101" pitchFamily="18" charset="-127"/>
              </a:rPr>
              <a:t>Conversazione base</a:t>
            </a:r>
            <a:endParaRPr lang="ko-KR" altLang="en-US" dirty="0">
              <a:solidFill>
                <a:schemeClr val="bg1"/>
              </a:solidFill>
              <a:latin typeface="궁서" panose="02030600000101010101" pitchFamily="18" charset="-127"/>
              <a:ea typeface="궁서" panose="02030600000101010101" pitchFamily="18" charset="-127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2CEE83BB-1390-4FC6-B0B7-7A7C11BEB438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54B7CFC3-69CB-4609-93CA-F851CF1EE146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3BB5D360-FE06-4DE6-9DBE-584B954DC683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403F2701-4B3F-4A01-82AD-980B44ECEA63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E1A681E0-D2F2-4DC5-85FD-9031F7077A7D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F9F2BEA1-D51B-4FFA-95C8-79D71BB4C98D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00EBD92E-5345-4EFB-A0C9-9C80020476C9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8EDFFB50-170B-4EAA-B4DF-164FC0B64235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423658FE-6347-4035-AE74-FA8031700CAF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1284C4C1-B873-43E9-8F7D-76E8FE699A4D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0BAFED68-7D17-4487-8794-218AB3A4746D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86E27C8F-EE96-4536-A4BF-B1E05A3A2366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1FCE374E-1562-4FAB-BF54-9A91E0FF7C5D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직사각형 41">
              <a:extLst>
                <a:ext uri="{FF2B5EF4-FFF2-40B4-BE49-F238E27FC236}">
                  <a16:creationId xmlns:a16="http://schemas.microsoft.com/office/drawing/2014/main" id="{6AB1A08F-229F-47A0-B0C8-F92B2B52AD3B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787E1FFA-ADCA-43F0-994E-1E6D0AC0D3D4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5" name="직사각형 44">
              <a:extLst>
                <a:ext uri="{FF2B5EF4-FFF2-40B4-BE49-F238E27FC236}">
                  <a16:creationId xmlns:a16="http://schemas.microsoft.com/office/drawing/2014/main" id="{4E16C71E-EE8C-44D6-B04E-9640F9E4BE8F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80032019-8588-4BE9-9A08-3C2DC197581B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50323647-5A6D-4506-8918-7268D835578D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3264B852-B65F-47D7-B49E-3AF3AADEA26F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6EB69931-25D7-43A2-A351-3D43FDDBE04F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0C56587F-7869-4F1B-9D52-256F4F035E07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18E8634A-D7CD-4F2E-99BC-83070DBF3685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568F6D9B-A5EF-4EC0-98EC-0D0A2060A23F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AFBE91A9-BAC8-4350-ACC8-2F3B7663611F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ECCE7BBE-744C-41E1-B05D-4FF0177E9C56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D5D6450C-5F30-43B7-BA3A-7B61D52A2B83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5D43CBA3-16F4-40D4-AA7A-6FF5F7BE0CE8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2A5A7699-AE5D-42AD-AF60-0FAAF0EB014C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4" name="Immagine 3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7BC95C06-A393-71E4-7ED9-9E19949832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880" y="6339665"/>
            <a:ext cx="1643151" cy="410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1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9F941-996A-E2C1-9D40-F3FEFA1FB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F0C3D0-5218-3436-715A-5A435F0BDDA6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DC1561-7163-8538-BB06-BF8A34362690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A2FC14-33EE-0348-8C00-D469CBDFCCCD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99506EDA-33CC-FC3C-0435-48EE49A60119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B2906BE8-5DBC-328A-9189-ECC5BAA882A5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EEDA3355-9133-BF10-D829-C345F8F92525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257849C4-C342-DF9E-5F70-633648A6A485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295B4F7B-B54B-D22F-7CB4-274F52346814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9658BCE2-DC58-07B5-566D-CB486289F29D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4F3D60E5-5347-2B82-161C-9A7043DD2749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4E6A9829-D380-E4BD-C52D-FA1AE523423A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EF431B4B-9F78-58F7-D87C-CC30E9D0C3D8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41AC94F7-97ED-EAB7-F7B9-B206F8B3E19D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FA3A3C57-E547-9CC2-9613-26E98DD29DCC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95D918B2-1141-3C34-5031-1580133D5E09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67E70C4B-0C1C-BCBA-1A6E-D9F23DAE0BAD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DB1E3E93-08BD-6D8D-15F3-400C90E6BF09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F5F11C9F-A532-72C9-D27E-D74FAB93BEE8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737AAF93-4317-0D57-ABE4-7165E5B22918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78D1ECE0-741C-77B5-BC05-48583D61C086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E55EEB51-BABE-4A8A-F30A-0E90C71271C1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C01BCB64-9107-8215-3ECD-9F4E8385D398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57F04666-0B7C-1FFA-432C-FB8CCBD4A5AB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99927812-87B8-21AF-0468-74B3B0685B44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735D4780-63E2-0662-8CE6-3A357D3D4A35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605C8563-1EBF-B282-E7A3-41059271C978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2E764407-9746-AAF8-FD12-13FAFC0D302F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AE810C18-4BB3-9B5A-3E73-64584B33579B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5E70E59F-DA25-A9E8-BB87-71194BFD210D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97765204-4102-148A-507C-44E9A561A8F5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16F89D76-41E7-FBC5-6487-8E6E83725EE2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A7260EDC-2FDC-85FC-E8F5-1B2CA0107EE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272909D0-6D89-94CB-1D54-BA4442DECE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C50FA84-DC76-B73C-1F81-AB9779114CA0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8A775E5-2959-1841-5765-5921E7150C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3B03D1BA-90C0-2CB0-F1DA-91365FAA0C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numero&#10;&#10;Descrizione generata automaticamente">
            <a:extLst>
              <a:ext uri="{FF2B5EF4-FFF2-40B4-BE49-F238E27FC236}">
                <a16:creationId xmlns:a16="http://schemas.microsoft.com/office/drawing/2014/main" id="{2DC7959F-93AB-0A2C-D97C-6640E99863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6612" y="158880"/>
            <a:ext cx="5386044" cy="669912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55B6DF8C-0A6C-D483-0BA3-529236ED806D}"/>
                  </a:ext>
                </a:extLst>
              </p14:cNvPr>
              <p14:cNvContentPartPr/>
              <p14:nvPr/>
            </p14:nvContentPartPr>
            <p14:xfrm>
              <a:off x="4683884" y="1095063"/>
              <a:ext cx="58680" cy="1044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55B6DF8C-0A6C-D483-0BA3-529236ED806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676324" y="1087503"/>
                <a:ext cx="7380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72227D3D-F482-830F-8518-10F08C89E2C0}"/>
                  </a:ext>
                </a:extLst>
              </p14:cNvPr>
              <p14:cNvContentPartPr/>
              <p14:nvPr/>
            </p14:nvContentPartPr>
            <p14:xfrm>
              <a:off x="5235089" y="2511535"/>
              <a:ext cx="114480" cy="2880"/>
            </p14:xfrm>
          </p:contentPart>
        </mc:Choice>
        <mc:Fallback xmlns=""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72227D3D-F482-830F-8518-10F08C89E2C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230769" y="2507215"/>
                <a:ext cx="123120" cy="1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Input penna 10">
                <a:extLst>
                  <a:ext uri="{FF2B5EF4-FFF2-40B4-BE49-F238E27FC236}">
                    <a16:creationId xmlns:a16="http://schemas.microsoft.com/office/drawing/2014/main" id="{164C3034-BFF6-6B2F-AAAC-0E199EA5FEFB}"/>
                  </a:ext>
                </a:extLst>
              </p14:cNvPr>
              <p14:cNvContentPartPr/>
              <p14:nvPr/>
            </p14:nvContentPartPr>
            <p14:xfrm>
              <a:off x="7387337" y="4085092"/>
              <a:ext cx="200160" cy="2880"/>
            </p14:xfrm>
          </p:contentPart>
        </mc:Choice>
        <mc:Fallback xmlns="">
          <p:pic>
            <p:nvPicPr>
              <p:cNvPr id="11" name="Input penna 10">
                <a:extLst>
                  <a:ext uri="{FF2B5EF4-FFF2-40B4-BE49-F238E27FC236}">
                    <a16:creationId xmlns:a16="http://schemas.microsoft.com/office/drawing/2014/main" id="{164C3034-BFF6-6B2F-AAAC-0E199EA5FEF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383017" y="4080772"/>
                <a:ext cx="208800" cy="1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09EC837E-4B3E-C955-FD2F-C677408AD94B}"/>
                  </a:ext>
                </a:extLst>
              </p14:cNvPr>
              <p14:cNvContentPartPr/>
              <p14:nvPr/>
            </p14:nvContentPartPr>
            <p14:xfrm>
              <a:off x="7374737" y="4483972"/>
              <a:ext cx="178920" cy="18360"/>
            </p14:xfrm>
          </p:contentPart>
        </mc:Choice>
        <mc:Fallback xmlns=""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id="{09EC837E-4B3E-C955-FD2F-C677408AD94B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370417" y="4479652"/>
                <a:ext cx="187560" cy="27000"/>
              </a:xfrm>
              <a:prstGeom prst="rect">
                <a:avLst/>
              </a:prstGeom>
            </p:spPr>
          </p:pic>
        </mc:Fallback>
      </mc:AlternateContent>
      <p:grpSp>
        <p:nvGrpSpPr>
          <p:cNvPr id="64" name="Gruppo 63">
            <a:extLst>
              <a:ext uri="{FF2B5EF4-FFF2-40B4-BE49-F238E27FC236}">
                <a16:creationId xmlns:a16="http://schemas.microsoft.com/office/drawing/2014/main" id="{2172D61B-7C67-2619-476B-366D9A444E34}"/>
              </a:ext>
            </a:extLst>
          </p:cNvPr>
          <p:cNvGrpSpPr/>
          <p:nvPr/>
        </p:nvGrpSpPr>
        <p:grpSpPr>
          <a:xfrm>
            <a:off x="7259537" y="2670267"/>
            <a:ext cx="192600" cy="201240"/>
            <a:chOff x="7259537" y="2670267"/>
            <a:chExt cx="192600" cy="201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373461A7-6742-7FC0-E288-C5713D26C306}"/>
                    </a:ext>
                  </a:extLst>
                </p14:cNvPr>
                <p14:cNvContentPartPr/>
                <p14:nvPr/>
              </p14:nvContentPartPr>
              <p14:xfrm>
                <a:off x="7259537" y="2670267"/>
                <a:ext cx="115920" cy="201240"/>
              </p14:xfrm>
            </p:contentPart>
          </mc:Choice>
          <mc:Fallback xmlns=""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373461A7-6742-7FC0-E288-C5713D26C306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251977" y="2662707"/>
                  <a:ext cx="13104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9447C3DB-96CA-488C-CCD2-2F3280510635}"/>
                    </a:ext>
                  </a:extLst>
                </p14:cNvPr>
                <p14:cNvContentPartPr/>
                <p14:nvPr/>
              </p14:nvContentPartPr>
              <p14:xfrm>
                <a:off x="7426937" y="2802387"/>
                <a:ext cx="25200" cy="65880"/>
              </p14:xfrm>
            </p:contentPart>
          </mc:Choice>
          <mc:Fallback xmlns=""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9447C3DB-96CA-488C-CCD2-2F3280510635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419377" y="2795187"/>
                  <a:ext cx="40320" cy="81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" name="Gruppo 61">
            <a:extLst>
              <a:ext uri="{FF2B5EF4-FFF2-40B4-BE49-F238E27FC236}">
                <a16:creationId xmlns:a16="http://schemas.microsoft.com/office/drawing/2014/main" id="{7436BC29-F944-B1B6-E07C-5E57DD0F0C0A}"/>
              </a:ext>
            </a:extLst>
          </p:cNvPr>
          <p:cNvGrpSpPr/>
          <p:nvPr/>
        </p:nvGrpSpPr>
        <p:grpSpPr>
          <a:xfrm>
            <a:off x="7668497" y="2769627"/>
            <a:ext cx="757080" cy="157680"/>
            <a:chOff x="7668497" y="2769627"/>
            <a:chExt cx="757080" cy="157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3357B29B-9BE1-7D9B-EEFA-2C6B4B86DC4C}"/>
                    </a:ext>
                  </a:extLst>
                </p14:cNvPr>
                <p14:cNvContentPartPr/>
                <p14:nvPr/>
              </p14:nvContentPartPr>
              <p14:xfrm>
                <a:off x="7668497" y="2769627"/>
                <a:ext cx="194760" cy="140400"/>
              </p14:xfrm>
            </p:contentPart>
          </mc:Choice>
          <mc:Fallback xmlns=""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3357B29B-9BE1-7D9B-EEFA-2C6B4B86DC4C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7660937" y="2762067"/>
                  <a:ext cx="20988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95BE0F5E-C47A-52BC-3F8E-A097B623AED2}"/>
                    </a:ext>
                  </a:extLst>
                </p14:cNvPr>
                <p14:cNvContentPartPr/>
                <p14:nvPr/>
              </p14:nvContentPartPr>
              <p14:xfrm>
                <a:off x="7847777" y="2795547"/>
                <a:ext cx="77040" cy="85320"/>
              </p14:xfrm>
            </p:contentPart>
          </mc:Choice>
          <mc:Fallback xmlns=""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95BE0F5E-C47A-52BC-3F8E-A097B623AED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7840217" y="2787987"/>
                  <a:ext cx="9216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39A713D6-3141-4CF7-8C14-B6D3AD3EA2FA}"/>
                    </a:ext>
                  </a:extLst>
                </p14:cNvPr>
                <p14:cNvContentPartPr/>
                <p14:nvPr/>
              </p14:nvContentPartPr>
              <p14:xfrm>
                <a:off x="7965137" y="2819307"/>
                <a:ext cx="60840" cy="108000"/>
              </p14:xfrm>
            </p:contentPart>
          </mc:Choice>
          <mc:Fallback xmlns=""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39A713D6-3141-4CF7-8C14-B6D3AD3EA2FA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7957577" y="2811747"/>
                  <a:ext cx="7596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AEBF8B18-DF56-B4C4-27EF-65FA38685F5E}"/>
                    </a:ext>
                  </a:extLst>
                </p14:cNvPr>
                <p14:cNvContentPartPr/>
                <p14:nvPr/>
              </p14:nvContentPartPr>
              <p14:xfrm>
                <a:off x="8092577" y="2849907"/>
                <a:ext cx="37080" cy="53640"/>
              </p14:xfrm>
            </p:contentPart>
          </mc:Choice>
          <mc:Fallback xmlns=""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AEBF8B18-DF56-B4C4-27EF-65FA38685F5E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8085017" y="2842347"/>
                  <a:ext cx="5220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04FAAE7D-A75D-C2F1-7021-92D5AFCF4A51}"/>
                    </a:ext>
                  </a:extLst>
                </p14:cNvPr>
                <p14:cNvContentPartPr/>
                <p14:nvPr/>
              </p14:nvContentPartPr>
              <p14:xfrm>
                <a:off x="8165657" y="2845947"/>
                <a:ext cx="96120" cy="51480"/>
              </p14:xfrm>
            </p:contentPart>
          </mc:Choice>
          <mc:Fallback xmlns=""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04FAAE7D-A75D-C2F1-7021-92D5AFCF4A51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8158097" y="2838387"/>
                  <a:ext cx="11124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2882746A-F3ED-44B0-48FC-B6899626147A}"/>
                    </a:ext>
                  </a:extLst>
                </p14:cNvPr>
                <p14:cNvContentPartPr/>
                <p14:nvPr/>
              </p14:nvContentPartPr>
              <p14:xfrm>
                <a:off x="8294537" y="2821827"/>
                <a:ext cx="131040" cy="63720"/>
              </p14:xfrm>
            </p:contentPart>
          </mc:Choice>
          <mc:Fallback xmlns=""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2882746A-F3ED-44B0-48FC-B6899626147A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8286977" y="2814627"/>
                  <a:ext cx="146160" cy="78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0" name="Gruppo 69">
            <a:extLst>
              <a:ext uri="{FF2B5EF4-FFF2-40B4-BE49-F238E27FC236}">
                <a16:creationId xmlns:a16="http://schemas.microsoft.com/office/drawing/2014/main" id="{D14DDB16-2BAE-A790-5AED-723F6C781820}"/>
              </a:ext>
            </a:extLst>
          </p:cNvPr>
          <p:cNvGrpSpPr/>
          <p:nvPr/>
        </p:nvGrpSpPr>
        <p:grpSpPr>
          <a:xfrm>
            <a:off x="5968937" y="2724267"/>
            <a:ext cx="1028520" cy="281520"/>
            <a:chOff x="5968937" y="2724267"/>
            <a:chExt cx="1028520" cy="281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5A1013E3-DDEE-CCE5-7EC8-F9F699A0B72A}"/>
                    </a:ext>
                  </a:extLst>
                </p14:cNvPr>
                <p14:cNvContentPartPr/>
                <p14:nvPr/>
              </p14:nvContentPartPr>
              <p14:xfrm>
                <a:off x="6016817" y="2785827"/>
                <a:ext cx="89280" cy="28080"/>
              </p14:xfrm>
            </p:contentPart>
          </mc:Choice>
          <mc:Fallback xmlns=""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5A1013E3-DDEE-CCE5-7EC8-F9F699A0B72A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6009617" y="2778627"/>
                  <a:ext cx="10440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55726A90-8190-461B-AD14-E4ED0D396CAB}"/>
                    </a:ext>
                  </a:extLst>
                </p14:cNvPr>
                <p14:cNvContentPartPr/>
                <p14:nvPr/>
              </p14:nvContentPartPr>
              <p14:xfrm>
                <a:off x="6023297" y="2952867"/>
                <a:ext cx="1080" cy="2160"/>
              </p14:xfrm>
            </p:contentPart>
          </mc:Choice>
          <mc:Fallback xmlns=""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55726A90-8190-461B-AD14-E4ED0D396CAB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6015737" y="2945307"/>
                  <a:ext cx="16200" cy="1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0E20F555-0C5B-6E03-39F6-1E6DAA436965}"/>
                    </a:ext>
                  </a:extLst>
                </p14:cNvPr>
                <p14:cNvContentPartPr/>
                <p14:nvPr/>
              </p14:nvContentPartPr>
              <p14:xfrm>
                <a:off x="6159737" y="2724267"/>
                <a:ext cx="360" cy="180000"/>
              </p14:xfrm>
            </p:contentPart>
          </mc:Choice>
          <mc:Fallback xmlns=""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0E20F555-0C5B-6E03-39F6-1E6DAA436965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6152177" y="2716707"/>
                  <a:ext cx="1548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69EB6F8D-EA8F-3C4C-686C-80D2D8C2D7FB}"/>
                    </a:ext>
                  </a:extLst>
                </p14:cNvPr>
                <p14:cNvContentPartPr/>
                <p14:nvPr/>
              </p14:nvContentPartPr>
              <p14:xfrm>
                <a:off x="6175217" y="2785107"/>
                <a:ext cx="118800" cy="30240"/>
              </p14:xfrm>
            </p:contentPart>
          </mc:Choice>
          <mc:Fallback xmlns=""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69EB6F8D-EA8F-3C4C-686C-80D2D8C2D7FB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6167657" y="2777547"/>
                  <a:ext cx="13392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3320864C-C378-07F6-67BB-9F9030A5C9AC}"/>
                    </a:ext>
                  </a:extLst>
                </p14:cNvPr>
                <p14:cNvContentPartPr/>
                <p14:nvPr/>
              </p14:nvContentPartPr>
              <p14:xfrm>
                <a:off x="6265937" y="2816067"/>
                <a:ext cx="196560" cy="91080"/>
              </p14:xfrm>
            </p:contentPart>
          </mc:Choice>
          <mc:Fallback xmlns=""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3320864C-C378-07F6-67BB-9F9030A5C9AC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6258737" y="2808507"/>
                  <a:ext cx="21168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8F24CF94-F9CA-C112-E591-0B90DB3D4C33}"/>
                    </a:ext>
                  </a:extLst>
                </p14:cNvPr>
                <p14:cNvContentPartPr/>
                <p14:nvPr/>
              </p14:nvContentPartPr>
              <p14:xfrm>
                <a:off x="6496697" y="2813547"/>
                <a:ext cx="88920" cy="91080"/>
              </p14:xfrm>
            </p:contentPart>
          </mc:Choice>
          <mc:Fallback xmlns=""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8F24CF94-F9CA-C112-E591-0B90DB3D4C33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6489137" y="2805987"/>
                  <a:ext cx="10368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1C259309-A2A0-4A7E-0435-A6E3D9FD7133}"/>
                    </a:ext>
                  </a:extLst>
                </p14:cNvPr>
                <p14:cNvContentPartPr/>
                <p14:nvPr/>
              </p14:nvContentPartPr>
              <p14:xfrm>
                <a:off x="6622337" y="2840187"/>
                <a:ext cx="11520" cy="96120"/>
              </p14:xfrm>
            </p:contentPart>
          </mc:Choice>
          <mc:Fallback xmlns=""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1C259309-A2A0-4A7E-0435-A6E3D9FD7133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6614777" y="2832627"/>
                  <a:ext cx="2664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6FF6E9D8-FB1F-E05B-E06F-21BF91ED1EAB}"/>
                    </a:ext>
                  </a:extLst>
                </p14:cNvPr>
                <p14:cNvContentPartPr/>
                <p14:nvPr/>
              </p14:nvContentPartPr>
              <p14:xfrm>
                <a:off x="6673457" y="2834787"/>
                <a:ext cx="67680" cy="95040"/>
              </p14:xfrm>
            </p:contentPart>
          </mc:Choice>
          <mc:Fallback xmlns=""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6FF6E9D8-FB1F-E05B-E06F-21BF91ED1EAB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6665897" y="2827587"/>
                  <a:ext cx="8280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51AD10E2-A4C3-AF7B-BDEF-FAC1164C9772}"/>
                    </a:ext>
                  </a:extLst>
                </p14:cNvPr>
                <p14:cNvContentPartPr/>
                <p14:nvPr/>
              </p14:nvContentPartPr>
              <p14:xfrm>
                <a:off x="6772457" y="2829027"/>
                <a:ext cx="70920" cy="73440"/>
              </p14:xfrm>
            </p:contentPart>
          </mc:Choice>
          <mc:Fallback xmlns=""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51AD10E2-A4C3-AF7B-BDEF-FAC1164C9772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6764897" y="2821467"/>
                  <a:ext cx="8568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ACC018E0-7041-BD5D-E4AC-786A54A56E94}"/>
                    </a:ext>
                  </a:extLst>
                </p14:cNvPr>
                <p14:cNvContentPartPr/>
                <p14:nvPr/>
              </p14:nvContentPartPr>
              <p14:xfrm>
                <a:off x="6845897" y="2839467"/>
                <a:ext cx="151560" cy="96840"/>
              </p14:xfrm>
            </p:contentPart>
          </mc:Choice>
          <mc:Fallback xmlns=""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ACC018E0-7041-BD5D-E4AC-786A54A56E94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6838337" y="2831907"/>
                  <a:ext cx="16668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029AA4A5-85D8-1768-6D18-B5BE2807DF50}"/>
                    </a:ext>
                  </a:extLst>
                </p14:cNvPr>
                <p14:cNvContentPartPr/>
                <p14:nvPr/>
              </p14:nvContentPartPr>
              <p14:xfrm>
                <a:off x="5975057" y="2793387"/>
                <a:ext cx="132480" cy="152640"/>
              </p14:xfrm>
            </p:contentPart>
          </mc:Choice>
          <mc:Fallback xmlns=""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029AA4A5-85D8-1768-6D18-B5BE2807DF50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5967497" y="2785827"/>
                  <a:ext cx="14760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7F7102CE-09CE-C920-3EAA-534FA94690AE}"/>
                    </a:ext>
                  </a:extLst>
                </p14:cNvPr>
                <p14:cNvContentPartPr/>
                <p14:nvPr/>
              </p14:nvContentPartPr>
              <p14:xfrm>
                <a:off x="5968937" y="3004707"/>
                <a:ext cx="1440" cy="1080"/>
              </p14:xfrm>
            </p:contentPart>
          </mc:Choice>
          <mc:Fallback xmlns=""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7F7102CE-09CE-C920-3EAA-534FA94690AE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5961377" y="2997147"/>
                  <a:ext cx="16560" cy="16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71" name="Input penna 70">
                <a:extLst>
                  <a:ext uri="{FF2B5EF4-FFF2-40B4-BE49-F238E27FC236}">
                    <a16:creationId xmlns:a16="http://schemas.microsoft.com/office/drawing/2014/main" id="{C396FFFC-3151-AB01-7816-7364A7D0654A}"/>
                  </a:ext>
                </a:extLst>
              </p14:cNvPr>
              <p14:cNvContentPartPr/>
              <p14:nvPr/>
            </p14:nvContentPartPr>
            <p14:xfrm>
              <a:off x="8455097" y="3026307"/>
              <a:ext cx="47160" cy="33480"/>
            </p14:xfrm>
          </p:contentPart>
        </mc:Choice>
        <mc:Fallback xmlns="">
          <p:pic>
            <p:nvPicPr>
              <p:cNvPr id="71" name="Input penna 70">
                <a:extLst>
                  <a:ext uri="{FF2B5EF4-FFF2-40B4-BE49-F238E27FC236}">
                    <a16:creationId xmlns:a16="http://schemas.microsoft.com/office/drawing/2014/main" id="{C396FFFC-3151-AB01-7816-7364A7D0654A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8447537" y="3018747"/>
                <a:ext cx="62280" cy="4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72" name="Input penna 71">
                <a:extLst>
                  <a:ext uri="{FF2B5EF4-FFF2-40B4-BE49-F238E27FC236}">
                    <a16:creationId xmlns:a16="http://schemas.microsoft.com/office/drawing/2014/main" id="{9246E129-57DB-0C16-4049-CB65181E7419}"/>
                  </a:ext>
                </a:extLst>
              </p14:cNvPr>
              <p14:cNvContentPartPr/>
              <p14:nvPr/>
            </p14:nvContentPartPr>
            <p14:xfrm>
              <a:off x="8550857" y="3101907"/>
              <a:ext cx="360" cy="360"/>
            </p14:xfrm>
          </p:contentPart>
        </mc:Choice>
        <mc:Fallback xmlns="">
          <p:pic>
            <p:nvPicPr>
              <p:cNvPr id="72" name="Input penna 71">
                <a:extLst>
                  <a:ext uri="{FF2B5EF4-FFF2-40B4-BE49-F238E27FC236}">
                    <a16:creationId xmlns:a16="http://schemas.microsoft.com/office/drawing/2014/main" id="{9246E129-57DB-0C16-4049-CB65181E7419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8543657" y="3094347"/>
                <a:ext cx="15480" cy="1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96" name="Input penna 95">
                <a:extLst>
                  <a:ext uri="{FF2B5EF4-FFF2-40B4-BE49-F238E27FC236}">
                    <a16:creationId xmlns:a16="http://schemas.microsoft.com/office/drawing/2014/main" id="{0B711C3D-7C59-AD5E-D914-DFBF7EBC4A3B}"/>
                  </a:ext>
                </a:extLst>
              </p14:cNvPr>
              <p14:cNvContentPartPr/>
              <p14:nvPr/>
            </p14:nvContentPartPr>
            <p14:xfrm>
              <a:off x="8429537" y="3041067"/>
              <a:ext cx="122760" cy="23760"/>
            </p14:xfrm>
          </p:contentPart>
        </mc:Choice>
        <mc:Fallback xmlns="">
          <p:pic>
            <p:nvPicPr>
              <p:cNvPr id="96" name="Input penna 95">
                <a:extLst>
                  <a:ext uri="{FF2B5EF4-FFF2-40B4-BE49-F238E27FC236}">
                    <a16:creationId xmlns:a16="http://schemas.microsoft.com/office/drawing/2014/main" id="{0B711C3D-7C59-AD5E-D914-DFBF7EBC4A3B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8425217" y="3036747"/>
                <a:ext cx="131400" cy="32400"/>
              </a:xfrm>
              <a:prstGeom prst="rect">
                <a:avLst/>
              </a:prstGeom>
            </p:spPr>
          </p:pic>
        </mc:Fallback>
      </mc:AlternateContent>
      <p:grpSp>
        <p:nvGrpSpPr>
          <p:cNvPr id="128" name="Gruppo 127">
            <a:extLst>
              <a:ext uri="{FF2B5EF4-FFF2-40B4-BE49-F238E27FC236}">
                <a16:creationId xmlns:a16="http://schemas.microsoft.com/office/drawing/2014/main" id="{219DB4BF-142D-48D1-1E45-42D2DC47C078}"/>
              </a:ext>
            </a:extLst>
          </p:cNvPr>
          <p:cNvGrpSpPr/>
          <p:nvPr/>
        </p:nvGrpSpPr>
        <p:grpSpPr>
          <a:xfrm>
            <a:off x="7546553" y="6441825"/>
            <a:ext cx="353880" cy="233640"/>
            <a:chOff x="7546553" y="6441825"/>
            <a:chExt cx="353880" cy="233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120" name="Input penna 119">
                  <a:extLst>
                    <a:ext uri="{FF2B5EF4-FFF2-40B4-BE49-F238E27FC236}">
                      <a16:creationId xmlns:a16="http://schemas.microsoft.com/office/drawing/2014/main" id="{3053FBB2-7EE7-8009-55A2-936CAFD9BEDE}"/>
                    </a:ext>
                  </a:extLst>
                </p14:cNvPr>
                <p14:cNvContentPartPr/>
                <p14:nvPr/>
              </p14:nvContentPartPr>
              <p14:xfrm>
                <a:off x="7546553" y="6443265"/>
                <a:ext cx="162360" cy="232200"/>
              </p14:xfrm>
            </p:contentPart>
          </mc:Choice>
          <mc:Fallback xmlns="">
            <p:pic>
              <p:nvPicPr>
                <p:cNvPr id="120" name="Input penna 119">
                  <a:extLst>
                    <a:ext uri="{FF2B5EF4-FFF2-40B4-BE49-F238E27FC236}">
                      <a16:creationId xmlns:a16="http://schemas.microsoft.com/office/drawing/2014/main" id="{3053FBB2-7EE7-8009-55A2-936CAFD9BEDE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7536113" y="6432825"/>
                  <a:ext cx="183600" cy="25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121" name="Input penna 120">
                  <a:extLst>
                    <a:ext uri="{FF2B5EF4-FFF2-40B4-BE49-F238E27FC236}">
                      <a16:creationId xmlns:a16="http://schemas.microsoft.com/office/drawing/2014/main" id="{34FF1F1F-5008-9CAB-4370-B4FC0C9DE950}"/>
                    </a:ext>
                  </a:extLst>
                </p14:cNvPr>
                <p14:cNvContentPartPr/>
                <p14:nvPr/>
              </p14:nvContentPartPr>
              <p14:xfrm>
                <a:off x="7824473" y="6560625"/>
                <a:ext cx="36000" cy="27000"/>
              </p14:xfrm>
            </p:contentPart>
          </mc:Choice>
          <mc:Fallback xmlns="">
            <p:pic>
              <p:nvPicPr>
                <p:cNvPr id="121" name="Input penna 120">
                  <a:extLst>
                    <a:ext uri="{FF2B5EF4-FFF2-40B4-BE49-F238E27FC236}">
                      <a16:creationId xmlns:a16="http://schemas.microsoft.com/office/drawing/2014/main" id="{34FF1F1F-5008-9CAB-4370-B4FC0C9DE950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7813673" y="6549825"/>
                  <a:ext cx="5724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122" name="Input penna 121">
                  <a:extLst>
                    <a:ext uri="{FF2B5EF4-FFF2-40B4-BE49-F238E27FC236}">
                      <a16:creationId xmlns:a16="http://schemas.microsoft.com/office/drawing/2014/main" id="{717647ED-B038-FCBC-11AE-C3E5A44DD5FF}"/>
                    </a:ext>
                  </a:extLst>
                </p14:cNvPr>
                <p14:cNvContentPartPr/>
                <p14:nvPr/>
              </p14:nvContentPartPr>
              <p14:xfrm>
                <a:off x="7695953" y="6506625"/>
                <a:ext cx="204480" cy="132840"/>
              </p14:xfrm>
            </p:contentPart>
          </mc:Choice>
          <mc:Fallback xmlns="">
            <p:pic>
              <p:nvPicPr>
                <p:cNvPr id="122" name="Input penna 121">
                  <a:extLst>
                    <a:ext uri="{FF2B5EF4-FFF2-40B4-BE49-F238E27FC236}">
                      <a16:creationId xmlns:a16="http://schemas.microsoft.com/office/drawing/2014/main" id="{717647ED-B038-FCBC-11AE-C3E5A44DD5FF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7685513" y="6496185"/>
                  <a:ext cx="22572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123" name="Input penna 122">
                  <a:extLst>
                    <a:ext uri="{FF2B5EF4-FFF2-40B4-BE49-F238E27FC236}">
                      <a16:creationId xmlns:a16="http://schemas.microsoft.com/office/drawing/2014/main" id="{E817025A-E3ED-7FF0-C340-7D92E20880F8}"/>
                    </a:ext>
                  </a:extLst>
                </p14:cNvPr>
                <p14:cNvContentPartPr/>
                <p14:nvPr/>
              </p14:nvContentPartPr>
              <p14:xfrm>
                <a:off x="7677233" y="6555225"/>
                <a:ext cx="171000" cy="36000"/>
              </p14:xfrm>
            </p:contentPart>
          </mc:Choice>
          <mc:Fallback xmlns="">
            <p:pic>
              <p:nvPicPr>
                <p:cNvPr id="123" name="Input penna 122">
                  <a:extLst>
                    <a:ext uri="{FF2B5EF4-FFF2-40B4-BE49-F238E27FC236}">
                      <a16:creationId xmlns:a16="http://schemas.microsoft.com/office/drawing/2014/main" id="{E817025A-E3ED-7FF0-C340-7D92E20880F8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7666793" y="6544785"/>
                  <a:ext cx="19224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124" name="Input penna 123">
                  <a:extLst>
                    <a:ext uri="{FF2B5EF4-FFF2-40B4-BE49-F238E27FC236}">
                      <a16:creationId xmlns:a16="http://schemas.microsoft.com/office/drawing/2014/main" id="{76DBA31D-FBE2-338F-54D4-2F91564B754C}"/>
                    </a:ext>
                  </a:extLst>
                </p14:cNvPr>
                <p14:cNvContentPartPr/>
                <p14:nvPr/>
              </p14:nvContentPartPr>
              <p14:xfrm>
                <a:off x="7743473" y="6588345"/>
                <a:ext cx="36360" cy="32040"/>
              </p14:xfrm>
            </p:contentPart>
          </mc:Choice>
          <mc:Fallback xmlns="">
            <p:pic>
              <p:nvPicPr>
                <p:cNvPr id="124" name="Input penna 123">
                  <a:extLst>
                    <a:ext uri="{FF2B5EF4-FFF2-40B4-BE49-F238E27FC236}">
                      <a16:creationId xmlns:a16="http://schemas.microsoft.com/office/drawing/2014/main" id="{76DBA31D-FBE2-338F-54D4-2F91564B754C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7732673" y="6577905"/>
                  <a:ext cx="5760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125" name="Input penna 124">
                  <a:extLst>
                    <a:ext uri="{FF2B5EF4-FFF2-40B4-BE49-F238E27FC236}">
                      <a16:creationId xmlns:a16="http://schemas.microsoft.com/office/drawing/2014/main" id="{AE62F71D-04E0-19E4-D4C9-5D8748ABC6BF}"/>
                    </a:ext>
                  </a:extLst>
                </p14:cNvPr>
                <p14:cNvContentPartPr/>
                <p14:nvPr/>
              </p14:nvContentPartPr>
              <p14:xfrm>
                <a:off x="7711073" y="6483945"/>
                <a:ext cx="69480" cy="91080"/>
              </p14:xfrm>
            </p:contentPart>
          </mc:Choice>
          <mc:Fallback xmlns="">
            <p:pic>
              <p:nvPicPr>
                <p:cNvPr id="125" name="Input penna 124">
                  <a:extLst>
                    <a:ext uri="{FF2B5EF4-FFF2-40B4-BE49-F238E27FC236}">
                      <a16:creationId xmlns:a16="http://schemas.microsoft.com/office/drawing/2014/main" id="{AE62F71D-04E0-19E4-D4C9-5D8748ABC6BF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7700273" y="6473505"/>
                  <a:ext cx="9072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126" name="Input penna 125">
                  <a:extLst>
                    <a:ext uri="{FF2B5EF4-FFF2-40B4-BE49-F238E27FC236}">
                      <a16:creationId xmlns:a16="http://schemas.microsoft.com/office/drawing/2014/main" id="{3F0C57D1-FD39-385A-F49E-886701DC48CB}"/>
                    </a:ext>
                  </a:extLst>
                </p14:cNvPr>
                <p14:cNvContentPartPr/>
                <p14:nvPr/>
              </p14:nvContentPartPr>
              <p14:xfrm>
                <a:off x="7748873" y="6441825"/>
                <a:ext cx="87120" cy="63720"/>
              </p14:xfrm>
            </p:contentPart>
          </mc:Choice>
          <mc:Fallback xmlns="">
            <p:pic>
              <p:nvPicPr>
                <p:cNvPr id="126" name="Input penna 125">
                  <a:extLst>
                    <a:ext uri="{FF2B5EF4-FFF2-40B4-BE49-F238E27FC236}">
                      <a16:creationId xmlns:a16="http://schemas.microsoft.com/office/drawing/2014/main" id="{3F0C57D1-FD39-385A-F49E-886701DC48CB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7738433" y="6431385"/>
                  <a:ext cx="108360" cy="849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2763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EE7E9-860A-DE06-A800-1EDA019B0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A7BED4A-01CD-FF0F-DD11-93096F2AA786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37E137-10DF-B0A8-FB2B-7F0FEDA33F3E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49C7A7-6104-E175-D9D4-10C71792B819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4DC4AF5-FC97-2AFC-0079-1FA756254571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D6787469-98BB-0E3E-2135-93D605F3AB09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7DB7735A-3F63-107A-B773-EE83A0BE8BBA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64F15854-DF6A-4845-BB62-235787A25469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4EC270A3-8017-4267-B532-C2D852CF1C63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7D49705C-DF3D-4504-305B-080BF152E167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542BB66D-59BB-C3F3-ACA9-A49F8626D533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003A3FE2-8A0F-F525-67D2-61691851C7EE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FB16B82B-6D84-AD91-5E6D-6DFE5E63A188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DA272411-AEF1-8610-40E2-6C651223FA20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09FA27D7-FCE6-EB32-79EC-421D22320E84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2D6C704E-B457-BA33-4D99-438A3B9065D9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36BF2050-0E56-5DB7-41CF-3C665542C217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5FB99027-A5E1-3606-1AE4-AD61B0737E5B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41EC40BE-AA04-AD1E-7D78-B98B4F8BE8E1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4E581D4D-9F84-373D-FFC9-162EC6B26671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CA5391AF-AC7F-F279-40E4-DFA38B0C3F65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2526974A-19D1-1B9F-89AC-909FAD4A2257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1CB7CF47-F1C1-0F9E-C2DA-6BA595ED8AB0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A4ED1E73-8D59-865D-3AC9-717276C628C4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A5E8DEFD-AF41-3629-D677-808944B5ED0F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345FFD96-3CC6-E53D-0B3C-C2E98A06F37F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4FA2336F-D921-0D94-1B49-D6271DB3A8C4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D0A2D7C7-D72E-C400-E41E-209E1BE163F8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3F981B1D-19C7-CAAE-A59E-BE4297CC6B5A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490DA127-2C73-C040-3D99-CAF85A662EDD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7CD89F88-35F3-D68B-CFD4-CB0FD6225D58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15F00445-4DF6-CA12-6F8A-E40DC79CBA9C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BA403E63-DBFC-951E-A6DD-CB2B8435E7C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6D7E3F30-93E1-AE5D-628E-388C0D8983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A1AA17D7-5AFF-4A65-E0D1-76B41CE3794B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833A345-2C29-0907-ABDA-D5153AEB0C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A8CD9257-7F88-3FA2-E328-14E1E0E766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32" name="Immagine 31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C035A655-389B-705C-FB09-CBB6E9C2F6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9975" y="1494986"/>
            <a:ext cx="5387423" cy="380655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2F6A2723-677E-A3D8-D1C2-808F88378D95}"/>
                  </a:ext>
                </a:extLst>
              </p14:cNvPr>
              <p14:cNvContentPartPr/>
              <p14:nvPr/>
            </p14:nvContentPartPr>
            <p14:xfrm>
              <a:off x="4127677" y="4833775"/>
              <a:ext cx="509760" cy="3024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2F6A2723-677E-A3D8-D1C2-808F88378D9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121557" y="4827655"/>
                <a:ext cx="522000" cy="42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64326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7CE59-F507-021E-61B8-6073C93D2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3FF353D-34B7-29E0-C51A-14EBE7E9087B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B797A2-A6C0-25C9-81B0-EE24F62D810F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265D96-D080-1508-94DA-78D89E52AF00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C1BE8B5-0E64-C802-D3DE-4769AE4DB2D2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C501F1E6-4519-0D44-C97E-2A387720A3DF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4194817C-C0FB-45E8-9973-6D140ED028FC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838CD7F8-6B97-D89D-A1F4-FEA93BE2D9A4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32E39496-5CD3-784E-FDB2-82252268EDA8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F36D87D2-DEF6-FC04-7494-8B54530A04FF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6BFE360D-87BE-89F8-E30C-79A2B9CC870D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08AA18C2-86EA-6A06-AE0F-D8BC2E2DEB78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51A7906E-461B-E126-3E33-D7CA0EB01A04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2339C8B3-E8F2-E821-EA90-426671CBAD29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D1E901BF-D83A-0E10-24D8-0166EB80B46C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436771A1-B438-9D21-A53C-EAA333733CAF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04CD5EC7-5970-026F-A4F8-013EFD97C726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51DFF46C-5266-9D81-DBC3-0235C9124B5E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63A9E222-0318-3208-C8BB-9C4B60E3E2BF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D3E55CA5-2DF4-7434-2D71-780309888B47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39426209-04B7-8030-66BB-1FCF6F61DA81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AF0AAE79-8E4E-886C-22DA-0CA2F064E4DB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EEBFFC2A-1511-B9D2-5CA9-3DB43A6BC789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DB3A496D-860D-9CEC-3F37-8499724E2BB4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B22A64DE-9F0F-ECE0-D7A8-E5D743EE8AE0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947BD8CA-23D0-F21E-61B0-DC492D9A496D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0747F71B-3E0F-7685-C438-A4C93CACD5E7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7C355F82-05E0-B86B-C401-20F079BDCCB1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3BE37DB9-F335-1648-9A50-96F2A53FC057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EE0946D3-32CB-892D-C44A-D82701A47FC3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AAE09C4A-E4FA-3FA4-DD22-97B382D42BE9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0B03DAB4-A239-F615-EEB5-9D58B734FBB3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E68727CC-147F-918F-FCF7-A0503A31B66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AB30654B-7ED5-DC88-579B-A2C33E4A27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CB95A45-DBBB-D82C-7627-56EDD1EC3A6E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821E6E9-4529-84B1-8E25-55C06A7BE7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864EF23C-8108-8C16-BE0C-57E9BB27BC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31" name="Immagine 30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2C468FDB-DB13-5A60-8413-4AE4EBAFCF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3700" y="908522"/>
            <a:ext cx="5330638" cy="546307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82824B89-3DD8-723B-A012-CABCF38D6E61}"/>
                  </a:ext>
                </a:extLst>
              </p14:cNvPr>
              <p14:cNvContentPartPr/>
              <p14:nvPr/>
            </p14:nvContentPartPr>
            <p14:xfrm>
              <a:off x="4561212" y="2764800"/>
              <a:ext cx="150120" cy="36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82824B89-3DD8-723B-A012-CABCF38D6E6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555092" y="2758680"/>
                <a:ext cx="16236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90915DCD-1010-A87D-7689-9FBE7641DC63}"/>
                  </a:ext>
                </a:extLst>
              </p14:cNvPr>
              <p14:cNvContentPartPr/>
              <p14:nvPr/>
            </p14:nvContentPartPr>
            <p14:xfrm>
              <a:off x="6018319" y="2702570"/>
              <a:ext cx="260280" cy="2592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90915DCD-1010-A87D-7689-9FBE7641DC6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012199" y="2696450"/>
                <a:ext cx="272520" cy="38160"/>
              </a:xfrm>
              <a:prstGeom prst="rect">
                <a:avLst/>
              </a:prstGeom>
            </p:spPr>
          </p:pic>
        </mc:Fallback>
      </mc:AlternateContent>
      <p:grpSp>
        <p:nvGrpSpPr>
          <p:cNvPr id="38" name="Gruppo 37">
            <a:extLst>
              <a:ext uri="{FF2B5EF4-FFF2-40B4-BE49-F238E27FC236}">
                <a16:creationId xmlns:a16="http://schemas.microsoft.com/office/drawing/2014/main" id="{A7E84FD7-840A-3153-8206-30C75917D43B}"/>
              </a:ext>
            </a:extLst>
          </p:cNvPr>
          <p:cNvGrpSpPr/>
          <p:nvPr/>
        </p:nvGrpSpPr>
        <p:grpSpPr>
          <a:xfrm>
            <a:off x="7632497" y="2040840"/>
            <a:ext cx="1225440" cy="523080"/>
            <a:chOff x="7632497" y="2040840"/>
            <a:chExt cx="1225440" cy="523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5A5AF277-CDD9-2508-FAD2-BEB462E1569C}"/>
                    </a:ext>
                  </a:extLst>
                </p14:cNvPr>
                <p14:cNvContentPartPr/>
                <p14:nvPr/>
              </p14:nvContentPartPr>
              <p14:xfrm>
                <a:off x="7707377" y="2289600"/>
                <a:ext cx="160200" cy="151920"/>
              </p14:xfrm>
            </p:contentPart>
          </mc:Choice>
          <mc:Fallback xmlns=""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5A5AF277-CDD9-2508-FAD2-BEB462E1569C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696577" y="2279160"/>
                  <a:ext cx="18144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9CD8AD88-5B24-5173-4F10-FEFD2C7BBBA3}"/>
                    </a:ext>
                  </a:extLst>
                </p14:cNvPr>
                <p14:cNvContentPartPr/>
                <p14:nvPr/>
              </p14:nvContentPartPr>
              <p14:xfrm>
                <a:off x="7632497" y="2532960"/>
                <a:ext cx="433440" cy="17640"/>
              </p14:xfrm>
            </p:contentPart>
          </mc:Choice>
          <mc:Fallback xmlns=""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9CD8AD88-5B24-5173-4F10-FEFD2C7BBBA3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621697" y="2522520"/>
                  <a:ext cx="45468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B7F06BF6-555F-3F58-E80D-154E256EDF33}"/>
                    </a:ext>
                  </a:extLst>
                </p14:cNvPr>
                <p14:cNvContentPartPr/>
                <p14:nvPr/>
              </p14:nvContentPartPr>
              <p14:xfrm>
                <a:off x="8131097" y="2214000"/>
                <a:ext cx="92880" cy="171720"/>
              </p14:xfrm>
            </p:contentPart>
          </mc:Choice>
          <mc:Fallback xmlns=""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B7F06BF6-555F-3F58-E80D-154E256EDF33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8120657" y="2203200"/>
                  <a:ext cx="11412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C28CD86F-D798-A73D-4307-06ACD6159D5A}"/>
                    </a:ext>
                  </a:extLst>
                </p14:cNvPr>
                <p14:cNvContentPartPr/>
                <p14:nvPr/>
              </p14:nvContentPartPr>
              <p14:xfrm>
                <a:off x="8167097" y="2407320"/>
                <a:ext cx="9000" cy="96840"/>
              </p14:xfrm>
            </p:contentPart>
          </mc:Choice>
          <mc:Fallback xmlns=""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C28CD86F-D798-A73D-4307-06ACD6159D5A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8156657" y="2396880"/>
                  <a:ext cx="3024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3620EC03-074C-99FA-2934-A6FFAAE7916B}"/>
                    </a:ext>
                  </a:extLst>
                </p14:cNvPr>
                <p14:cNvContentPartPr/>
                <p14:nvPr/>
              </p14:nvContentPartPr>
              <p14:xfrm>
                <a:off x="8073857" y="2471400"/>
                <a:ext cx="292320" cy="32760"/>
              </p14:xfrm>
            </p:contentPart>
          </mc:Choice>
          <mc:Fallback xmlns=""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3620EC03-074C-99FA-2934-A6FFAAE7916B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8063417" y="2460960"/>
                  <a:ext cx="31356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679399B0-4B80-7EAD-FC0A-89B4EC2C375F}"/>
                    </a:ext>
                  </a:extLst>
                </p14:cNvPr>
                <p14:cNvContentPartPr/>
                <p14:nvPr/>
              </p14:nvContentPartPr>
              <p14:xfrm>
                <a:off x="8460497" y="2040840"/>
                <a:ext cx="123120" cy="523080"/>
              </p14:xfrm>
            </p:contentPart>
          </mc:Choice>
          <mc:Fallback xmlns=""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679399B0-4B80-7EAD-FC0A-89B4EC2C375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8450057" y="2030400"/>
                  <a:ext cx="144360" cy="54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E180B00A-F83B-CA1B-8B0B-92D2F884F3D8}"/>
                    </a:ext>
                  </a:extLst>
                </p14:cNvPr>
                <p14:cNvContentPartPr/>
                <p14:nvPr/>
              </p14:nvContentPartPr>
              <p14:xfrm>
                <a:off x="8674697" y="2194200"/>
                <a:ext cx="102240" cy="193320"/>
              </p14:xfrm>
            </p:contentPart>
          </mc:Choice>
          <mc:Fallback xmlns=""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E180B00A-F83B-CA1B-8B0B-92D2F884F3D8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663897" y="2183760"/>
                  <a:ext cx="12348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5A429651-B7A9-CAFA-E348-0DE4D3996A0D}"/>
                    </a:ext>
                  </a:extLst>
                </p14:cNvPr>
                <p14:cNvContentPartPr/>
                <p14:nvPr/>
              </p14:nvContentPartPr>
              <p14:xfrm>
                <a:off x="8722217" y="2431440"/>
                <a:ext cx="18720" cy="82080"/>
              </p14:xfrm>
            </p:contentPart>
          </mc:Choice>
          <mc:Fallback xmlns=""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5A429651-B7A9-CAFA-E348-0DE4D3996A0D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8711417" y="2421000"/>
                  <a:ext cx="3996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BF3F01E9-ACC4-E7CD-6273-E4FA757D8360}"/>
                    </a:ext>
                  </a:extLst>
                </p14:cNvPr>
                <p14:cNvContentPartPr/>
                <p14:nvPr/>
              </p14:nvContentPartPr>
              <p14:xfrm>
                <a:off x="8603777" y="2524320"/>
                <a:ext cx="254160" cy="15480"/>
              </p14:xfrm>
            </p:contentPart>
          </mc:Choice>
          <mc:Fallback xmlns=""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BF3F01E9-ACC4-E7CD-6273-E4FA757D8360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8593337" y="2513520"/>
                  <a:ext cx="275400" cy="36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" name="Gruppo 71">
            <a:extLst>
              <a:ext uri="{FF2B5EF4-FFF2-40B4-BE49-F238E27FC236}">
                <a16:creationId xmlns:a16="http://schemas.microsoft.com/office/drawing/2014/main" id="{0B68B94E-ABFD-7AC5-80CE-52D71DA3616A}"/>
              </a:ext>
            </a:extLst>
          </p:cNvPr>
          <p:cNvGrpSpPr/>
          <p:nvPr/>
        </p:nvGrpSpPr>
        <p:grpSpPr>
          <a:xfrm>
            <a:off x="7897457" y="2741400"/>
            <a:ext cx="1484280" cy="627120"/>
            <a:chOff x="7897457" y="2741400"/>
            <a:chExt cx="1484280" cy="627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9EDF1873-062A-F0B5-5B0A-C70072E5B2CC}"/>
                    </a:ext>
                  </a:extLst>
                </p14:cNvPr>
                <p14:cNvContentPartPr/>
                <p14:nvPr/>
              </p14:nvContentPartPr>
              <p14:xfrm>
                <a:off x="7897457" y="2853720"/>
                <a:ext cx="112680" cy="143640"/>
              </p14:xfrm>
            </p:contentPart>
          </mc:Choice>
          <mc:Fallback xmlns=""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9EDF1873-062A-F0B5-5B0A-C70072E5B2CC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7887017" y="2842920"/>
                  <a:ext cx="13392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8F13C021-2127-81F7-A3A8-73A79E429A8E}"/>
                    </a:ext>
                  </a:extLst>
                </p14:cNvPr>
                <p14:cNvContentPartPr/>
                <p14:nvPr/>
              </p14:nvContentPartPr>
              <p14:xfrm>
                <a:off x="8034977" y="2868120"/>
                <a:ext cx="91800" cy="95040"/>
              </p14:xfrm>
            </p:contentPart>
          </mc:Choice>
          <mc:Fallback xmlns=""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8F13C021-2127-81F7-A3A8-73A79E429A8E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8024177" y="2857680"/>
                  <a:ext cx="11304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20F4A374-CEE7-8583-45BB-C52727998980}"/>
                    </a:ext>
                  </a:extLst>
                </p14:cNvPr>
                <p14:cNvContentPartPr/>
                <p14:nvPr/>
              </p14:nvContentPartPr>
              <p14:xfrm>
                <a:off x="8208857" y="2847600"/>
                <a:ext cx="156960" cy="118080"/>
              </p14:xfrm>
            </p:contentPart>
          </mc:Choice>
          <mc:Fallback xmlns=""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20F4A374-CEE7-8583-45BB-C52727998980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8198057" y="2837160"/>
                  <a:ext cx="17820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1A7EC2E5-89B1-0954-DADC-5A4690656775}"/>
                    </a:ext>
                  </a:extLst>
                </p14:cNvPr>
                <p14:cNvContentPartPr/>
                <p14:nvPr/>
              </p14:nvContentPartPr>
              <p14:xfrm>
                <a:off x="8468417" y="2741400"/>
                <a:ext cx="96840" cy="340560"/>
              </p14:xfrm>
            </p:contentPart>
          </mc:Choice>
          <mc:Fallback xmlns=""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1A7EC2E5-89B1-0954-DADC-5A4690656775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8457977" y="2730600"/>
                  <a:ext cx="118080" cy="36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F2CB4E73-AED6-3759-8748-658DB1BFCFC6}"/>
                    </a:ext>
                  </a:extLst>
                </p14:cNvPr>
                <p14:cNvContentPartPr/>
                <p14:nvPr/>
              </p14:nvContentPartPr>
              <p14:xfrm>
                <a:off x="8600897" y="2862000"/>
                <a:ext cx="248760" cy="133560"/>
              </p14:xfrm>
            </p:contentPart>
          </mc:Choice>
          <mc:Fallback xmlns=""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F2CB4E73-AED6-3759-8748-658DB1BFCFC6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8590097" y="2851200"/>
                  <a:ext cx="27000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70FDB8E3-316A-69DA-AA15-8A8F02BD65B7}"/>
                    </a:ext>
                  </a:extLst>
                </p14:cNvPr>
                <p14:cNvContentPartPr/>
                <p14:nvPr/>
              </p14:nvContentPartPr>
              <p14:xfrm>
                <a:off x="8069537" y="3197520"/>
                <a:ext cx="4680" cy="162000"/>
              </p14:xfrm>
            </p:contentPart>
          </mc:Choice>
          <mc:Fallback xmlns=""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70FDB8E3-316A-69DA-AA15-8A8F02BD65B7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8059097" y="3187080"/>
                  <a:ext cx="2592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D94713AC-99AC-8B31-4ED6-BBE24236869B}"/>
                    </a:ext>
                  </a:extLst>
                </p14:cNvPr>
                <p14:cNvContentPartPr/>
                <p14:nvPr/>
              </p14:nvContentPartPr>
              <p14:xfrm>
                <a:off x="8153777" y="3223440"/>
                <a:ext cx="112680" cy="100440"/>
              </p14:xfrm>
            </p:contentPart>
          </mc:Choice>
          <mc:Fallback xmlns=""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D94713AC-99AC-8B31-4ED6-BBE24236869B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143337" y="3213000"/>
                  <a:ext cx="13392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B79482FB-D3E9-9F68-8708-BC33133BB284}"/>
                    </a:ext>
                  </a:extLst>
                </p14:cNvPr>
                <p14:cNvContentPartPr/>
                <p14:nvPr/>
              </p14:nvContentPartPr>
              <p14:xfrm>
                <a:off x="8362217" y="3181680"/>
                <a:ext cx="88200" cy="186840"/>
              </p14:xfrm>
            </p:contentPart>
          </mc:Choice>
          <mc:Fallback xmlns=""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B79482FB-D3E9-9F68-8708-BC33133BB284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351777" y="3171240"/>
                  <a:ext cx="10944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ACF74A22-337F-6646-2FAA-2968E2A93E9B}"/>
                    </a:ext>
                  </a:extLst>
                </p14:cNvPr>
                <p14:cNvContentPartPr/>
                <p14:nvPr/>
              </p14:nvContentPartPr>
              <p14:xfrm>
                <a:off x="8558777" y="3238920"/>
                <a:ext cx="21600" cy="87480"/>
              </p14:xfrm>
            </p:contentPart>
          </mc:Choice>
          <mc:Fallback xmlns=""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ACF74A22-337F-6646-2FAA-2968E2A93E9B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8547977" y="3228120"/>
                  <a:ext cx="4284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ED7154CE-8161-A0CD-0FBB-61B83D7A8AED}"/>
                    </a:ext>
                  </a:extLst>
                </p14:cNvPr>
                <p14:cNvContentPartPr/>
                <p14:nvPr/>
              </p14:nvContentPartPr>
              <p14:xfrm>
                <a:off x="8609897" y="3267360"/>
                <a:ext cx="69840" cy="90360"/>
              </p14:xfrm>
            </p:contentPart>
          </mc:Choice>
          <mc:Fallback xmlns=""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ED7154CE-8161-A0CD-0FBB-61B83D7A8AED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8599457" y="3256920"/>
                  <a:ext cx="9108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297153D6-A687-7E5E-43B3-43E4A24F3546}"/>
                    </a:ext>
                  </a:extLst>
                </p14:cNvPr>
                <p14:cNvContentPartPr/>
                <p14:nvPr/>
              </p14:nvContentPartPr>
              <p14:xfrm>
                <a:off x="8751017" y="3233880"/>
                <a:ext cx="152640" cy="117000"/>
              </p14:xfrm>
            </p:contentPart>
          </mc:Choice>
          <mc:Fallback xmlns=""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297153D6-A687-7E5E-43B3-43E4A24F3546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8740217" y="3223080"/>
                  <a:ext cx="17388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06D7B8AF-F432-83A8-C806-5395B1D9457C}"/>
                    </a:ext>
                  </a:extLst>
                </p14:cNvPr>
                <p14:cNvContentPartPr/>
                <p14:nvPr/>
              </p14:nvContentPartPr>
              <p14:xfrm>
                <a:off x="8939297" y="3226680"/>
                <a:ext cx="95040" cy="100080"/>
              </p14:xfrm>
            </p:contentPart>
          </mc:Choice>
          <mc:Fallback xmlns=""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06D7B8AF-F432-83A8-C806-5395B1D9457C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8928857" y="3216240"/>
                  <a:ext cx="11628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925C2DA3-0813-6056-A776-5CC00C0C85DE}"/>
                    </a:ext>
                  </a:extLst>
                </p14:cNvPr>
                <p14:cNvContentPartPr/>
                <p14:nvPr/>
              </p14:nvContentPartPr>
              <p14:xfrm>
                <a:off x="9054137" y="3228480"/>
                <a:ext cx="25200" cy="66960"/>
              </p14:xfrm>
            </p:contentPart>
          </mc:Choice>
          <mc:Fallback xmlns=""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925C2DA3-0813-6056-A776-5CC00C0C85DE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9043337" y="3218040"/>
                  <a:ext cx="46440" cy="8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8B8C888D-0898-3D0B-2FC2-E4601F9D0CBF}"/>
                    </a:ext>
                  </a:extLst>
                </p14:cNvPr>
                <p14:cNvContentPartPr/>
                <p14:nvPr/>
              </p14:nvContentPartPr>
              <p14:xfrm>
                <a:off x="9085817" y="3240000"/>
                <a:ext cx="82080" cy="82080"/>
              </p14:xfrm>
            </p:contentPart>
          </mc:Choice>
          <mc:Fallback xmlns=""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8B8C888D-0898-3D0B-2FC2-E4601F9D0CBF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9075017" y="3229560"/>
                  <a:ext cx="10332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125A56D3-448D-D9C1-D8FB-91A255F280F1}"/>
                    </a:ext>
                  </a:extLst>
                </p14:cNvPr>
                <p14:cNvContentPartPr/>
                <p14:nvPr/>
              </p14:nvContentPartPr>
              <p14:xfrm>
                <a:off x="9229097" y="3227400"/>
                <a:ext cx="87120" cy="56880"/>
              </p14:xfrm>
            </p:contentPart>
          </mc:Choice>
          <mc:Fallback xmlns=""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125A56D3-448D-D9C1-D8FB-91A255F280F1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9218297" y="3216600"/>
                  <a:ext cx="10836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70" name="Input penna 69">
                  <a:extLst>
                    <a:ext uri="{FF2B5EF4-FFF2-40B4-BE49-F238E27FC236}">
                      <a16:creationId xmlns:a16="http://schemas.microsoft.com/office/drawing/2014/main" id="{45D23046-BC8E-2C83-4D5C-AC07DE08B2D9}"/>
                    </a:ext>
                  </a:extLst>
                </p14:cNvPr>
                <p14:cNvContentPartPr/>
                <p14:nvPr/>
              </p14:nvContentPartPr>
              <p14:xfrm>
                <a:off x="9326657" y="3210480"/>
                <a:ext cx="55080" cy="67320"/>
              </p14:xfrm>
            </p:contentPart>
          </mc:Choice>
          <mc:Fallback xmlns="">
            <p:pic>
              <p:nvPicPr>
                <p:cNvPr id="70" name="Input penna 69">
                  <a:extLst>
                    <a:ext uri="{FF2B5EF4-FFF2-40B4-BE49-F238E27FC236}">
                      <a16:creationId xmlns:a16="http://schemas.microsoft.com/office/drawing/2014/main" id="{45D23046-BC8E-2C83-4D5C-AC07DE08B2D9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9315857" y="3200040"/>
                  <a:ext cx="76320" cy="885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05685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16025-D1DF-D92B-ABF3-39A8FCAED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77C6493-A66A-EF6E-09BD-D2F6F1D8E12D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DC3A1D-45B9-F3F0-F476-9757A1079EA9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A6DC2D7E-2A0F-CD09-9880-D56E7C2C917B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ECF67EE2-1FE0-07DF-07F2-F11BFDCB6370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66376A64-DB42-07CE-8F19-D1FC39CFDC6D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4F956281-4C9B-B395-5611-6BAD2236A9C7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70BBC586-4856-6AFC-BC7B-8CA838D5193D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88CF8EBC-5BF7-1859-2542-870CC60BEA95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AD3C156B-C927-3714-38FE-24FD7D069B9E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64F00637-C779-C33A-DDA2-73A2FD23B487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9493E92C-EEA8-0AE5-6799-836647254AF8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BCA6B270-49DA-CACD-4B1E-B61A86F744CA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06A72AF1-0FD1-B287-FC95-36707F081763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A21A528A-9BB5-7F96-4275-BD3F19EEC70C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E585F953-8BB5-B1FD-7746-D20DB0E61AE4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CBE957EF-3829-DD8A-6502-52A5FFD2DB07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C7356EF5-DD07-A1E9-A104-0AAEB498E45C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4C3D281A-FB97-5079-6849-08EC8066FE9E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9F732076-8426-CF21-39A5-C6737D76EDD5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5F63EF65-5235-208B-75D4-3A8062EFD168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1E9BFAC7-9F46-B60F-CF87-C127A8A40BA2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2ECBB82B-87C9-1F79-0C9C-7BDB3F01C3E7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31759709-7E97-09E7-E3E8-13278F47DE54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14518B6F-01E5-944E-F957-146D34D000BE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12FA5560-D33F-1F6A-78D4-BFFDE6B63497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A04D1647-AAA2-4A7E-355D-04CFB4BC497A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844FE9EB-2DF0-A437-CE0C-AC8DC761608E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E9FF5E4D-C4A0-8738-EB49-7D8403ED332F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B1F92F2A-0433-7606-FBEE-8A20E8DD4315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B8D98B68-A8DC-9555-98CD-EBC28A5A9086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7E0BF5CF-9A68-6714-A8E1-9FD3763F6B9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891174DA-3458-0475-C26C-9CFD96DD5D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6160B47-16CC-AD0D-29D2-6A50F9BA4AF6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C551A0B-C166-BE31-1977-872E941C9F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4471BACA-A4C8-95AA-BC33-32C93D0F44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37" name="Immagine 36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89179EFC-4566-C05C-7271-B6FED5CA8D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3600" y="577850"/>
            <a:ext cx="5384800" cy="570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36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1FE22-DF11-A6B9-ECB6-8BA3145BE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001DC2C-0843-D429-2E30-52DD94EBDEA9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B3586B-CBF5-2FB9-7F6E-DA8BAED529C2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E3019489-93B0-3A84-0222-73E569882854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4CE0386D-5303-673D-F72E-9B3C86C9C973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82E90BD3-ED5E-0A97-80C9-3926888AAE3B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05127971-0C6D-04D2-5C49-9CAE4E8A6B1C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A05EF6B5-D1DF-D4C0-39CD-88649B0C512C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F1D0EEFC-7D11-4830-F87F-061452449897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555F2411-FEE3-AB1B-8803-572957BDA6B2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0FDAFD57-03A1-534C-A514-41D9B9508EFD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CB495041-9097-FAC8-7C51-6C1650AEAAD9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66E56778-00B2-5D92-7F46-FABD5EED1EF4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B49E9B88-7184-E37F-6B72-37BDAA29C558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D6CA3B4A-F34F-40F1-F6CD-1A65762693F5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A8639C6F-0319-ED1B-A58B-C36BBE86189A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6B1BE57D-6D8F-9DD1-1CA7-6A98B7BB4CAF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8E475B49-908A-99DF-BACA-AF60BCC37C0D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1EEAF00C-B483-1E44-D352-14F7D1AC6C05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C97FACCE-65CF-CBAE-5011-280B859CA540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885CA742-688E-BBA9-2D02-3D038D0D6A67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E575E022-6BEC-3806-2A45-54A0704C8907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24EA6754-9A98-4264-3E11-01C3618AD41B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AE171914-2FDA-FDF9-A524-E49BBCB711E7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F12AF222-1DEF-FE43-25BC-81766B8F0E8A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151110E6-EE2D-A20F-EBC5-07173C11BF68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C20846C0-9D7A-0800-4984-88F8040F5523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C3F823E0-5838-1D4C-508A-C018536561C1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D94E7B17-F21C-DBA2-F706-9B5F4C1721E2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4F88BECB-2DB7-916C-F45F-86762781A055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1D1990E7-DD6B-6979-62D8-FD5F16ED0288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73BD0A64-7432-937A-CAED-61C7720966D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9DBB11BE-F2E0-F06F-532A-C47956DF90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40A94174-7582-7542-1038-ED771714298E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CCE4798-9E1D-83B3-1AED-507F5180E9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A3272E1F-2731-504A-FDFD-7371EB841E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7" name="Immagine 6" descr="Immagine che contiene testo, ricevuta, schermata, Carattere&#10;&#10;Descrizione generata automaticamente">
            <a:extLst>
              <a:ext uri="{FF2B5EF4-FFF2-40B4-BE49-F238E27FC236}">
                <a16:creationId xmlns:a16="http://schemas.microsoft.com/office/drawing/2014/main" id="{8729B52F-3A9E-E32B-AB92-8E35B62E5E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0100" y="2482850"/>
            <a:ext cx="7772400" cy="182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16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756CC-2547-262D-C29A-6DDFA4EA3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497A960-CD78-41FD-99F5-CCAB71A0CF92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AE6E97-82D9-3DF1-7F0D-997A43593D9D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6856A6-C378-5705-9BDC-E74D99958B24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3429E21F-0D7A-FD17-A783-918397E47DDF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B1D34C9D-8E46-24B3-B2FF-F4A4DD13B7AE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0E5C41DB-C883-6BDA-7674-0C2AF4AD339A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A722C57D-6982-5800-A2E0-2961F00BF0DC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59E2CDB4-0863-ACAB-B714-120BC366A778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E2E84C6F-F967-603D-6ECC-DAC9F7B650D2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8CB28C49-1328-9108-F17D-8129E6A230C6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4BF23960-68BE-9361-F131-7B229FE368D1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16BE59DE-CBD4-A240-C67F-40323A0D253A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79F35DFA-0481-A96E-5A53-49CF8095CFF7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C5CF9C14-9418-C2CF-6344-9E99AA449EE6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F68CE82B-61BB-6531-E2B1-3C7CA55E6224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14AE847F-A55F-48E0-02EB-6C07F5010B11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42584901-28E0-C478-C549-849E56DA3B9C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99E3AA40-A565-EAA6-2592-933074BA61A1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D8740843-2632-9A26-3F87-74B637F8FC59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070C16FE-7958-CB01-90E0-471967A9A5EC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89915C1F-637D-6743-AA7C-137516E87D8C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34EDA262-3083-E2A5-1F6D-A7EF660F94B8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86C1C7BE-CE8E-04AB-FB43-86FDD84EBDF6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3EDEC285-8091-FF96-0F0C-A92F3BA6B251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37E5F12C-49B8-105E-1B90-710CCA84E1CA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5F750D77-5882-EB33-A959-379D4FDCE0FB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2C7D22AA-CAB2-FBC0-06DC-B24778952261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D9000748-3540-730B-A456-5502812A4030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42FFCFA1-69F9-63D0-4105-1DDF91E08D1B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8C810EE2-B967-B938-515B-03139C57CD7A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BAF97A53-D51C-883F-1842-061F3EF42317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1C100B12-71DC-D46D-BCFE-455EC9E7875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E1710BC5-ADF0-9666-5EEC-DDE46D2671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6CE56E7E-7739-CD3C-8A8A-41D28795FAE9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5EE991D-2B3B-E3F8-F00A-496B9B4EDB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20C21F72-9BA7-83B4-29AF-67C6A69582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10BB9716-EF88-CE56-A84C-0CBD5F86F88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233" t="14131"/>
          <a:stretch/>
        </p:blipFill>
        <p:spPr>
          <a:xfrm>
            <a:off x="2549344" y="1895302"/>
            <a:ext cx="7093312" cy="3343447"/>
          </a:xfrm>
          <a:prstGeom prst="rect">
            <a:avLst/>
          </a:prstGeom>
        </p:spPr>
      </p:pic>
      <p:grpSp>
        <p:nvGrpSpPr>
          <p:cNvPr id="37" name="Gruppo 36">
            <a:extLst>
              <a:ext uri="{FF2B5EF4-FFF2-40B4-BE49-F238E27FC236}">
                <a16:creationId xmlns:a16="http://schemas.microsoft.com/office/drawing/2014/main" id="{7B9F6D64-5E16-9AD0-71DA-6A74F1B2DC4B}"/>
              </a:ext>
            </a:extLst>
          </p:cNvPr>
          <p:cNvGrpSpPr/>
          <p:nvPr/>
        </p:nvGrpSpPr>
        <p:grpSpPr>
          <a:xfrm>
            <a:off x="530323" y="3281559"/>
            <a:ext cx="685080" cy="331920"/>
            <a:chOff x="530323" y="3281559"/>
            <a:chExt cx="685080" cy="331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48A1C76B-F672-5744-362F-958E2CA0051D}"/>
                    </a:ext>
                  </a:extLst>
                </p14:cNvPr>
                <p14:cNvContentPartPr/>
                <p14:nvPr/>
              </p14:nvContentPartPr>
              <p14:xfrm>
                <a:off x="530323" y="3281559"/>
                <a:ext cx="93240" cy="148320"/>
              </p14:xfrm>
            </p:contentPart>
          </mc:Choice>
          <mc:Fallback xmlns=""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48A1C76B-F672-5744-362F-958E2CA0051D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19523" y="3271119"/>
                  <a:ext cx="11448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4143E5CA-53B9-D05E-FC63-0304F2859312}"/>
                    </a:ext>
                  </a:extLst>
                </p14:cNvPr>
                <p14:cNvContentPartPr/>
                <p14:nvPr/>
              </p14:nvContentPartPr>
              <p14:xfrm>
                <a:off x="680083" y="3294159"/>
                <a:ext cx="37080" cy="148680"/>
              </p14:xfrm>
            </p:contentPart>
          </mc:Choice>
          <mc:Fallback xmlns=""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4143E5CA-53B9-D05E-FC63-0304F2859312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69643" y="3283719"/>
                  <a:ext cx="5832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58205150-5E48-09CA-B229-E4B47DD5092F}"/>
                    </a:ext>
                  </a:extLst>
                </p14:cNvPr>
                <p14:cNvContentPartPr/>
                <p14:nvPr/>
              </p14:nvContentPartPr>
              <p14:xfrm>
                <a:off x="793483" y="3308919"/>
                <a:ext cx="1800" cy="110880"/>
              </p14:xfrm>
            </p:contentPart>
          </mc:Choice>
          <mc:Fallback xmlns=""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58205150-5E48-09CA-B229-E4B47DD5092F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83043" y="3298119"/>
                  <a:ext cx="2304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87412A71-2815-A962-1D33-3B1E9F2424CB}"/>
                    </a:ext>
                  </a:extLst>
                </p14:cNvPr>
                <p14:cNvContentPartPr/>
                <p14:nvPr/>
              </p14:nvContentPartPr>
              <p14:xfrm>
                <a:off x="798883" y="3374079"/>
                <a:ext cx="50040" cy="17280"/>
              </p14:xfrm>
            </p:contentPart>
          </mc:Choice>
          <mc:Fallback xmlns=""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87412A71-2815-A962-1D33-3B1E9F2424CB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88443" y="3363639"/>
                  <a:ext cx="7128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B9E0F085-6DAE-BFDD-1130-ABA428C8569A}"/>
                    </a:ext>
                  </a:extLst>
                </p14:cNvPr>
                <p14:cNvContentPartPr/>
                <p14:nvPr/>
              </p14:nvContentPartPr>
              <p14:xfrm>
                <a:off x="605203" y="3515919"/>
                <a:ext cx="68400" cy="97560"/>
              </p14:xfrm>
            </p:contentPart>
          </mc:Choice>
          <mc:Fallback xmlns=""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B9E0F085-6DAE-BFDD-1130-ABA428C8569A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594763" y="3505479"/>
                  <a:ext cx="8964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82AF6016-DE87-4D3A-F208-6B29DA7D1A1E}"/>
                    </a:ext>
                  </a:extLst>
                </p14:cNvPr>
                <p14:cNvContentPartPr/>
                <p14:nvPr/>
              </p14:nvContentPartPr>
              <p14:xfrm>
                <a:off x="695203" y="3499359"/>
                <a:ext cx="74880" cy="94320"/>
              </p14:xfrm>
            </p:contentPart>
          </mc:Choice>
          <mc:Fallback xmlns=""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82AF6016-DE87-4D3A-F208-6B29DA7D1A1E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684403" y="3488559"/>
                  <a:ext cx="9612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3E626BEA-2703-6392-FC99-5281F20FF86B}"/>
                    </a:ext>
                  </a:extLst>
                </p14:cNvPr>
                <p14:cNvContentPartPr/>
                <p14:nvPr/>
              </p14:nvContentPartPr>
              <p14:xfrm>
                <a:off x="891763" y="3352479"/>
                <a:ext cx="92160" cy="24840"/>
              </p14:xfrm>
            </p:contentPart>
          </mc:Choice>
          <mc:Fallback xmlns=""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3E626BEA-2703-6392-FC99-5281F20FF86B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880963" y="3342039"/>
                  <a:ext cx="11340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D45935D7-B1BB-E259-FECA-33D0D20DA5D1}"/>
                    </a:ext>
                  </a:extLst>
                </p14:cNvPr>
                <p14:cNvContentPartPr/>
                <p14:nvPr/>
              </p14:nvContentPartPr>
              <p14:xfrm>
                <a:off x="865483" y="3381639"/>
                <a:ext cx="102240" cy="122040"/>
              </p14:xfrm>
            </p:contentPart>
          </mc:Choice>
          <mc:Fallback xmlns=""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D45935D7-B1BB-E259-FECA-33D0D20DA5D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855043" y="3371199"/>
                  <a:ext cx="12348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296965CF-D5D9-2130-AB1D-F60B2FDDCCCC}"/>
                    </a:ext>
                  </a:extLst>
                </p14:cNvPr>
                <p14:cNvContentPartPr/>
                <p14:nvPr/>
              </p14:nvContentPartPr>
              <p14:xfrm>
                <a:off x="1017763" y="3381279"/>
                <a:ext cx="7200" cy="117000"/>
              </p14:xfrm>
            </p:contentPart>
          </mc:Choice>
          <mc:Fallback xmlns=""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296965CF-D5D9-2130-AB1D-F60B2FDDCCCC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007323" y="3370479"/>
                  <a:ext cx="2844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36452E57-289B-1F28-C37A-4CAFEB3695E8}"/>
                    </a:ext>
                  </a:extLst>
                </p14:cNvPr>
                <p14:cNvContentPartPr/>
                <p14:nvPr/>
              </p14:nvContentPartPr>
              <p14:xfrm>
                <a:off x="1022083" y="3439599"/>
                <a:ext cx="114480" cy="20880"/>
              </p14:xfrm>
            </p:contentPart>
          </mc:Choice>
          <mc:Fallback xmlns=""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36452E57-289B-1F28-C37A-4CAFEB3695E8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011643" y="3428799"/>
                  <a:ext cx="13572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9978124B-47BC-9F72-B489-DE37335B2080}"/>
                    </a:ext>
                  </a:extLst>
                </p14:cNvPr>
                <p14:cNvContentPartPr/>
                <p14:nvPr/>
              </p14:nvContentPartPr>
              <p14:xfrm>
                <a:off x="1213603" y="3555159"/>
                <a:ext cx="1800" cy="19800"/>
              </p14:xfrm>
            </p:contentPart>
          </mc:Choice>
          <mc:Fallback xmlns=""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9978124B-47BC-9F72-B489-DE37335B2080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202803" y="3544719"/>
                  <a:ext cx="23040" cy="41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" name="Gruppo 61">
            <a:extLst>
              <a:ext uri="{FF2B5EF4-FFF2-40B4-BE49-F238E27FC236}">
                <a16:creationId xmlns:a16="http://schemas.microsoft.com/office/drawing/2014/main" id="{E73C1754-BE31-E668-6E6D-FBB6C2E774D8}"/>
              </a:ext>
            </a:extLst>
          </p:cNvPr>
          <p:cNvGrpSpPr/>
          <p:nvPr/>
        </p:nvGrpSpPr>
        <p:grpSpPr>
          <a:xfrm>
            <a:off x="1415203" y="3364719"/>
            <a:ext cx="811080" cy="230040"/>
            <a:chOff x="1415203" y="3364719"/>
            <a:chExt cx="811080" cy="230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364DFAA6-FF6A-0CA2-AED6-9DED8504FFF2}"/>
                    </a:ext>
                  </a:extLst>
                </p14:cNvPr>
                <p14:cNvContentPartPr/>
                <p14:nvPr/>
              </p14:nvContentPartPr>
              <p14:xfrm>
                <a:off x="1415203" y="3364719"/>
                <a:ext cx="135720" cy="201240"/>
              </p14:xfrm>
            </p:contentPart>
          </mc:Choice>
          <mc:Fallback xmlns=""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364DFAA6-FF6A-0CA2-AED6-9DED8504FFF2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404403" y="3354279"/>
                  <a:ext cx="15696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725B2DB5-8133-6EB4-289D-8343EC61C8FD}"/>
                    </a:ext>
                  </a:extLst>
                </p14:cNvPr>
                <p14:cNvContentPartPr/>
                <p14:nvPr/>
              </p14:nvContentPartPr>
              <p14:xfrm>
                <a:off x="1523923" y="3483879"/>
                <a:ext cx="66600" cy="67320"/>
              </p14:xfrm>
            </p:contentPart>
          </mc:Choice>
          <mc:Fallback xmlns=""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725B2DB5-8133-6EB4-289D-8343EC61C8FD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513123" y="3473079"/>
                  <a:ext cx="8784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26437BC1-ADC2-2B47-FBCB-946EC7423169}"/>
                    </a:ext>
                  </a:extLst>
                </p14:cNvPr>
                <p14:cNvContentPartPr/>
                <p14:nvPr/>
              </p14:nvContentPartPr>
              <p14:xfrm>
                <a:off x="1650283" y="3480639"/>
                <a:ext cx="59400" cy="49680"/>
              </p14:xfrm>
            </p:contentPart>
          </mc:Choice>
          <mc:Fallback xmlns=""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26437BC1-ADC2-2B47-FBCB-946EC7423169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639843" y="3470199"/>
                  <a:ext cx="8064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DCF33BD3-3347-0F7A-20F6-5E252FC21860}"/>
                    </a:ext>
                  </a:extLst>
                </p14:cNvPr>
                <p14:cNvContentPartPr/>
                <p14:nvPr/>
              </p14:nvContentPartPr>
              <p14:xfrm>
                <a:off x="1736323" y="3488199"/>
                <a:ext cx="78480" cy="74160"/>
              </p14:xfrm>
            </p:contentPart>
          </mc:Choice>
          <mc:Fallback xmlns=""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DCF33BD3-3347-0F7A-20F6-5E252FC21860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1725883" y="3477759"/>
                  <a:ext cx="9972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65CDFDD3-91CB-B3B4-AD3C-48F4C4CCBE86}"/>
                    </a:ext>
                  </a:extLst>
                </p14:cNvPr>
                <p14:cNvContentPartPr/>
                <p14:nvPr/>
              </p14:nvContentPartPr>
              <p14:xfrm>
                <a:off x="1869883" y="3383799"/>
                <a:ext cx="5760" cy="143280"/>
              </p14:xfrm>
            </p:contentPart>
          </mc:Choice>
          <mc:Fallback xmlns=""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65CDFDD3-91CB-B3B4-AD3C-48F4C4CCBE86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1859083" y="3372999"/>
                  <a:ext cx="2700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17F5068D-D81C-AF22-1943-C865E0177020}"/>
                    </a:ext>
                  </a:extLst>
                </p14:cNvPr>
                <p14:cNvContentPartPr/>
                <p14:nvPr/>
              </p14:nvContentPartPr>
              <p14:xfrm>
                <a:off x="1860163" y="3496479"/>
                <a:ext cx="41400" cy="12960"/>
              </p14:xfrm>
            </p:contentPart>
          </mc:Choice>
          <mc:Fallback xmlns=""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17F5068D-D81C-AF22-1943-C865E0177020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1849363" y="3485679"/>
                  <a:ext cx="6264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8AFF2EE0-8757-254D-E865-CAF39D62E150}"/>
                    </a:ext>
                  </a:extLst>
                </p14:cNvPr>
                <p14:cNvContentPartPr/>
                <p14:nvPr/>
              </p14:nvContentPartPr>
              <p14:xfrm>
                <a:off x="1950883" y="3496479"/>
                <a:ext cx="61920" cy="45720"/>
              </p14:xfrm>
            </p:contentPart>
          </mc:Choice>
          <mc:Fallback xmlns=""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8AFF2EE0-8757-254D-E865-CAF39D62E150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940443" y="3485679"/>
                  <a:ext cx="8316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070DEA7B-E93E-3809-08C4-B4F2B89DA5B7}"/>
                    </a:ext>
                  </a:extLst>
                </p14:cNvPr>
                <p14:cNvContentPartPr/>
                <p14:nvPr/>
              </p14:nvContentPartPr>
              <p14:xfrm>
                <a:off x="2065003" y="3454719"/>
                <a:ext cx="31320" cy="72720"/>
              </p14:xfrm>
            </p:contentPart>
          </mc:Choice>
          <mc:Fallback xmlns=""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070DEA7B-E93E-3809-08C4-B4F2B89DA5B7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054563" y="3443919"/>
                  <a:ext cx="5256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947A4BAA-84BC-FC83-3AEC-BB7E30994BB7}"/>
                    </a:ext>
                  </a:extLst>
                </p14:cNvPr>
                <p14:cNvContentPartPr/>
                <p14:nvPr/>
              </p14:nvContentPartPr>
              <p14:xfrm>
                <a:off x="2152843" y="3477759"/>
                <a:ext cx="73440" cy="117000"/>
              </p14:xfrm>
            </p:contentPart>
          </mc:Choice>
          <mc:Fallback xmlns=""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947A4BAA-84BC-FC83-3AEC-BB7E30994BB7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2142403" y="3466959"/>
                  <a:ext cx="94680" cy="138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63" name="Input penna 62">
                <a:extLst>
                  <a:ext uri="{FF2B5EF4-FFF2-40B4-BE49-F238E27FC236}">
                    <a16:creationId xmlns:a16="http://schemas.microsoft.com/office/drawing/2014/main" id="{B7B9CC7A-363A-5477-B114-CE8CF1CC21F0}"/>
                  </a:ext>
                </a:extLst>
              </p14:cNvPr>
              <p14:cNvContentPartPr/>
              <p14:nvPr/>
            </p14:nvContentPartPr>
            <p14:xfrm>
              <a:off x="3813628" y="4415003"/>
              <a:ext cx="360" cy="3960"/>
            </p14:xfrm>
          </p:contentPart>
        </mc:Choice>
        <mc:Fallback xmlns="">
          <p:pic>
            <p:nvPicPr>
              <p:cNvPr id="63" name="Input penna 62">
                <a:extLst>
                  <a:ext uri="{FF2B5EF4-FFF2-40B4-BE49-F238E27FC236}">
                    <a16:creationId xmlns:a16="http://schemas.microsoft.com/office/drawing/2014/main" id="{B7B9CC7A-363A-5477-B114-CE8CF1CC21F0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3807508" y="4408883"/>
                <a:ext cx="12600" cy="16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324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70E2E-50D3-45F5-81F7-6EE1D136B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7F3328B-B182-6042-6439-1713D7F8F4F0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25D4D8-EF35-9A8F-9987-A99FD8442492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8244C1-8276-C322-C37F-958FAF646DFD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65174A4-EB93-D3B8-9CA4-CFDC39101341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EF3E48E7-F3A1-22FC-8442-119AD3061622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4212F0C6-394E-A484-0308-47A63BF7B8C1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B7C14188-65C3-9DDE-E69D-5D077F63BD54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E1E13B3A-CEEF-8F73-ACD1-09BC7BD88D7C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B74EC4B7-03FE-3C01-B054-909E88F962BA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582FFB8E-9335-5900-227B-277C8C431AFA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D65687C7-D256-7F93-6FED-C1FD56578C8A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38BECC03-702F-D85F-947B-2CF84FBB7B42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3DBF70EA-5770-473F-33FC-A557C342D213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33DEAE64-3FE5-214D-631B-687A950C45ED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44A3B7E3-2194-EFF3-7F16-41AB741D9DCD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06BEED96-31A0-07A4-7C40-A824365BD9CD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BECD7175-9211-361C-A896-716E3D502885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4151F876-ECDB-0191-5CCF-DF7436027EE8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5A578A2C-34DC-A839-D1A6-DF761D9E9C0A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A82E9FCD-90FB-BEC9-AAC6-A86254C41010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99A3AC7F-869C-8028-1309-53420923DCDC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35875571-3B7F-74DC-807F-1110B5F503E9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B24C776A-ECC5-F935-1EE7-DAF2DEF036EF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C4467CB7-3695-7ADC-760C-DDD15029C899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67581C85-B813-E7D4-8F6E-7F3FD4800DF9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0FCA7DA6-BAD1-E9B4-E904-6711CBC76BA6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FB8A9E27-D32F-0665-4D0D-F184545A1E51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30036496-E896-FB90-C376-1D6825200A8A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3DA5B0C2-E617-E000-2D8D-A4EE99235530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C3C5E463-087E-C3CB-93F8-97578CA6A82F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1EE96D71-A903-761E-77DB-34CCA70E0FF1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EDF73074-2CA1-D5D0-BB51-8146F79FA87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6A047735-03D0-C185-EA0D-75A449CA1E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1B4A638D-4661-1480-33CE-1F8CA4DA38DA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86FCEEA-49C3-6BE6-94AB-B57B320113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40C8FA57-7910-F38E-50B1-86A4E98812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E473C59B-4A4D-F56D-41EA-FACBC9D1E9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6618" y="1431891"/>
            <a:ext cx="5267399" cy="416543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EB423EAD-A2C0-1D75-B553-1582E8A875D5}"/>
                  </a:ext>
                </a:extLst>
              </p14:cNvPr>
              <p14:cNvContentPartPr/>
              <p14:nvPr/>
            </p14:nvContentPartPr>
            <p14:xfrm>
              <a:off x="5563483" y="3717952"/>
              <a:ext cx="1280160" cy="9648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EB423EAD-A2C0-1D75-B553-1582E8A875D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553043" y="3707512"/>
                <a:ext cx="1301400" cy="11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F5A4CCB3-24B5-F8EA-20B1-082A41CD90E0}"/>
                  </a:ext>
                </a:extLst>
              </p14:cNvPr>
              <p14:cNvContentPartPr/>
              <p14:nvPr/>
            </p14:nvContentPartPr>
            <p14:xfrm>
              <a:off x="4173546" y="4139648"/>
              <a:ext cx="1030320" cy="84600"/>
            </p14:xfrm>
          </p:contentPart>
        </mc:Choice>
        <mc:Fallback xmlns=""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F5A4CCB3-24B5-F8EA-20B1-082A41CD90E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163106" y="4129208"/>
                <a:ext cx="1051560" cy="10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Input penna 10">
                <a:extLst>
                  <a:ext uri="{FF2B5EF4-FFF2-40B4-BE49-F238E27FC236}">
                    <a16:creationId xmlns:a16="http://schemas.microsoft.com/office/drawing/2014/main" id="{2880DAAB-88B5-F2FC-4048-D1F5A0A0FA59}"/>
                  </a:ext>
                </a:extLst>
              </p14:cNvPr>
              <p14:cNvContentPartPr/>
              <p14:nvPr/>
            </p14:nvContentPartPr>
            <p14:xfrm>
              <a:off x="8476266" y="3340088"/>
              <a:ext cx="261000" cy="423720"/>
            </p14:xfrm>
          </p:contentPart>
        </mc:Choice>
        <mc:Fallback xmlns="">
          <p:pic>
            <p:nvPicPr>
              <p:cNvPr id="11" name="Input penna 10">
                <a:extLst>
                  <a:ext uri="{FF2B5EF4-FFF2-40B4-BE49-F238E27FC236}">
                    <a16:creationId xmlns:a16="http://schemas.microsoft.com/office/drawing/2014/main" id="{2880DAAB-88B5-F2FC-4048-D1F5A0A0FA5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465826" y="3329648"/>
                <a:ext cx="282240" cy="444960"/>
              </a:xfrm>
              <a:prstGeom prst="rect">
                <a:avLst/>
              </a:prstGeom>
            </p:spPr>
          </p:pic>
        </mc:Fallback>
      </mc:AlternateContent>
      <p:grpSp>
        <p:nvGrpSpPr>
          <p:cNvPr id="33" name="Gruppo 32">
            <a:extLst>
              <a:ext uri="{FF2B5EF4-FFF2-40B4-BE49-F238E27FC236}">
                <a16:creationId xmlns:a16="http://schemas.microsoft.com/office/drawing/2014/main" id="{E0824DBA-33E1-EE83-9641-7ED40FB942C5}"/>
              </a:ext>
            </a:extLst>
          </p:cNvPr>
          <p:cNvGrpSpPr/>
          <p:nvPr/>
        </p:nvGrpSpPr>
        <p:grpSpPr>
          <a:xfrm>
            <a:off x="9149466" y="2958128"/>
            <a:ext cx="356040" cy="658440"/>
            <a:chOff x="9149466" y="2958128"/>
            <a:chExt cx="356040" cy="658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F9A8C28D-7F87-8AEA-77DC-BE25F87937A3}"/>
                    </a:ext>
                  </a:extLst>
                </p14:cNvPr>
                <p14:cNvContentPartPr/>
                <p14:nvPr/>
              </p14:nvContentPartPr>
              <p14:xfrm>
                <a:off x="9209586" y="2958128"/>
                <a:ext cx="164880" cy="269640"/>
              </p14:xfrm>
            </p:contentPart>
          </mc:Choice>
          <mc:Fallback xmlns=""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F9A8C28D-7F87-8AEA-77DC-BE25F87937A3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9198786" y="2947688"/>
                  <a:ext cx="186120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5D9B79E9-7428-8DDE-DFED-F5746C550BFE}"/>
                    </a:ext>
                  </a:extLst>
                </p14:cNvPr>
                <p14:cNvContentPartPr/>
                <p14:nvPr/>
              </p14:nvContentPartPr>
              <p14:xfrm>
                <a:off x="9287346" y="3092768"/>
                <a:ext cx="176400" cy="129960"/>
              </p14:xfrm>
            </p:contentPart>
          </mc:Choice>
          <mc:Fallback xmlns=""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5D9B79E9-7428-8DDE-DFED-F5746C550BFE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276906" y="3082328"/>
                  <a:ext cx="19764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A9B84395-DAA3-6C1E-950A-8EE3055D9832}"/>
                    </a:ext>
                  </a:extLst>
                </p14:cNvPr>
                <p14:cNvContentPartPr/>
                <p14:nvPr/>
              </p14:nvContentPartPr>
              <p14:xfrm>
                <a:off x="9149466" y="3289688"/>
                <a:ext cx="356040" cy="21960"/>
              </p14:xfrm>
            </p:contentPart>
          </mc:Choice>
          <mc:Fallback xmlns=""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A9B84395-DAA3-6C1E-950A-8EE3055D9832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9139026" y="3279248"/>
                  <a:ext cx="37728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E78E84B1-4C91-96D1-4721-DBE6DCF8D072}"/>
                    </a:ext>
                  </a:extLst>
                </p14:cNvPr>
                <p14:cNvContentPartPr/>
                <p14:nvPr/>
              </p14:nvContentPartPr>
              <p14:xfrm>
                <a:off x="9350346" y="3293648"/>
                <a:ext cx="38520" cy="322920"/>
              </p14:xfrm>
            </p:contentPart>
          </mc:Choice>
          <mc:Fallback xmlns=""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E78E84B1-4C91-96D1-4721-DBE6DCF8D072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9339546" y="3283208"/>
                  <a:ext cx="59760" cy="344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" name="Gruppo 61">
            <a:extLst>
              <a:ext uri="{FF2B5EF4-FFF2-40B4-BE49-F238E27FC236}">
                <a16:creationId xmlns:a16="http://schemas.microsoft.com/office/drawing/2014/main" id="{540F8D55-9D88-860C-5E8C-D30348711B27}"/>
              </a:ext>
            </a:extLst>
          </p:cNvPr>
          <p:cNvGrpSpPr/>
          <p:nvPr/>
        </p:nvGrpSpPr>
        <p:grpSpPr>
          <a:xfrm>
            <a:off x="10021386" y="3026528"/>
            <a:ext cx="1524960" cy="596160"/>
            <a:chOff x="10021386" y="3026528"/>
            <a:chExt cx="1524960" cy="596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6C70FBF1-7E73-C082-3A7E-3FB00C66D7B4}"/>
                    </a:ext>
                  </a:extLst>
                </p14:cNvPr>
                <p14:cNvContentPartPr/>
                <p14:nvPr/>
              </p14:nvContentPartPr>
              <p14:xfrm>
                <a:off x="10036866" y="3026528"/>
                <a:ext cx="203040" cy="235440"/>
              </p14:xfrm>
            </p:contentPart>
          </mc:Choice>
          <mc:Fallback xmlns=""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6C70FBF1-7E73-C082-3A7E-3FB00C66D7B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0026066" y="3015728"/>
                  <a:ext cx="22428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D3E371E5-4E54-23A5-A83E-48277263E27D}"/>
                    </a:ext>
                  </a:extLst>
                </p14:cNvPr>
                <p14:cNvContentPartPr/>
                <p14:nvPr/>
              </p14:nvContentPartPr>
              <p14:xfrm>
                <a:off x="10303986" y="3031568"/>
                <a:ext cx="30600" cy="203040"/>
              </p14:xfrm>
            </p:contentPart>
          </mc:Choice>
          <mc:Fallback xmlns=""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D3E371E5-4E54-23A5-A83E-48277263E27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0293186" y="3020768"/>
                  <a:ext cx="5184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C20396FD-A084-48EC-B827-9ED41E7FB28D}"/>
                    </a:ext>
                  </a:extLst>
                </p14:cNvPr>
                <p14:cNvContentPartPr/>
                <p14:nvPr/>
              </p14:nvContentPartPr>
              <p14:xfrm>
                <a:off x="10021386" y="3384728"/>
                <a:ext cx="165960" cy="221040"/>
              </p14:xfrm>
            </p:contentPart>
          </mc:Choice>
          <mc:Fallback xmlns=""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C20396FD-A084-48EC-B827-9ED41E7FB28D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0010946" y="3374288"/>
                  <a:ext cx="18720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5D8A2513-B86D-53F1-7960-DAA0737C8329}"/>
                    </a:ext>
                  </a:extLst>
                </p14:cNvPr>
                <p14:cNvContentPartPr/>
                <p14:nvPr/>
              </p14:nvContentPartPr>
              <p14:xfrm>
                <a:off x="10067106" y="3515408"/>
                <a:ext cx="95400" cy="107280"/>
              </p14:xfrm>
            </p:contentPart>
          </mc:Choice>
          <mc:Fallback xmlns=""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5D8A2513-B86D-53F1-7960-DAA0737C8329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0056666" y="3504608"/>
                  <a:ext cx="11664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986C33DF-2956-0564-9CEC-F34D59623B01}"/>
                    </a:ext>
                  </a:extLst>
                </p14:cNvPr>
                <p14:cNvContentPartPr/>
                <p14:nvPr/>
              </p14:nvContentPartPr>
              <p14:xfrm>
                <a:off x="10197426" y="3416408"/>
                <a:ext cx="105840" cy="150840"/>
              </p14:xfrm>
            </p:contentPart>
          </mc:Choice>
          <mc:Fallback xmlns=""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986C33DF-2956-0564-9CEC-F34D59623B01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0186986" y="3405968"/>
                  <a:ext cx="12708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8605EFAA-6F89-0C5B-01F2-9D3DBA8A4E1D}"/>
                    </a:ext>
                  </a:extLst>
                </p14:cNvPr>
                <p14:cNvContentPartPr/>
                <p14:nvPr/>
              </p14:nvContentPartPr>
              <p14:xfrm>
                <a:off x="10254666" y="3496688"/>
                <a:ext cx="175320" cy="74520"/>
              </p14:xfrm>
            </p:contentPart>
          </mc:Choice>
          <mc:Fallback xmlns=""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8605EFAA-6F89-0C5B-01F2-9D3DBA8A4E1D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0243866" y="3485888"/>
                  <a:ext cx="19656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988B43C4-56AD-8C8C-0ED1-32D4C3EB89BE}"/>
                    </a:ext>
                  </a:extLst>
                </p14:cNvPr>
                <p14:cNvContentPartPr/>
                <p14:nvPr/>
              </p14:nvContentPartPr>
              <p14:xfrm>
                <a:off x="10440786" y="3138488"/>
                <a:ext cx="193320" cy="162360"/>
              </p14:xfrm>
            </p:contentPart>
          </mc:Choice>
          <mc:Fallback xmlns=""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988B43C4-56AD-8C8C-0ED1-32D4C3EB89BE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0430346" y="3127688"/>
                  <a:ext cx="21456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6EAA7031-FC88-9EE8-FEDE-660031B2D37B}"/>
                    </a:ext>
                  </a:extLst>
                </p14:cNvPr>
                <p14:cNvContentPartPr/>
                <p14:nvPr/>
              </p14:nvContentPartPr>
              <p14:xfrm>
                <a:off x="10675866" y="3197888"/>
                <a:ext cx="113400" cy="54720"/>
              </p14:xfrm>
            </p:contentPart>
          </mc:Choice>
          <mc:Fallback xmlns=""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6EAA7031-FC88-9EE8-FEDE-660031B2D37B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10665066" y="3187088"/>
                  <a:ext cx="13464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2B86A2FB-4089-54F2-24C3-5A273C189B0E}"/>
                    </a:ext>
                  </a:extLst>
                </p14:cNvPr>
                <p14:cNvContentPartPr/>
                <p14:nvPr/>
              </p14:nvContentPartPr>
              <p14:xfrm>
                <a:off x="10794666" y="3068288"/>
                <a:ext cx="46080" cy="281520"/>
              </p14:xfrm>
            </p:contentPart>
          </mc:Choice>
          <mc:Fallback xmlns=""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2B86A2FB-4089-54F2-24C3-5A273C189B0E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10783866" y="3057488"/>
                  <a:ext cx="6732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CDBEE810-CCD8-0271-BFAE-E485F19CB396}"/>
                    </a:ext>
                  </a:extLst>
                </p14:cNvPr>
                <p14:cNvContentPartPr/>
                <p14:nvPr/>
              </p14:nvContentPartPr>
              <p14:xfrm>
                <a:off x="11002026" y="3045248"/>
                <a:ext cx="174960" cy="235080"/>
              </p14:xfrm>
            </p:contentPart>
          </mc:Choice>
          <mc:Fallback xmlns=""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CDBEE810-CCD8-0271-BFAE-E485F19CB396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10991226" y="3034448"/>
                  <a:ext cx="196200" cy="25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A1258B15-E033-6785-0466-AA4A2DB79F27}"/>
                    </a:ext>
                  </a:extLst>
                </p14:cNvPr>
                <p14:cNvContentPartPr/>
                <p14:nvPr/>
              </p14:nvContentPartPr>
              <p14:xfrm>
                <a:off x="11036946" y="3337208"/>
                <a:ext cx="10800" cy="141840"/>
              </p14:xfrm>
            </p:contentPart>
          </mc:Choice>
          <mc:Fallback xmlns=""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A1258B15-E033-6785-0466-AA4A2DB79F27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1026506" y="3326768"/>
                  <a:ext cx="3204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EE87D3F5-2F90-62D4-D06D-974870F95593}"/>
                    </a:ext>
                  </a:extLst>
                </p14:cNvPr>
                <p14:cNvContentPartPr/>
                <p14:nvPr/>
              </p14:nvContentPartPr>
              <p14:xfrm>
                <a:off x="11185626" y="3348008"/>
                <a:ext cx="19080" cy="154800"/>
              </p14:xfrm>
            </p:contentPart>
          </mc:Choice>
          <mc:Fallback xmlns=""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EE87D3F5-2F90-62D4-D06D-974870F95593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11175186" y="3337568"/>
                  <a:ext cx="4032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6999954A-A5D2-F73B-B201-5E52B2875A14}"/>
                    </a:ext>
                  </a:extLst>
                </p14:cNvPr>
                <p14:cNvContentPartPr/>
                <p14:nvPr/>
              </p14:nvContentPartPr>
              <p14:xfrm>
                <a:off x="10879266" y="3495608"/>
                <a:ext cx="667080" cy="61560"/>
              </p14:xfrm>
            </p:contentPart>
          </mc:Choice>
          <mc:Fallback xmlns=""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6999954A-A5D2-F73B-B201-5E52B2875A14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0868466" y="3484808"/>
                  <a:ext cx="688320" cy="828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99757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647CD-7901-7D3E-1845-330E5EF52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303163F-AEB7-3FFD-7541-F059B2426C30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8ED24C-53D7-1476-16BA-9CB7A03E6691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515670-C129-CAD8-5CFE-76FA65318067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386D1491-2F94-49C1-7AFB-9DA5F00833AB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064C0B61-B1EC-9BC7-F8B1-11A19C592BB2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884466D1-759D-5FB5-8FA0-E993E8959C89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88378ED8-41DC-AA40-597D-A9BE71FE5CFF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4D05BC9A-D148-DF4E-019D-1624C7E1D78E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309401B3-94BB-BF63-8E7A-51C647A310B1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7436A652-B028-24F9-F00B-16190705734D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2721545A-C0FB-1B57-E8CB-DF7616C823F8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FD8314EE-EF30-D47D-B7BB-0D073CB783BF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666AFC74-E389-99B1-DC43-8B05CD991497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F8FC537C-E62C-292F-F97F-0AD394A9B1CF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3856174A-0062-6D31-5CB6-D3C2C1A99CB5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BEB996B3-478E-D0F9-087E-D9A87FDBE252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92B24F9D-CC91-1D33-E903-4BEE7793C63B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4BB57016-B2B8-2227-E356-8139B063B0EB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00D8E782-2FFA-D3D1-7B35-35069EEE6826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78DAFDAF-AE7E-E446-2B37-4E48FA694D3A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1D4BF814-BFFF-0C6C-ABCB-27013F5D0955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645C92A6-8F89-C7B5-3617-1DD8A8798B36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341219B1-0937-A3E5-DAB7-24AFC31C7590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F2C264C8-0D29-3EB7-5974-3CF43B334A01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E00EF531-2439-FBC4-FC72-632E2107F639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86583820-61D2-EA53-BFBE-9E26BD3F7C4E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94EC9960-47D9-F742-8595-FF59AFE46CBF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F1BAD328-B90D-F5F9-9AF3-4EF9F4F26CEC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2FF7DBD2-7209-D93A-A3FB-1F1CD3B776F3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DD564F5E-1A70-F619-C0F8-CB1BBA23F725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C3708060-670D-7E39-B6F4-76AC42D47686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A685ECCF-A6C6-66EC-2B67-732AFD3289F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E434A8C6-013E-171D-46A3-3C10D68BB0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65EBAF7-9F5C-A7A6-7CE8-384A8720ABE3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933B4CA-79E7-1A7D-ABA5-F7F6341C58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41A84E9C-EA08-0933-F437-BCE2805C67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776C4BE1-861E-3001-7122-692C85D1D2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6807" y="1189151"/>
            <a:ext cx="5485275" cy="469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98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52</Words>
  <Application>Microsoft Macintosh PowerPoint</Application>
  <PresentationFormat>Widescreen</PresentationFormat>
  <Paragraphs>16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4" baseType="lpstr">
      <vt:lpstr>궁서</vt:lpstr>
      <vt:lpstr>Aptos</vt:lpstr>
      <vt:lpstr>Aptos Display</vt:lpstr>
      <vt:lpstr>Arial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YOUNGHYEON KIM</dc:creator>
  <cp:lastModifiedBy>YOUNGHYEON KIM</cp:lastModifiedBy>
  <cp:revision>8</cp:revision>
  <dcterms:created xsi:type="dcterms:W3CDTF">2025-05-13T08:26:12Z</dcterms:created>
  <dcterms:modified xsi:type="dcterms:W3CDTF">2025-05-23T10:46:33Z</dcterms:modified>
</cp:coreProperties>
</file>