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0"/>
  </p:notesMasterIdLst>
  <p:sldIdLst>
    <p:sldId id="256" r:id="rId2"/>
    <p:sldId id="382" r:id="rId3"/>
    <p:sldId id="383" r:id="rId4"/>
    <p:sldId id="384" r:id="rId5"/>
    <p:sldId id="385" r:id="rId6"/>
    <p:sldId id="386" r:id="rId7"/>
    <p:sldId id="387" r:id="rId8"/>
    <p:sldId id="388" r:id="rId9"/>
    <p:sldId id="389" r:id="rId10"/>
    <p:sldId id="390" r:id="rId11"/>
    <p:sldId id="391" r:id="rId12"/>
    <p:sldId id="392" r:id="rId13"/>
    <p:sldId id="393" r:id="rId14"/>
    <p:sldId id="394" r:id="rId15"/>
    <p:sldId id="395" r:id="rId16"/>
    <p:sldId id="396" r:id="rId17"/>
    <p:sldId id="397" r:id="rId18"/>
    <p:sldId id="398" r:id="rId19"/>
    <p:sldId id="399" r:id="rId20"/>
    <p:sldId id="400" r:id="rId21"/>
    <p:sldId id="401" r:id="rId22"/>
    <p:sldId id="402" r:id="rId23"/>
    <p:sldId id="403" r:id="rId24"/>
    <p:sldId id="404" r:id="rId25"/>
    <p:sldId id="405" r:id="rId26"/>
    <p:sldId id="406" r:id="rId27"/>
    <p:sldId id="407" r:id="rId28"/>
    <p:sldId id="408" r:id="rId29"/>
    <p:sldId id="409" r:id="rId30"/>
    <p:sldId id="410" r:id="rId31"/>
    <p:sldId id="456" r:id="rId32"/>
    <p:sldId id="457" r:id="rId33"/>
    <p:sldId id="458" r:id="rId34"/>
    <p:sldId id="459" r:id="rId35"/>
    <p:sldId id="460" r:id="rId36"/>
    <p:sldId id="461" r:id="rId37"/>
    <p:sldId id="411" r:id="rId38"/>
    <p:sldId id="412" r:id="rId39"/>
    <p:sldId id="413" r:id="rId40"/>
    <p:sldId id="414" r:id="rId41"/>
    <p:sldId id="415" r:id="rId42"/>
    <p:sldId id="416" r:id="rId43"/>
    <p:sldId id="417" r:id="rId44"/>
    <p:sldId id="418" r:id="rId45"/>
    <p:sldId id="419" r:id="rId46"/>
    <p:sldId id="420" r:id="rId47"/>
    <p:sldId id="421" r:id="rId48"/>
    <p:sldId id="422" r:id="rId49"/>
    <p:sldId id="423" r:id="rId50"/>
    <p:sldId id="424" r:id="rId51"/>
    <p:sldId id="425" r:id="rId52"/>
    <p:sldId id="426" r:id="rId53"/>
    <p:sldId id="427" r:id="rId54"/>
    <p:sldId id="428" r:id="rId55"/>
    <p:sldId id="429" r:id="rId56"/>
    <p:sldId id="430" r:id="rId57"/>
    <p:sldId id="431" r:id="rId58"/>
    <p:sldId id="432" r:id="rId59"/>
    <p:sldId id="433" r:id="rId60"/>
    <p:sldId id="434" r:id="rId61"/>
    <p:sldId id="435" r:id="rId62"/>
    <p:sldId id="436" r:id="rId63"/>
    <p:sldId id="437" r:id="rId64"/>
    <p:sldId id="438" r:id="rId65"/>
    <p:sldId id="439" r:id="rId66"/>
    <p:sldId id="440" r:id="rId67"/>
    <p:sldId id="441" r:id="rId68"/>
    <p:sldId id="442" r:id="rId69"/>
    <p:sldId id="443" r:id="rId70"/>
    <p:sldId id="444" r:id="rId71"/>
    <p:sldId id="445" r:id="rId72"/>
    <p:sldId id="452" r:id="rId73"/>
    <p:sldId id="453" r:id="rId74"/>
    <p:sldId id="454" r:id="rId75"/>
    <p:sldId id="455" r:id="rId76"/>
    <p:sldId id="462" r:id="rId77"/>
    <p:sldId id="463" r:id="rId78"/>
    <p:sldId id="464" r:id="rId79"/>
    <p:sldId id="465" r:id="rId80"/>
    <p:sldId id="466" r:id="rId81"/>
    <p:sldId id="467" r:id="rId82"/>
    <p:sldId id="468" r:id="rId83"/>
    <p:sldId id="469" r:id="rId84"/>
    <p:sldId id="470" r:id="rId85"/>
    <p:sldId id="471" r:id="rId86"/>
    <p:sldId id="472" r:id="rId87"/>
    <p:sldId id="473" r:id="rId88"/>
    <p:sldId id="477" r:id="rId8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0D0"/>
          </a:solidFill>
        </a:fill>
      </a:tcStyle>
    </a:wholeTbl>
    <a:band2H>
      <a:tcTxStyle/>
      <a:tcStyle>
        <a:tcBdr/>
        <a:fill>
          <a:solidFill>
            <a:srgbClr val="FC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2"/>
          </a:solidFill>
        </a:fill>
      </a:tcStyle>
    </a:wholeTbl>
    <a:band2H>
      <a:tcTxStyle/>
      <a:tcStyle>
        <a:tcBdr/>
        <a:fill>
          <a:solidFill>
            <a:srgbClr val="E6E7E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D9DA"/>
          </a:solidFill>
        </a:fill>
      </a:tcStyle>
    </a:wholeTbl>
    <a:band2H>
      <a:tcTxStyle/>
      <a:tcStyle>
        <a:tcBdr/>
        <a:fill>
          <a:solidFill>
            <a:srgbClr val="EDEDE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75"/>
    <p:restoredTop sz="94551"/>
  </p:normalViewPr>
  <p:slideViewPr>
    <p:cSldViewPr snapToGrid="0">
      <p:cViewPr varScale="1">
        <p:scale>
          <a:sx n="111" d="100"/>
          <a:sy n="111" d="100"/>
        </p:scale>
        <p:origin x="4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96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마루 부리 중간"/>
      </a:defRPr>
    </a:lvl1pPr>
    <a:lvl2pPr indent="228600" latinLnBrk="0">
      <a:defRPr sz="1200">
        <a:latin typeface="+mj-lt"/>
        <a:ea typeface="+mj-ea"/>
        <a:cs typeface="+mj-cs"/>
        <a:sym typeface="마루 부리 중간"/>
      </a:defRPr>
    </a:lvl2pPr>
    <a:lvl3pPr indent="457200" latinLnBrk="0">
      <a:defRPr sz="1200">
        <a:latin typeface="+mj-lt"/>
        <a:ea typeface="+mj-ea"/>
        <a:cs typeface="+mj-cs"/>
        <a:sym typeface="마루 부리 중간"/>
      </a:defRPr>
    </a:lvl3pPr>
    <a:lvl4pPr indent="685800" latinLnBrk="0">
      <a:defRPr sz="1200">
        <a:latin typeface="+mj-lt"/>
        <a:ea typeface="+mj-ea"/>
        <a:cs typeface="+mj-cs"/>
        <a:sym typeface="마루 부리 중간"/>
      </a:defRPr>
    </a:lvl4pPr>
    <a:lvl5pPr indent="914400" latinLnBrk="0">
      <a:defRPr sz="1200">
        <a:latin typeface="+mj-lt"/>
        <a:ea typeface="+mj-ea"/>
        <a:cs typeface="+mj-cs"/>
        <a:sym typeface="마루 부리 중간"/>
      </a:defRPr>
    </a:lvl5pPr>
    <a:lvl6pPr indent="1143000" latinLnBrk="0">
      <a:defRPr sz="1200">
        <a:latin typeface="+mj-lt"/>
        <a:ea typeface="+mj-ea"/>
        <a:cs typeface="+mj-cs"/>
        <a:sym typeface="마루 부리 중간"/>
      </a:defRPr>
    </a:lvl6pPr>
    <a:lvl7pPr indent="1371600" latinLnBrk="0">
      <a:defRPr sz="1200">
        <a:latin typeface="+mj-lt"/>
        <a:ea typeface="+mj-ea"/>
        <a:cs typeface="+mj-cs"/>
        <a:sym typeface="마루 부리 중간"/>
      </a:defRPr>
    </a:lvl7pPr>
    <a:lvl8pPr indent="1600200" latinLnBrk="0">
      <a:defRPr sz="1200">
        <a:latin typeface="+mj-lt"/>
        <a:ea typeface="+mj-ea"/>
        <a:cs typeface="+mj-cs"/>
        <a:sym typeface="마루 부리 중간"/>
      </a:defRPr>
    </a:lvl8pPr>
    <a:lvl9pPr indent="1828800" latinLnBrk="0">
      <a:defRPr sz="1200">
        <a:latin typeface="+mj-lt"/>
        <a:ea typeface="+mj-ea"/>
        <a:cs typeface="+mj-cs"/>
        <a:sym typeface="마루 부리 중간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텍스트 개체 틀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6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7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8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91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2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9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101" name="그림 개체 틀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54401B6-4442-4D8B-01D8-6DD6B2A8D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725B-5DFA-2C4B-A0D3-0B2912D4D470}" type="datetimeFigureOut">
              <a:rPr lang="it-IT" smtClean="0"/>
              <a:t>29/05/25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FE875DE-88D6-1640-51AD-DD044EDAE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F2EB262-E8E2-5800-1307-ED256D6E5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232E3-B0E8-1D40-B381-820359357E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0419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6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6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6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6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6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6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6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6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6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6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7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7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7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7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7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7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7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7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7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7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8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8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8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8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84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8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8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87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88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89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90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91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6.png"/><Relationship Id="rId7" Type="http://schemas.openxmlformats.org/officeDocument/2006/relationships/image" Target="../media/image9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4.jp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그림 2" descr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83" y="47628"/>
            <a:ext cx="12296422" cy="6702826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13"/>
          <p:cNvSpPr txBox="1"/>
          <p:nvPr/>
        </p:nvSpPr>
        <p:spPr>
          <a:xfrm>
            <a:off x="3273948" y="4028117"/>
            <a:ext cx="5612740" cy="1596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 err="1"/>
              <a:t>Impariamo</a:t>
            </a:r>
            <a:r>
              <a:rPr dirty="0"/>
              <a:t> il </a:t>
            </a:r>
            <a:r>
              <a:rPr dirty="0" err="1"/>
              <a:t>coreano</a:t>
            </a:r>
            <a:r>
              <a:rPr dirty="0"/>
              <a:t>!</a:t>
            </a:r>
          </a:p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lang="it-IT" dirty="0"/>
              <a:t>dodicesima lezione</a:t>
            </a:r>
            <a:endParaRPr dirty="0"/>
          </a:p>
        </p:txBody>
      </p:sp>
      <p:grpSp>
        <p:nvGrpSpPr>
          <p:cNvPr id="1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2" name="TextBox 13"/>
          <p:cNvSpPr txBox="1"/>
          <p:nvPr/>
        </p:nvSpPr>
        <p:spPr>
          <a:xfrm>
            <a:off x="4876876" y="5968342"/>
            <a:ext cx="2438248" cy="438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t>Con prof. Ropi Oppa</a:t>
            </a:r>
          </a:p>
        </p:txBody>
      </p:sp>
      <p:pic>
        <p:nvPicPr>
          <p:cNvPr id="143" name="360x90-bianco.png" descr="360x90-bian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741" y="6063608"/>
            <a:ext cx="2438249" cy="609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292BA-D50E-48FA-113A-EC2755317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3C2A8F0-DF4E-99CD-6155-ED08DF3593F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D245B68-6FC2-5F95-15F6-27B05333350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1159EFB7-1010-B096-FAE4-FD25538C801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ABDD4C8-395A-1D3F-903D-D6F436FE67F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B309313-444D-142B-F1C4-7CC1E4B8F9A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F087C03-9539-0FA8-6ABC-E8DB9C3526B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1DA3720A-6346-8E2E-DAB4-2A927440CF1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9E59F1B-A592-753A-F0F7-B52179D2A04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630FCE8C-A62D-1263-D739-9454DFDC316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FD3921F3-2BD6-85EC-30FB-A8EA9ED4C50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C8DB3699-64C2-3431-B604-2C4266DE7AA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0D8EDD64-F2B1-036C-4DFF-7B561311AD3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39B7FDAF-235C-537A-871D-BE6A7840EC2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DE96B7B-FC75-AC84-F86B-8BE399D91CF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69F142FC-F050-539D-5AFF-F4EB1874D28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16CB364-CA74-980B-0CF4-13E01FC3586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A26805F-57E7-23AC-7082-082C955FC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E5B7916-D3A7-7B8C-2A12-5DC3457AEC0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7655D77-170E-E270-4C29-F8AFFAA4F41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1856296-92F0-49B1-DC8E-8F978F74685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B542130-BCC1-E18D-2AD2-BA662942748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F51C04E-F63D-1027-B2FA-6856CD4281B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0D6B9B1D-F858-BBDD-5842-AD30847578B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2CFC5BD9-6526-8EC5-3C7F-A82E5F9AFA5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98DD105-2651-2711-1809-C1433D80D22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69FD58ED-5B3E-70D1-CFAA-8769549BD70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2DC4943-0D47-1FF7-6E1A-4CF81C357C7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38B5B20-F778-F184-3B82-3AAC4E0633F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5CFA4AB2-8DAA-D89C-C908-E1E8A277705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B984DEA7-909A-764E-A3BD-64C607A2E85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5BF9810-B805-07F8-80F8-EB9729318F6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B3A0E333-4E16-BFFF-3D20-7EAC7BED3F14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2791803E-BCFA-3617-44E7-A6608F09D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57B06169-BDB2-01E3-A6C7-25EB7AAA589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2ED541C-EEF5-0743-F43D-1333EF94DFF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E0266F9-B5D6-F406-512A-FCB775F1857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434790B-486F-B0A9-E16D-AC156C06FB3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B84D7310-CE58-665F-1642-4EFFB4A2109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2D6C3E6-23F5-5CAA-5CE4-D423F0FA665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6DCC47D2-E8F0-BA0A-E9BF-95ABE845C73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4CA0A60D-233B-0E7C-79CA-CB9F1D9E8AF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C34672B-02A7-3851-4D2A-2C89243C607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14E7EB6-62F9-BBE0-8D51-FED703EF829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FDA7A55-134D-03F1-CB88-32C5063E9AC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0A438C7-4F10-7F83-117A-DA2C4601955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CAF3AE2E-E842-3F26-B9C5-FF42E72277A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89FA27E-502C-AD35-4650-6BD34D4979E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1D6B123E-0BB0-DD77-5961-EE18C120F9B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3FAA3EE-3134-883A-CA46-06F2A217269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7C0A1A6-1001-11FE-F70A-23E35BADD5B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495BB85-2A36-06CC-E99A-073177D1721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AE4D61D9-FE65-CC50-7DC4-0ABA0508DFD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990A8A2E-D6F7-915F-CD7A-23F87E09F5B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D180D794-7E13-B0F0-D793-B7314B68BE2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888CB578-5FA4-7336-D032-EE07A20EE74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FFD387D-F9B9-B43E-091C-22FF59BC004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E83C51C-BF9E-F1BF-8648-BB800DF0A90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80300A6-9FB2-4FD1-77EB-F01A0F6B7EB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BC86F2B-43DF-0D3B-5F91-686B89AFAAB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998E0C1E-4A34-4202-08F2-89009A9B0C2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C1AD0289-3915-9A03-858D-15AF49365FB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30294F1-9747-1B7B-EF0D-4DCFA23E5D5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37F3F5FA-D13B-7B73-0F89-CD94DCD6B6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750" y="1847850"/>
            <a:ext cx="7556500" cy="316230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14487D6-7F9D-310C-6EF8-3E49CDB1EE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4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6DFB1-4FD7-4870-0CA1-80D7DB832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7E17AA58-0BCF-203C-02EE-C5D4BB8E594F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4814A937-5F80-4C31-8221-DD60D8D40BF0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067F4A2-D383-E3E2-7255-54FD4071879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15DF284-E161-FF46-648B-E1CA9D16DDF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5E90394-9097-51CD-2BF7-45713E363BC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3984CCE0-9FE1-AF14-4CF6-4E1D8DE283B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F210003C-33C7-1DFC-986A-8832E9318EF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591B192-D82B-55BC-D79D-A9EE54C1155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222C67D-5DD8-0B0D-CC76-8E4045E8886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C00AF8BF-9CCA-83B9-DEA0-A669A995AD9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BD58D299-D419-83C7-E699-E4E8CCD9E5E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8858A31-C700-FBD2-4BBE-7D1DCAFA15D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FC61ABCA-AD68-C2C0-2A5C-8BC92C60823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049F64E-8017-D9E7-E8FA-17752588FBB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E6266B4-05FF-C5BC-27F2-4D521044A64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4CD64B65-F9FE-8B6C-7461-207E1498B74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029EA20D-8A6F-DF67-08EB-C71E58ADC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41C40AE5-606C-5D2B-32A9-447F32430F2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BC9DAA2E-9935-3494-E120-F7EDA52889F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BD142D2-787B-50A6-47D8-75C48A9D568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973CD576-1CB7-37C7-6A5F-DDC7051B0B2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34DAB4A1-EB66-36EC-433F-D44949214A8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AC6BD2E-ECE4-BEEA-BC67-BF24C4D467B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229D77E-8A88-CCDB-287F-DDC19B88EF2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89B43AF1-785D-EE4A-4587-E1369BBC9B1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ABBE202-BDFD-23EA-916B-640D7E740E6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5A18881-2381-CAAD-CE08-97754207921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46C98CC-EE77-7486-378C-F2E22A9D381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19F989A-1981-6D81-0C60-16E53A9F6A5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E064E83-30FC-7D10-8D5B-1123C7DD661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EF04E72-9899-0D02-9781-EF4C09A9C54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75B07974-CAE3-522D-B178-2D6A3F28E49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E0815368-7847-C836-AED4-0343E8C45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47D6C111-FE60-F6E2-7F77-D84F71E5D1F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352866D-8032-D8EA-8B9E-208FF325A66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A3D18B16-9B34-6DB6-5328-0D9D3E0426D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3198D3B8-EE02-D2D7-20D5-08EE1E7D089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3229573-BE2F-8063-3722-C542DA1452D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A47ED29-0528-42A3-A1CA-52F7DC22290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09C5858C-C60C-B3CC-A21C-4A590E9A36B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64488C68-7695-D6AF-6E15-160DC77F7CE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B6367A68-DE31-FC8C-5DAF-956F2E75D16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B3781B9D-7E38-BD0D-9862-A23B83CC2DC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A910421-1E3E-002C-D306-1EE4F9FBC80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26F7EBB-E9C0-3D10-5FDD-9A3A3047980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17F2AAE3-5DEF-FFEB-0B62-0BF237476DD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EC0C4E5-AEE9-3298-B012-EB7D4B7DF75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5FCB87FD-E23D-BEF8-4210-B734D279E5F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941A9BE-D02B-894E-5E2A-8BC3266BA1E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FE760AF-C066-57A7-5180-8B8EB0292FB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943AA49B-3218-007C-E0ED-16C6291DCA8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7A5EE546-B5BC-9286-F030-9EA84D72714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AF709BB8-442B-C993-98D1-4E4B28E1685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C102A6A-F730-FE74-E779-693A1696636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6B9C21E-236E-ED33-DD46-C256A46370B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F00A0ED8-DA63-95F3-F94A-1C995FBED31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0986E2E1-1435-2A98-B342-B1953F19E11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11F7FF7-6365-782F-DC8A-A560F70B057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4C691CA0-E49D-08A5-63DC-3713A4DD01D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F3E41193-B453-DB72-A286-8A98B5B9F84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277FDE1-4A5A-7E97-6B6A-2F9F6E98319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67ED1FCD-77A0-64F7-1055-F33FCD0D395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CD41EDC-F95C-7ADB-50D1-01DDB6792E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00" y="1822450"/>
            <a:ext cx="5156200" cy="321310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DEA356E-481E-0E85-E5D5-426733454B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3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B3F64-30DC-8A22-A436-AF8D669F3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E993FFF-59CF-4457-19DD-ADA6628EA62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8BB494E-9272-8950-DF35-C7C4B94D90C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8637C080-0A46-097B-EA48-2760843955D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D2F43F54-8B09-CA86-4381-9239AD6D06B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1F29A122-7754-5C98-3A9A-DABCD8E9FF6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D748FFA0-16D3-C37B-BF49-07679CA5BCD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FF3322DD-13ED-9F80-94C9-302E7D9AFBF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BE0CFBE2-E745-7120-1513-82BB476F185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7F51ABA0-8E8F-4D40-5428-49CDAB325FA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369F943C-0299-1173-F47B-E4E46F714F8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BEE64063-474A-219E-77BA-821915AA77C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47319CDE-B477-5DFC-7F17-C8CCCFEAF8B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8C16AED5-2613-5C1D-291B-C9DD5B1C0D5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BB47E972-536F-CD31-C9C5-42EEBCDAD95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D8DBC32-5469-F437-B695-36258F97D5D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CDC7A94B-4C01-4A27-729E-455AC937FD1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7A2D525-771B-2F9D-A472-33822B68B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48776EEC-7F79-B62E-67DB-66A1A04F83F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6DAEB9D-D5D0-A76F-992A-37C0C49CB88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E3E9AC7F-F2CC-0DA3-51D6-20FDB5795A5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13ABCAB-4B26-93AC-8740-101C78774EA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359838C5-7E61-716B-D256-5F77CDDC6F3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D95A827D-BCBA-E4DB-D275-767C9B3F040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43E9ED15-42F0-6AE8-B701-2EC04AE6AAF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BAAB770E-2B05-12FC-7747-DB12BAC2AEA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F75497B-714A-7E3D-5D3A-970602F1ADF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C5CA2E0-E41F-5A59-0438-1A2D488C5B7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2796920-7CE7-9CC2-35D5-36324326079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F499C67D-B3A7-1765-27F6-681EB378FE2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A3BB81F-827F-B26A-9E0D-B0C9BA0A508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FC57E3C-B71E-D35E-BEF5-ABB620785E9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593205BC-C2E6-D4BB-4250-9694375DCF37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967533BE-C6D0-DB48-273D-ABA323FC5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5087AFF-B212-0329-04A3-B1CA051B53D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81B2F9BC-51FB-3423-AB07-0558BAE8C4B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BC9196AD-896D-614C-7160-75CA64AEDAD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8E6EB012-1E6B-62F7-D34D-9DCEEEEA16C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F3485D0-7F11-1127-5FFF-0B31DFF3C8F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9F93EFA-9B73-6FEB-3328-37A795C79EE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698EBCD-85DF-6AC8-4661-AFB0B73EA7D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4FCDD200-0431-0FAB-8240-B1B02AADEC7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B0F7B764-78EB-0DA7-D2A4-3AA1B52B404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F30114F-37E7-C2C8-F18F-D2695288ACB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C00585F-CBC9-166C-AE06-52057405E48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4E78B74C-2CB1-DDE8-7D96-F32837E37E9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2496B17-6A07-FBA7-1547-8283C60B51D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9731571E-42C7-794B-47EC-652AC25A9C2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328D63E-95F1-315E-B10A-61EBD9EAD3B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D0C8137E-3C7C-223E-1BA5-184A155A441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D652BD73-A986-CB13-1B65-A1720B13DAB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F73D52B1-7AB8-86B7-447C-37D523872FD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4CC77B3C-D754-EF87-4854-29D4E523A63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6ED26BB8-2F0C-1215-BE04-EC548BCD37C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D5EE0D31-3263-C651-477C-952F4680A7F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AF91495-6A6B-1FDC-8A9E-4E170D35452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0299E472-6228-0298-61A9-12C8A2C58BC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A8ADFE6C-B2F9-A099-072E-83BFD63E06B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5D30B761-B0AF-DB85-4581-0BA430DCAE1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E1823A6A-E275-0DAA-BA8E-3FB73F30A5C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CF4DC5C2-738C-3985-B925-66501DDE576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B4D148BF-632F-1729-665D-D7F54339731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C21C6546-6E48-A363-FDEF-15726178577E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4CB671E9-59D1-AAAD-A530-7ED5A094B9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546100"/>
            <a:ext cx="5029200" cy="576580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77DDAAD-D1EC-BB4D-FE3C-ADA0A2294C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00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C1DFD-1218-61CB-8D0A-F1E93966E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6CBC8CF-72D1-9D05-EDE0-AC028C94DD31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E161C528-4D7C-29B3-A720-B9D8C8278D0C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F1E7AA73-4B16-3DC5-0225-D1904F7FD5A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584312CB-FF92-E764-B09B-194E10A49AA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68E760CF-A685-0999-5F7A-BC0E138DFA9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B246E11B-3AE4-17F9-C3C9-379B32FF57A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467F039E-3B6A-EE3D-ED1B-BC55139C52C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707BBB6-7FDB-4743-5AD9-6872CB30BF3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3AD1B444-F044-199F-5249-2A06CA7D889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062504F8-A4E4-FEDC-E0A1-356F2DD0855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903DF81-FB9B-1E3C-C09B-A22F44D62EE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EB4D83E-5D4E-4664-D6B6-2FB28CCC010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E0D2D7C-7DD9-F0F1-1DA3-D2870C415B3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BB214D0C-8ED2-D9D4-3C0B-A87212276B7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A5C0EFD-844C-17F4-F863-5685DE83A7C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73DB2C8-B0CE-49E2-41D8-D2767CC5428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BB61E2E5-50D4-A37B-A739-55AAFBC05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40D758DB-B0F8-57E4-A641-AD3554F1223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9DAC77B7-0980-3D00-BAB6-91275BDE914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DB3FE0E-2F78-48AD-7049-61174994D09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BE51FC66-4178-180C-10B4-E1EF4C5232D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458EB266-549D-84FE-96EB-5FB77F5733C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DFDD2D5-385D-E510-ED62-5481150F4E8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6A0F8EF3-B9DD-EBBE-5C38-3DA1A230211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DC13FEF6-F938-1373-3227-612C4BAC875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BBFE218-AFE4-B2CD-668B-BB24E8E2741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35DBB40-4E5E-DB0E-934A-278EA68A3A5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4E0F95DC-54CF-2449-4BE8-92E8E03B80C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FEB5290B-16A2-D2EB-D3F1-469C7775931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27BCBC35-6AA7-7AC8-31B5-C5F9EDB1BC8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8DC4FAF-568B-B75D-C8E6-DB91D2FC091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9F2AA8D-83D0-E351-E925-147B78094394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2D243379-B656-2CFC-C78D-66390E7F3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2671B98D-0562-58F1-6B54-A7CBB37829C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77A221F-6133-87D7-ACEB-93210D9B41F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35AA9C1-1264-DABD-0660-EAD6FB044AB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D91B080C-F7C8-FB05-A848-BD29DE832B6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1CE08B4B-1E32-DBFA-EDA4-A353459B166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81CEDDFA-EC1A-9817-57BA-9C6D6EC7060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DB17F46-705B-2948-AABC-077BDFE1260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15ED49B-17B8-F412-59DB-B81F6E43FA5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FFB23DDC-8CCC-1C52-1908-388CF3B65CE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65E84787-D7D3-E804-1583-CA4FBA5F788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83A30A2-E1D9-F6B1-928E-595B6383662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FD5E0C2F-342B-00FB-71EC-58DA22CA689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B02F835-09D0-7BB3-25DA-3F1D49AB69A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909B362-5168-48A0-F963-11B38FC1AC1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7E4CEC9-B843-AA0C-E6D6-2E207DF6F5E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EF11936-D733-AB73-D9E4-F024EBBE6AE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4A302B1-F5E8-4B1E-BAC4-1E8614C7082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426888CD-968F-7834-8938-FEFD16CE0E4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D3D1FB2-71FF-6925-5DAB-A1DA75063C5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E26FAAE-0588-966E-2DD8-7FB9FAC591E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1540C6F-5997-9F39-4849-C2CE80A377D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25BCA234-DD1B-5550-542F-5CBE0084957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29B5C99-2EFB-D1C1-7386-CBEA65A25D5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0959F8B8-070F-23B3-B91E-510CC972A12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AF4FBC03-76C2-42EC-C678-9DD3EACF431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D205A60-797A-A791-AF89-3AA6DBEEF82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274F5F4-8C25-5E4E-3B48-36BFC14E2BC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33D61451-D996-C561-BE46-5430CF4DB07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616AAD3C-DC95-9736-2302-8DDFD802CFCE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58982D59-0552-25A6-8F62-5BF9BEE9E8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449" y="1903058"/>
            <a:ext cx="7806795" cy="3048888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8C2DC15-12E4-8CAE-196B-C594115F04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63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C64E4-E606-9BA2-2E18-0FB1A9744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C9F4DC65-94B4-1F24-BC88-A92D5270BFE5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69401936-FF75-81BB-9E15-EEFD5F880A4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937C2CF-7CE5-7DD9-3AF4-BFD16F2A2ED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21B1088-277E-710F-6D3A-919CC9A9BF7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D712111-143C-B3A9-D866-7E4E35BDD80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B29D0AAD-C38D-7FDF-2EC1-910285DDE98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484559C-2D97-1AC0-E789-0C89FF59AA0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BF0F13E8-9F37-4436-913E-78ACCF217FA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10B3234-18ED-5E9D-0ACD-40B980F1952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2B128CA0-A149-29ED-ECD8-A12F4F1A5CA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717B293C-C473-186A-B4BA-2CD1701912A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8094181-6E39-D6C5-21F9-13ACAF5ABF6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02911E8-B4FB-7595-9E88-B7180CA056C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8D3AA9A-AFA0-F358-70E3-D00BFF68914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EE672FB-670A-D1B2-A7DA-CBC14D9662B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47727A4-135F-800B-BD9A-FE5D33B78D3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07B62EE-112E-CA9A-1136-3B0BB7A2E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DEA7CAAA-7308-3767-7D14-B4323C168CD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C51F25DC-E7C8-8E4E-59E0-803290439DA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A785481-3526-2F4A-D76E-8B4247E0437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FC52D3CD-E4F4-0021-610E-23812DD9381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F2EC8882-50C6-62EE-926D-AA7A3A3F6A8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92F43DA9-59CC-336A-B71F-466AEB61A29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6D73161-F80B-0F6D-670C-E5F4314689F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D5F157E-E184-E1FA-ADBA-33FD604B387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D8E24152-FE1C-A27D-3917-15B1FB7F477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F25F136-6AF0-C657-479F-C80A99C58A7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9E7A7751-CBB2-0578-CFD7-89C93414EEC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32AFCC4-BE02-D29D-2FE1-BC0BB42F6E1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4B0031E9-AB0E-03DD-C06D-7566C06FCC5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839D65D9-CD1E-8085-54D4-7010C7E4933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3F326D28-7830-02B5-EF38-C5E6D7BC843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2AC694A-9424-DE98-D033-886B41119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72E08E5C-AFBC-7B96-FC2C-4FF9E38C503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DED066F4-330B-EEBE-371B-77FE6B53EC9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C9AA7860-9956-0189-FA67-D7EA8BF0A56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D2BD85C-CA60-90FA-B8C1-6DAFFB5B8A2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F432D79-519F-69E3-C795-E3CA7F8E2EC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C720AA7B-00D7-5778-93BD-B8C4113EE10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D5FB6062-4B5C-88AB-537D-3A0CB868E6F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108389F-B4F3-ABA8-195C-C1730BA1EC4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2D92DE4-9397-FEE9-D9EC-E4E7F422319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534124EF-7CA5-5F12-1546-9F424680674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2496A52-7A59-E7F1-2242-D91AEFC2FAC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3E8047F5-334B-EC45-E3E3-CD0DA8E28DA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9F27E374-0602-7D2D-5370-767F24E9A0D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7C78431D-EE6D-61CE-2A99-42690DE9204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BFD97DD-17FF-39AC-254D-1B20363C1FB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9288CA1-DDE5-9FF9-EE5E-459E91F3CFE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62159DEB-790A-B267-5145-16B6B8BC940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EEF53E8-EB54-0602-0BA4-24A38E4D8CF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D54BA8B-D4AC-2F26-13C2-D14C22E474B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208E4F6-02C9-E8DA-2969-96B2F8C1FFB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9284499A-7D89-7520-090F-D16257ED8C0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2D713D26-A784-6511-CB87-47733B90EEE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DA5CBCC5-38F9-69E1-1975-FFA8D6EEAC7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95CD2B0D-90CF-F877-7C19-F6177EE7A55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21026B0-3292-5E3D-FFE7-366F5F20B42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77C8EA23-E9BA-6D33-C5DC-F02C54F767B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C46B4A3D-8A17-29E9-B41E-B7D331B9C46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1C0F05D-B146-B06C-8118-26D6EF8A436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1C5DD9F-F30C-FFC2-674F-82D29C678E7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B62F1C2-E799-E347-25EC-84B3A3F8E9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00" y="444500"/>
            <a:ext cx="5105400" cy="596900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1D73ACF-F74D-1D32-C2A3-AA327B5441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12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90D91-3575-AEE2-69AE-53752C8E6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A50AC372-F0C5-743E-9469-81B3BDC96028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1715B1B-ADD9-B02A-ADC4-A4CD0A673FC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08B9D96C-3DD1-5AC6-B1CD-5DBC6A7357D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934D054B-C429-5692-D392-C6AEC6545A1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7BA48EF-6398-AFD5-BCFB-64959404EF0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78F51597-05E1-7069-38E1-6C978841BE3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91F06FA9-3527-8D31-95B7-0E06D8D612E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8396E48A-97F6-1B08-8DA1-474744AA115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E61D6F7-27C0-C828-635F-473ACE2E6CC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7847F59B-D388-3B25-0930-F5F7CCCCA92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21F50243-8ADD-1060-1BBC-E7827BDE440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8A0E0E89-B3A2-CB39-8423-284F80ACAA6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E89E758C-1EE8-3BCC-3C8C-F44CC87DDD4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55C673F-8346-5457-E25D-03D362E37F0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A2DDE4D7-555A-39A6-8914-D2A17A00717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FD607303-8F14-AF10-DB62-51116AF3785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01CA17D4-36AB-624D-F015-E8F61C532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B3074508-7F63-8252-71B0-B06053E94F9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BD641CF-F309-10C6-B6D8-DA9DA807DC6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F487DE5C-4377-C379-ECA2-9BDAC9F907B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B37770D-9D39-6383-A8D2-1CD9487D1F2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873FE0F-8805-2B98-1741-AE089737E4E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8EF7E89B-AB2D-6EC1-2D81-3CB95655D0F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1CC2E3A-CCA9-F12A-243E-5764C000D17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87E74A9-6F4E-FBE3-BFB5-C24B73E0DCC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6D83B34A-F325-D162-7156-75858850C09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35B25594-8072-6F5C-CE8D-58533949447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8C029D9-54C7-EECA-B3DA-EED9B7FE359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789749E-5FC1-D7FF-A34D-AA61AC06266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9E5CA3D-D5AF-D25E-4E6A-F9043F483CD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21F35063-24DF-F0BF-E1E6-59B7967C982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8AB6A4C0-6337-EE77-5A5A-66C969874CB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C18D11D9-6386-D9C6-4026-6ADDAE311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2F62874-5C6A-FF2A-B414-15A2CD77745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1828CAA-C5A0-ECED-E075-76147B0ED68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738A90E-28ED-C182-6EC9-7C5C0C77E19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DF20DFC2-88C7-5316-C98D-F02C81BC723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2E39907-DDB4-A27C-6494-9CA77759EBC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FD62A06-D950-3C18-6945-F03BF86B1BE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B1106F5-2FB7-6255-2EC8-AAFBD3F2C9E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707A5E9-BDF9-85ED-C937-3647CEE2AE8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3DD3F555-925D-CE0A-2B0E-EC842EA1490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B7E137D2-82E2-E9FB-62F5-14D858C1691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41D164AA-B7FA-9161-0E0C-CC9412E8F32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3C65294E-7B4F-0478-72C7-A944E20568F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DCCEB22A-90C0-C824-3860-CAFFBC0F539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AEC0DBD-6A70-217C-A576-5163B2FAF73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13477AC5-82D8-D08C-652D-7B93E6CEAF1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CD12C69-00AF-1990-89B2-AA3B84DB6A4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DB3906B0-31AD-5EED-7F80-2C42B2B47A7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6A78C221-21C4-DC05-9D03-E4F7D020913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9CA09D0-F241-FBFE-A362-53D17C93856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24615CD-8A94-9CBD-1E27-508960233E8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300EA10-0746-7E94-344A-09BBCE0313D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F17BB2DC-BF95-7B4F-5EA0-A7F882303D8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2877C1CA-FC7E-DCF5-2249-75791E3DF12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DBA0DD12-D906-F859-634E-FC47A725F8F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B92C73A-BB7A-BB60-0F47-CBD73BE6937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86995C91-6058-088F-044E-D8490ED6B9E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426BAB9B-F7E2-84C9-4297-96546A1A344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EF73116B-FA6E-72A8-5631-763EF0BA10A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DC5A2539-B975-A9F9-1BC0-3FFDBDED3D1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3E33ADF0-7CF6-4E73-4EA7-7308E5AA0E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747" y="903469"/>
            <a:ext cx="6787032" cy="5073474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ED31819-4539-E9A9-7273-EA67A5E15F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19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92C09-71A3-41D5-E2DC-62A8E8681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76C32324-2EC3-5400-2DF0-B7D1486EF255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17C45AE1-B12B-CCE5-5EFF-EE3B0A7B6157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F1F4EBD7-B747-BBDB-2291-668E0964DE1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091F341-106D-4CFE-62FD-F348335E552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7EC46EF-9B80-640C-14E0-C35B2FB2BC3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A91FA6B-D0CA-5034-43D4-D27FCE7EF9B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6EF67F5-2B6B-C5FC-B35D-7AC12DAEF26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017D7C2-9B7F-0D72-251D-D5A8EECF219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DD418D7-8097-4931-2B2F-5F706ACA4C8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0A0F9EA-209F-F4D3-023E-FA465A517F5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E1A71F12-43B5-886D-8979-76FDFC5BB2D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39AC8FA-DC24-EBA6-AD64-995035D4AD8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356EF73-7C1C-FBC2-3892-88F716C0C68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173E47A-285B-54A7-9A5E-E35CA316646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03A5997E-5A8F-AC57-CC6F-FDA265E0745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795BFF75-72AA-13ED-6B6B-D989B1B4C93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694F9263-28FC-A73F-305F-FDD2E6B50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E1E1A8C-AFE0-CE8D-0662-83458E1854D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90E7CAC-C95F-5848-44C1-7705050D69D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A90F45C-1B3A-9289-10FA-DD67BA29FA4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21686C8-96E8-685D-0350-FC175E266CC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F9DB290-18FA-E9F1-7101-96C1ABEAD94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0986EFD-0C09-CBCA-B8D0-B9BD828AB66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78097ED3-4C9E-9D9F-722D-26DF7E4A969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E3EB7E7-17EB-C245-F07E-1C0B545FE28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B1B58E8E-19E0-8CF7-B922-C0FA8C4EE8A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1A79141-ABE9-ABC7-ACEE-2328EDEBE1B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403B907F-D5F9-BBD9-92DE-0E46465AC42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A68FD1A-7B64-EA5D-8BBF-C70A4EF4983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0F46A11-E00C-3E9D-3908-2612F9B92EB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25FF9EFE-2290-FBD8-D4AC-3CE781FA0B5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AF467E8-5BDA-04BC-B72A-CB84C5B6C63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33C61C9-2CD2-0D0F-1255-E9B64CC00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8C02B7DE-868B-C487-B564-2E68A2769BB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55D642B-41FE-4313-8BE7-7B74FBF23B5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A29527F6-AFBD-FE67-9F89-71C63CDF32C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3F505491-7A23-7E44-D3B1-01876897E7E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A152FC7-F085-040E-9750-877A223BE8D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EA9E105-494E-9789-F92F-5CDDBBD238B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D9490AF8-AD82-16C7-F859-0B23DA3EFE8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7ABE39E-D163-8286-CC7D-224B5A17978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805508B-9326-B794-525E-5883E669948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14BA420-0EA4-CE5D-4534-DFAF3E6BC1A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A59926F-D99E-CA1A-9424-9D84AF16948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55DC1690-5FF3-5396-FEF2-E5986CFEF06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3C0431A-953E-B3B5-5BBE-813FACC81AD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D73645C-A379-8283-EDBC-F4C659AC991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E3E5E0B-5AF3-2B11-F7C6-01E8CDB6F09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DB616E61-5EE9-9659-D612-FCA4C90B5B3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664687B-A5C0-6716-927B-3DD64941352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33AECCFD-467C-F17C-C56F-432726497A0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2D56C192-F496-D2ED-8E92-159FD67A704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08AC4CD-5BE9-E892-FE39-6774B92342A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7E054560-0B6D-7CF9-C656-9995EC0C828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838633EA-2C82-716A-8B82-4922F0F5566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7657AD75-F48B-04C3-242F-3CB12563602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3E3FF67-806C-F785-7FE7-E05E66C9B00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FEE92597-E598-369C-13B1-9D15AD53BE7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829E0BE-54CB-EC7D-9799-F1CC58B0115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C8E8CBB9-3994-FA82-2AB7-795C2575F3C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288852A-6E18-89F8-4221-067676917D4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74859243-4662-39B3-68C6-D253E514013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871ECE3-834A-3F0E-2E3C-7C22DFF7ED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965" y="1430428"/>
            <a:ext cx="6206595" cy="3994149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760DDB3-6146-C30A-643C-5C9194F9AB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32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09AB2-70AE-E202-FC1E-1841261C9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7CA33730-48E9-EEA4-F151-0FA567C61AC7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0F8525A-5E8B-B7C2-60FC-376B22F6B413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0820772-E7A7-CF8D-6D46-A11AC5964A3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D84FCA88-9207-53C8-F314-7895F1010AC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CABC1870-5C35-FE37-9EEB-4DC38975F2C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0359F14-336D-B8E0-1736-39166060A9C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330A45DF-84DB-2034-1A5E-2D8786F6590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254EE3F5-732E-88D3-DA51-A541F36267A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74866604-80DF-C49A-8ECD-5444CA2E18E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CF9C400D-A62D-D358-162D-D8A5562CBCE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F62FDAC4-9F18-185B-CDEA-862E9808109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D12963F-B615-EE93-A0A8-0F2B94F84FB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4525759A-DF48-4FDD-00E6-EE8A43A2903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4801BD5-2A0E-70EC-2C5D-EE80AB04ABA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707BDB1B-ABBA-4E23-4E6F-CCBBE9FD3D0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4C677AD-0E24-8E49-9618-8472B133E13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E19D7BAC-0C2B-F4F2-732B-145866A5B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C162622F-FE3B-AFE8-3BD8-93C1A94223E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4CB6E6C2-1EF3-A8B4-A436-E0F8857970A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0C00544-9F6F-8082-C090-0F82353521E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45BB3E91-06C8-3712-1FD2-C3D714ED23D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049FEC8-A4B5-9652-7B4F-F764F2DD372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DE8FF73-7687-F9D5-512C-725DD667E69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B5A07B8-0BA0-8BB1-F51C-F84F2592F95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30370CD-9D63-2869-B4FA-B6C10EB0305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7165998D-F7EF-DBBA-EF75-791A0C0B78D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282F7F3-E02B-D250-2015-5E4B15C1D67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2AA1D26-D51C-DBC9-CC71-9682B84A725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801B8B9C-8F7A-6723-8824-84456F253AB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123FA98-4257-5813-5BBA-E4AFE30AF73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8C5A2920-1DC1-FD96-4C63-E81A389D4CB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3C3DCF71-831F-CA71-8FC9-388BA4D3FF8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C5B0EBE-BC43-BE7F-4E1E-005F4D242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5FA98357-2741-A2AC-BA24-7A226689521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9269623-63D2-BACF-604B-47EADE36FEE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DD8A3E6-E84C-584D-A214-185D956CF54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A517FE5-A369-03E5-CD02-0A71FAB8A64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924CAACA-7909-8321-1B64-B8E15B1AF83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118AF093-D5D3-9364-D8FC-D301C7692B0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07512560-3836-9AF1-00C5-93EB6E77B98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928024F5-F1DA-C110-4979-7A39CC4CA06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B8A469BA-87F4-B0BB-5BD0-5B93F8FDAA8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A8C5053-4675-57B4-4FB1-5B2C133CC3D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6ECB17A8-BEF1-4289-4CB6-FE5B0BF125A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FC7452F-FC9A-3EF1-7BCA-F7BD662B9F3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C16D5259-0B53-26AA-A2B9-3359F9B50FB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393C5BF3-5E9E-D5E1-3AFB-2DCBF99D53B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E5100B9-3D5A-0C91-8AF6-FF2D13BA122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F1BA64F2-2C09-F550-09A8-6FC3267D7B5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7EFB3727-E020-D8FD-6D56-2DA731E6510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DA61C0E-80EC-AAF6-5750-CA1E269F870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A3D6B3D-1462-ECA0-A257-ED2ECAE6A28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7E9DBC6-B347-7346-92AD-06BC9CF3478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34AC704E-D575-FC72-F620-36CCB21D87C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9D19B00E-BF56-C2D4-08BB-EFBFE180971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A22F5AFC-16B7-A803-E33F-E1285A4C461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ECE26A5E-8980-C77A-0E71-BFD0A833670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678E8AA-9E17-69DE-4362-7070DDC7AA6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D23A521-2FF1-8608-33BE-6D91F637F91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CE02CC57-A300-0664-7863-9176E2270EE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4992923F-632D-E417-F531-A3153CFBFE0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519E587-6426-60EA-7944-673277D8C7C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D38D19AE-1BB3-5305-367E-1A91CD713D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595" y="692272"/>
            <a:ext cx="5699206" cy="5670781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5AFD3A8-3095-6B02-8EE8-DAB9897998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8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BAEE9-6856-C521-8AE4-8EDE1F8EC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F28A25E4-E19C-A41B-FC39-A71B733DFD85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350D3A56-A3A7-6EF6-335D-BC469FF31C3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A0F702B3-FBDD-5112-D299-2A3B3991FBD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9F4EB74-D6B4-C280-7CEB-DF51B3958F5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667EFC1-29B3-87A3-0106-FC5334E42A1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078A618-3A8F-A471-5EC7-2D4EC0938D0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9805F04F-1438-4E17-3933-126FDCAF91D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06590DF2-819D-070F-5983-B728DE94B03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379E958-4AFF-352C-9E95-FCA9E880AF9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E29E706-47C5-6C0F-B99F-6A9578618CA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D25EE9F0-558D-68BC-91A6-5D36B06EF0B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F65FD5D3-1CAC-D443-9E34-C14AFE77758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EB580BE8-B9B2-65C8-AC86-A143C7344A2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6F53AEF-9196-1753-2B0C-73D9B7C7FEE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7CBB4C6-0AE4-2FF3-4113-12A613F9C49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B131A0C5-FE1C-75AD-3158-83EF86C8E75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5A61401E-60B8-19ED-4258-B2F763AC8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DD8AE0E-EC80-D6AA-BF0F-4604B9D7C2C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82B9CC68-3143-7553-90FC-CC7972AD6EF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A53A8D7-2AA5-6D24-9409-001BCEEFBC3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910233D-8EFE-DAE1-7778-154BF851644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7BF3AB60-7C75-3791-8E4C-BC89570AB4D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8EA17A7-69A5-EEE1-FE76-B43DAAB6730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8CB4906-1760-173D-3A6B-C7888B4684F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BDCBB1BB-7A79-4CEA-3137-BF7F07FE504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D565EF4B-D4BA-63D0-A924-484DADAE0CB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36B4232-2414-A257-3970-F8369B1F232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A96E9EB3-62E2-3921-15F1-D5EDEC089A1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86C50780-9CBA-61C0-D1C9-EA6EE74A90A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DEF84A1-E89F-A6F3-148C-C1466F62441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694BD35-3155-27DD-A7A1-C5A04F86BE4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F034E71-F1D0-EC07-25CE-9E99418D65A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B82D8D6-A2D9-661C-56F1-FA86A442F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23759BD-62E5-05BE-5F55-9329D7FC3F4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5CA6BAAF-AC02-373B-1EC0-BDDF23F3542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8B7600F-129F-3098-0709-8F0E506322D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9138ED9-D34A-FFD7-A179-9FE1E314D07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C1601A4-C298-F666-D7CD-DF208C8A20A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6D26BD4-F48D-2A14-D1FA-42C3C88ADBE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7328178B-8206-62F4-969F-C8D8B8A0604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13C1A85-C4BE-E8A9-D04B-8C8A2218421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5C49113E-62FA-15CB-96E8-4A2A7ADA058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8C076DCF-6989-2000-69C2-43681479C96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A1F08955-498E-FEB4-A79E-6EE2D490E2E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4227DC2C-C425-F6ED-0BDA-673E3276E0B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9208D10E-0965-C751-9F5A-9350B1EC3F1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02A7316-A4C7-DAA3-002D-AE126B6E48A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A456FA7-2397-A5DA-C005-B0FCDACF820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C51E2B98-3A61-DAA8-3055-4428785740C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005E97D-2F7A-19F6-55A3-B62E23AE280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09880DB-81C4-C77F-4C17-E64200D2662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4609EA3-4619-E21C-3E3B-F1D0480F288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80415C0E-3238-5371-EDA1-8213E08BE34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38EBB8C-BEC8-B659-39C1-2CB592E0334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1F240F5B-0933-196A-D4B3-A210480025D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8F7120F-39E0-ACDE-7FBF-2FD6AC7726F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C8F7DC0-36A5-611A-5354-A1A6CCB5200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34155A4-1AF5-C690-EA12-D6529E82826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E12EE25-A77D-F78A-33EB-1D2FD818F1F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D527DDF7-88A6-462D-6D7B-3226EDD82D2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28CC8A9-B953-AAA8-E120-F97B5187360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AF00502-F6E2-2EE4-4CF1-E9AAF4BF5BA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6DB4330-7CFA-5C0F-C06E-503F6EA046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900" y="831850"/>
            <a:ext cx="5918200" cy="519430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A50CE0C-7D69-480A-0F0B-E2DC520A06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45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562DF-67A3-548B-60A9-483DB6136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14761CB-7A26-2273-4D93-7888D31A81C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45DD640A-59B0-5482-7270-E7C2DC2EB430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501DCEFE-7ACC-8510-F92E-145820869FE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FD9E5324-1AF0-0CA3-7711-BEEDFBB1CFA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CE920B6C-6E41-161E-29DD-9618E9F53B9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D94324DF-0C7D-A724-6FE1-D06269F1E2A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5966C040-6703-D4D6-EF1D-7703D0324E1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3E9DFB8A-AD69-93F7-A44A-A3104D93AB5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7DB394FB-C37A-49C0-7F1F-4C2262CFC1C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551AE0B-1664-793F-E188-12AD86B3169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CC243AF-7F4D-7FF3-22D4-669FDB56B62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16B11D8-ED01-629E-4DBF-6C46213C62B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E71C20E-0DB0-760F-921E-47DACB053DC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82BDD56-F501-51AA-4222-6114B2AC6BB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7867C5F6-B61B-FCE4-C014-3D93B0E1221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D506106-0E1F-A295-7F92-8F0DAE586DA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1C2DBD4C-3D8B-FA14-DF69-3D06A0E07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BA2543D9-8A5F-B4A8-B49C-62EDE8BCB04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B6F57BBF-9F32-FA50-132D-1EDE5F37A1E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D6A097F-7221-D2C6-03BA-3AFF14F3E57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6671110-7883-33E1-BB11-20B57442EEB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31A90FCD-5C05-12CB-ECB4-CE92C225B70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B6D6E5E1-C78E-E5DF-33DC-277C54277F0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D892E12-8E51-6FCE-CDE0-570C42F5BE5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72A78B1A-76E8-8F22-96A4-7304687E446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293B1764-E868-AA54-1225-C3597CA0533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4BFCC80-D8C4-8A74-8897-1996FB63490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55C6365E-CA73-8B9D-A51C-61218AB8D2C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10F4CB8D-5D54-D72E-0785-1B409D5299F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A70C44B4-529E-A3C5-7D85-01B41554AB5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43CA9F0-314C-4443-BF68-41C602EEB8D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DE75F01-3AB2-E8C2-5F46-D02AE48793F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E32270C-1718-70CD-177F-8ACFFE4B9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D4C320C-07CF-C55E-CBCE-211F79D0692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75DDD9F-CF0A-A41A-C7FE-87CF9F39AEC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34B3C8F1-7D03-54EA-B837-58841CE8AF2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3BB6768-3BF4-3200-435A-E5805815FCC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BC90B321-4C45-4B13-BDEA-F9C0C51F830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75E6F38-2055-0BCD-2BF9-D7664AEF0C3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AABE62AE-C6E6-B094-0166-CB6504989E5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F89C41D7-0054-5B34-C4E7-CD9081492BC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5E500F5C-F76F-5FA5-8219-E3038DBC0FF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AC8D690-F4C4-123C-443C-7DA796C80CA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4A012A44-1FD3-D798-0A8B-B5553BB2DCF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96BAE4C-C274-16F1-1A81-4D88C0D4F9D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16CFE12A-587E-7911-B568-C048EEEFB75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792E211-2DD4-4AB9-0010-48BC3A0A719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44F1C62-22BD-8E61-C779-AF42430B391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ED29259-F447-A5F2-61EE-DBDB7CA28A6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3E68119-21DF-1874-CC55-3BBFA981CCE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2D0815E7-E3A7-2373-82D2-B15DE15AA48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ACC09FD2-6FB6-1AC2-1D27-CC24CD5FD89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2216FB0-6FC5-7B97-46D8-130681D6337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9E165732-CD60-7F53-8CF3-D139FD465C0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572C4C8E-B848-66CF-10F7-859EA4A947D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27989E8-5820-544F-C7C0-73B793F0005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B8DD337-D3AB-0950-E8FA-A91087F3449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096E828E-4F7E-1576-EF9C-5A81CF847E0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44FCC77D-205D-E683-21CB-C766845F831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0AB0C2C-39C2-D838-0828-FEFB699C933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7D05BFB-5A55-EE21-4704-75B926EBD18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CDE1A0E-A299-0C18-CAAC-B266E71E630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40C185B-A5AC-99CD-728B-E252866168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005" y="0"/>
            <a:ext cx="5879990" cy="685800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096B00B-15E9-33AC-EE03-2139E1D9B1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7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F0002-84E6-7568-70D6-0FABB25E0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CDD002BE-B354-CB09-9A92-1ACA1665C8B1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768109CB-0517-0421-3D35-925D8C5A8DEC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B8BAD77-FE65-6D11-DE91-4A5AF6F83CB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8CB7153-E62B-6AF6-1BE3-B761A6DB65B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AF4575D0-CC2E-C43D-CFAE-BC3E611B790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F3AED0C-2040-F2D2-1CB3-16FF7B708FF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75246890-C799-3ADA-F7AC-0565945A02E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96C798D5-4BB9-889E-9C0D-415DC30D17E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54C3C7E-BBFA-54B0-4849-54292FC9690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E64FF84-82DF-BCB9-ED6F-647AA7DD878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80C783A-90A4-65F7-8638-0203D7DFCFC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FAEBD227-059E-8B82-2CFC-59D861F806D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E0C29D63-82BB-AFD1-8FAE-4C91751F357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0A983783-6E31-1C3E-8B1D-C24A7697D9E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1FE6305C-6626-0BBE-3D72-E2E0724E3AD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CFA953A0-3A79-2A2F-8BA4-5D1EF5C0714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23D5E31-6CDA-88F5-70C5-2E9112803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B5501861-8A74-5EC3-7AB8-A13C99BE3BB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A9E1D546-D298-E0E6-6D04-CCAF20EE8E8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A98A51B-E081-6FE3-F691-1EFDE84C4CA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489448CA-F51B-6BC2-B6E4-8B42DE8C935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C7B2B81A-4FC0-65B1-B65B-F623EE4AD4C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2B88A73-BFD3-D42C-0873-64B2F801DFF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C11017E-CC24-32A1-72EB-DA7EAA802A2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7D29E6C-A846-BEFA-D668-2DC1EBBF769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E58D4AA-F58A-5D62-2097-8771B4C4A6B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915A544-944C-2E22-A444-A92DD3FC743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82197C7E-388B-8E13-5105-9D5E71C098B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FBB7F623-F2FB-99D9-9BC4-952249CB2BB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AF39CBE-4EE8-6A3A-4015-1C466F14363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279CB09-7FFB-A27F-1D7B-7C7AA3DBDCB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5CC6FED-D4CC-81DE-2248-326AF9A65AC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A18B3DE7-2EB6-038D-3A65-E4CB4740F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2C870669-0E94-9268-E2E6-56E17C61FA5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D7C2BD6-CE45-4C64-2F49-7BCEB68895E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F7DEA99-9A14-EE31-4174-62A629AD98B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74A0CDF-8A43-630A-0DF9-314D419E20F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BA700CB-2B26-B844-6BB0-D993E20B752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0F384134-96F7-6B92-E74C-1BA5867C49B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2989908B-4109-BA04-8BC9-B4024324A2B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5518903A-59A4-B48E-0739-CF2291993F5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632F5C3E-87AB-205B-75B3-CBA93B6ACA1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AD902D42-0E82-79C5-10F4-3AF32E1392C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8054F8E2-F8A1-FCB1-EA5A-D61C6DB5179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1E427256-43F1-21CB-AF04-B9015FE15E6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C301A6B-1324-A579-BE7D-47FBAED786A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82DFAE8-A6CA-6F62-9946-6C5484B94CD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DB5ED465-D418-ED03-BA55-859E71BCAE5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D9F5CB6-2D28-B3CE-3F36-8FE7E20C685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08AF091C-175E-F1D7-091C-E803BF8941E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4503BAC2-86EF-0221-0BCE-897266772C9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2386BB1-5576-4F8A-B1A8-F3494FA6ACF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990B111-1D55-C4E9-6BB9-244CC82C92C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C1FB0B9-97AC-0EE0-6FBC-74863FF2058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0B1BBAE-C6CD-998F-DBF1-FCEE454B5AC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FABC5F65-2058-3FDB-8E15-98A3F483D3C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1BBFDED2-43C8-ECD7-F761-9DA8DBD44EC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8DB0375-1EA0-E405-5282-C636BCF5732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0A1461C-41F6-292B-94D5-4451BD83015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8969F3E-A95E-3B7A-3F96-FE438A251DB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DD15D88-811E-39BC-11F3-92E7EB419AD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F9F04AC6-FC0D-DF4E-3737-AB6353AE5E83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3C58DEDF-3963-5E92-A64F-5335D8357A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0" y="127000"/>
            <a:ext cx="5524500" cy="660400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6B05E0B-AF79-B834-CA1A-5A046B6ED8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46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9BBA7-53D2-12DF-AA75-5447C8C6A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739786DF-3EBE-C1A1-4280-2023EEF733C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C59DD8CB-5A57-7501-6E16-4263699DDAD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7AF8C89A-27AB-11E9-29B0-C7AE379F599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9D7FA55C-330D-7CFE-23A8-93D43EFD646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B935C38D-A58C-52BE-5C9A-F35C3871214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5B6AA6C6-8F3C-1001-9B15-57F0EDAA0BE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7ED9E3F-67B7-ECC6-586A-6CA9C791071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3513780-3CBB-0DBF-11FB-F48F58F6C83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7CCFA45F-E870-F1DB-8385-3B076ECC6C8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23A56157-F9FB-6110-BE92-4455114B006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E3948AB0-194A-2CAB-56B0-BC0B70381EA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6DF3C8D-F43A-FAB9-D6A0-96FE7E8F4A7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FA243523-771C-095E-179E-8189B3FE8A1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E5D12280-97F1-C4AA-AEFD-13DCF67AA94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E2388C5-7A48-E13C-617C-A629BA23E97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4CD1A24A-5A36-A275-34CE-A0C3D58F529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CF3284E7-6375-7DEE-3A91-F7B1A1633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D48A3196-B981-AD58-CA9C-AEB2CBF9277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E9F2AE22-44C2-4533-2FA7-236B4271722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A612D6FF-6576-6F24-A37C-763C8589E59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6629AB7-936B-B983-0EAD-958EA3F7031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FBEC83F-B8D6-6725-86CD-20EEA5AD7DF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9CCADB7C-6FE4-6D08-BCFD-D619348066A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BDE0010-C0B2-8E99-C4FC-D6706C95BA9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5652C32-CB05-9B9F-D803-1A49B864D3B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4103666E-8E16-DE3C-1CAD-2598220A7FE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8FD9D94-9914-4037-E60B-0D49E9CA670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2788CFA-B158-CA0D-9826-0ACA61B2D05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624CD702-0A39-1E61-4DD2-D08A3F7D0B1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F4EB1047-3877-7675-45DE-9E61D4483EC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7E74EAB-0148-3953-473A-D2A18B10E51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CCFFEF6C-2387-C553-E6C0-1B8D64CAD709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CC60F67D-1BC4-EB62-471B-997A0C376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BA2A8E0-DF3F-8DCE-2A6D-5DE53D5CF08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A69853C-C718-C9B6-F220-A0424240444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098642E-DEE7-D8E7-4FE3-1B38BCE3BC6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64748D7E-EAC2-13A9-4D21-A3542DF9B71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287C963C-EEE4-3013-FC95-61390B003C7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E79A7D7C-DB5E-EA46-37A0-750172BB197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35796207-FAA5-78CE-139B-9C4ECB0BBA5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93F9E54C-61FE-CAD7-2C8C-6342001B70B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28D61EC-FEAA-6620-FBEE-064A62EF213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AFBDE5B5-595E-5889-0210-5AF65EF3B1C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FF30CF5-31FB-8833-2092-498247949BB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AA05BA3-6246-CC38-EEEB-34369A5B817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F61FD76C-18D9-BADE-FE56-4F612419329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BECF738-D3B0-D00F-7BC6-78E8A861920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0C04715-F56A-C8BA-CA8C-0DE0A707BAB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40960545-C098-FE96-6948-5346211B345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E781632-B7EB-BD20-E4A2-F2FDC30670D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A19BF675-4427-4662-1446-C2937AF7F00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ED794FD-D595-6865-EC85-CE4E4A82FC6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5BF0C70-71B4-6CBD-6DFB-BCD29AB13CB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4E789F0F-B5E9-5B1E-C28B-9AD9D04D68E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F1477875-0551-E5D5-0A36-4F21E202FF8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D2E71E4A-82E1-FE9D-CE88-DB5EB9FB889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A99F1E8B-A020-52A0-4DC5-8346B3996B5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4ADE877-1E86-AC5B-EA2B-78FDC7D8FB9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5FCE9162-229B-59CA-19A5-598BEAA758B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C46AFB6A-21F0-13A2-6144-DC4DE2A85C3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69CA6EB-217E-9690-8401-8134C7DCC6B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2A0AD3C-50F5-4D2D-3E42-97116CD42F5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B87634C7-88BB-1A4F-1F0C-AE9135F5D1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100" y="1111250"/>
            <a:ext cx="7035800" cy="463550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E710A8E-1E4A-8DF2-C7EE-7EB4E48D27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48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9C6B0-15ED-7F2A-B41C-E857A1608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D1016722-565C-D0B6-59B4-9CE319F15E9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BF48958-E9D6-D039-6217-65265A4A8F5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C9D472B-CBB2-C2AB-EAB3-C54EA8DC07E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F9C49BDC-8FC3-1C0C-B9AE-BB411C52C88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07A1F75-373E-0D37-0B0F-5FCF91A3327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309C2FD4-06E8-A204-C0CD-7B1C009746C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CEE2CA61-1843-057A-8511-27CBBD995FE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4FE442E-FF51-643A-8BD8-CC5A1379579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C9974E3D-90B9-6974-D0C1-DBD41BFA8CF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9CCC7A9-F97C-034F-D842-288B238F5D3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24D88E2-0E9A-0DD2-0C26-C23F2A0EB72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079C701-86A1-8C45-A1C6-D1CAA9E210A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876AC6F8-9F2C-345A-CB08-BAAECC6F3C4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ED126A7-3336-BFC8-AA6A-9615469CC76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B2D81DA4-E1B5-95EA-B58E-8DDC4EB552A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FCCE4C8E-8BAA-5186-DA11-C3AF1E8A437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1C816E00-1531-36B3-7AB4-6514D66C4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4249B5A5-1FA4-3161-E143-200A6B13358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8F8EAC4A-3170-5405-3689-01A037B68E4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A4DE3C3D-D02C-FB1A-C644-0E51668A501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9FFDD5DE-BF70-9927-A3B2-189D9194852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7D9D165-46D8-87B3-DF8D-0811FF33A67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3684DC4-5890-6060-2365-FEBFA98E7C6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6E2D44D6-83A1-ED7D-0F70-69717AFCC2F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776640A3-2212-D609-6681-97A22EA7BB5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29E028A3-DE7A-D181-5974-399152877C8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AA9B5BAC-4006-7873-4752-0CB147AD4AB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B2C32F3-5FE8-C0EC-E219-AB7FE0BC0C6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8C7CB378-19C2-8A0D-003F-A5BF4D6E994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F2F751F-D2A0-866B-9219-2D5F2758FC3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86BF303-9D6F-EA0F-6419-E18B9DF627F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2D552E94-B6FD-33D8-2D2D-A7655438F192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C0489633-7ABC-47BC-4535-1AEC568B5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59F93B48-A7CF-1694-FDF6-78EC13C1526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0E25F039-21E8-F431-2593-E21B83EFF1C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23C7F1A-C09A-6D2B-D770-CA9CC2F0323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9655446-C488-74BB-852B-4E2EEC2A1A3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238A48E1-42C5-ECF5-3ACD-72AF59CB5C1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8D9AA779-33E7-B7B6-D302-03D4BC9F5E9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2C7D1EB4-F7BF-7688-608B-1BF0CEED88A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9D924D58-58C5-A874-1909-05852DB2F93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F57531A4-001A-EA9C-5C19-D3D283EAC9B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0900F13-EB50-2F09-FAA6-CC009D3DB63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9230CC2-F061-2FC8-BF9B-18DB65988C5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9B3372F-1650-3E92-494A-F0D9F18BA94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8C9270CF-49DB-A0DA-5A92-A8AA6E7F4DA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EE5421B-22EB-33A3-9F99-38AB0D30BA9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8AC598C7-5743-52AC-6483-270D73E7435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14128533-8C3B-7333-76B6-8F6E2E25AD4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4B29C6E-2B22-62E1-76A0-027381F185D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4EB24E4-EDDB-8615-81CA-5A1C16B300E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75109CCE-4600-F868-ACA6-C1C893F51F4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A9D8875F-0F17-83C6-BDDF-53657E477BB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F08C0AB3-5F7D-EE89-F327-138778DCD04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4409BF3-D6D4-7C17-AC3C-21B3CA45033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D749FABD-65B0-E692-6A76-FBD9E8A3FC1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0402573D-EB4F-6E0D-BB94-17A43FC81E7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B4FA397-92FF-CB09-B508-B0F67D7F9C1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1A533FE-711D-7938-FB52-3C857082155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D842528E-5B5C-3BC4-3C0C-4972DD61BE6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39E99F2-1912-AA84-20D9-FC175E8FF50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A2CFC274-BFB4-83FD-D9E4-56E1C749617A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0EB7D9EC-D7CF-419D-6B18-BC94BF0CEF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876300"/>
            <a:ext cx="7772400" cy="4821766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F74A3B8-9C41-B9CD-CB7A-EB680DBC36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3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F5899-D966-A9A4-3626-7412398ED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B10350B0-0918-F1B3-0FFA-562EEFA0F34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66E8780-66AA-272F-C8A0-DFFCF8148F9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FD95A115-17ED-8628-D309-E38CAB89655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A991153-2D01-0AFA-CD50-29E926C3261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218699B-5FD6-F1B3-2A4D-F85754E5385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CFC090EF-E526-006C-8C16-382673804DA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60E5C742-20E4-5ACB-C999-0923894E55F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08B8DCA-2277-385E-FE50-9F386248B5E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D89F88E4-63D2-E6A7-6DAB-F7E73832922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29C2C10-5B40-3C87-A647-8D3757B618F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03B14DD-680A-A228-3998-5D5CEFC8763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BE67C004-CE96-ADBE-741F-30091676DAC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5B3C6F03-22BD-EA4A-BA65-AD0ED80299D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78760A78-FC50-2D99-3EB9-F899FF319D0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ABEE9834-9688-0933-B31F-5D1A3A19C13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6CBAE9A4-4A06-A707-0B20-5979729644E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2038398-7237-C05B-28D5-A944FD61D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BD6F599E-988D-41B9-28D6-BF331C4D1F2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5290950D-FBBC-91E2-648E-1063C7B110E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E149E388-9EAC-A19F-625A-D3A074169D3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F36E9C6-C7C8-0A35-63AE-6682AC2AC37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5D434D8F-5C2E-C281-DCDA-B667B78E0C2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DCD51C1C-87DB-DCA8-7D1B-917B6311C83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48460243-7C8D-E477-17B4-ECB777F4601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8709FAB-42A2-6B92-A05A-ABCE1B6E020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7A9718D-0DA7-9ED2-381A-BD679A49070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7FA6D8EB-4A5B-7158-DF39-62C88D68698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C7952CA-3695-B437-9F48-74B94457BE2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87B03974-5345-89FF-E1A7-E519D94964E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FD673BD1-D70C-7426-44E5-D6C65BA400F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DD477DE-EFCE-4F65-392D-8B6C6AE9EB6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79E83024-FEA2-FFF3-7A5A-B11C6E82606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AAD7DA5-FB26-1DCB-58A2-19C98D5036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08FE290D-F441-AFFC-D663-2E195CB555F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8E25FAD6-2E71-8AD9-EA52-56366A4C4BB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D11B6327-CA83-4898-A524-FCB10C3B10D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8B88358A-F276-7CF1-9F3B-58B7E7D1231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3CF9D66-0592-1604-0134-C8099DD3725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950D752-62A5-CC59-8043-C2DAC7F7743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749380FA-8CF0-A071-C1F1-1FB8743E76B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51D8F029-EF7B-DBCF-0BA5-67FB1482631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5E586EB-382B-BD5B-92B6-DAB8ECC3B3A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59F8E52A-F2D2-3D0A-9989-3E7C4C0DCB5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107CF50E-6E81-7E0D-E438-0E205A4A729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35FA2F6D-4AFF-793B-F407-60836BC2F4D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A1F0F308-A243-6A61-4EE2-1AA7B2D8E9D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8B85B7A6-F9A5-739C-BD7C-55AD284F67C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A00B15B-286D-6E13-B626-5ED23200670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6551F437-BD6F-09CB-41D2-785411F2786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F9E937A5-82E5-7C31-A2D6-A4174761AC7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D2974D3-9969-AE06-0AB6-E79CF47A1D2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F1FD9194-B4B6-7E7D-07B7-1A660B986CF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488D99E-1D0B-844B-FA95-0F497041556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5BA1AA0E-75D3-6915-0D03-A9E1D6B08DA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65E6551-DDE8-40B4-0EDD-FAAE17DC0D7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E49D952-DBA9-1CCB-3335-C2D1910F64A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411FD48-CDA6-EC76-5697-6F434194DE0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395B77A-CECA-E4B1-8D12-1C2386150FE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498CB67-E8CC-8ECE-F953-DD66C6D41E7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B752C1E6-610B-8313-6AF2-3869A44C4D9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65D13E6-5780-0595-C575-F1B0FC18B49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D935E65-8191-CE1B-3976-10AE898FF2D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B5284F50-2830-6264-7222-8DF8EE113E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084" y="0"/>
            <a:ext cx="4461831" cy="685800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44FE663-9FE8-64AC-5406-F72A889BAC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3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FA801-697B-9BD5-9DB9-058FD12ED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FAF83648-C921-7F76-C2FD-780503690489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64D2A83E-9CAA-BDC1-581A-C67CED9E598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0BBFFE1-516C-DCAB-8069-574BFAA6A7D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0A193F7D-BFCA-4159-67DB-FD10ECFE7C2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6B803B72-0D46-3E92-0F58-566C4E06C6E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D3F18E7-33F2-39CA-D42A-A812DE41D07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C4F56C81-41AF-E6ED-606F-1E575489C69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B3604BD-4355-FE3F-7EB6-3E429A4B974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ACA81B1-53A0-8ADD-ABBC-431C0AE134D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DB1E1D5-3C79-E77E-7456-1EFBB8DD0C6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17051A11-1231-39B3-6428-C3B06F14B58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6089879-6482-A587-305F-336A267E4CB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485CB84-E26D-1F0D-724E-6CEF7AA4E0A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47307B2-F4E4-CA74-FB68-8004BE782E6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7344140B-2C2A-C246-2F56-0B12BD756B9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7263577E-4718-4A13-A99F-7CDEE84DEA4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B2DFCF0F-5C15-9684-91DA-AA18C71AB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848D453-D519-F913-6DC0-9E9D42E24D5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232C8431-E937-CAB4-57DB-BC72193E13B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D3A791D9-1111-7946-7504-A88E9695AE6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174ADE7-F7E0-793E-DCDB-409F84CFB17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504A8BA-F835-7811-6706-F866DB6376C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9AE7CB46-429B-F71C-FFDC-960CE4EA52C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690C270-9ED5-5535-29DC-C172DED8B57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1F78F6C3-159E-271B-80A0-228BFF5910A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863EB18-E095-8BB8-F7D9-0A25C95B5E0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39173D5C-5C47-7E2B-2657-9B643166971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7E08627-1CC3-9880-5D60-24C0751C558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78E8AD0-89A1-C78D-916B-910E1F87F63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A9148373-4788-8FC9-221A-E87E7AC8AA7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8FDCA83-6524-B1AF-FEC6-EB7C2A12DE2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CD8A2FE-BD3A-90DF-1422-7212A9D285A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D9E8FF9-ED5C-7A39-498D-23DE04762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CCB82C1A-728A-D0D9-0CAE-AC196A35B0D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CFA5A51-2074-85A3-484E-FAB6F107836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AE619646-F6AA-0D5D-D0DF-90FA687F1C8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FD96C76-C080-E0D3-1EB9-C20A968E01D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D902BB1-C694-D7F4-ACB0-3F67F959AB6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095786F0-336D-3B14-48F8-66BE62E9BCA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05F32C9-1498-83DB-87DB-2CAB6B94B1C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CFC1A2B-6B6B-305D-9874-8E73F775BDC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D33394B-EA3C-5815-D2F2-4924337CB10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B867E5D2-80A7-61D1-3073-FE0DE2405CF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5505498-E67D-46A2-7EF4-8AAA7C84988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E7893FF7-D21B-BA7E-EAEF-36C8ED47F12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BD2B5DC-7F42-DD8C-C478-17B4E0D0152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F46D82D-FD0C-C013-7F6F-3158B6D8D91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50B98AE-7059-875B-D3E8-9B576ABF8AD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B1274432-B129-D2FA-D435-7381BEE5C35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0D438887-B959-15FF-EC6A-16EA43B4CD3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B40944F-6C52-D8BC-0E4F-0E105CC7D4E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73F8328-5349-2AB2-7179-D6196606483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CC5BDDF3-1753-055F-3D94-BA6A48D3D41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499D2D27-1E28-BA41-F656-D6C4F396904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7AC7CE2-509D-9FDD-49F2-491A497AAD6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7358F5F9-27F5-F5E5-812E-E2A1A8B9504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9958E5F-D082-4128-C103-0AE5810666A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F5E2C36A-3714-E82E-589A-BABE1D7B593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CC99148-A80C-EC31-D7A6-760B502323E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EC205E7-BE78-038B-4E1D-D6770911DC0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F8E0875-2BD0-1EA4-C5EC-4EE7C3C87D2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60199A8A-5DA7-EC2D-1FEE-DDF33C31DEB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8AB5BD1-56FA-17C3-0279-89A0D21399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490" y="728415"/>
            <a:ext cx="5686239" cy="5024349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A4A7738-3647-7086-CA5C-5229B0BF16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01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BB119-9BFD-0B0B-FC37-0FF74E2CD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E1E6E81-DDC2-1A74-43C5-4175A0C52D4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C445756F-0D35-5C7F-08E7-4950DE978988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021AA7B7-25B3-E1DD-28C6-AFECBCA9969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7A5371CB-B4FD-34DB-0402-7223256657C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71DF1BA-0C28-83F0-017E-A5049A36FE2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C1D4D20-88BC-0123-B49D-9F984DBE298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7FE958A8-9E0B-CEE6-764C-EE807D462E6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99F70DC6-CB09-7EB3-CCED-D4869E9AEA0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019F0F3-3B39-F843-EC8E-2BEE53818C9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45D3A5A-A317-DD73-5ACE-55FB9C7A90F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27245CCD-DC53-DA62-5948-84DC05B194B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B3B16F49-0D8F-FA1A-271A-146231F22C6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53FF4613-6FAD-DE46-B339-34416658B38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DDB5F58B-B30D-EFAD-2DC1-49EB763CEBA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D52BC650-32E1-BEF4-63DD-2152F979A3E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C41AB150-3271-86BF-1EB1-445B91C2511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0727013E-9985-16F7-7285-E44880D40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2FADC3F8-6FD6-C8C9-9B87-7BD14B643D5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BCE766E-EE70-C2AB-EE89-93BCA58E988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262E3CD-952B-49B6-53B9-DD4F6CC090F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E4DDF8F-10DC-E5BB-CB19-612967D2A2C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42AC2C9-5235-4497-12E3-C26D9AB49A5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4F1E3C1-56C5-45E3-D810-FEEE08FCBFA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34E0013-EECF-E112-89FB-8AA830BE0BE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84C6F51C-3BD4-97E0-C553-2547BD6E330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BB3DBAA4-17AD-FA34-64E1-8013E2F02AD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04EF8775-6595-46E6-9230-12E53069443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DF8898A7-0F1D-2F8C-56CF-BDDEF5ABEC2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0E593A0-C429-6B19-0196-C8FC32E37C2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690E716-BD3B-EAFA-3D0F-E9B4184F876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E05DC25-BFA1-D097-2C58-8844D4B050A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D41CEA3C-D076-60B0-122F-4795A772C5E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10738D1B-DFCC-E522-3C5A-73713D394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8B328419-676A-72DA-07EC-DE6D2F45FA5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D96AE2EB-8BC6-5830-6BD9-EEF080DBC7E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1571F1BD-DBC6-0FDE-939C-4C02D41EAF6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C8DC269-8901-0BF2-5F47-89F84ED833B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0009AB4F-3159-355F-58D1-4282AE7EF5F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045E14AB-2968-7F27-0828-EA17F2DEEFF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351B3EB4-F2B9-073E-7D89-53CDE82F591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62A3BB6A-138F-0D24-5403-6A1EF577302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4A5D41F-B31D-4B8D-400F-8E33A7433F3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ECD3B519-A403-C99D-B0AE-B7A7979A840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4AE8037-A40C-FB16-852E-0139F95695B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302D534-CD90-7155-C3D8-513AFF86C09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EAF4890-6880-0387-02FF-49D17005CC1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8294E934-6D7F-E0E7-5815-005BB0F1B56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3E3B4C4-B8A9-B4F1-504F-DFEB7823906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F1070F2-F90C-015C-3191-9B2610FC12A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455A0F30-5619-517D-A1DD-BE2E656E6EC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E25DEECB-100C-F077-8294-56B369CDDC5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02AE3F12-90B7-285B-F27F-4041CAF19B6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E7E5E1C-11EE-F481-CEEC-E8A56CB98EB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71A42E1D-1058-6A42-4B1D-79F7EC41DC9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7425529-99DA-A1EC-A07F-C892090F7D2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2963C92-8294-7E56-54B8-ADDC2BF0B26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E9A9B749-812D-79ED-DC32-E16C5546750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502404DD-7AB6-5F86-965D-C3483689DC6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D528487F-8B47-E1B2-F4AB-9EC1F983653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50F921E2-3DF0-3702-BBAD-AB379EABAD7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2AD2FAC-B666-F223-A4BB-9E295DF5099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93DEEC64-E1D0-BF3D-E1E4-AB4382DFE06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EAF3FFEB-0AD5-988B-E63B-F382A8856A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850" y="57150"/>
            <a:ext cx="6718300" cy="674370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871C258-58EA-7E50-49A3-402ECCC3E0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76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C7457-B05E-B9E2-5CD9-B8F8F44F0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0B42E75C-C493-F306-92F9-3AD263D4CF42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E622A2B2-D485-E065-F16C-A4E5E3476E78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4A73845-4E58-70B1-E1A2-A169F6E72BE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6DDB969-8715-29C6-73C1-42869ABDBD6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B3D7F73B-67EC-1BFE-A2DB-501B3D38E69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6DACD237-071B-F18A-F1D2-26FCB63D331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A6E0C00B-AC33-AB52-7D6C-463F61D2DE4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1FF1112-98E4-B9C7-EB59-904F5399D6B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13ADB60-CF07-D42B-5333-53308EBB3DB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DEB719B-A544-6D67-CFB1-C1F56AA0D71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410B30E-3431-D375-7F1A-1D8AE21A131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A7ECCDB4-A15E-B045-0730-B320D081AE2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371B0C9B-9B88-0BE8-6E1A-1D91EAAEE19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BB185F2A-AD32-6366-883C-1C32BF54128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99D6BB3-865F-BC56-0DED-3DFBCEEA15F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89F81BB6-9998-C3EF-5C81-3533151207C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E5CD0FDC-F7F5-A5C2-023F-D356468CE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18D0921-66A5-B117-2A2D-EE21796AE5B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221E5EE-7359-AD26-F662-733AFC46BA2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DDFE82A-1F69-F517-0670-5B47C3BF873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2D9AA46-A083-1980-4EE9-2EA167CB1F3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C78B4A0-FE74-4EF4-160A-01D08EDC3AC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88F367FA-72F0-68FA-2322-03361622698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BE9C5E6-B83A-7829-A810-A1B5EEF5A27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996C0E77-4700-3501-66CF-C095A9654B5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E899DA8-A283-2EF1-CD73-7BDAE6C18FF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037AE3C-F058-94D1-FF67-1D2F221815F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4016B97-A7D0-8511-670C-F8A60E09DFB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F42C490A-A46E-122D-5C07-742D9834D2F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6B083D7-124D-6167-5E48-F9BAF12FF3D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06CCD90E-5B51-ECFB-B106-D88C35C43AA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7418AA8-B990-C01A-8738-C0E5596971DB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4B0272B-2893-2F82-FFF9-276FE724F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A8366DAB-6C53-2C38-15FC-D2E95D3EBF5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98BB0073-00B0-2168-CEAC-279A78E1B83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4898933E-6526-B6F2-27A2-CAC415BDD3C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32689BEC-B17D-F33E-BFBC-902E6A24855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2F209BE5-4230-0005-EEE0-AF7C72EC5B4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EF616C0-CB2A-AE85-33AB-A1544231CF6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270AADF4-6D10-86E0-3999-846CEDB80CF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9857B12-8CDF-3396-0835-4DF42BFFD7E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5DD9F9E0-07A2-D633-2E6A-70D1FA01469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C20910E-313B-1571-31C3-EA0CAA78A00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CA84B06-A301-F0E3-022F-5A277D095B7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8CBF9288-0E85-4A84-8A01-8D3069B259A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687D9BFB-C849-6C0B-5293-8614E9FD0E7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8F4FA79-F3FD-ED27-1473-B9729865146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EB1CA6B-A0ED-4512-BDDE-60608E33DEB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E16AA63-2B91-BB98-E5C5-379A5F71DC8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0E15351E-B0C4-82CA-1F82-6420EF7DE95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2A47E2E1-7616-77FC-5567-B3379DE6097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52C5DD0-7222-177C-3D05-4EDDB87EC8C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921B6F42-CA67-4AC1-06AF-9485B54A238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F24B11A1-8E56-A16F-99BB-2D72A4EF145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5CED69B4-33E6-3458-04AB-0635FFABBA7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53D842A-548B-282B-D7A0-00DB7E3D39D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E6519B95-F3A2-1DD7-04EF-054C3619AC5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87E3C4E-784A-96CA-DD76-312003B8AD6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020C94B-BCA3-10AD-18B7-A36A51691D1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8D2607EB-B383-092A-A694-64555C7CB3C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BE7ABB5-2D19-6F14-3C01-9F2E84BAD3A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F4C21438-1E31-7844-41C9-755BFC908E4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32FC8F8B-A9CB-56EC-23C8-6F7A0AD3B2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927100"/>
            <a:ext cx="6400800" cy="500380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C6D9FE1-D7B2-3994-412C-D40F5F8DBE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93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CE121-68BC-46E0-7E37-21A098A70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98CB7399-D91E-C5CA-35C6-87E57CBA4C39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0A7060BA-5F3D-45E0-2F46-A923BD039DCC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9C8DD6D-A5F1-83B2-0315-2245C98C9BB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DA28C40E-B701-047C-6958-C1173C6B937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5F7AAD53-843D-B7EA-5172-19D624D3577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9C17EF1-A966-DFFE-376C-8D96EEDE3D5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3DAA1E0-DF07-2792-B32A-A28190449D2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8B0C4D66-E195-80A4-DA02-ABDF72555E6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28A1EA7-6469-50B2-E7B0-338E472FB4F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9D163872-B815-A7DA-9D58-32694EEE39E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212826F-AE1B-3E09-63F4-6B7096421E6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B933C2D-89EC-3FB5-564D-C6A54A1B0E6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BE1CCDD9-D294-2EEA-F768-296F7D2EB8E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E3F9AD1C-0F8E-6D1B-5896-779C60CE3C7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8CCAADF3-3032-A613-B025-8E2E9B9E29C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4494F8CE-91F2-D1A4-94A1-65D3D2FE1D5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E575FE86-54C7-AC5E-D7FE-9388FF62F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67C268A-E8DC-DD70-93FC-5307838C2B3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95D2C6C-F2EC-9EC6-B67A-03CDF3BD791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181E752E-074F-6316-0CE5-90DAB4E6655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BACF7418-CBFE-6588-9310-3BD90C39FEA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4BD03DC3-067E-BAFA-A713-9BF5CEE9A8E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D092696-3C08-7534-4400-81228B892A9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2AAECEE8-F6C7-A64D-3BB2-E764B1D1998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735F786-8A51-8C41-DF38-F586E2F8B83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E62BA68-E187-F0AD-B3A8-13E80DE11DC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4AF7482-E1CF-D71D-AE3E-75131EA53AE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E7C7B40-0A09-37F6-DE65-FD0CDDE9825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B16536A-A9A7-E87F-12BD-796DF3F9CA8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A15274C7-B247-E696-115F-B999FFD0A67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E282111-896A-8395-9A98-F6ED938E02D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509D0008-7DBF-31FE-96C5-0159DBAB65E2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040E8481-E0A6-70E6-A626-7E0E62709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B7F5C11E-227C-708E-A183-BC7ED3A4BA8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54F57034-B56F-DCA4-AE10-85ACC0D7FE8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AFD304CF-5A13-F65C-8CC7-E74C3ABBA72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37A1AF9-7964-4BF9-E06C-1E217434F23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BDA7D3B9-05A1-194A-A7A2-06707EC0046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7B7499FB-5E93-EA1A-5136-2A1FC130C07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2FD9473-152B-419E-2E46-1F4CD7D4D96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FC1C1914-D349-703E-02C5-105D50919FD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F7A91D9C-56F6-3CA4-D04D-58FABDEAAFA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42A3A095-A35D-3CFF-4463-16A3845CCB2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810D43D-DA60-DE6B-7DCC-A1F42F15B4D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A7A3E7B-7D58-E2F3-8A32-EE24EEBDA17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2A7113D-6B7A-2639-72F7-430E2D2E7F1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F7F400F-14BC-CDC4-6217-3473B25BCC3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23B51D4-2CBA-B317-10FE-5FD27088D7A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43A3D409-8FB7-62F3-8C19-93AAAEE04AF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79C05C42-3152-8EB3-9995-A48ECA7176E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C8D052B-B9FC-1FA2-5EE6-4BF72655F3A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5DBEA810-DC18-4414-4BAD-2363F4F2F08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0660B7A5-AF3D-AE70-8F00-C62F37405AB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D233A6A8-A3E4-09ED-1DAA-7CCD7646FCB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FC8A2CD7-713E-5F28-19FE-544F14BBD4C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2BC14A29-2AE9-F8EC-807F-4910AE2446E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710CD167-C714-D03F-523D-0920C039370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5454A3F7-A21D-B46E-9ACE-276514EFC1F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C161746C-11DE-3CF8-15E1-07EDA176B90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506409A1-6D3C-1EB4-F6C7-5FF902A11C4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92C38DE-945A-7F0F-59EB-AFF8B7DFD8B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FB0EC2E-C03F-9B5F-7FE4-A09FADFABE2D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FC52B3C-55A9-BB0D-1784-48B0D4A27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00" y="666750"/>
            <a:ext cx="5105400" cy="552450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7700162-4E65-8138-1B39-A5748B2619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87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146F5-913C-D329-4796-64118EC06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67E9A5D-16FA-FC7C-8DB0-F1619537B7ED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CBF88884-47DA-D067-F26F-C3177A4D138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B45840C-ADDE-3179-9BAE-5F168AB24E8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BBF0A37-939D-6F77-D813-F3B082BA40F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C949702-5EB3-F845-9276-A9C67C79C91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2C880FF-2716-A39F-8794-1184DCD570F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AB6BD8E9-C501-25A5-82E6-4821066A9D6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7E30382A-5DDC-7920-E165-2DDF18757DB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4E299D8-DDE2-9C76-FF24-CCBC93FE12A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A115756-79DF-502A-8904-5B31F243E0D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77173601-D75A-CE65-B219-A4B4D791D7D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CDFE9B08-C903-6FC0-944F-73CBD59F912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5BD0A42-F631-104A-FD54-FFA1C7527F4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E1D816CC-B365-6F15-7365-4125B08F1B7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B1C9C633-8CE8-67D6-6DEF-6F20D156192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1C6C04F-5E5F-5E34-6CEF-AEA6FB30211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A4FC89A2-4ADB-39D9-F21C-B0589F9B1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B17C4FDF-ED78-AB54-1C18-AEFED960E4C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7F23535-7239-FB82-C054-80C50B0A4C0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3D0ABB4-789F-73E9-9C6D-0210767FE87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E4EB45A6-34A8-B095-8F9B-2D4B34CE3C7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6BEA517A-0A13-258B-256D-6B45701FA88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E66810B7-4250-A1C3-72CA-FC307DE61A0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3057630-208A-D5F4-1DED-83F83C1B481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116C321C-4FAA-85F8-58E4-B27453A0512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915ABBD-AA54-B6D5-B7EA-86E67974FE0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D0D25AE9-A4C8-58C5-0E88-AD375B37D36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82E4C055-CA3A-2B78-74E7-ECF4296DC06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A656FAF0-C067-64E3-D3A7-B4F502A7CC2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74CF1AC-1B6D-C7ED-2441-7DC84B5E0CD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A30ED61-7607-2EF9-D391-7D65DDFBE26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57A992F4-F045-65EB-13A9-4FA4CC95442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F62D292-2036-DBDE-37B3-C0407E793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4017AF26-C09A-06ED-4DCF-321FECAF198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553B275-CDCF-7DBE-00FE-D43F493C9AE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28A3460E-0033-EB16-8662-CD7B7BD0C8A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84140FB-152A-B565-DF2F-6800DF26914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ED9E2AF-4F58-A873-F93C-81BB6628911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360EA89-B054-32A6-2BBC-063FF340EDE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30243368-2AD5-44B3-A8F3-17C3B2E3656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1B369226-C8A8-5FE1-E022-1685641F966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6744ED36-495F-B8DE-F7A0-31338F2E8D5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BC023AB5-8FEB-D474-CF5F-4BF9D3B2B15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18A24272-9638-01E6-A022-C422F9231F7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FE967463-EE6F-5985-B22E-4B87F5636C2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8918B138-ED47-B584-7566-7F84CFE6B3B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69DF029-9FD6-33B0-33BB-3D76A0A16DA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CA2642B-6B01-1D72-8095-0982D783BD4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025AB60-C7CE-3E6B-23C3-6C22174383E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63DF238-8CAD-D54E-D11C-9E0BF1F807E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01BBA07-4C17-428D-3C5F-36C0B970C90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E95EFC9-FB61-3CFC-974B-E3FCD8D7388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A6B2A865-D636-E292-0502-8FAA86CF0AD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7A8B90D-EF96-BA3A-0755-A3E32FF071D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E1ED79E-BC63-7D6A-0E24-5564DA48218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5FC118A-5B9A-7BF6-5DE9-FCC3F5B61A4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3B0745B-8680-1D12-B2BC-AF5B6E78917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A26FB952-D599-10AE-F58F-6CFDB40FFF4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31291951-9F28-C378-F387-B92B14F7D29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6CB87E5-1A7A-C489-EF7A-B07AB7D9BEC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37777424-EFDA-58A9-BF9A-56F3382C9C9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09572A83-0A35-234C-FD06-F9026BFC991B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1E63721-09F8-5D23-46E3-5E33D7400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472" y="1560591"/>
            <a:ext cx="8178800" cy="3381619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3519933-2A06-DFE2-C19F-579E2A31B5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7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23234-095E-01BD-0236-D8E934FD7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062C74B3-E4AC-7776-00FD-C26096A9136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279F5DE6-315E-4514-D08F-41B004F6C05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AC8A0F5A-9EB4-A899-0109-F5A623F59BA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7792A322-A986-D3E9-453C-A3DAE3149CA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A68C191-A31A-6C59-4AED-33643C82AF7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37C97DFE-80AF-6FC0-66FE-553220299BB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70D4093-2FB9-3CE9-1535-6C5CB6A9F11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C6DA8BD-34F4-28B7-395F-EEAA84A18FA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A684590-F381-F850-2063-8C0AA5D2F96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A1296BA-8E65-36C5-4749-65688E7BC62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F069BA73-7BB5-FA55-11AF-DF8664A3FAA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20743EB-E7FE-FD89-DA16-9E57FE124F8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4C1ADF30-F598-5D28-F080-8BA37B84F01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5B865DE5-E8C4-179C-61F1-4ECA7FBD61A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7EF551B3-519E-BA71-DCB1-AF5EB5D64DF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BA64FAC5-0459-313F-F79E-014A939F326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A876518-22B5-117F-4436-62AE9C1E4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24D3970C-EAED-B47C-A75E-2870E11E356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AE5F120-2433-F242-2461-F6F9511BF21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CAC5CB4-D463-4FB1-A5E2-9BBCAC35A0B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F189193-1B4D-9171-9C87-0745432264A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A3B212F-7AA2-4674-EA14-D50FB1BB86C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8DB2E66-3CFD-61A6-DB7B-5B8BBB1EB02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5FC89A56-B458-6066-ED4D-DA6AA1768DC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2896365B-B4BB-C9FF-EF9B-0460C83F915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7039D399-962B-7F5D-D3C0-37CD8134AE2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D91CA435-1352-9FE6-9C2F-055BB31181A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9C545F5E-C780-1B32-5793-B407DB0BFEA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E18AAE2-929B-BD5E-4460-665D10F0899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CB4184D-B3DE-A309-70A1-29B34F9AAAD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0E7CB55-96B6-7705-BCFE-E5274F392D8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7EACA49-17D1-6BBD-CE7B-1F251D98507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00AFE9E-D2D1-B2D1-988D-E79B03F85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9705CBCE-DC89-CC2A-470E-8F757E7E8FA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1F3C7D0-E731-06D7-2F1F-E608EFB6B7D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BBABEF9-30E6-4EDB-47B0-16BC59EA553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B73DAB70-178C-1866-A549-A2E71F86265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43F9804-A186-B7EA-4EE6-D2E9D02FD0F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0C610C3-5265-5051-026F-03C07781233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0F14644D-26DD-A40C-927C-7ADE3656EF9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B94CBE35-7329-72D1-2977-99F6F9E3A52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30FD700-D7FF-F4A2-50D5-19AFFA72FCB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48F1EDB-4991-ECBE-25F8-6EA2BDACFEF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0C465EB-2F80-668A-C79E-4629A9D7099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7BC8223-E8BA-FFF2-0D19-49956F2D458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F7F37FA6-18E3-891B-73D5-E828384B124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34A0FD9-46F2-3BA5-44C2-3B6900473ED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E4EAB717-D777-FE4B-B292-E9ABF949CA1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C9512435-56F5-96B5-4406-3EBBE52E189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CDA5A8B9-BF9D-80FB-4D45-76DF2AABF42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6E3C669-01AB-A3D4-9EF7-55FA3490695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5AD6D77-6CD2-9F74-71C5-969D45B2D89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F1BD7E4-8401-6348-AFAA-45377562693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AA15A48D-3BD0-B225-7497-CF8812B3B11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FA872CA-48C5-48FC-3F5A-C1CADCE9ABE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A57ECD53-8AEF-EBCB-526D-9CC510FA812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0F6B05B6-4014-1333-AEF5-FACBA3C063C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655AB51A-7A1F-7B81-66F9-A6CE53C9081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D8309A3-79F1-041F-0A1D-73EF9D44CC6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EE8EA08-89DC-FA6C-8E08-902A03BDFFE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B384FF1F-D527-5751-BE48-EDAD1E0F4AD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AF34DB50-C443-6B27-B80F-1D661A134E20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B3857CB-6404-CE02-2507-4296F27542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461" y="392010"/>
            <a:ext cx="5702675" cy="6024191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6C941C2-DCB4-460E-C515-4F7A1E4E3D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18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911F0-159C-9207-4BBD-31ABCC887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3AE044B-2BA0-710B-7285-D399C28041ED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387CCC0F-C568-DC68-ABEC-582721D7315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61F2D72-1A52-468A-16BC-3BEC15EAA13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01D648F-C22E-B5CC-8B5C-AB9A9CC76CA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FA593763-83FB-8539-2185-60272BF3E33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561A7F58-1355-A01E-73CF-8B0694606DE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55CEF71-BBF7-4CDA-603F-C3FB0A13324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21A2C89-DB6A-24AB-4585-2B54D31D806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8BC5D81-545A-C44D-F60D-0831F85A810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A2BA6F14-939E-FFE2-B269-EBECCA319E1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F367E2E-58FA-5E40-CFFF-D8C68E996FF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8955715D-7863-AD1F-B2E2-4C0337BC9C9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444113A-1262-86B2-03D1-B5E985EE7D2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797653E1-C8B9-1A24-2E35-923AFA7BEAA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82B18CB2-F50E-CB0C-2128-D4A1475C755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BB12F53A-0AC7-76B7-0045-1F7776B72B9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B8BB5320-4DF2-189F-8A84-AD0806DA1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407E28D3-3967-BCFF-B359-D8F30D86874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53E88C1C-8B12-BCCF-7751-C45F222C09D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402A27CA-9AB2-2CB4-1FAB-D739636B56A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97BE700-A6C8-03F2-B4B2-7B2475488CE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83411F1-5053-7D87-BCED-40EC6859B0F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083F3BC3-BF5A-40FB-89E5-801D93A8362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8D759220-792C-8567-0F09-069DE60E340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D4F4270C-3C55-C7F7-E729-3DD3CFC73E7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5384B10-C5C7-8E05-5980-85D36DDC465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94258F1D-42D0-3303-3E4E-F46199C4F1E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88593441-DB2F-2A0E-3D83-78106BD63CB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2B1F27C-E717-80E8-6B00-331F2DDAF9A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24CD239-573E-5323-AA3E-978496C5546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6676FC9-D098-984B-60E1-2738864D261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4E65AF7-70AA-B624-49DE-F928FAC7509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AED72B6E-A51C-9F9F-DFD3-B1AF261FC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1FE91DA3-AD12-4417-7920-DBBC0326104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408699E-7AF2-A7BC-D97E-E5837DBBFBA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24C26BD-E0DC-4A82-FE68-024785D617D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99A74F7-27EA-8BB1-50F5-BE1E752F116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6D66A64-DDBC-FC5B-F0FD-BAF7134D3DD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3B576BC-B711-B9A4-BE72-9723636E24C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928F93FA-E060-CE5D-D992-ED36B48F53E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9DF4A78-14AD-BD08-B4F0-83DC52DACD2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F084D06-8309-2AB0-179C-C505A4542BE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D7A635B4-D4EC-C944-BAEC-7D2F4986558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20EE73E-5452-3247-16EE-6EC5CC1E610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D4655F0-6261-530C-6A28-9FF9FB2BD92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6E16FCB7-6070-D200-415F-674DD6E3CB1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83BC776B-B83C-DCAA-2C61-1D151FF2EF1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3BC781D6-7881-6FE9-C780-76D5ECCFA71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DBDD3C64-37F0-D681-3115-5E99E3EBC06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D6D94E9-3FE5-EF9D-8489-1B4C8CC7711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0DD6CCE-D945-DBB7-B0A8-B08EA89946E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3ED86004-D77A-56A1-9ED2-16F4DBA76CB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EE3FB470-1A06-BC73-52F9-EDDC9847D3E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33976737-3216-C8FA-A7FD-78451E3BEC4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2A4003DE-41AF-C315-90AE-E16EDB45F31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3FD7F8BF-322F-4EDB-5602-C1CE3416676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9058E688-9154-4CD1-28A2-FE31380C6EA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A5D32FB6-3017-2BD6-F7A0-85892813261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4D7AA04D-3293-A733-4901-6DC3E9256C8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97483C72-C058-1DB1-E829-0DAF6C8E794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415E9CA-92F4-CA51-BDD5-1696C18FEC5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A8BAB4E-7FCF-C7D6-990A-7F3E44DECC3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316392F-0216-9F9B-B604-00204993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422" y="1781582"/>
            <a:ext cx="6583681" cy="3291841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11FF5EC-75C0-A196-2226-7F9ABC7272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53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9FE5F-C297-DD44-28AD-131021D74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E91CB30E-3166-F256-BF8A-F4EC70624E5C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75007A8-B86B-EE8A-83FD-E05E959074BD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0EC2741A-A278-F72E-BEFF-3407615DB66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53DD780A-B679-B4A5-F63D-9DDAAB329DC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145C9A7-110E-A41D-5D08-A4CA8D1D663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3B3FEE0-032E-B438-A19D-8DF7CE9D084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3AF1F3CB-9909-C5DB-9E8A-94335AAD7C4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EA3CA83-83DA-F572-2A1E-B8C54F18F88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50F9153-304F-CABF-867E-78528AF2584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E9C8D85F-ADA4-D9C1-E1A4-DDA400F45F3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4A0F0C4F-A01F-7D30-D900-6BAFA9A44F1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0846E70-28BB-951A-382D-94F85610D14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54930492-82D2-C3FF-93CE-9AC3BDFA32E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B9A75A4-3158-AC33-E3D3-BDC13146B4E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7A3F23A3-00CB-6496-B633-AADF28E73EE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98D2D7DF-EA1A-7D0C-4105-2869898F99B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10320766-2F7C-3D80-CF88-CF155B0A2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3952AF2-0801-DF33-9337-1544F64D2A3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949AB01C-4261-B320-AC4A-25A46A44D7D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0971DF7-0902-E2C6-79FD-2492DDFB730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B2E626C-E6AE-87A0-2CE2-1B3D5756320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7A71C19C-1D52-0DB3-2131-684D15E775C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EAEB7A05-6519-584E-81F4-6EF89333B1D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880D0F8-5599-DF5B-ED6F-101CFD6B60F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764681D9-BF73-2ED6-0E95-1FACEECA5FB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693E5B19-D49C-DF6C-B0FA-8858DD68FE6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A5496E4A-E817-6A3F-9FEE-A8175C07A10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F9B27EB6-295C-9A2B-373F-4729BE6879C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02F29E6-E4D8-625D-24C0-BCBF47EB05D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AC08540-D29D-1921-E65F-5096929EA7A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AD77B420-85DC-0FBB-2BC5-937FBC0669C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EBBD62F7-3BB2-EE19-37E6-9D5FAA08120B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9CE2FF00-5160-2C60-E420-60EED943D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5FC04331-4001-6757-A428-B0BFA07897B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57F5AE58-9657-7E34-F7DB-6FEC8C3C949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1E1427C3-82DA-81B5-246F-9AEA7267F15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6B58F1E-F283-D8BC-7949-936738E5144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3E510CD6-A2D7-97FF-DE25-0717B3E2524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579068CF-3E9D-D8B2-57D1-A532FF87BE1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B1DCC17-D599-2F99-5E31-D38A13BD6E1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1462689-9942-41EA-33E0-96C1BE767FE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FC0CB5DE-6F73-CAA5-D0DE-15E180EAF1E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1095B98-B7B8-8118-E718-B99A10DADB9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74C85FC-E0BD-2828-686B-9932F3C7E21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5C0E07B5-A37B-F875-482F-1739E382857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35F6A87-F35D-DC7F-22EA-A88AAA03FA4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3951679-2FBE-A90B-039D-D013D283773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BB49817-033A-3278-D761-F6F3A150090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351565D9-95B0-DAF8-EEDA-D7B73ADE7D9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394139DD-3C3F-831D-CF4B-34AB900D0BD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DC069AA1-6F9F-4142-D668-03626228996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897E5D2-5630-5300-D210-4E57BDA541F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8C12BDE-A77C-EF7F-E988-65E1404D9DE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6E317D9-1912-097A-DEB8-FAC50EE3770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E6DE630C-D8F4-B472-8BB3-30684376912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69DAFCE-E43E-11E8-7EC4-F665F2324AD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96C7CA1-9FCA-78FE-8EE7-D7AD4D97E76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97B66B4-54CE-B3CF-4E90-B5CB33B8497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7356DAFD-36D0-F1A8-FD42-3EA3E205B13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F294DA08-EDA0-2488-8AFB-F54DC684E07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45C9E88-06BE-6182-A828-C501D54BC24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0B912273-19C5-B728-4C71-7F98EF519F7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9B26FC31-061B-8799-5B46-8B0B0FBDD8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200" y="387350"/>
            <a:ext cx="4927600" cy="608330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F7D659A-DDCF-217B-2D6A-F39E3F6AA8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54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C79FC-80C1-7610-9D58-E9D23FCB7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BBD69B6B-97E5-6A31-F8AF-FFE7E9095D08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7A41E1C-0A36-D0E7-8374-9EACDC6DCE3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CE06B0E-C636-DF36-20AF-7040B57D82B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5A727124-2C56-0287-5E47-B8307F20A74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E85A008-C938-D39A-91C6-DAE2115478E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2FB0529-5204-6610-D982-B6FC3421619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A8D428D7-70E7-654F-2D01-1753A6F56C3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B3801C44-E08A-FE2F-4ACA-F3D88F159C7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1612AD3-6BDC-11CE-BE59-8EBABB07530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489A6E37-9D54-37BE-CD8C-D9320822D72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F24E3640-EE73-903C-9BCE-78FCB5B0094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D6BBE17-E492-0F08-FD25-E37283A721D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FBCB23C9-ACF2-5BD2-2247-246D02E68CB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9E204C1D-9D2A-ADA1-CFA5-C9F4144D246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1D7A58C3-59B8-FCF9-33AD-F61946C1AF4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A2B02E1D-3138-FEEF-35DE-6A56656628F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2933B7E-9BA8-08C9-7C2C-301A2E8D5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4E890989-0E7D-1523-0403-109841A87A2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FBC2163-3E48-58E5-E50C-AFF020C7A76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DE553625-09F5-7498-470A-5CEAF91FA11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013A3D3-C4C5-0743-465F-AEB484876DB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6E63DB30-FA67-EB17-EB00-F0EF6124B65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EBA4812D-8A80-5BF4-FC57-8EC01BA5A38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A0D27862-2F48-A3D6-1B08-A133FED7D0C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7DEC38B1-7823-4C62-8987-01B956378E9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CC0F224E-68F0-31E1-06B3-9E73CA37310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504E3ED-883B-9003-90A8-B9D6E7C156D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5A0E2483-4F1F-A333-3A81-53A47DCDBB8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19CE9BAE-8355-BA95-BA92-5E968DCFF18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26349F19-8098-6275-EE28-0F634ED7629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73A28A2-44D7-FBF9-9386-D13C82FC432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7F93FBC4-A32B-AD14-3B11-2A5C2E62524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E341BB9-F208-433B-8B16-2AC6FB789D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5C83342-F471-A929-25D9-AA82F6B0A48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4C070A7-5697-C79E-F47A-88D60B21AF0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30BE7A23-E97E-40ED-1D8A-48441FE9D9D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73C892DF-0F2F-5D26-16ED-FBAF11B0407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9DB7AE2-1AD4-8929-3169-D80B978AAFD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1D2C5FA0-4938-DCDF-80EE-D52C089DB2D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00110E2-B764-44EE-53F2-9CA7EF236B9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FCD99D6B-B111-785A-C068-42A00F7ED23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4365738-FBE3-383B-EC3F-ADE9A875F65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FE47452-F7D8-26D1-71EB-B81725ABD44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A6A2E76B-8289-32E3-9181-E835DD02178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DDF1DF8-2D2A-2AA7-25FC-EF80431FF23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1EF10ADB-1F2F-25C7-4011-D79F20729AA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CDC86AF-7AF2-7023-B4E2-642F83951B5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E33D83F-685D-AC14-CFAE-8DD8906A887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6109744-8BD9-47B5-C780-FCE0C860465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C79353E-1735-7B39-CD4A-8EC15271D5E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2AF7B38A-4E1A-B013-B3E6-7914DF2111F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A00C9F28-5014-9D5B-8667-513985BCF75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C90D80F-797B-898D-54F3-EF4A3FA9CF9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9EA7836-EC0E-8DD7-A08E-1133F121D99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16B2EBF2-B73A-00C8-40EB-4F0E9663518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3C9BE75-34F9-9F16-A523-A595721B36C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56EC080-1091-0551-1472-DDF310E62F1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C947E798-BB3C-0D05-5E20-9CC34207912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8227717-EF0B-053C-3D69-5EA3E8D13CB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BAB5C31C-400E-DCD6-FCDB-47EE0C38A67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8954BB8-982C-0CFB-1C50-B60C1312133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7898487F-07AD-5CF1-A0C6-07503B125516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CF11018-2A54-A970-1AD2-EFFFE675E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256" y="634678"/>
            <a:ext cx="5286456" cy="5365124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157448A-D27E-5893-CF60-FFB88B0521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88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A3977-9EF5-871A-F704-90D93B4E8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DF41654C-CBD9-45C2-4CBA-03EAF371AD38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43F965C-D198-A493-BBCC-62E831CCA3D3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5AE0DFB-C611-4A71-2A47-E850283D050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9912BD70-2452-EB46-B1D2-B9A685CD778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7A752AA-772A-A7E4-F7ED-9D44FFC8911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3341542E-3F57-4476-7D13-30D4FFAA19F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6EB9F02E-C314-724A-091F-2516A2D1678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0CFC72B7-6E70-801F-D92E-660B404A225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6F74D8C1-EA22-0EAC-12BD-F4B132BA435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DF308815-882D-C00D-7C9D-028DDB00685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213C57DE-6DB4-89E0-0284-3A8208C0F38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BCBF8F5D-E9B6-FF70-08DB-0427D519046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B1757A2D-3037-9C96-843A-113E87BCE50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13F3C53-B931-8E89-7AA0-935FD06CB7A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DB141C07-E6A2-98D8-9BCD-0A7DBCB7339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08406C4-A97D-DDAE-4449-3F391E58DD7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6789689A-F0DF-FB2D-83CE-AC66A8796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B3F90A7-0E53-D54B-85BE-1DF255956B1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3F0B699-7E28-DCE2-4C60-9CBFCFEE6A4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5FCD0F8-F34A-4F70-C53D-BCDE458C7AD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35BFCA69-9417-3895-C601-78D98FAC372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32D6919A-FC1C-13B2-EBE9-FD57D02930C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2DC0B4B-B0D7-BE87-D542-8F394DC0460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B188C07-B5CD-BEA6-05E4-C39D9D96BD2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1086DFC6-509F-70CA-8FA9-52560EA75AF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B9227EE-FD0A-C2DC-4E89-B3F31ACB1B4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773F2E6-9707-4AE1-8D20-34FFBBB13EC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F8D4A617-DDD9-0077-F9E6-1DDA168E8A3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7D2CECFB-02CB-12BC-DD26-E40BB68F79F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91C763A-BFD1-6BB6-A055-DC3CBC013E1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DF62061-8C9B-87C6-8FFB-96780ECC41B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32340867-C900-8AD2-39F2-6A551141DAE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DF5582C-8964-F1B0-2C97-5E4272387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CF9298AC-691A-D513-08A1-647364621C3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0F0605C1-C535-FE83-8B97-42DA34C4DFC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3949D4DE-0AF5-5E93-6BFE-05FC1DA0F0A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B47D001D-3047-B3A2-ECB7-12B8C98E328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D560B81-4F0A-46DF-2DF5-F9B45088789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6C2B760-4656-C930-4E7C-1C297A589F4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AD2EC6FB-3DA7-E6E5-4D67-FB6BE322463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DCEB8A67-FE19-02A7-79BB-C9054C2E624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5136B287-F0E9-C8C3-413D-FBC299398DC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5CC5447-1A09-5F9D-2C50-7D2EF06C9DC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E841FC6A-4AEE-A2E9-C018-09D55A3B503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FB5A342-8FCA-D29D-0697-1401AEC7D1C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FCD1625-FF3F-BE8E-4F19-9AE4C498038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6739402-85F9-3BED-08CF-D675D0BA37B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856AECDD-E77D-1735-87EA-D503A41A784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FBB993EE-128B-5273-5B62-64870D26AF5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602F6F14-4EE9-8B16-170A-16A19C510EC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918CC28-5326-9960-6E43-92D700EE1F8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74CD7406-3477-358F-A4E9-92B70DFB31B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E16ACA59-FD0D-515E-133B-38BA149607A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66F5A5B-FAF4-036B-EB12-E57CC5AA624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89A5C9F2-17C8-504D-7202-029774DE952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86DF420D-DCCE-CD79-5300-88858F12B3E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73AA768F-C8ED-B158-AE80-702494C82E6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8B6E785-E262-1AA3-B649-D8AAB190423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25F96B3-5441-2F01-2D86-AEF52F7EE89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685663EF-B5C0-F199-A1C8-B4034142BB5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4AF6D733-02BA-99F1-3BA6-D47A324AC52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FD3185F-1AFF-606D-105D-53D056C324E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6190FDA-7B9C-77A1-350A-042B4F052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801" y="988474"/>
            <a:ext cx="4835424" cy="4504231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1E63F07-F220-94DD-907D-ED7E9D9456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73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BBBF1-AB2C-2F57-FE1F-68DD73AC9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CDE92FB4-3FAD-15EA-673E-C5D5E63C605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DBEAC07-3D8C-02B6-65A0-C505D16A73B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0D95A247-3C49-4157-71BD-091958BF9ED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47A1BB0-BCBC-1E73-4DE8-168C87632EA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87F4C98-9251-8BA1-8819-5D0919EB429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3A607C03-4CE3-6E77-E35A-A508BDF8291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5A901A27-BF7C-AD5D-A137-3AED10DF635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1F1C5F24-EA7B-7C9A-BB6C-BCA0B080704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C1E49656-E668-955F-FCC8-D75675F6DE2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353E9F47-9B67-BA86-D5F3-ADA67074846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40F5483-61AB-1337-0377-293E0B78472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74981F6-AC51-8342-9DEC-590F25F5830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48A90149-0511-E491-C302-233D38C7449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64480C1-738A-FD6E-C6FE-87B6DD37786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F7F62DA-9B21-7E34-6C0C-0999A79252C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B36B7616-9E47-519B-EE18-00D54248A52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086B04BD-47CD-5145-6BFD-74040C77E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620A6D0F-7812-EABC-A4BB-68E3E6376AA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A620248-8AA5-40F4-BB99-6F8582F04E5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CDB9D0D-277E-BFB8-1377-74D32252E8C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F1A207E-1DE6-3D9F-71C8-ABC17EC87F7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BD99F7C-2CFB-B63B-449D-CC4288C95EC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53BE500-950C-D720-F914-237E60FF5B6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FD97A256-9163-2FA0-9193-001649C5B0A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94D19F24-0562-4BD6-B48C-C644C61FD75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3F8374B-DC57-3A99-EB8D-A1F378B7D5C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9581CD65-1D17-FD21-5EFD-E6DB6983466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D62A7079-FC83-05C7-F2A1-8E88319BB5A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8C402C77-2D93-9C6F-FD80-99A65815362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F9732718-DFE0-F758-D57C-B50998EA461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DE7D07E0-6E12-76AA-DFAE-AA185B25D04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5D8E56B3-A968-382F-44A8-C4D2712BDC5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BA5C5A1-E948-A5CA-1F43-60C3C7504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4DE13951-F18C-B151-8164-02D5D544EA4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C7D1779-8226-EB06-D54F-0E9EE4AFA0F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25ABCE0-6A66-0C74-1227-B759DE18E19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123B117-614D-EC35-429A-D3250B8533A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40EE3F7-613C-D2AA-E4D1-FE068F5A913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CE6D4AA-EF0B-3D80-C74C-54E30983791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DED7C69E-B420-6C3F-9BBB-ECD626FE23A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E361C793-9827-9836-498C-0EFCC11D172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6528EEBD-0C76-200C-610D-F7255A87CD9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EAACD9A6-A8A2-CEE9-7196-7E63F85E582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A2E839E7-E662-73AB-533B-A793CA13FDF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1DE582E0-CA22-5FAC-C663-DC9099B67AA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F414C9C5-F99E-37DD-BA9B-21ED0E129F0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68838259-68A3-2137-B8FC-276506B3DED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7C55E3B-8374-0EAD-3114-E696DC78DC5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458D8DCB-5682-4B42-C629-971AB0E0224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E490D81-0FB2-5CB9-3A08-C329005E8B4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9F544C9A-18A5-3F49-8768-195646878B7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2AC72490-8D0C-550B-04F2-99D941538E9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855F5644-047B-BC2C-157A-AC5EE15EB3F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C586458-AE2B-DA1F-4C48-DB64014889B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A8FD2C45-6DCB-818B-028C-7D0C7B97A40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D6856FF8-DA99-9D83-A6DC-DB7464B921F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35591CB0-10F0-BAC3-2CC2-9FF49362558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2E572F4-A8DF-3924-62BE-F0BD58782D6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9C731F6-0C46-A47F-37FC-B2CCE32B42D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8BAFDF1-F8D3-F6B4-ED88-126A0735166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D2F23F62-933E-A67C-359F-34B68A07771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4D17B9B-6E10-4BC7-D7A0-28014CB84BBE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DE373263-36F5-E4F2-A47F-F71CD4450D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810" y="1629619"/>
            <a:ext cx="8558339" cy="3552816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A52CBA5-381A-0A00-1CC2-D7F00B01BA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16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9C3F7-7037-7D20-714E-FEA60C0A8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18A7772-6A78-1039-A9A5-419481D1C9B9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533CCE86-4D90-8377-2608-56EB8FAD419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A726DFC5-B2BF-1BF6-06A1-4F1EF654278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BA8FEB30-63E6-66D3-CA08-547DD2D37D2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0AFD737-5EE4-C7C3-5F09-B2E0F345F1F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2077A73-D6DC-9E46-7958-E1B10A13BB0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CC0168B5-9C27-FBB2-852D-39D9D579C1F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1C10A56A-CE77-C95E-4BBF-DF6884309A3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763D1129-84A4-D3A3-E618-735ACD8FB7B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7DD28E02-19BC-9441-47A2-9F2B5FDE52D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4157124-F74A-5F5E-1FDA-8182FB18533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39D55D2-ACC2-50AE-D3AA-8019D75C177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C2A9E57-1376-EA81-93C6-7B51E0662B9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2F92835-88CF-0D14-D8DF-2D564EB9D19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820D1C7-D726-4E60-B33E-EDC7893F373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7535E93-92F9-22D9-7C3F-A89981DBBCB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7168235-F68D-986A-E1BF-D44AE26FB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A6DE4E8-502E-0BA0-3F4F-A0A0F1ADF3B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9047B592-0A26-8B5A-2292-E1054EDB669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E8538AA2-5648-3D8A-AA59-BC7FB884D39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F3715422-D35B-E78C-1321-E9F9F4E8851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BF3A37F-8BC7-06FD-33AF-2925A0D7318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1E67DB9-3D7D-25D1-812E-99B88F43D9D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5ACC514C-062E-6A9C-B1F9-65AD716F0FF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8D28E8F-DF41-3430-66AE-C88A2F27351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074C5FDA-9151-C3D5-32D7-02CF40EA217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2B5247D-1440-7AF6-8BCC-BC7BDF0EBC8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25C0060-C12F-8974-9CD3-4F147035019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636469EC-1885-7347-5555-ECE087ACEFB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A4900233-F63E-B5CB-E987-CEAA8429A8D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404FB1D-6DB7-47D2-B2E4-B3C57A39504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C8014083-A8A3-7AC6-D383-A6F601ACEA9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0798BC42-E8B6-2550-361E-F4DCD90DB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ABA110CF-EA8B-83BC-70C1-4502FFFBCA8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49F64EF9-DCAE-56CA-CD70-145B098C1EF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EADFA9D-210D-FAEE-D0C3-B8CAF25BAB8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3895C60-6815-3AE6-F553-E128C59F7D1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5A02C04-E69E-7A16-7281-6F25B6D372E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735A77CD-8950-E2D0-F3B9-39FB86D6203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B09E64A-CF4A-704B-875B-F1F14CDF062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D38DB237-26D1-DA45-DE3F-BFE0AE85FD3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30E2742-1954-1D47-EF4B-3679FB88477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25C0D5C2-782D-4F8F-A94F-2BC0A47852F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A4EAF02D-B8BD-C1D3-52BD-12730F274C4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F812E2F-89C9-B176-3EFD-78243440663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6418E106-8A41-2BED-2237-61172063DEF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8CE0903-A2E6-AE81-2B79-D0FE9B44709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CEB2681-B686-B9A5-4B2B-EF8342BD58E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5C5A452-EB52-9B3A-91B9-7989E18B5B4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A4D1061-D22E-24D3-D9D1-C8806A03D74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4D9ACC9-13A1-4583-3A13-B28F6825894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0B4FEB83-6D6E-9746-4EBC-CCEDFF54017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E64D915E-931C-4184-DBD9-E43E007978D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7613343-7711-C1BE-1C80-93551178F4B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A6AA104D-C235-C5F5-8A23-8F1857C426B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F38C2A21-DD21-7F5E-8FF1-88064549C46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6712A57-F713-E15C-9F17-1813F303560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74BEFCB-45F5-CC55-8CE8-F3EBC0BDC5A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AA7B76D-C3FC-F9B7-373E-0508576FFCD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384F491-F5CC-3171-5DBC-4A27EC1D471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D08C8270-7177-2049-10A1-0062D8A65D1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0E32B273-EA2F-7631-4995-4C8A4B644953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38F81180-0827-4389-8E4B-C742EDD4AF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50" y="1073150"/>
            <a:ext cx="4889500" cy="471170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E31711E-815D-05DF-DD32-F3BCD906F7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13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F2BAC-7FD9-E6B1-74F4-67BB6C045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B3B00D5C-02AB-4198-AA59-1A0CF5626C0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F504BBA-00CE-8D69-D0A8-B2E2C16D6AF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2F317315-7570-4E5C-AE2E-AA135FB0F84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1356ED10-EF51-85F5-881C-0D8E3144E3F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011E771-1252-2F45-123F-9CCE71A793A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1BD636D-2B01-A8C5-57B3-6650DE69635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A6A3C8CA-BBE0-3371-9F5C-D5AE980661E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9E25A9C-8F0C-EFFF-64B7-5FEF51166BF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A23E444-1968-8645-41FC-0C6C694F39E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492EE3ED-8BFF-B2DA-8C23-4C93BF3F192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9CDDEF2-D897-14B2-0E5B-EC9750B5F7B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12B40830-718F-4FFF-AC47-EE24B999324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BB754AF7-A2DB-5BC1-DF85-95194637B44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72830F77-3A6D-6481-84FF-4882F9FD8EC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8C7F04FD-947A-C729-2AEE-51FE9AECDBB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4DF83FE-BF3A-0DF0-21D9-51B704077F8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BB22AC2F-77B4-D573-66EC-BCEF147E4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0BCD7500-F4FA-B08B-46DD-FFC72CE93B9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C340AF5-5334-3AE7-1B23-4EE80B28D3D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D918AC7-26BA-1CBE-2C31-B3F65B33917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29402D58-C9C7-E577-CE06-C2E829CC38D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92FA0A9-66C0-6BDD-3432-4096E500FC9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DE872EF5-F8DF-147F-799B-A32A2E10924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E11FE2D-D1E1-3BC6-114B-4F89A777C5C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475B3F26-7DF7-342C-F612-6442DF1B247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A954CCCE-5C5B-83E4-753C-BD94C795E58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5DB88C6F-5ABD-F0BD-234F-5979267FD14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794F04F3-17AC-2D4A-0FF6-F8D16319FFF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F9447E0C-41C5-8FD9-6657-2875E9DC077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D72BD18-DCA0-0A6B-3D88-A0C53619D87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1DB4CB2-6BFD-A217-E125-EA6ABCCECF2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B2520A9-51C9-9EE5-FB3A-B222E23E21C4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195537E8-48EC-C5C8-AC9E-C40A847F7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11C503A-7258-EA3A-E106-8D411FAB8B0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4D82899-CD51-35A7-F603-B5A5FF807FC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F6B53BC-7F93-D99D-B51F-62E0CB7EFED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B9B1CCE-7444-4031-6FDB-3BF3CD68A75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3A44B079-B704-74E0-7D97-7F785947210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D2DF0A3-29F9-873F-C6B2-21A38CCD3F7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9F887E20-E845-43C0-B476-C4AB6CBF2E0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F712C98-0AE2-2F30-51D6-93FF4F7299D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F3E0326-6CB8-86E8-139E-4E9B799657C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6C275DEF-C7C5-FDEB-7E30-B2169B66EE7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4062D38-9C76-9833-173D-B13DD3EC6E3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F3E11338-C6F3-9650-174F-B593909978E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90BB4AB-2A50-2106-40DC-8A234D60BE5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1832DEAF-8CFF-4A95-73D0-0FF61BE66E0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0C3AFBD4-4D7B-3E8C-0E58-8515661855C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FF7B648-C383-4D49-3E04-242F4751BF6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9938286-5B12-3665-C168-7295C316B54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2E521792-20CD-8330-B9FA-7E8CD67040C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4482E0B8-A500-113F-85B5-60A2A9626C6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CFB20C8A-41CC-21BC-1938-9B9FB47D10F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5BA9ABE1-E40F-862D-D358-A378B65A6F2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87F1E774-CE93-776A-ADBA-07628A95D0B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0F5D10CC-560E-BAB8-355A-5EBBE27CD2B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EED95E10-C4C0-C272-53F7-0434B0F6237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676E395D-5B17-D193-9528-17B0BDAC86A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6B5C9A5-01B4-756C-D00B-E9DF2FED7FC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167867BB-6749-3FE9-EDF2-C2AC3A9AE11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A0CEBE8-636B-0E89-FAA9-93997EBCC10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F39A1A7F-520A-EB78-1550-A771AC333C4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95278129-F226-DE7E-C7D8-0AD5CC0340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238" y="1654956"/>
            <a:ext cx="6469381" cy="3171265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AAF13DA-1DDB-EE42-A6B0-24D54FF7F2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79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5CD09-7C2F-7958-9125-5E933EDBD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7BEF066F-FEB1-D77E-AE81-704BE27B27E9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1C1C5128-B9E4-9DAB-CA5D-4758DF42C154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0B017D45-EBC7-7FEF-9BAE-7201AC063BD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8CA7DFD-D88D-CDF3-C776-FF1A3002299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A4492BF-4CD4-7C84-1EE0-93EFE4C9453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7EE4D9A-0D76-F4F5-C9D6-4FBE3235866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7A28FF14-DFFA-F78C-702B-0593F9C42E1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121FCD80-1D8D-5766-331C-E9C94C2AADF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6702DBE6-4556-1883-838D-9B09B88EE14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DD2C00E6-DDCC-8481-3FEF-28E1DBA9861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40B2D18-5F1D-FD07-CF0B-62CB0193DDF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12AF3522-3E74-BF4F-7BB3-9C39C72301C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C225E396-637D-A199-C4E9-2B2028A3201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902FBD1E-274F-7F66-FCAD-20485FCA337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94D7D74-62F7-7B22-C923-CEC61AB40B0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883F797-244A-24FD-78BB-943F2DB5052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6991E50-AB5F-D20F-5CB2-C0C31824E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98C25721-D735-0F7F-7FED-E6473F3C11A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064F7B9-4828-98CC-27CD-BCE3ED0A052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A805F9D-213F-2930-C49F-57420A10F94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4A469DB-D5AA-40C9-E70B-A8904044072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4E152CCA-0078-BD9E-1F8D-5165B304416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1F34D2D0-3E1B-8D59-D44C-E260D6F9802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609A7C15-5B1E-6250-E7B1-69555596395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7649DAEC-7C57-39E6-74F0-1A1FD18F2A9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74BAD9AE-52B0-8ED7-1CF2-A26ED48A4D2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D3A39B3-A3CA-1F15-D6B5-F15CC7C2B3C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9E998B4B-57F8-4E42-89B4-19D46D8C43C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A4A88EA-A3E9-28BD-BC1D-CACA35755A2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FC6C8F4-68BF-3549-AB13-C591B681CED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EB33C349-8F44-6CF1-30BA-AB805E4AB73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4AFFE35-FD08-7F52-DE41-25103DB3921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981987E-0434-2DED-80DF-B09B917E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19AB3060-8FD8-F167-21ED-CCCB3D33833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FE23EFB-CA5F-0360-D6D3-D4A1812F4FD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20DBC884-80D4-4BF6-1831-CC5D6148C37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E726D9B-7686-1579-9F2C-5BAE1BAF011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01861A0-3560-651B-30CE-E42090E3A95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D4F99B6-CA80-58A8-0562-155B3FB80E5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631ED8D-0E27-07CA-BCC6-9F09E245030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B8FD5330-AF39-1688-B808-ACDF3185F5C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157CCD8C-7A95-C2A2-D2A7-81F8C848F5D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FEDDD647-3C57-E18E-2271-B09805F3F03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A9477EFC-1E20-FE4B-3C2B-A2A6972D0A1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0278C3C-7B69-6CB3-918B-D6563455B3C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60CF51D1-C0E0-EA9B-EB00-E714159A7F0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8FE8F4CB-2D58-1AED-DF34-076D9561EE0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051B681-8321-E3C1-1999-55FC34B28CB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F6D92E23-F869-7C2E-19C5-88A0B4BE055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84A7ACD9-ABF1-7954-340F-4A6A3E9D957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0F80534-3D70-ED89-BE93-BC3ABA6AC96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8A09FB5-EF0E-5FAA-4A38-641A1B02374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A652306-95C6-4B80-37A3-73327C5EFFF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FE59A12B-1406-A53E-2218-5738C9D95AA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AE43584-DAE6-1F5F-0F1D-E4E9BD7923F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3AD8CA44-F99C-976E-C4CD-A44AB3CC327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9C6DA2BD-9258-ED1E-972C-6D542F2BDF1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B1F008E-88D1-11AC-3FBC-B531C41CA28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80B53EF2-467B-8EF3-BF84-BD3AE612749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0BD24EA-24F6-6BDD-D5CB-B387D540AE5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4217CE86-8AAD-4EA5-4DC5-6FAAB4CD1B7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6164B8E-6C8B-B260-6E68-8E4C779F3FFE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A5D83AF6-0A56-D009-E340-AB589E9946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551" y="961550"/>
            <a:ext cx="4835424" cy="4694244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72FBBA7-5C9E-A66D-815B-E860740546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19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5095B-DF2A-6431-4A0D-ACF73968D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9B92B7C0-D18C-1620-0B5B-BAD860F46B7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9D090570-7FCE-EE21-EE17-A9B1FC8546D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2CE8A5A-2540-1884-4734-5F7B579831F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2C8D04D-2A3A-3A60-13BA-1D097DC1AF1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D2C0061-ADCC-0F6D-BB4B-B09B0223F72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3F461F6E-381B-B6FE-D28A-E709496D96B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0C7B2F0-C594-28B8-BCDA-CD7044152F9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79016E9-DC67-A849-236F-A3CFA3514DD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2E23D8A4-ED76-9DBB-EB9D-797270EA09B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5D394E6-250B-99CE-665C-C4B2D843FF0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0F3CD78D-00EF-00AB-D604-8DC09F95779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B4B6B4E3-9119-F67B-5BDF-DE7456C4415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AB89A63-1C3B-D090-A056-B91A6D1DC75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B003F69E-0189-F8E0-D1F4-C9C55B818C1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7E3244C7-22CB-43EA-FE07-68ECBA6ABB8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F59D8240-F222-BC78-35AA-985B90A83D1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6E57B0AF-55DD-C58D-3AE5-56D5C7A38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CD424C6-ADF8-3292-1667-3F406E88BC2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CF65E77B-1ADA-6FC5-A70C-C22233D1CD2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29B1243-36D3-74F3-3E84-EBDD081745C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90402CE-A139-A3D7-1A7D-FAA2EB57B97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4475B53-E4AA-6850-8FE1-2DE4B428670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4C0A29D-9E73-8568-9472-2CE67716960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5C9B6780-91F3-16C3-6D99-2FBBE49E3A3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36747DDC-2328-FFAA-A2C9-56CA3728CA5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31EA946-383E-A9C3-7914-14134A85862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1D1A6A7-006C-6C81-8DE6-7703812B151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73E9504-7B54-FF12-4AE4-340CD39161E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9AEA1E5-0D2C-CD80-7243-03FF316D378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B420D45-AB50-7961-4BD0-2772E20D18D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02013BAE-1ECE-0013-09F8-B74C4EFB10D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96A45ACA-74AA-85AC-AC5D-E331C444684D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0DF8631A-FF3C-DF79-22CD-D726D85F32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B29E259-6542-DBB1-511D-5C8EF971DCF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0250B5F2-1303-D419-A1CF-9557FE3EFAD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8F98BE1-6F78-C890-6D58-E939E1C3F2C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3989883-F710-D56E-CB4C-0887C835469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AC64977-2427-DA66-FBE5-ABFD3CCEA17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67260C98-951B-B9A4-60EE-7AD97B0FADD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AAA13D89-7832-587F-399E-DB7BC2DEB23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A7AC01F-F238-AEB0-D201-74E85B515AF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71064AB9-FC4C-0AA1-C853-B6617B55547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037D3347-6ABB-925C-1852-5696B20BA2C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CBA796A-CD82-212D-7CB4-841B0DC7DD3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6AF58800-F475-D640-B6DE-5BEE738A8B2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F2640FD8-C511-34E5-A532-45CDA92176A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604C5059-5DF3-7CE7-BDDF-95DC9E6622F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04B446D3-7D85-3B6D-7B91-A9E78A96B59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7ADCE3B4-3F12-E7D8-8815-7065DB40A28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13EADBC6-C4DB-A898-8911-4F30B651ACC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A47EB63C-2E02-BD65-1127-B3CC21230A8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5ABA556-5BA0-F90F-7DF4-E4E57D4E1CD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7AF69EB0-F830-D824-5B0F-A1162DDBFC3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15A9872-8186-41BD-F044-748BC03686A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17BAF13D-01E4-3A55-4ED7-15A68EC128D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A11B630-384A-A026-1F38-E2F26EB790E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CABB43F-9069-A006-8E2B-4165E47BFD6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1E3E12D-8721-83CD-9A78-F6402FC8C8C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1DA66B2-B6B0-D58A-343A-66604A7A1DD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C682A50-678F-62C7-2033-85730F52DC0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04646FB-820C-237D-87B2-11EA0E3788B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93933231-F467-CB01-7B27-2BF737F4D37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09DC2A95-CEF9-A2F7-FFA9-1EEFECC8A3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636" y="1787040"/>
            <a:ext cx="7567931" cy="2907097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BF57C4A-82D5-4549-942C-4522CC0359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83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082DF-92D2-9615-CAC6-5E963ED71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F87234F-EA17-4C75-4F26-FC8920D1B2F2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5EADD12-0319-88A5-1F7F-A22DB31354C0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5AAB9868-9A7E-526D-9166-22A5DCCE5F4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0C107569-468D-81BE-C21E-CCED8B74E5D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CD863470-5A56-589E-0469-EC68C1F554A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29B3DB5-9F3F-7626-2226-ACA25045388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988F9CE5-C5DA-E3D4-9671-E809F8A9E37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2482F220-90A3-55DF-726D-7373C43300D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D07EE104-49CA-10BA-965D-4F15A7A0E1F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D8D4D864-AEEE-E080-1D4E-22678E5A158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05A30364-E8F9-A2BA-090C-8CFCC81167F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8E9168F-05D4-23EB-1109-AD3C7B6B559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BFB84D2-369E-576A-DC0F-EA2ABB0B148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040C0F7-9B06-A857-E798-C5997409064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67FAD43-88D5-E606-3A64-8A4BDA6BF54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9DF104B7-FB1A-FE8A-3922-950E5C8975A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E5E0677A-72D5-2707-26D6-4A9D0E6B8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388A266F-A81B-0FE1-E752-CBF37459F44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4B85053E-39D9-A500-77F1-12A4C6C359A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8974B409-E032-606F-EDEF-425BC951975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925E59F-C9A1-51AA-D0F4-0CD9FB426DA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FF79A4B-948E-CA9C-ED9A-C130D293A47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03A625D4-E8E8-E042-987A-28876F526D9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52F86ED-5BB0-C8B0-EB07-61C9C0174F3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BA26863-DA4B-AB2F-5EFB-7707F059CCB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ACD6B8F-272A-B411-F3E9-53F0FFE2890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4D8942D-11D2-2ACF-D55F-B05BB4391AA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42E1CCA-9CAA-9C83-CA36-31E92958BA8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BFAB211-EE65-59EE-337A-C0A3393112F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886F86D0-66AA-43DF-75FF-AF5DC4544A6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600D630-B778-CDE0-E773-2387DC8997A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5007E149-A2BC-5A6F-9221-A79D6B9DED7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13272F84-63B3-C1A7-BC3A-9E3DE8754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8A06903F-7492-2502-BF6B-F19FF9C9262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87B8F5C-664F-E05C-60EC-2DBD471DA65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ECFAD5E-16AC-B070-BF08-D3E3E8E244A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3A5AA550-1D6B-0568-8719-E6112C62010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74F1B2F-B1E2-9D65-10CF-B5EC733BC4E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8FA31A6F-78B2-2001-4994-4FEB9459638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A0A2E6EC-021B-A9E7-23EE-898627300B9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BF385D3-BD80-6BB2-ADC7-754EAD387A7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3744D6F6-CB8D-EDEA-1CA3-8AF2AD2F999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099D8B09-111B-7A87-0365-69E8EE1F7BB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E9D5A11-F33B-6A92-388B-5B99A4E11F7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4F3F787-246F-26CF-BF0D-AB7F3478019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6D544D3-2954-EF67-572E-959C7DE10D8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D2C1BCF-3E81-06F6-BF73-6955E779333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17A23DA2-9937-E9D6-4A2C-64524B18020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B67AE61-3369-CFF2-0E61-907F9016DD3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1F2FED36-0BB6-FE96-8FC5-CD3D0012991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205EA889-DA1D-4150-C814-C42E8DF11D8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222D0E3-19E6-C7EC-A73D-2393CE841AE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A2B58610-10B7-477D-8142-D368B9A7101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0F8BD14-1311-CF67-576F-4F88F6A05CA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C1E1204-1810-16E9-855A-3D05185F4AD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6D634D7-F727-9600-48EC-6C156CCACDF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7FDB0521-C149-0B3D-2E10-39AFD8BEDFE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2F2B1A6-FF06-1C71-053A-3EE662CFC75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644E451-FCCC-5CAD-FFBD-85A4C208A0F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B5A11BA5-4AC4-A6FD-0454-9DE6C6E05E9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495F8F1-C4F4-B7F9-7603-4DFC66E74E0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79A700D-5FB1-E3FA-70F2-DDFCB8CB2C7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EA681183-54C8-0BC9-58DB-C213E8DCBF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52" y="1844658"/>
            <a:ext cx="10954327" cy="3333142"/>
          </a:xfrm>
          <a:prstGeom prst="rect">
            <a:avLst/>
          </a:prstGeom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D9864FC-1E3D-B803-5CB8-7FA1D419C3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46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78EC0-B5B8-20FB-31A2-16619E318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BB61957-7D02-D719-ABA1-1EDA6A12C2CD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63B67846-3F60-0C40-DAA1-7805F9A3ABCD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0F1DE62-229D-2D52-993F-452A592596E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743E78F-9A56-5F7F-FF4F-C2BA7EDBF3D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F096E982-2ABA-222B-139B-3EFB6ED6D61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1C5A7C2-EF1A-79AC-4690-BC549642222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4451EB86-B01D-53DC-FB31-024F1FF034C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A04CA4C-F22B-8803-9475-41F470AF6A7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348DAEB-8725-BBAE-4A94-5F85253ED4A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4F338B1E-6B41-29AF-6822-4820F6FE262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B7000629-AEF8-8487-9DEB-C3A30518E17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A37B1766-5BE2-58D2-E99A-5C47CB80CDE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F89F3A17-7205-C9C6-DAA2-C48F2508841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F85EC62-9063-68BD-D5D6-52E6FBB28CD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A024D78D-58EB-0DD6-DB16-40301ED72C2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44FA25AC-94B2-6CF7-2AA8-1BB0248B589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64654EDA-B6A6-CD19-3339-E8812B3DC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F77B67E8-CE7B-23B5-56C8-8620D759F09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50F57CBC-69EA-E039-79D9-36E0518D14E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A7214381-38E6-96FF-00AF-57001963C40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F88FD4E-6D6F-81A2-824E-319AAC63BDE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908DC5E8-E899-29E0-305A-53A02E2EBCA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7F428E5-B2C8-C548-87C9-2B863DB355C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0755EB2-7447-6D2C-A4A3-3F01EC655CA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3D52D08F-1865-8B56-501A-EE9EF46FA40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08DEAC09-67D8-8EC3-EC93-1EF40597190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3649622-2089-8BF2-9C54-8D70A97ED99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8CC241F7-0AD1-77A8-1D07-DA20FDD592C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5D50ACFE-B116-3027-E1CF-C64DADE9672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7A276446-C2B1-FAE7-45F8-CD80EFD0BCD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E9B3A1D-1E1D-1AEA-D021-B90C7D79C66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375B4474-A157-A81D-0127-986C59581B1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DE2174D-EA89-01C7-3AAE-4E8CE92CA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C25BF1F-6136-E016-A054-75521B8945A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99231BF-13B0-71F4-DD63-37771903AAB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CD2CE9B-BE7F-83E4-B95E-0B12151AEC4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531AB15-1C61-06B1-A4C7-E5D28142633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1302D658-5435-3763-4493-CA7F8E4D9A4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F5D6DE8-DD52-715F-D02D-67AE805D790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2EEB4CA9-3FDB-0C20-7948-A0C99C1BCDF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4B663814-0F71-5CFA-B82C-F960824B6C9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5A1A3879-C957-3615-472C-E4D80A1F581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8F93251A-C6C1-311B-6E32-5CC79D2D940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53E319DB-66A9-5608-0A70-261423F9B8B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8DAEF5E-0121-2E68-F8C0-7FDEE6AFB1E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6B25F9A2-1738-7E70-EB03-1DB468D2AEC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7C17BC91-FEEE-0F56-991B-93D38664AC8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11CC7F24-6AC5-AA15-BD83-B0863E46DB3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CC5D5533-9E20-B897-BED0-793C005EF06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86383277-462F-6358-12C5-9FD6CEBEAC8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DDF6A26B-6191-0728-940B-474EBD0355B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326600C9-9D25-4B57-1835-FE9A30422DA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6C7EECF-2CE7-80CF-CD52-99162202F2A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DDD0A676-9051-3302-8CF0-803A269E111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41094C4-CFD8-2F73-95BD-E42E8F8AC6A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96C4B3B-CD9C-C699-5168-D3A0D6C6DA2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A8CF668-C6A1-C600-E321-D115CD56947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05DF1ED4-00FC-275B-6CEC-CCEF6DB1EF6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ED74A8A7-2B5B-0FC8-1EC6-717FD6A9967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5EFB41E0-15AF-6968-2664-265D8BA648B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84F10B3-C935-B55C-09E6-38E3FB3CDDD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71C86336-1C4C-3BC2-82CD-F60C8F22BAF5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3CD512D6-4BD2-F2A6-FBC6-97D298AD49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759" y="588492"/>
            <a:ext cx="7180086" cy="5703427"/>
          </a:xfrm>
          <a:prstGeom prst="rect">
            <a:avLst/>
          </a:prstGeom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2B15566-CC56-BB19-EF37-C8A28B32EB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5CC86-AE6A-1B43-AFD7-96B04EBAC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8C94E560-729B-709A-7C80-921ECB0ADF28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0AB5947-7FB4-2A4F-5408-D58E6FBB62F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FCB61D9B-C378-8E36-7D64-2DD0A83C02F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9B432D0E-BA15-86D9-C5BE-FAEA38B9F2C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FCA9BD21-3BB4-20AC-EEF1-85F2AF43C79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728208CA-0F77-5A5F-DB52-FA384DF6D28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94EE3534-CEEA-1594-41C9-AB4AF4A1F4C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E724E0D-14C1-EEB6-D753-488B6C74779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A04A8E6B-A504-C448-A72B-84D9CD00D8C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852CA71-B795-DB8D-F512-502A61B7BC4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DC7F2F57-8635-4423-1E84-38D78F25D12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1D0C7D70-B542-1800-B9BA-569BAC97472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F93707AB-74A3-7747-968A-0E47C9D2538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B003B6A-C49D-135A-1213-C4E1211748A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6FB6FB5D-ED6D-073D-8001-0140CEA5365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B64C179A-40E6-11DB-6A4E-30959573103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807F2F8-35AE-35A8-074E-BDDA071D5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4192EE63-6C5C-426F-4C4C-010E65DA147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8643F25D-9508-0F5A-38DE-21B2C208789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A220306B-E729-97CF-38DD-08A61F28CA0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958D7F06-4342-159B-6647-6B1185D9BD7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5011EA7-E809-48E7-A81D-044FE7F92B6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98BD4B50-9D17-A5D4-F2CC-96409DBFF0C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BD003233-81C6-ED90-F9C6-C0CBDB74520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57CAC77-806E-9D55-800F-C3A88A2C95C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AB644677-2497-1DF6-D43B-34074D78FE6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504F559-3AC2-B1E8-D7E3-9700047C138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A3640BC2-2DFB-A241-B2F3-C75D539D72E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D8887AE8-C4B4-0A7B-BEB4-48C2090491D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84A4066-6040-5827-F01B-B5122BB3FAD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AE1E5DB4-F9CC-83E0-2F83-E38529C7EC7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E7E18819-FB46-0A6C-D068-7CC3979C1B2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08512D8-1DE6-F767-F904-EC9047E66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B8D86CE-2968-B752-D1BA-F538BBB5DE0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7C66425-62F2-E940-8745-D7521766696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B98728C3-FE93-6004-6805-48AC19C4C51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3688F93C-46B8-EE07-1068-FD90635A886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9E6FFAC-1F0A-26D5-A071-537EEE118D1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037A8F5D-E240-61BC-C0D4-3527BE71150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9BB8917-FE6B-825E-635A-966FD2EE099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10449173-EAD0-F78E-9277-55D6FA5A590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E31CB09-1FD4-7D10-308C-DD1AA6C7558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E752EC7B-EDEB-7500-6499-6134D2C7401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A9A89E97-E368-62C9-1A8C-5B109F766A1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F158705-F2F0-CEF9-DEC4-0A934470D31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2286A241-03F7-F7FA-102E-88720C829C4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89354635-CC6C-C3F3-6235-1A680203541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5085BCD-2DCB-FC41-39EC-322BC4C3D92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FF578A8E-C44F-4103-1CFE-C7835A7F4AC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10FE595-964F-D397-DD3C-1D5B77E4FFB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B680AC41-D416-121B-0248-B0AB214957C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465DB7A9-AA3B-FBFF-4A7B-FD156D51F54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CF38B57-58C0-3ABD-AB24-26461D8FD7E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E08CF3F9-3020-122C-E731-17433D1FD53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E25931C-E79B-6ADE-5867-54B8FE8F5E1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BE5968A-39AD-06EE-65DC-5D6F777B64F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A75EADD6-A373-B1DE-5C2A-00CCA5B1800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C3A4D8E0-5429-7E48-FB4B-F861E6EEC56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4567E8C7-A61F-AD2E-0F1D-5BA45DBE3C9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540E32BB-CEBB-C6A1-A7DC-6FB7712E3D1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D2CC402F-ADAC-C457-A574-E8D4933E2B9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0C270DB9-67AD-3E6B-3044-0CCC0D82C22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ricevuta, algebra&#10;&#10;Descrizione generata automaticamente">
            <a:extLst>
              <a:ext uri="{FF2B5EF4-FFF2-40B4-BE49-F238E27FC236}">
                <a16:creationId xmlns:a16="http://schemas.microsoft.com/office/drawing/2014/main" id="{A27E38ED-5F54-0410-1DF0-6B54E8BDAC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691" y="1894551"/>
            <a:ext cx="9430904" cy="2845377"/>
          </a:xfrm>
          <a:prstGeom prst="rect">
            <a:avLst/>
          </a:prstGeom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C30BF1C-691E-7089-1368-796857189B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1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BB279-C1A2-6702-3ACC-AA31F8D2B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7BE6DAC6-B2E7-6006-DC42-2F306B71729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76DD8D3-09EC-72AC-4293-DC853685D57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A6FFD3F3-FBED-7298-6CBD-BC27DD82851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A0E5331C-46CA-8716-5E81-7E62B72A416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5FB9CD7-46EA-3754-B36F-180C9D8C47D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CEBABA51-D37D-5A3B-45F8-ADA153A104D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1DA8FD67-8C43-1B2F-8DC8-1D156A02530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FC6A5D44-412F-AEB3-6D8D-97CB92F475F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3AD4E8B-AAF4-7DCF-C2B0-CD2BBE5D991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22D628BD-7DD7-6C10-27C3-B610DDBEE32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1D453689-17CF-3135-F1A0-F2B06A169A8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9B9CC99E-CDA8-6F9E-4FF3-6178443DC26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F563566-CFAB-5C38-3F9C-47468BCE4A9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E86F1C49-0D21-E213-6037-DC6887CDC51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BF6AADC-E82A-604B-0483-2F317E6C63D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BEF891B-8C56-1800-B312-7E3537ED3FA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FB4AD1F9-E2C3-1F46-61F6-3C0B5D71E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CA422EA-DCEE-D643-5771-E946CA12DA1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95363821-1CC0-8A17-F57F-6322B164D80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C4EB5A7D-00A4-0B19-7EE3-AA7F936F4D1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50D3CDB2-28F8-EF4C-C22B-0C5E31E2248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D326F77-0CF8-3C94-7680-E0E3D28C3F0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B319E6A-6886-6997-7CF8-2FB2F470367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308FF01-4FE6-5F5F-5423-85374F50EAB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3331C74-75DC-D6BF-AE41-128D14D26F5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0967994-CC66-E07F-BE5C-5048DDBD817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59A2055D-DC30-E52B-740F-E0D747E9291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A3DE325-F0E7-2FDB-19DA-423FDD348B4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8328182A-C557-E3FE-D30C-B9E658569F6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D52EC84-231E-5142-D388-50C662F70A2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EF081E50-2AEF-7196-5129-AFF1DAAC581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3197124-1D68-2732-C380-05784C5196C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D7FD162-7154-B724-E997-593D8CAF8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7808E192-2AB7-FBAB-6F58-D4FCC51E4A3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AE56714-2ED4-B3F5-47E2-D6031B444F0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ECDF936-7372-9737-4F31-69C686EF249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7BF1C0B3-CAA5-4AB0-23D3-53F884438FF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FD12D36-08BC-BDFB-95DC-0EB6B6C2E27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A20F0C3-5083-587D-BD81-D7FF607A483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C4B1988-9DF8-CBE8-951D-EEB3628C1DE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E98B692B-0A3A-E581-330A-AE339F331CF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026F0443-BCBA-5B26-7DF3-782A64FDD3C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44791CA-5567-67AB-C399-D4A0DD4CD37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3A1064D-D346-4A45-496F-10E4BEF1000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4386DC5-61A7-9503-A625-1DDD27A3915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6475403-4C47-63DE-5532-E76695CF13A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EDF9D845-85A6-7ECC-BCF0-E7AD9DC4FBC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C70DB84-D9CB-0B92-44A1-E236E940059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BFC83FE-E7AE-7B10-5DC7-4530E62ABF1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FF13EDF-B5B7-4EB0-E602-693DAEFCA2C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486BC140-D38B-56BE-344F-70BAA444B40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4DD07A3E-3EE9-B8F4-21B8-0D8F74AF79B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939CA599-E909-FF42-5AB3-1DF21F735A0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E88D9B1-5319-B920-7356-1D9CD54C3FA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A37C9E1-DCD2-9808-63BB-1E810F89A2C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DC381D48-ADC1-AC2B-A542-39E3CE70BC0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BBA87B45-F458-DF1A-642B-918F782456D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79537011-1B0A-D449-622B-051F754A1A0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E28D55D-CB6E-B7B2-BA48-CFC74800CD3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636D043-67D4-032E-F772-536A6A1B50E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FAA81AF-312D-96C1-8315-FC8AD499F82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4C64F000-B48F-3776-D09D-69F59553A78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ricevuta, Carattere&#10;&#10;Descrizione generata automaticamente">
            <a:extLst>
              <a:ext uri="{FF2B5EF4-FFF2-40B4-BE49-F238E27FC236}">
                <a16:creationId xmlns:a16="http://schemas.microsoft.com/office/drawing/2014/main" id="{8A6FE378-F6CE-7909-4CFA-B520725A0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551" y="1740583"/>
            <a:ext cx="9068850" cy="3242801"/>
          </a:xfrm>
          <a:prstGeom prst="rect">
            <a:avLst/>
          </a:prstGeom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09DA476-9EA2-2149-410E-7BF8B75CC9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86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751B9-3288-14AD-A904-75D4DCFA9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AF5B9F47-B9F0-FD38-DB56-B21EBBE13B8D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0DA8236F-05BC-6B08-B052-9324BA8E2AE8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3BAE594-7E42-956C-EFD3-FC13E485DAA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1841325-A591-67DD-19C1-B58D13AC7C7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9937DB6F-1DA0-6A28-30FF-D864DD461E0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0BC3DFC5-4485-C79F-E218-2F11E09ABCB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C777F1CE-28C7-7254-98D5-C67EA13414D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B217383-998F-8DB6-8BFC-9EC6F93C7AA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DB5CA9DD-F81B-B985-2200-8B1E71D5244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A3A583D5-C681-25CC-C2D6-E286AFA13CA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43309DD-A9A8-120D-6EFD-22E2123C7D5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54C1CBE-204F-B373-D87C-9C18567EC6C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E7CA55F-937B-C6C4-D06A-0D5611E8F6E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BB1C799-2507-B859-2DB3-CB28CBD3EEA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DC537B2-76A1-93BF-76CC-D6636E71036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F96CA0A3-20E4-DDFF-52C8-4F0B7BDBCF9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51DAE81-55A4-605C-53E4-4BF4A5ECF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D7FA5F75-D663-A59B-B299-907364B6E34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968FA853-F981-2A47-6ECA-C70BA7FFFB5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47DF2A7-B00C-01C9-8932-E93E669CB38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3FB3B643-2B84-D48F-25A7-82B178DD81D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62FEEAC6-6706-7CA2-288A-DC962BB9A3F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4EDB053-6347-704E-7AE6-C297E055361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B038DFA-1D75-90E1-42E4-929421E7CE8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7D281591-B539-B736-46AF-BF20568CA20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0BDBD0F-0855-576A-46D5-6A9C3DDBE04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7F058AEE-5489-95C7-5139-8C6005AA397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480C808-DD5F-C84B-92E6-7208C4E1EAC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E18E063-DE38-07C8-DAC8-49FA2D6E113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443D4B60-523B-9A7E-172A-60E4DAF6737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0DFFDA9-C218-6492-8ED6-E5E7DE456AB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B4876A86-C593-A03B-048D-1E9D0BD4AF5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1728E140-0BC2-3B58-4192-96B8F644E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AE5A3714-99D6-DA00-09D6-A9529254A00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3C4CFBE-292C-A615-482C-6EF7DCC5CB1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479BDB37-A2C3-C703-A8FC-62A71A983B0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F701506-F9F7-D73B-2F75-394D6982DEC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1A642579-8041-2BEC-05EE-219E9EC2025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89EF5D4-D94B-9BF2-763C-A1B6F02A123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3467A2A0-FFBB-EC9D-7327-83205B4D774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64C4C11-10EB-58E7-5436-9F0061FC24C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3C71497B-F9BA-DFD5-6FDA-E6CF9E07155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E6E08B47-3549-40E7-1F7E-1E01D5B2634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576D5A9D-E638-7001-D09E-6EFF7F968CB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4296D59-929D-290D-877E-5AE247EB08C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DD4D7590-3592-E746-9D83-D595BFC828D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53CC855-AF5D-4B09-0AA9-A44506BAA9B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B920659-C70A-C070-1BB6-71ACD2F366B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4AF4E5CA-2BF4-A9F9-C9E6-18D3AC03046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191D0E5B-F4F0-6B98-0DCD-CDA5DD3DDEA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577A5A8-5741-8780-342C-4BECFDE3FB7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967585D-4D14-BE75-2AD1-C22EF8D0B9C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68737FB-EE07-A565-D166-6FD69EE04F8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20011E3-90E1-FE59-5D2E-473E7B1B4E8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FFB3E602-4E7A-90A3-64F5-CE22179A297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293C548B-F0F9-02C7-5748-3271BAFD12B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6CC1A3C7-B3A1-625C-01B1-443F605F202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7CCBBA59-D19A-4A9E-394E-4AEF9B8BFE8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65DBDCEB-1C54-616D-0028-AD39FCFF8A2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EB1F4E3E-DAC9-5E83-08C3-1120EDDDA76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75B177A-DA9A-0EB7-EDBB-77D5400581F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42A1D765-1E9B-1078-731C-FF99AC4D8AC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B7FE4A96-7460-287F-3826-D609E9EF9E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503" y="441799"/>
            <a:ext cx="7002589" cy="5823702"/>
          </a:xfrm>
          <a:prstGeom prst="rect">
            <a:avLst/>
          </a:prstGeom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DD2C455-D999-8570-43B3-B741D56B98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12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B70C4-B9A2-35E6-3978-881F6E3AC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B5D65F4C-B3A3-49C4-4848-7C452E852F8C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72B7A5F7-8186-F430-D9C1-A13EE7906408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7CED1CC-30BC-EFC2-D346-38C8FE79A07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0F21D771-2FCA-5917-F5A9-7D5D992DC19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FFD63363-95D9-48D9-529E-38B393CB6A3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302A5BD-4463-3130-326D-781B7E213A7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2C8044D1-D5A6-33F2-CFBA-D2C9D99CB6B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E2B1928-975D-21A0-86CA-0BDF9AA1BBD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700A2EF-AF86-A01C-0030-D4C0A62C619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5199559-9F17-89F8-8D6D-F42132E1C4E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D6E199E-9D3B-F583-A98F-FE7E7327EDF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48D3AC81-E0CA-7821-F9B9-F2CB8120381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4A35865-C381-009B-FA1D-C99B8F151F6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E8AB0E9-30E5-A2F0-8E06-C8885DE8EB4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D80B4857-0DBB-48ED-E74F-8F616CFFCF2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91D68AC5-3D39-738C-5202-38BB994CEB8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89925AE-B368-D41E-3109-B130F4D22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B16789D9-7F34-E708-E425-2E25F9693AE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C6177A5-63E2-F692-EF06-4FDA478B7C9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A78C0C2B-1C87-2B5C-244E-C55D50FCC96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435D595-21C1-5D0C-1790-2BA137BDE7C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9A521D87-5F3A-2732-72B3-75312C061DA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6532E541-DEC9-295E-7DEC-0DCD532FCC2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0031DF6-395D-940A-5DF4-53BD9109F10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758595D0-334E-3490-9079-8FA77748B65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EB64DDA7-F33E-B075-86E0-87FA481251D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5D3752E-661D-F04B-8CA9-5C72A64073A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8D5BF61B-6A2D-75BA-3AB3-FE00867AEE4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808D65F-CA3C-5B59-09D8-BA9EDB755FE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5202A69-8B27-E475-4AD6-BA05228A8CB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5675C517-9D9E-3F76-1B3F-EBE08F2FD46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DCBD642-91D9-0359-9505-E12A6BCAB536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7FD1AAB-D10A-0D9C-7809-2ECCB229F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AF85FAF3-576B-71F5-AD71-58DF2A4CABD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9EC5842E-77AE-8F7B-EDA5-BDC456C0E23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B64E63D8-CE5C-FCED-233D-77D73F0B72F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C797EEF-152D-E620-23D2-01E8C4B5AA0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45A7234-974A-F032-F0A6-728437A0B27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A5FDFE4-AD91-2AB5-9063-5EF88E1081A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1324C590-1DD2-6A54-5879-7BC46A82185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F53BA4C0-184C-EDC3-78C5-BFE1F9EE2E0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58F2FD61-AA02-4472-FBB5-DD955B199AD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5FDA090F-3BC3-6B5B-2904-AE1F8A7F32F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03C01A6-E41C-42C1-D665-E5ED35D6F60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37AD5F86-70A7-DF22-7183-F766BCEF49E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DE15EB4E-032E-055F-B17B-3D5595E784B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421F154-8796-6BE1-F7F5-7D8B986279A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560FDFC7-7282-6AA6-5975-99A7E31830D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8993B17-1A93-4B75-DE8B-4B971188071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DDAEFAB-8C14-97C9-584E-583A55E3C02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FF7A7EA-653C-96CD-466D-A7E10BB005C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81453D0-C8AE-30D4-692D-DA1CE1AA9EA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996D309-A02F-87CB-AE9F-DFABCC332FF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AE7B76CD-11C1-E3A5-A06A-5978D03F8D7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28ADD16B-89C0-1D5C-6BE4-0C3AFAB47F7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86E04B1A-5C87-A12D-8178-0F9125936A0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E678E6E2-3EC8-3AA9-BD16-A127ECF6EAB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6E5FBCF-0A9F-01BA-7737-D151450237A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3A7776EB-5647-367D-2F9D-1218014BD42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D6391556-0FF0-F0EC-159E-1079AD316C6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CEDCE210-A140-AD29-E868-0BE278CC943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6810867B-674A-4590-C8E7-007789EAECD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2C67E13E-43B4-95F5-21A3-E4450F3A46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722" y="1913454"/>
            <a:ext cx="6171082" cy="3216199"/>
          </a:xfrm>
          <a:prstGeom prst="rect">
            <a:avLst/>
          </a:prstGeom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973157B-3346-3379-21BE-6D5A996BC8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33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0692C-B3B7-EF66-CF86-792C1DFD7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9F8A641-D0B7-298E-8370-E3B0CFB4B5BC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3B9ADF0-ADD1-7BDD-6249-BFF66AC14F1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8CA229C9-1F0A-A04E-FA73-EEF654EE7F2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7BD356F1-75B2-C80A-9F66-879E6BB3891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1E621834-6A4F-7791-2B69-F71ABC1D25F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3AE9AA3A-64C3-8515-DAA0-42A4CCB2DCB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883867E-B4E3-96E3-E62F-37BEF382DF2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38781B2-B691-33BB-29DB-314C3B7E3AD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63E55A5-19AC-3D74-D24C-A8A46FBFB22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AD44264-92BB-623D-5400-C084E69BB6C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18499E99-9FBD-8A2D-3F00-0C9BA76C944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9CBCF1F-D15E-BA75-EFB4-55678FCEF20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430A746C-2D0A-4873-23E7-0DB7AF71350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0ECE9030-6B0C-1E87-D238-072D6F44A75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BE01859-E086-4DF2-EBC3-BDBF8B53DA7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6155E57C-15A5-21C6-A93B-161C2D72EA9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FB9FC2C-C8C9-62A2-B15A-F5C0981C4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B76B1371-7727-4713-C06D-13D78849F50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BB408CD7-37BE-7F46-8A4B-370394442D2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D2A53743-47D7-8810-EBE5-A9538DDA34B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91E54C68-F75E-44F3-05E3-535FE7E079B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B42CF63D-64ED-E623-6BBE-F44147DBE1F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C44E5FEE-6D8B-4F32-DF4D-7F2D2BA210A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83F44D20-70C3-DBFF-0424-17B519418E8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D3304F0D-2D5E-39CD-71F2-FC8838F9D8B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245E194E-5552-C24C-5B27-53E5D0842B5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58B0D073-A243-1E0E-0B24-F29FE0DCA8A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EF13C56-E0AF-7573-19DE-73B0E62708A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6574B725-C649-9996-B9C4-B567FBE1F8C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2D75F0A9-10C8-3D6D-4403-3746B26B673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A6F7D2F-0E34-7A0A-C194-B6862FD43C4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541CE55F-0536-B65A-26E1-65C49A7D074B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D2187A8-5522-D8B4-A00F-D601A5544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15F2AE5-D2FC-6305-5E43-FC5814902D8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C53992A-EAEC-8550-BA1D-57643E276D9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687D798-60FD-D374-4076-20BBE34D848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E9D2911-0B2F-34DF-C313-A4CDDD3F47C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095A913-40B9-8475-D67C-163A4C1558F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E88AF75E-5DFF-3E3D-C31D-24CF2AD485D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32AD103-4B25-92F3-76CB-2006225399E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4FA8BAB-D988-C152-2C16-72681B3A823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61AB210-C3ED-F5C1-0A83-F8D12F51C7E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8148CF52-956B-21CD-0710-282B102B34E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F9BE5232-5DB2-DC0B-2656-6DDAB4F5EA9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E5D61391-DAB1-CD8E-ADDB-09BDCE101DB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A0977E94-4DC1-06B1-BE6B-B8707B79FC7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69B00E0C-D424-56C2-1DA6-8C669EED149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E0841647-DB50-D1C6-1B17-EF353C3B12E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FA0C2216-A65E-F6A2-D909-0F78219E3C7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82C2642-59A9-14D0-A1B8-908CE512029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99A026EA-A158-0106-7CCC-EC02B7A5115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EF74298-F4CE-86E1-188F-FAC995DC9BC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3B789F8-43C1-34E5-36E6-E573D9F6C6D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FF67A8ED-97A5-CC00-6305-2DBFC128D6D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37ABBF6-D2C9-9446-1E78-59A151A06E2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62F27DF-6B8B-5B6F-86BB-3ACDD6AD287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174CF154-2778-4CD1-1156-F3FA0EC931A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4FC5E02-6815-7032-D83D-89330BF43F2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877EE8F0-9573-7749-0252-7DA3FA263CD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82E19E0D-8220-EDCC-04FD-6DAF24C4013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E7270A99-544B-FBE3-5830-26BCB2F89A2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E9EC7AB6-CC6F-221A-F263-DCDC4135CDEB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73C860E-034E-1048-C5D5-EB71CF0A0F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725" y="972595"/>
            <a:ext cx="7917181" cy="4877814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70E92C5-B74A-DA64-2340-C3563F6B80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4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72B82-E342-7223-92A2-39532427C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A3984379-5BB5-1580-0298-D8FC4237499A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74CF819-FDD8-485E-270C-CD5339EE930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FB744FD0-490D-CB9C-128C-9373F37E0D9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5598C7A-974C-9918-88CE-1D591E99A5E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97A71949-EEA6-4970-B108-EE40ABFA4EC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62E80773-2C49-4547-D257-E159556C761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5F4ABAC1-96EB-2FC6-A955-4B399BD1557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F98B8D2A-CF92-A028-D555-862E5C3BAD8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C3F72DE6-7D54-D317-AB4F-AB88D18A59E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488EC92D-6C8E-599C-CBB4-CD196F51854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400F11F7-70FB-82D9-F225-35E14DB9CDD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41BD3F07-FCF5-232B-34E4-8F49F500700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CDDE4242-46CB-03D8-86D3-A8996CD471D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FB59643-0928-819C-6425-B423B98EF9B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302084B-D60D-A586-9EF8-B22B6EE23E3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673E65B8-4647-D4D8-3D48-6E1F342FE95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B7804B5-1551-F3F0-73C6-5B67AB1DF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9EEAE2F6-F339-4A22-3DC5-66481F50749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9DE0D3C0-9AD6-D0BB-0CFA-B0688EF053F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FD27BCEF-99C9-D459-1A73-A2B45489309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9BAFA8B-7CA3-8CAA-68F3-A8E7E89D859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C4239F4-9849-849E-E816-CAB58811E86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5D35E447-B3C8-DEC6-42D6-4F901E21272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7FD56A3-806B-E23F-29F6-5644C045EC6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D5C29671-9D01-7258-DCBF-04A4C73F96D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7AB5CA28-5293-4898-219D-976E891E247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50C2128-2D86-6836-3D39-A4EE7C0C9C5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68CABE9-4132-66DF-09B3-A66321439E1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DEA18B4-461D-1C6E-3AB1-E174D51E4DD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5A117EA-4042-1327-B6FF-A8C7F8AFF03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A210919-E7E6-162B-C686-C06AAEAB519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273B78FE-2C12-31C7-0936-1E14663E50C4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036380FB-49B7-7015-B782-11B87E585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CD48951-4259-3BFB-28F3-94933324428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CC6A0A8-A145-8B31-EC7E-7772194BAB8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53A41D9-43AA-4FEB-8F07-CC39B9D1163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E05AF16F-120B-C891-9F24-6F1F6730599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CA578509-2753-E083-56AA-CBA60E13678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8C85AA1B-0159-F1A5-03E6-3AA065B3648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A54FE136-D627-38CE-E4FC-B977725C60A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1B49E8C-B679-A628-60D7-D547085D45C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92A1373-88D6-141C-756B-C2A4EAFAA89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1D50280-0DB8-4D8C-DD83-34EC889E761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EA22637-6397-023F-4EC4-E8963B4F9CD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E3BB19BD-D953-B212-8CDE-732FB1069F8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2141121-0EC9-3DEB-4E24-42318CD4370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05A5EDD-4B50-1A59-9799-F3E8BF8B0AD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5E02C64-36F6-7D34-EEA4-87C044083DD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E1D02DB-B772-1B5F-0052-131A7B80A5A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73ACA64B-13A1-05BE-E954-ADDEA2C08CD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1E63AFC-773F-0F2A-221C-B26BD6600EE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66B3F10-54AE-0C29-2A88-AC40D3CD07C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9A04029-65C5-E6A3-0153-7C602DB68E4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8904318-7C2D-442B-AD2C-F7B8339F368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A6B6A1C-4E2F-AD36-D259-9E03CCEC94C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181710DD-55EC-F185-B89B-88C927E4740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FC26915-6280-CF7B-6D65-0282826294F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27E6A87-968C-3F34-50D0-FE608B92B11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6677BCD-137E-E118-F28B-FAC7417DA59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E47B032-BF40-327C-F3EB-4ACDDC89EA0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B648CC66-9D60-75B4-4E3E-D1C9AC4609A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6AFC150E-6D34-616D-A1A6-35AF24ACAC23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ricevuta, Carattere&#10;&#10;Descrizione generata automaticamente">
            <a:extLst>
              <a:ext uri="{FF2B5EF4-FFF2-40B4-BE49-F238E27FC236}">
                <a16:creationId xmlns:a16="http://schemas.microsoft.com/office/drawing/2014/main" id="{E55FF212-1141-0A99-E59E-8736802EE9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691" y="1415853"/>
            <a:ext cx="8624692" cy="3802774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B2FCDE2-C819-D447-7CC4-4B3F0CA2A2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53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D8574-AA5C-EB39-6E4C-FAD8092B5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937D6DAF-ADEE-1878-85E5-70085BE1517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5F3058EF-9220-2B5D-8352-141013FFED6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79F08BEF-4937-A780-746E-C70AF64BF50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4B3D4CF2-0FE7-1488-840B-7E8A055849D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7F88EAC-9F0A-AD9B-1EE5-4583DFAE54C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68FB0465-663F-7147-9F24-AF95CE889C4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55102444-C738-8878-13F8-AAB77133D2A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385500FB-DC44-3CDA-B548-43681874C69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9DF2890-3CAB-A745-D837-42B9DA10550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49397D8B-688F-E079-E465-6E1F552B3BF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E1C3361-77C0-C18C-38BD-59F455FD74A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7361950-8666-2A95-7C1E-0323680A579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2110E8D-D134-E70E-DA2F-3033846CEE9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82A56BB-B412-CFAC-F359-E19DD34DC5B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09CEE2F0-BB28-7A0C-C540-4A8E6A0678D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6AA38D37-06C8-E9A0-363B-05D64B0E394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6947778-9C49-83CF-145C-F1345708B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42486AA-BFB2-0E9D-8445-1213148A180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E17782A-CE70-9B92-EC31-61E0327B21E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3CC28EC-210A-86C5-B315-A8505CBEFE9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C70E03A9-E07B-90C6-29A4-2629ACA741C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CE7AD5E-AB10-0CD8-2946-AB3C67EAA41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853212F9-A59C-D903-77E1-9ED3ECC1394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8BC258F-7974-2D68-90EF-A6F49C75AD6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B96BB19-3426-CE20-518E-5518D706F64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747FBC4D-EE64-F20F-6D19-FE09A85B15F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35A92E97-AD88-91DF-CEE7-753436D6365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155C234-20B1-13B9-EA7A-BDB41A70854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2BA74A0-AD72-2EA0-B6E1-BE5949ECEF6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B112C4D-03C8-3EAA-208C-EAD47E59E79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676304A-F0EC-3BCA-91B1-5187FF4EDF5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3D02C323-4F16-87B2-F39C-E63DF296646B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CE8569F8-BDE9-F602-6BB1-3559B8043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5EC5A294-EE2F-A9FD-F119-B17877E6E5F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6930FA1-C144-6616-5277-D284269208E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AD7D4EF-C635-A179-7B4A-2A9EAAD4668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9313C33-B737-EE87-53B2-63D69BD2B92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35939A85-F88F-C021-A10E-5E4EE8488BB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518BF13-C4EA-40F4-6B99-54EC3311564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C007528-2BC6-BB8B-3D9A-8573D8DACFE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9ED8B89-9402-5E7F-7214-37BA95424F7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350A0EDA-7504-036E-49EE-7F014E16D1F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DB8BE7F-90EF-B55A-8D87-202D182FDCC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8037018-C584-FE98-6B85-5A1E94A383D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50043F15-CC73-D9E2-E659-DAB61992E2B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5A83E089-100A-E92C-5261-966B0656E4F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A0735BAD-44EB-B822-6038-170104F17D1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37624101-D428-7BB8-1CFF-A76C180C498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B0FFAA49-67A3-179D-A79E-341D5342545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D9318963-DB3C-480A-8912-A6DC5510764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6F9A4F91-0A8F-A4A9-8C54-D40E361F624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3B3E003A-2659-CEBF-2488-296EDDBA582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DB11FB3-FA48-5689-DE02-6128EB3B7D6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A708A5A2-45B7-930E-BF12-A2D1956EF62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7712B4C-3747-513B-C8F5-AB537E9EC01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36C6E2A1-3D20-42EA-7ED1-0511A1A9947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E63FE6A9-79DA-90C5-E155-C3EE8349949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4F268033-DB34-4807-12CD-08558A82640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39828569-3FE9-3A5F-E0F7-55D88A25547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A5BCEB0-0B53-323B-5705-08D2D3035B6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A2D1059-EB52-2C27-0F99-20E7771BE86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7E666808-AC6A-D858-831A-63B1EB16240F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78B4D4EF-FE92-6864-EA4B-F057043436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909" y="397650"/>
            <a:ext cx="6501131" cy="5685877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F0531FA-5239-A193-07D2-213F5BF3C7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96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55BF4-0E80-51A2-81D2-22AB2EE4D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B8A610E-4960-A9F1-7E72-5CEA43544EAA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D4C54A5-A67D-C147-790A-994EDC139D18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A3ACFEEB-3A43-6928-3285-AC8BFD227BC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1374C8C-D0E8-ECA7-2195-69AE2CB85C7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9CF69255-3265-0D23-F460-25AB667A9ED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C6D1F76B-1BA7-591C-90E0-F300002E70C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CD65C7E-640A-7183-7E6C-3DA445C35B2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301A26E-F804-BD19-3D99-C74C28E9718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444B734-0196-6E28-3718-2D24956C25B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032256A-EB3E-2E1D-8836-63D874AAB32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FD01B368-CA3E-CD0F-BEBF-98BA4AC8F76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B298C77-B6B8-2DE6-4757-4E9E4D11868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9197B74-EC8D-1915-7922-935D5F5A0E5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B202E3D-14AA-E1B0-097D-BF469C1BEA1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B5FB385A-B9E2-A3EF-AD5E-CEC531F99C5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83623EB-8A18-3CF6-2ADB-3C4942868B4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99DC799-BDB0-94E0-0E3E-8C7D91CD3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0A97ABB3-5B47-D4E9-B954-6B51737745C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8FF58D52-BF86-D1C8-5304-CD380BBCAE0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D192438-9D7A-AD14-D593-8A6895A8FB1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B33DDB20-EBF7-8680-92B6-1B423B8B327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437D106-C15F-A84A-3C3A-AD1265809E0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94962415-0F7A-33E1-E88C-AC46E5FD5E6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28EA3DD0-8D83-5FBD-6E2D-DF9BB5CBD67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B4291411-3ABE-9B34-1B3D-E67ACE9AB73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E9591DDA-F5C8-E1DC-99B2-C7941EC771D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9C1ADD4-BF73-A7C2-3386-C8F7A1E72FB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453ED608-9397-1341-6F6C-065625B988E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DFF54CC9-EA20-15F0-D364-FACC90A4AD9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FC1A9139-982C-DDBD-062C-91B4A98C2CD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B4EDE3E9-9368-153D-6593-40803A20326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206D9F46-6344-851B-36DC-E4FE8BF7FD9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76BD69FB-89A2-F03C-4D84-269FDF6B9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CFC250FD-A343-CB6C-7126-5BA049EE246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D8159CFE-B853-79FE-1A20-681E6C27C9D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CE781CD8-8C0A-6DDE-8B53-DDF2DB9651E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B616D59B-46A0-66C1-9ABF-1C4FD9B949B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3373A63-33A6-2465-1536-57B5E1E53B8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187D3523-E030-65D4-5C06-22F82CB5053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69CF42AB-39AE-E8D7-2CF8-FEB86379909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6E0CC03-1218-85D2-3F06-46F60422E42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8F45CD5-7E11-AADC-BB2F-5E58097564A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BCD92F03-FF8C-0707-1F4F-8A6CAEA2C85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6C417EB-6DF8-17B9-20F6-EDC2FC31B5C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645C10C7-FAAF-0310-3468-1071B084A98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78462EA-3120-E0D1-2276-0C402A7FAEB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64F90D76-4689-D6EE-1F17-B8EC6D68B48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9EA0F28-C34A-0309-C4FC-1CB94DFC70B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4CC154D1-AC7D-4D4F-DBA5-9D471414D22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4DC2425-07E0-3612-7B21-20E8ED4485B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BE363D6-A81A-1174-F35C-91985CAF330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5DD059D-668B-6765-4788-50D864205B3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4F53BCB-79F7-AC36-9BDE-7C262D62995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F378FCA-1918-B8DB-66C3-79528CFB035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AF8C6F38-0CC9-42D4-C16B-746A4F2D0B0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16C79EA9-5FF8-4979-2D11-85B04CD3EB2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377BB631-B741-472B-1CF1-2E46057C211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8D23A87-4C54-C300-5565-FD6665C1F74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C2DBFEEC-DBF6-B62B-8ACA-117B0B3D7A8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1E7FD697-EF24-4D24-D995-E8758EBA772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ECB39CE5-098C-C268-F212-F570ADEAA6A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D668676D-BF9B-2FE8-0195-6C70B1AAA53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ABD66F01-FEAA-AD7E-0C1B-DD3805C230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288" y="1011186"/>
            <a:ext cx="5417286" cy="4190731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B92AD47-A6C0-4AB4-25C1-01481956E4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22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28F4A-9759-4C64-A0EC-AA6ECF565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0B7E170-48F5-7F01-1E34-D23A7F6A3B4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0ABBE696-B7E8-E6A1-218F-D46DC33A006C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9C577F6-DA71-DC06-D291-AFAAAF55606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24290B1-7EA8-C84B-2D64-D79074A3841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A49364A0-D0AF-1DA4-3F07-E2D4DFA1A10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164151B-BBF4-9628-FC41-26C8555BE7F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E403B13-4BFE-6736-4354-D374601D793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8D030D99-F222-9613-D5CF-CA28CE178BA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0D4C943E-CE6A-B306-D0F1-D05F85D7E1A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AE00670-CB87-A2BD-E0C4-554CD838CE8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3484D90-F6F7-40D3-C64D-7ECA48A6E16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CD17C585-FAD5-5AD3-F8F4-59EC574A61F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4D8AF990-4973-C5AB-F0B3-1C8680CBEC6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EB15794D-6EA2-45E0-4A18-2E2AE3986A7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7C91343C-F479-86CA-1C89-DE976AF49CC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0B58683-BF31-FD5E-7CDC-1F6DBC96899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CF9B950F-8DB6-560C-1A08-0004303F0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906DD7FD-4138-2A54-A5B0-4A4BA952F41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B3568EE-E4C0-D911-86E9-50F17D049F9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93496AB-FD0C-5A36-F477-7EE5D566A55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B5AD7018-DEA7-8456-2666-483772663F7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9FAE6DC4-03E1-1A46-4848-93EF0187F8D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A7D59D1-6509-CDB6-3FD2-D6ECA63E662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6C5CB0AB-E776-CD62-795C-DAC1A6B4200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C497CAF9-AF97-E4B9-B94C-3C71BF74F04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24B3FB24-8BAC-1C93-4E58-8E9B3FD8B3E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ADCCAF6-95B0-0109-A118-FA09B7B3230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632AA2C-FAFA-CB3C-7079-AE52E7149AC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D5F50CAA-A793-A613-DEE6-48EEB8AEBB5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4891512-FF75-DDB8-B98A-7C75647DA7F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6B51D18-418A-909C-5D17-C2044D500C2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2039003-ABCD-B62E-D163-913EAC42284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E333839E-110A-2A0F-0F23-CBB05CAD8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5F9274C7-C24A-534C-7BA3-2EF495A595E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3164310-9393-48EF-DCA5-A77BED98577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5C96B213-C570-9FE9-6584-D88275E657A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19077E0-7A45-634E-263A-E18992E6D44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EA74E31-04AF-2E4F-9567-E06C89B58BC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7F19A55-3CE5-D1EB-EADB-A7B864C9AC1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D99DC16-7BC3-88AB-1CB7-A6150545FA9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41F48CCF-07CF-22C3-D4ED-8899C50F882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20AE4E3-8B47-A4D6-5B80-9BA66021445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85D5C3A4-B356-2F0E-E29A-F60FB0EF223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04DEBDC-6D6F-1C0F-E331-13DDB5D42A1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1AA59717-F533-B1A0-7A6F-3FA1902D26E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B305DDA-77F9-76B0-978C-E885E242184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E873B9D5-106A-05A7-E2AF-C22B903820D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ADF821A0-6097-3598-5853-5C93A252070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8D897D7-3C48-B9D9-A9FD-550D85CFD88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5B04D1E-4CEE-F767-F520-FCD11F2C03C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FBBDAA23-46E1-957B-ED24-0C48E9E24FB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33B46614-4C11-FC54-14D3-9EA6FA1433F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696FDD59-A1FF-B836-A3AE-CBD68BD78A5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FAE4CF0-DE9D-C25C-9BC3-F5E218D84D2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90E6EF4-C231-C296-9B34-50E974FE0A4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67F1E6BD-858B-B3E9-3342-A829CB292BF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9170529C-41C5-A286-68DD-A24029F0FC0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ACC1D3B2-3F7D-2C5B-FC80-6FCE85DEFD7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8E912D79-BBF3-C4EA-6F34-EB05049592A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A0B808C-6435-C142-7A49-9B8D8AA3364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8A98C17E-084D-5F9C-869B-1735823586F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E9E1EB86-2CB5-5F95-115E-479EEEB0EC4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7CA004B1-EC18-C21A-466F-ACDE19165C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815" y="0"/>
            <a:ext cx="6942369" cy="685800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A07B87F-B10F-C527-D3A4-B8F8B103C7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6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5E582-2B4A-157E-C963-F760171BE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4371CDD-CFEF-29F0-65B3-28E029A65F9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CDFA83FC-3D89-BF6A-F392-1E2EAAE0EE7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728EA69E-225D-39DB-D505-EAD0DCD1C88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53AC9B4E-5F42-DB1F-8F0F-FA75FDD6E9D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B0F67316-216A-3C05-0136-9AD4CAE5884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32D5E47B-1C7F-5A6F-E095-2D354EB34AA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C15CF31-0C4F-66BA-BD42-23B8B00DCB9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AF0CDB1-FB37-0DF6-7D72-9C72F86B019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1A18B3F-FA59-464C-6A05-73735EFB985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EFB2E07-DA51-8FB0-043D-9C4C050CD5F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34BE446-12DB-73CD-6137-8DC23A31AD3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109B04D-55CA-25F3-C1AD-F170EF50EB1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C9B1D3C-95DD-1C94-4408-04C3E932FFD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2AEBF2A-A923-046E-4E00-D09A1CAB5E6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94DCCE6-041B-28F0-A81C-EA5B3850F6E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5F37B4C-8631-BE81-75E6-7BF4C5599DE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E5BE5981-273E-0868-3688-EF4428ACD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B67A83EA-8FA7-12F0-7589-057735A9308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956C2C34-BC7B-DDF0-1A92-518B48C9772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7A79710-2ADF-0E67-2DA4-88A0265E7E1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4A311986-D94A-AE5A-F5A6-2606ED6FD0C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78FB4A4-661B-105F-AFE1-FFD380135AF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D275EE27-B0C7-A678-5E52-B8ABC6CB06C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2699B26F-6928-CBF7-1F49-C5864550CE8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702AF3E8-86D6-B663-5690-00B70447D0F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E196FBA6-08B9-24FC-B275-E14C861809F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5C46DD1F-1E38-3CA8-BE6A-5B21AABC6D8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744D89BB-7AB8-B5C5-D126-4FEB281D6CC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3481AA3-1E2F-F6BA-0A0E-6E46BD22D1D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67C7847-DB35-4B80-D99E-818F3246B7E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E316A321-B8CD-9CB1-7123-B82CD6544B6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707126CE-44E2-BCF4-AB82-D4DF9222819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153B4230-40FB-CFF4-0353-AFEF61FE8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5AECC675-E7A5-B3EF-FFC6-DFC5DE0D041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96F4C6EF-A004-BBDC-288B-C2DBD5CC8CC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1DB4BB18-A867-42D9-6209-53DA5B2B127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603768C9-51BD-ED15-2074-3741B983323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87E1541-B8B7-093D-FBF4-36C37BDA1A0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1671E203-15E1-6ACE-DA6C-415123B73BC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180C3AF-B2B4-7C62-26F8-4EA3B280CEB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F4041562-6F7A-7750-2804-572A6E53E97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40F7015E-D93E-8ED4-81FE-C3504F7D5B9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B97BEF12-A049-427E-44B6-289FD9D68D8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A238653B-9711-F968-852C-F60B2544E5C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B375EA6-04B5-4DA9-AB20-B072C34E01B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3615531C-82DD-A6B5-C184-35384E0EF8F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10245FF2-5F99-7046-B93D-1C7AA98DBD4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8CA952E-C824-B9A9-A278-E87B776B481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F28E36AE-87F9-F24E-1C55-312206277E0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37E50D52-D64C-BD9F-A1FC-61B48BA7CE1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5A32ABF-FF47-E402-4DB2-D1AEAF96C76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ABCCCDAB-097D-125F-8D24-F866605ABA2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A683A98F-BD16-522D-93E6-6441ABA91B0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B125733-0C7E-09CC-4417-93F25A185C7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1081755-4EEB-B721-56B0-51E9720A7F3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B37C39EB-BD42-7E56-0C8F-C1F3B65FF40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877E755-2462-546D-2B61-11C794B2BC0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AA966162-18DB-5C21-8CC3-38809B61FFB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A4D08CA-7284-6F1B-66E9-9B4B5E400F4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920817A7-8BCF-9B27-4E7C-1078E49F6D1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9F5F5423-103B-19D1-CC7F-3BF4C9584A0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D71864F-E848-9ECB-9D0B-C8AF1238B51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algebra&#10;&#10;Descrizione generata automaticamente">
            <a:extLst>
              <a:ext uri="{FF2B5EF4-FFF2-40B4-BE49-F238E27FC236}">
                <a16:creationId xmlns:a16="http://schemas.microsoft.com/office/drawing/2014/main" id="{F6F669FB-9410-A8AF-FEF6-DBFA0DDE8C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719" y="2548708"/>
            <a:ext cx="9464839" cy="1656757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B6AFBC0-1FC4-6FF2-1D33-6D902F8B01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0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C14A2-315F-DC3C-7CB1-B5AEC9D7E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EF533FC7-C8B0-B587-F570-B64599767D92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2573BA8A-CF0B-AE7C-73B7-B872F91326E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F755FF34-D0AC-7B93-0E5C-429B8799E60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9E8486B-D9FB-1F84-0708-C7E290FCA65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4DE30AB1-E968-551A-002B-C67FF6631C4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35C75C41-918D-B285-5726-06F3D577CDD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7B210D4C-7333-9A93-E7E4-11AA3E881F1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8C0E17C-6AEC-9243-0261-E9F2F098A8A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CD8215BB-535A-0E93-98A7-91CB52C279A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93299B45-FDBC-CE5B-2306-22CFFEFE0CB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46F7C5CB-EA95-49C5-31F8-DD18FF761D4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445849B-EEF8-7FCC-BAE5-50B40122AE3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C7A761A1-5A0D-2B48-17F5-618111A89B9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B2B226FC-9948-FACC-D9A8-0CC0605E875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3508E5E-D9E8-6286-F4E4-30813430353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C16B2CE9-75AB-9513-DBE8-A57BD2AE517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0BF9DF2-3163-B1DB-2DCB-D87A8F569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D292B51-1F04-621B-B6C7-4E89B77A290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AD42317C-8EA3-90BB-81DD-BCDE501F0B1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3F26B75-0BB8-A7C6-B7AF-ADFFAC5D042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F0CD66D9-77A6-E4C9-F493-56B6BB824BC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6BBE26E6-0CF1-3FA0-78CE-A2B0F01982E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C4023054-6FC2-7F21-B89B-AC4E9105075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F99DD57A-57AC-72E0-7BF9-67804BFF3D8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DF8DF02-B050-74AB-1F15-B69E63BD6C4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C44DC66-FC05-C4AC-15FA-2A2B05B420F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B865D4CB-1770-028B-2522-4201BD3B748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EE36FF9-C31D-DEB8-B3B4-FB23C5CBB01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8A382C47-8119-A7F0-B9AD-96ABD9DCB62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3BD96A8-B0B7-0CF8-DC99-F98EBA01665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09E17A2C-32FB-1AA5-CF0B-D5F32BA9729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8F484A54-93EB-FD80-2992-40DD03BED53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C5BDEFAB-4F05-5C9B-C80F-EC1B20100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ACC02308-7DE0-7447-4D85-66C33BEF62E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663B5FCC-AF3B-46B2-76BE-3400A48FADA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8522576-7E3F-0E15-1902-F5FA893181C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ADD8D24-A858-6313-8390-00B21C1458C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17E5A4D-2D1F-067C-23D7-4BAE850E15F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EB93A819-8F61-14B0-D217-E4B64CD8500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D5EF9F43-D34C-8EDF-66D1-0C90884665A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6AE567A1-462E-867E-85A8-AE5E0C69039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0C97A92E-E29D-6B11-F663-64F5D12DB27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81247828-65A4-C416-E9BB-42BC9DA5003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F13A4F6-D9CE-1068-9525-32FF05AA936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44BFA51-4D05-4A42-02AD-FA89E9352DB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6E883354-FCCB-EA7A-8A97-58D147F3C0A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19B838B-3CC7-71C3-70AB-5099B7B438C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AA744142-C9F9-75A0-5C32-360F17709DA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1212544-15B2-315E-11E3-93242D189B1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0B328D5-F7E8-B2A0-145D-D42CA373AFD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498EA5A0-C14A-B91F-5D76-8485D99470B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ADD77ED-6749-DFB6-9A3D-BB15BC98562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84C5CDED-AFEF-B60F-B1C0-C483BD4611B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56B06CC1-38BE-3BF9-8E15-00E66F5E085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E63C2A70-BAEC-DD99-3A2D-9CFE609F1AA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DCD8D411-4037-0C59-E7EB-8946FDB71F5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3448834-AE03-A028-EBBC-121D7A7CCF2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EBA6F4B5-2AFD-E016-BC00-6CC1CA57208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10CB24EB-4103-6F03-EAF6-25E38042468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6303371-6665-135E-EAC2-F9B8643F9A4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DEA6BC2A-B5CD-84D7-65D2-499653F1070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0B5D7D47-4669-CED8-42F9-C4C10CD37EEF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88183C8-5D82-9D7E-873B-6C60CA6519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893" y="1138828"/>
            <a:ext cx="6093240" cy="4356824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47B018B-8784-F44B-85EF-ABAF5BFCF8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79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48A11-5091-336B-DFE5-FFAE41BA6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0E3BCD2D-D284-B3EE-F670-6C03BBC08C6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7ECF9A13-5081-8627-C061-0FBCB3AB665D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B1000467-AD30-338C-C05D-19404664F1F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DB6563C7-D3A5-05F6-A2A6-24A97250A58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1DAC1E9-77C3-48D1-8067-0FB57301359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75639F7-16BF-28F7-042E-47A869BF9CA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840F200-1140-81EE-A815-C3774041D42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FB3CDDB-96F4-FEB2-778D-DD3F53F55B7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34F38784-B3D0-E1D9-88F2-D80E24EB63C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1A9E497-6A68-DC0D-B553-64078476E58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3B84D50-60FF-3978-1604-A02FB23EB12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40746B9-7D1C-C937-B460-F78E4D31C6D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554617C-82A1-D5A2-3690-50242B71902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9B63108-610B-3FC2-7D16-EF752CF9042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0E44656-B270-9531-BEE5-CA8BEC338AD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BFED399D-E05D-9800-7E9D-D17BDC742EB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39059F8-1A6C-880F-0C73-FF32EA467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88DBB34-2BAF-F323-D73C-DA0F3821EFC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13A1AA1-177C-7CB7-9382-094C9ACD0EA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15FDCDC-026F-D6FF-D794-53902782A12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CCE762B2-10F6-0F2E-27CC-9B08C967AE3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9A12926D-AB06-C9E2-CA43-22B1DCDDC42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65F927DC-BEE7-5D26-82FD-0ACE201CB11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FA019421-2038-F5FB-A762-19D542E2DC8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FCF7942-D7C5-A00B-2CEF-4869C2D1EB8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0711981-5B93-A9B9-E6CE-A80C3EABB2B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5E15181-BDC7-5BC4-0C57-97F3AA5EAE3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F82E87E2-79CC-9570-AB4E-577F5C3D260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425B388F-A76E-3201-39EA-2177F87A841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F6F3388-C39D-B6A7-1EA3-20ACEFD9DAF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A0F6D232-42B9-60AF-1E9C-899B03D0C48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5F17BAFD-AC65-2A7C-70A4-BED71600902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9B8405D6-2677-1ED1-EAD6-8B2A967CF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89C38950-6163-859D-55C7-B94FD78B26F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5D59CEE7-2CBB-36DC-CAEC-20475A72C10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5463094-A17C-46B7-804A-01F7311A471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49ACB761-991D-5796-573E-C4A6FDEF477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BD1246C9-3B80-8444-FE43-E03B28160FC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7024AC5-D5B0-F2D5-B063-EA731BF150C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6FA08201-BA30-7CFC-5A3E-B6EEE88B41A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61BA3497-4AB3-98C0-6176-935EA164DEC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495A3C9-7F6E-DC1C-AB06-7DB4D2945CE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F1D1760F-2AD2-6252-9A31-8AC65E008D1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78C743C-368B-D6F7-5395-CE51E6692D6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B228B9D-734E-7C56-AE15-D1FC9E038E4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C84D1602-2B00-3624-5A18-34BD8DC1C8A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93BBD74E-6C77-68C7-BAC8-A0AFCCA8F3D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CB73C6E-F4C2-14D8-9A81-D90EC3BCCAC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6E086F05-9CC7-0209-EE95-AB83ED39B6D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4A936FE-CBEB-2336-5C21-D0E6A652946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E76F0126-8089-BF9E-3D5B-950646546F0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5AFC314-9B32-6FAF-C52A-67DAABB71BB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06D4FFF-2F2F-8A8D-284F-1DEE8E81D53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C02686B3-9196-DF47-A491-C1289AD7F0C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4530E0D-A418-6FCC-CF16-12F29B32D9D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2152EF28-3173-386F-0DF6-9BC9AB73E41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A1A1F74-151A-592D-B0DE-367EF001903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368F36C-E858-F414-9EEA-BD0025AE096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0B45233-9CDA-DADB-6AFA-C6F9CA5FD63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CB744392-4238-A3F1-77A8-CEFED8B32EB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657987E-B2B5-9070-056E-D79EEA6F59E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7DF439A-7D76-8133-79C4-E0AACA9C474F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E079012-6AFF-2798-659A-DD5D6CF016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250" y="723900"/>
            <a:ext cx="5397500" cy="541020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4736B07-BE55-B827-3A4C-63258FCC1F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27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DC2D0-8B9A-BE98-532B-ED90CF48C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ACA7A8B-E47D-8B5E-CCC0-EDE7E328947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95795B3-11C9-AA60-7CA8-A4359DB8172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03B922A0-0A90-EC0C-1B72-07BCFD20215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A8572C03-6B62-3C1B-E578-D9BCC1964A7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93D2F304-880D-3D4E-4812-BD05E631602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B3A450E-5E9A-F309-1385-435CFF34106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67AF726C-E2EE-E825-B1AF-BC315499A23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B5BC8BDF-B39F-7E51-4458-83008E69C62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6B29985D-5ABF-DCED-A64F-AEFEE02A8E8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DD06707-1754-0DDF-2BC9-4DDDB0747F4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4B66112F-80DC-D685-7BEB-B407FF6D8B4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A1729E85-8FD0-AC0E-7C03-334F86F895A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469B0781-BB69-0E2B-F96B-2E3AF2D053B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AB1F4FF-ABAE-6DD9-197A-B3BA23FAF33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91A4AFA-4189-8E29-E68D-635AB216C68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B9F0D8F4-5C58-CDC0-A81A-523FD60ACF3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C8BF985-11CE-B49A-B9C1-9B6D1B785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6EB26AB3-8185-1526-3D50-EB709D96E3C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25153303-683C-A8A9-5F3C-A150E3BD95F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D82B1AA1-A831-3A7B-C037-40D75557DAC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CA83E2F7-620F-991A-6354-B221F318A64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83893EA-9562-0FEE-A5CD-8AE6315D028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6B806C09-A89C-A797-C9B3-72093EBB16D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76935B5-A39F-C807-53F7-17C79E4A1F1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73C49CB2-20B5-8689-F242-24428370719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EE022B4-041D-6A08-CE79-6F844914329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BAB8E099-7D20-B2C1-00A0-21DD7AD26D4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E625BF1-D8A2-283B-0551-43630F2ACB4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72244EB-FC28-1530-C104-EF75A472AC4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BE73F990-5E7C-48DA-3EAC-95F881240AB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A9DA9D89-53C7-FCA9-1621-56FA1B51021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60DD7D1-A873-6AB0-0F6A-F58336580F5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A7467167-486C-D207-A599-9F3BA3409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5ECAFA8D-8639-100E-1171-362A08D13F4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516CFDC-68AF-3EDA-B09A-F1F47A14428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BF6B8BCD-692A-CACE-A2A1-B925F1F61EB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B067C42C-79B2-BE04-8698-237F21C8804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39FAD5F-7FD9-2FF0-91F1-B854009031A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8188B794-DF01-81C1-F731-C58C2E381DE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30A3AF0-45C8-A4B6-AB9B-AF74EC4E46E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F91A3BB8-E4C5-EB7E-ACBC-E585DC41D38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6457E79-34CC-83C6-9B01-EB31BD7CCCC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2815ACD8-6B57-0FA0-9277-68E46EB2FDC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E115E761-8A93-5C0A-C736-FE60A9A2854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BCEE42C-6C85-FD84-1AC3-818C740EABE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64C3F90B-1BE8-ACA4-58AE-889D3C20D98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E2F292D4-725E-E6D1-FDC1-AA75B4466CF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A9D309F-157D-53A1-A3A0-08B18F81C39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45F90C1-1C38-7FB1-9CD3-5E0776C5D09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DD5961E-7085-9FDD-5156-459EC0EAF19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DB49C5FC-F19D-35EB-E7A5-B5AB7C88D8D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EE59246-17DB-E7D5-0813-3CB0BFDB086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72AB16CD-8C8B-EF7B-BDCE-30B105A1F60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C2E70A2E-98C8-6F6E-E233-4FFC5A1CEE0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3526622-77A5-761B-2A8B-3169F30E973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029E58F-CC6B-D562-3AA6-C24A9F70426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66D59F09-43E0-4541-5240-84932235EFB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F0171A81-F999-DB15-F8D1-F380B899CE9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C8BF8236-C6C6-498B-1CCD-48AA06A897B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E8CDAEC3-E6EB-A5A5-1F06-68367CCF073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44985B1A-D686-5587-950A-D006A54B47A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9974473A-E8CB-BF16-E124-D0689926353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ricevuta, Carattere&#10;&#10;Descrizione generata automaticamente">
            <a:extLst>
              <a:ext uri="{FF2B5EF4-FFF2-40B4-BE49-F238E27FC236}">
                <a16:creationId xmlns:a16="http://schemas.microsoft.com/office/drawing/2014/main" id="{717C10CF-DE1C-9538-20A6-1A19C053D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412" y="1808726"/>
            <a:ext cx="7961520" cy="3225117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65E02A1-2BA0-C6E7-B21D-8E939A024F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232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0586A-50BD-8061-6904-16EEBBEC5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45443D1-CAF0-6A13-973C-06744F85225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070FAB99-B73C-EA73-9F75-E915F996C8ED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6FC5F7E-FFC5-FD84-F136-CF30F2A0F21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0A6754FC-31AD-A4C2-3866-87BD0A8A9BE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598BA4BE-69DC-AFCC-1BCB-A72C2DF3579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D2B683F-DAD1-0A9F-9E80-3A328C49975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C390AE2-9D43-CE2E-D34B-10D9405BD78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60F866F-EC16-5C7C-DDD0-D51F2E4616F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684B11E-6C0C-207F-0664-96FCEA39DDD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A7EDB956-52DF-B6C3-38C9-AEFD965AC1E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0B22D854-E9F6-B8AE-CAFF-11FF7A04FC0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4DEF88C9-3F7C-EE77-9F44-05F35A1597D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BF49A19-6603-E41C-A524-2FCA6885E42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01B7AA8-55A2-D94A-32E3-AACA1298E01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B3D84B66-DED1-6BD5-F1FE-34B02099654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E4E6079-8537-0670-6ADE-66368CD36EB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F7A5D557-2D29-A34E-277B-26D5A3CAA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F822FD19-D9EE-F5FC-ACE0-729F62F0C1B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41D163FC-0EBF-75AF-4787-B071BC1AB5F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1E8CBED-4F30-CF04-8203-D97BB3A3FC3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32028414-C6AE-6D2A-4783-0B3DEFCAC15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B210994B-73F8-DA92-5637-110BDB1EBF4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6F0E1E9B-94DE-443D-7C16-E06A526B821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3C87B98-1872-E501-09D2-7966298111E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26406F4F-2991-EC11-800B-C41930CFC36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24484B3A-4953-704F-AE7A-26D320BF485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4727B76-4776-4701-CA84-B40F020CFB1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A0BEC0C5-5A6D-F885-3D72-404F19D7F20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FCD5FAB3-54AE-2B21-97D9-EB7344795E5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85C8052F-7268-3A5F-C82D-E10F8836A69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8EF1309-C945-FFF9-9A3D-68E97AAE6E7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9032E1A-E52B-ABEA-0141-7581231BE2F6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82E334F-A261-7D01-967A-848D02805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9C5A3D4E-49C1-C9C2-BFB9-9A81F6D3DD9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EE17D98-99E0-2B78-4F72-EF6B516FBE7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426AEF1F-ABAB-5CE8-AC9B-2907E173EA1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A499253-53DD-A30F-7BC6-0B21D584A27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2069398C-914E-7EFA-A98A-91EC4AA1A68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0BD29C8-C219-770B-5C47-44B352EB115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2589511A-98D0-38A8-12C5-9839FC29B15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941AF0AA-9E28-2E6C-818A-9EB8C680584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44444C12-205E-32CB-BA6E-E3490F2946F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6A68E2AD-4613-C809-EE55-13B2298E6BE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42799F39-87AE-EA5B-6832-600D3287905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0558A4B-3E4F-C3A6-11FB-8D30B88C6BA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CA1CF26-BAC4-8D7F-3D9F-A04597237A7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FB938C3-B0E8-015D-AC13-E3F0D315D27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54E363A-F889-F620-1038-BC85A6E8704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0E4242A-0272-F9DB-C33F-5BDBFD260F7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F0B11C7-1768-8C4F-264A-3C5AA8101B2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4D2F178-3095-F992-5077-1ACE4F8405F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A2B2241-255B-1334-DE8A-630341072EA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98AF32CB-EB1A-4652-11B0-24D9AFFD58C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525C515-CCA5-BB26-0FE4-FB153CC80D6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DC902D9-3691-76EF-7130-5E6092B3926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3BD15CDF-D665-731A-3A48-6F1A44CBF05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A72F0A0-405D-219B-5858-16233EB8BE9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5C823C42-1787-C86A-61BE-88B3FFB1F0C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DD1E283-9438-6EC3-685D-4D2D46301A3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93483882-CDAE-63A1-62C4-7129FD575E8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AE05CF1-D316-7F81-1EE2-5F80172A01E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C738CDA-B4F8-60DB-BC2F-9D4B89595695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7B6F5D05-7A78-462B-FB5D-C67BD5C456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994" y="865358"/>
            <a:ext cx="6124045" cy="4863212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A84FA2F-E39C-52BE-DA1D-6DE2A8DF31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52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60C8E-B1DD-ABC8-8B85-4B9220DAD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8E8E8719-B2A2-33F8-D21E-0FD741D19C2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97A9AEE-C35D-80EC-4EFB-26EF714A1DD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A6F6631-F338-1DCB-AE4F-9833DBA844F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444A5D17-4193-6514-709C-DA01CA75AD2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AD7CBF9-9870-1236-88E7-976E568E29C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D769D443-E17A-06E8-9021-6825724BF1E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6DE2ABE-E42B-904F-939C-C68359EC38C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874D8771-E422-64E6-D8CD-6A29A90ABE8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DF13336-120B-7A74-5813-D6A85F84BC3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E6E01162-4B05-E988-4A06-8287E80CA88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97A1A5F-2F24-47A5-DAE6-C184C830771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180ADC1A-8581-24A3-8FE1-F0B497F6FEF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6D3CA6B-8DFD-C100-AD2E-128F9143230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9CE969AD-EA07-FB08-7BD9-769ACA40BD6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C6FCE37B-17F9-75EA-932B-F3F1170FA9B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416B4102-2FFA-BB90-6C4A-3A3DC2FBBB2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A568C12-E11C-C725-2025-8A8D718BF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3E4B26B-4278-4360-945F-D364FCCEA57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A5B10723-FC2E-6628-5701-2CAD5B214AA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08102F1-2E68-DFD3-BFF9-D772A25106C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933D2E11-E18F-B228-AC77-115F9CF9A97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B9BC9A45-5459-A633-032A-871F199FDAF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EBDA8E7F-F4ED-C3D4-A7BD-6B191BC79F0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B27B6C52-EE18-8417-369F-3BBFE08840A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84E8BB0A-D6D9-BFC2-FBC3-828C8EC4C0A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79059BFD-8DD4-EC9F-5DE0-E5CF7219514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E73ED74-2E05-835B-93B3-23D60DD30B5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45112B18-5CEA-C3F7-E2FB-DCB42D3EE1D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87A6509F-E736-7BDE-3FFF-CDE28E07E83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1FC32CC-45A8-DBCA-7111-DB3B5867663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D4488A4B-BFD3-BC97-1681-98490B26C96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D444BD69-4407-265B-7F22-B769C2953EF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2BBC6A00-FC9B-C1A2-6253-B0CB7ED6B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894E72A9-F11D-3450-42B6-65EE1B8C819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1FD72F9-CF15-C133-77B7-13AB77A9F2F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DE1012C-ED9C-4208-B284-BFA1A811952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E639BE3-AED5-40A5-8CCF-72F051443CF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A60BD6AE-1D2A-865A-A828-FF56EDBC82C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1EDF507A-86C0-E438-10E0-3C6158341EA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5C0DB2B-1994-5A83-765C-70D6A593205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96A2CF42-AE50-721D-F8E9-3B1DAA6A265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92106E4-9752-3643-0036-3B90C48CE10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D2265126-4155-AF91-2B29-8C64208D00B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31D52E7-6818-748F-2F6E-7A9FB130401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58095391-4BAC-04B8-1E6B-E8AD98B54D6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D8D163E3-E375-FB69-624E-24106491F41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6F6AFACC-EA00-892D-13DC-65BCE30F4BC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E07B51B4-758F-1D5F-11AC-8548896F83F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9B1A6C3-98AC-6719-6F5C-EEB738601D6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60DC981-10B5-BC10-B8CF-5163AD4C6D2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947F77D-EC6C-CE4F-BA1B-8E301DE2EC3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739DC5E3-CCA4-508F-BDF8-34E83D93F56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79C2935F-75D2-FC28-FE56-DE21AFC6725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E20AB5A-14E8-1C2F-16D5-914BAA38FEA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839F180-E525-C4FC-96D7-26830474C52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AF3E364F-3D0C-53C1-BA95-97FC4098D43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39CDA96-6AEF-36D8-A8C6-609A05E7D37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648C6B8D-907E-EBA6-8791-FEB96012C45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0CA9799-1381-3DDB-D8D3-436F95FD061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31F31EC-08DC-0F9B-2442-3569AC16710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3A90EF06-8675-C1E0-E115-FFC226AE651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319ECC0-F1B8-BEF6-7089-FEC1A8D0859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88F59631-787D-2605-3D85-D9C8988D16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084" y="1849492"/>
            <a:ext cx="6211884" cy="3239054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6A73FAB-5CED-40F7-C728-B93A3435B3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81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DCF9D-5ADE-73CD-5989-F5AF9A866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D9C08ABD-D1BC-B24E-15D0-5054042C4399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2AD2AB57-DCEC-7CBF-B0BF-B65A5D192474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01048731-0CE3-02C7-C169-410BEE14276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4185046-6DFB-7223-22E5-450D21BD24C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C54FE0A-3702-B8F2-2714-A2C3D2D80AE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FDD352F-2E3D-B2EF-CC50-3A388CAD283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2F1FCE15-F3CA-01CE-6EBD-D2A41ADEEFC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1A085AB-8D3A-8C62-137E-FA253832315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4EE6B84-7391-69E0-057C-30DB0AEF7B1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4E7767F1-2985-70BA-360A-D189125D05E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F31742A-BC1B-31B7-39B7-CD8EBEAFDF9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78981A2-8B3F-4FF5-21B1-A283E4C2D49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6C64D95-2A49-1E8B-56DF-9E60247F689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28F788A-CAF5-AB20-B91C-49524C37DA2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44B0753-B383-1197-48DC-8F52C0E4F40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585F05F-52D0-095C-FC7B-CE164F294B0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F79AE137-B7AD-1656-9B69-A30484ABD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2B26E1AB-3DDF-952B-7C88-1465B6BBB8D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427B50CA-5267-4607-1C86-70A322363B3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88ABE669-AA50-7411-A0F5-80B92DD131B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C9B66029-732E-79B2-490A-71863E3090C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5E0F3871-8247-A0B9-65CA-44ED909C5A9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BB17E9D4-B05E-B53A-F3F4-183BB48FBB3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F9385052-98DE-9372-4ECF-2404A99F59B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278FFA4F-666B-68F1-C506-A5540A07E9B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A1352FE7-766C-E702-0E2D-B95BB306904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7FC9E2B7-69E3-80FD-ED57-CE9CE1E0783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9A24FA48-A34A-B352-E92E-EC96996E0B6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1B65024A-F645-795C-CBB6-3F3C4EDD63C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536757E-4383-2936-67F2-2C209BC0759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AF30BE8-D00B-3291-D0DF-7C440A99A05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E7CAC496-1E86-DDC0-5496-B25C4C8F803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A4010CE-3E06-4837-5DDF-5BECC1DB2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15EF6250-5FEA-89A5-F5B3-055120247BE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345BD8F-222B-3972-4848-E60F758A338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7C1D7F6-C2C4-1C9D-0F7B-2F56BBB7284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E11B628D-3AFE-398B-B4F5-37C370C3ABB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9C46499-4B72-4531-53E7-60DAB2D9CED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84534A7-0425-1C2B-B448-FF257F85BB6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4871B7F-5631-EC4B-E037-AA4D04C93C5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4092E82C-0989-7909-BE79-B757D858104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F8A471F3-CDE8-5DE5-8D9A-F33A8B3CE1F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AC9088CB-7432-D2B6-918A-884E6A5EDB4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1CBC9E09-3763-4710-1ECC-D6713CDC957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E7D53E29-6904-14B6-BFD3-742ACAC750D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FD6E729-289F-0F9D-AF5F-01A5667C010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FC0CD93-E33C-83F6-9806-10710E4B9E6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BBECC4EA-2876-3D8B-9C4F-D99B65BAFC8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61D2C113-CDA9-27CA-9EB4-50F49822A88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39FEF3A9-4F86-53E2-1CC1-2B0E9AF344D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9EFA277-3530-FC97-CC39-DB9AA4B4816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129A0F8-1506-B4EA-E32A-91000A70AE7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437EF1A7-E4CF-3C79-AC86-430C13F80F6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F78C54EC-5CA9-4D13-1C97-D90E53B3EBB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87DCDDD-08C3-8004-3A60-5657CA6F4DE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1D2DDC9-FDC2-402E-20B9-4957EFF5DAD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980DF3CC-36DD-0731-9893-A0E295BCDD1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F517CC68-CA67-EB41-F1E8-4D31D483BC0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5950E8BC-B598-F6E3-9B73-9712AC07A14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D0B0F8C4-BD66-501C-B27F-18B0859EA50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9C5BE1A-BAA2-1DCF-E3D5-5253265D4DB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7B8B2009-53E2-E9DE-091B-ECCA3ABB08D3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E8940945-6B09-40FE-5775-03E367BDD4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950" y="812800"/>
            <a:ext cx="6642100" cy="523240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3BFCB06-4A16-4021-7E5E-C91C482FC0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8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4BBEC-573D-D77B-4234-0F9908C2E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FEA59930-F362-ADA1-A043-0B830F3D4B0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3FC7E38-09FC-05A0-B2DD-692EB21DF658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9DF6B95-FB8E-98D7-911F-E7FF36B60ED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77052330-3241-82C9-99A3-2D5AB94EA0C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C89B7799-851E-82BA-3E28-3018415C009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41BCE7A6-D0D2-752B-D9F6-FEC1A7DE57C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415A923F-5DDB-BCBD-501B-AA0A7917129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48BA18E-BD5C-C99A-B713-D135AE9DE84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EB9825F-4F04-FF1D-96A0-C5E350C1E74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16FC379-A128-9307-1B17-7487169CD33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1FCA10A-78BB-CB00-8F75-CC28F5DDAF1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B332506-AA95-1387-9F2F-A628E057E57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90A2450-75CB-5587-04ED-889F02E91D7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A34D245-0C43-231E-79AF-957E0B9C570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B3A4ACD0-54A0-4FB1-ED1B-6B292710571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33B702E-14A1-C0F9-3729-AEC96FED800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106DE24D-E887-5D80-F820-AF2EF5990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4A02B0B3-F96B-14C4-57FC-61F31E02842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46A880EE-0A32-F2EB-7D50-B3D7F941B3B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E1B70BB-680B-BDD7-4807-EF69907D684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2BF30B04-FC91-2DC9-9AB6-0441416D1CA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756D4981-1C08-50D1-5BEC-EB1A7020054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062E7E8A-451F-6650-FF87-132B96F8828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0D989CF-5A47-079C-055E-EDB84712AAE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993A282-DB06-21FF-8C02-C24D6975FA6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8F685856-3C85-9028-C12B-8DBB4FA7C81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37550881-2E5F-E840-9099-29D5020AEAF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731812D-870C-F0D8-C7D0-E070384F9C8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6A86DAB6-B518-4B6E-886E-30CE24D823B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435A2D8B-55CA-9CA6-BFEF-D1961079426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BC7DB759-F9B4-B112-4F8D-BB54888FB77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3DABBA10-DCE3-C376-4DC9-58A8E08FF05D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132670C5-558D-4799-C555-C5E354E67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A04C8CF4-222A-5924-61B9-B9409B3BEEE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CDC90DE-B0C4-BCC7-E105-A05276D8539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CD9A63C-7390-B6E0-237E-96574240425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6310049E-76EB-0331-E2FC-F4EA6E103F8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5CA3416B-C857-F342-7EDA-16F829CBBEE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A6C66C7-D54D-7A1F-7F97-CDE0633682D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05DF8757-5A20-2FDA-CFC8-D18560AB3E1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2964AA5-C324-9306-1351-9C902B3BF97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9E8EAED-CB8B-0AB8-6C62-41D132DD265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5FCA6248-DDA3-E081-EF9A-9162508FB85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40E816BE-9165-DA2B-85C0-A96D95E967D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32D09EF-DDDA-6F25-D0E4-3AF50F1CEC1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0D65E0C-C4B9-E417-B3F9-4C5C6071554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69568D4A-0323-F4F8-C90E-8C5F7486243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6182D39-20AD-492E-64B3-3A1A3B70C7B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15594AF-DE98-16A2-F0F7-240118783E7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050AA8EC-091E-5FBE-A826-200EAECA2FD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AE3E176-24B2-02CF-A37E-813080075A0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171F879-87CB-6B7C-03D3-0AC6C95AC26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CC8CD6C4-D33E-B913-1474-E008AC4A508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EC58452D-069C-21C9-BCE6-97987FB4AC5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9A93B610-6FF2-D22E-875E-3C643FAC657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DB0A3EEA-FD8A-7C2A-6D02-39D012B5A1F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B433717C-969B-1AE2-21D4-05A31DF4D7F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9DF3A1F-3892-9328-C1CE-DB650C20C8C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155B3420-8D4F-F00F-5FFC-4BE6CD704B7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AA577A1-5D5C-079A-D0B9-FA64AFDEF65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DE1977A7-9343-F6A9-06FE-50849C8DD31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FC3099E-FE1C-2D58-4D1E-79D8DAB048DA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ricevuta&#10;&#10;Descrizione generata automaticamente">
            <a:extLst>
              <a:ext uri="{FF2B5EF4-FFF2-40B4-BE49-F238E27FC236}">
                <a16:creationId xmlns:a16="http://schemas.microsoft.com/office/drawing/2014/main" id="{0FD73CB9-04B8-F7E5-1BE5-2111FC3276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298" y="1753959"/>
            <a:ext cx="9303800" cy="3567623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048A1B7-E29F-995E-5D4A-2F9960114A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24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5F0D3-F63F-3D0A-81E0-99EB8D3CA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B555EA06-E234-D894-5989-382CBBD72B79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349A7A8-5B16-742A-F421-56F833047398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CEA2999-C70B-3A20-0B58-DC2EC583972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7F22F51-2F3B-BA92-5007-4E8EDC46467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5FB8311-FE7E-66E5-01C7-716386FB5E6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40B29BA8-0759-A7D6-93EC-A1548855FD2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16F13443-AC3D-4651-C3D5-625FC259B2F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41A9DCE-4E9B-8C60-2F8E-432AC82A71B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3D97F41-B8E7-0289-BEEE-7761FBBD16F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9F301A73-1B8F-43BF-2644-C61F3612419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2A8E4B63-3FDB-2C27-5D2D-B1F4BBA4C9C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09740E4-8F23-C959-3BB1-87947A8C31B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403BF0A1-0208-7F4B-3452-192640AA220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C6BB249-64CC-69F5-B5D1-9BCF256C0C2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21A963A-CFDC-6326-48CF-ABCAB8090B1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D177497D-E987-6921-34AD-C75C9DD42D2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B7CD8E7-B8A1-8FFA-F6AB-A7E86BB8A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7CFB0354-BD1D-E827-AC05-33FDEDA643C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555961B-919E-0CED-4A5B-C72283AFE53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A938C617-F311-A9AC-8DC8-FE199366241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5E2A1CC7-6291-1908-3781-AF87F043622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957CADA-7B77-D64E-7FCD-46FD0C7D6DC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DF573353-AFB4-709B-353A-55172097440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19640AC-41F5-3EF8-208E-193F70DEBAD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4DB55F0C-B418-4F6D-F85B-BACCFE557B9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12092AD-E803-99CB-56BD-174F84FDC21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DC3A413-AA81-7A42-FD41-57D17DCF14C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555F8CBF-EB3F-E325-9E62-11C8A1486F7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28A5B23-BA32-7F81-878D-C427951600E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B687BDFE-B5AE-DE70-74C2-5D1467CC162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0AB4095A-5A5A-59C7-608F-D3C84B646DA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C1361C5E-9B39-E5B2-FFA2-A093F7DCCE1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311D3D9-7EEE-20CE-86B3-6BF580DC0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1C375642-3810-F3C8-3DB9-3C2E1F0EF63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64AA95ED-0076-3BEC-6D74-9AF8DFB2B47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47EC21B7-A1FE-41BE-0E28-B26D25FAE7A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8C363AB6-F932-1F00-3C31-09AE9CB0AC1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FA7CAB0-9B1F-5460-7271-9D6FEDA39C8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1F5A6E6-964E-DA1E-DC90-4686D94C946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09268A44-CCF6-AFCF-A772-BEAA29CDFC2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62AAB5D-5DE3-F77E-8A94-2BEC8E1890E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3F590D7-91ED-33E8-BB64-29CE5FC15AD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E2EAE888-C804-88C7-FB7B-57FBED944D7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FF01811-E7D8-5AB4-885D-8C682B32E6D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FA111894-3269-5166-7D6B-2C9B2532569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AC70271-0567-9FBC-3D64-66C8A1BDD4C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F0F805C-18EA-E6FC-3E0A-0F24CBCE735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751E032-1FC3-96F4-B172-C2117C1F9FB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FE679D2D-3F03-CC5D-AD4D-F924A7F1F51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D147430-374B-FB2D-B7F9-D7D02A08D96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E947662-CF3B-1B44-5839-BA370FAFE33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452E30BF-6201-D8E6-21F3-297C568E976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F29DE7B-E8D4-5CA8-A767-DFD0C8DE6CA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536A1BEC-9F30-BBFE-126E-F5C7AC9DAD2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E059A1D5-FE3C-15E9-DE1C-D347DCA2A78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A8D85D44-F8DC-C09C-B99C-F29EF74696E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81D32F8-4350-EFB0-45E6-663254AD759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32C0EC3-F538-022F-7105-0A96D72ABCA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76BF7E34-DBCD-66D1-21C3-E4AEFDD882A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0065B28-4D37-0121-3B34-36013FD75B0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95B215E-FEA3-1D94-337E-D5663EA1B6F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067FFD56-2B55-9A87-5690-72212792744B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0F2ED74-1F75-E387-A080-8D501952E8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043" y="1238138"/>
            <a:ext cx="6837681" cy="4752564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32A98B5-5427-6B1E-4384-8869353579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39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F4998-DE50-9D19-3C78-780119EAC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930483A-4BE0-636C-5762-0D095E4269D9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EB0456D-F49D-ED1C-CF87-E1FCF9375B5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7496F63-A30E-7A7B-2E40-88C4596370D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1CF74E7-F994-398B-87B1-34A8DF9E412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5CA86D36-4AFF-AD61-B2C2-3B451831480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B11A1C7C-3F51-6DF3-7D10-3CD95AC723F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7B67248F-25C4-A6EB-46F5-C706FF96797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6045A85-392E-3134-AEBE-A9B93CFCE10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0065108-656A-EFE2-EFAB-4F080F628F0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022E0B61-11A7-4190-D9E5-C8432A9667E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0A001067-7395-3432-FB4B-A9DA41DC662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AE97B780-1472-DD32-72F7-AAB3CEDF0FE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846A5F3B-2516-B856-5443-FC519610BBB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73DBE13F-09C6-6DE1-F0C6-3BC20B30BB8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7BF02DAC-8FCA-D4E4-BF6E-7453B99D9CF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954CC0E-7825-2ADA-E47F-4ECA5D18882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C11723A9-6DD4-8050-365F-CC557B24B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92D9FB81-A56A-F97E-CCE8-A4009167F7B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4D5740EB-86A9-C1D1-2ACF-4434637BAB1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DE36D6DA-BC80-24F7-13D0-C93F01E1155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B5A3145-E1EE-4FEE-8E54-DE279FC2520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7A30ED8-2E5D-8258-4E56-DF03B94F7A6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D0DBE105-1019-461F-FCD9-A692F04E19A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8224984-7110-399E-C061-962F94448CA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726E3107-FE62-24C2-B83A-635306315BD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8FD7351F-7C60-7726-285C-0237C24BBB1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DD6EBA4-D878-7C0D-0733-CF3F04630C6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0588795-ACD3-19FD-AB8D-80E28AF0F05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AA6D8D2A-1546-1F08-47EA-E255660AD41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43720C4-423E-090E-B790-88C67CF649E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DC88AADB-D55B-D2A4-D91F-16F8D005B23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DF2BE23A-A2DA-11B4-20CA-E7A58BBBDCC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06157165-1312-8A13-889C-BC75A9A2D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58B7609B-A041-D29B-A811-5FBCA2AC87D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4FE4AC9-68CC-B329-1107-6988DB62A1E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62B9DF9-A9EA-89E1-D860-92F9A19BA8D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1A8B6F5-D69B-84EE-7BA9-CEF75A8FBBC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5D440E8-E128-F5FA-AE88-01BD9E489CB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941328A-6315-75E9-B12F-7CDCB694456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A2DAEFF-1444-CB9C-F62F-D65996845F2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1028CAB-1CA6-1CAC-653E-8F62F45AD15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E27D292-C7A3-7A91-7F7F-2C85ED27FAC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BE20276C-090E-FB50-A451-891A552E7C0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8136CEA6-2A60-547C-E662-69617E60351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4319CE6-DB59-5445-0FD2-BA22ED38122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87F0A8C-F891-EDE9-4AFB-C38824CF4FD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6F10A8D6-8F52-A627-CBC0-CD5A6A790FE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443ACCD-7443-6FE0-0B2F-BA63161BF61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FC85F84-C118-4E1F-C8AB-C7B4DC7D70D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DEB17A0-8C7C-4054-D125-2DAC2595113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459D5A8D-CB2A-A881-E66F-A7D318D5180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86BDEDF-FD0D-027A-266B-7707A2FD226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E4D51ECA-D7F1-EB3C-9955-8AA2E6B2E73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7ADCE18-42FB-9BC2-488C-F857D89B57D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ABEF79BA-B20F-7A19-7396-87B4A667192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B2663A50-AF61-5BC1-FEE5-7E28B665C8A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6E2BDE0-0EC8-495F-F605-47E9001A46A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19CB054-D1B7-6CE9-DC8F-9E61D4A0A42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8EFF5E8-FF92-4FEE-3691-7695E9EFE2D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DA627554-B17A-430D-3124-646CE15B764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F65EBC6-FDDC-10EE-0174-25A89491061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F193D2B1-F512-7C0F-D237-E57F01EFAFF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ricevuta, bianco&#10;&#10;Descrizione generata automaticamente">
            <a:extLst>
              <a:ext uri="{FF2B5EF4-FFF2-40B4-BE49-F238E27FC236}">
                <a16:creationId xmlns:a16="http://schemas.microsoft.com/office/drawing/2014/main" id="{3F6EB6B0-509E-63B8-00A8-4EC48F8374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800" y="1816752"/>
            <a:ext cx="7075292" cy="3000975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D7713C9-7DB6-BC76-FD9E-84D0E5580D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38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63F09-DF54-F661-F0A1-789D514D4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85B54868-6966-9E9B-0DB2-8720761D557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18C358D-5EE1-CCBE-789B-986106DC648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77B5DE94-7593-642C-653B-7F83F77E4AE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88CE954-3C19-1B44-7832-0B7FCCDA6B6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1E007939-CEAF-F50E-9816-4039C120C52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781DE195-C3B6-67E5-81FE-1453376B625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237E7888-7F96-3FA1-AEFC-5D00AD7EEA7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BE3B25A-3679-07FA-CA11-9382DDBBBCF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A77BE284-DBA8-F3F8-4927-57EF3D44061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74AFD179-AE1D-2EE9-7469-084CB2668FB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BDD999C4-A15D-8482-62D2-8DCF0C7D939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B8D65EBA-91CB-6E95-D9C2-793DDECAFE4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B6EEF29-7EAD-E227-B28B-08391DED30E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0C08CDA-DE2B-C9E4-DF6F-4DCA0445796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5A0DBB6-EA1B-520E-1083-091F9DBB54C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424EB9A7-37FF-B223-8F88-1E8E080168A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CF05BE30-E144-50BF-6C6A-0962E5BFD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6F31424-6C58-7289-C512-1F063746DE3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B1E127C-F545-C909-4F32-A3E7A23970E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DE21F4A-6B5A-E8A5-7675-D53CB87FF09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CEE4EF5-4D9F-724F-2F1D-EA8F931B98D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B6E7F8F0-3F55-072D-DE07-252784EC01C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653531F-12A5-E912-B32A-262CDFF56A8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2746A14-D67A-1C43-0046-3233BEB046A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8FE5F4E-595E-255F-AC37-8BA8376C84D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A3A29FB-6263-A247-1C1F-415A3261F4A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BC4433B0-EDC1-0757-4146-69643C57E76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5AA70A14-50E4-50EE-2150-6EB33CC3431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719C3DB-15ED-8D40-27C9-5A01A20FE22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A23F81F-6FDB-F3F4-C900-C9C135E13E5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C90E8B8-B7AE-F12E-CA3D-F85CE5CB703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7326AA6-590C-F008-6E5B-C43C67471EE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2AB43D1-9A60-EC88-CDE4-0C82A0D6D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D964800-4F8A-D87A-E37D-592AEEF41B1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E051290-E6B8-538C-C2CA-D4327A73B84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7A6CEA6-9E9F-BF9F-8255-B2AE3DA5918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363F934F-00D3-4C73-FAF3-B46C11F0A19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A20BB44C-3B52-FEBF-C285-CBE28D1B90A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F7A2606-DFE5-DF9A-E896-5D531EB7789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95BAFC78-F44F-6201-2728-562A6998F96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CA1D192-1179-425B-25A2-8B1E9BED0E7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BDBE66D-EB28-57DD-F34D-26F1EE2AD87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ACBD2DE5-73F3-A216-9BD3-080BEE92A19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15B8D0D-A1BF-AB58-8B96-BE9572DD658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0A245E5-7628-AC9D-767B-0734510C9AD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78D01C2-F482-A5E3-568C-F278C12BE35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8426DA6F-0AE2-2795-7591-394C5D949C6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A98107D8-E8A2-5CBF-F0EF-DD5AD26B0A8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1DB642FD-388A-F3BA-6C3F-7F828947478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641C9D80-DC7B-954B-A345-4FDF2525509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BD92CA27-B745-EFC2-0B32-5A24B38ADBF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2107DD95-08B9-596C-0CB8-C910A72076E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4F33A706-27E6-29AE-9D68-833D6921817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D87256DC-3247-3BC8-9B86-F90B03789EA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7E585DF-5F4C-50C3-E479-4653C31523E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10C9AB00-09E7-4CD4-8EC5-CE978A691E8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63AE025A-CBF4-0770-E8A9-2FC885A8453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4EC87FC1-043B-18D4-31A6-C653A96E1CF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E604B1C4-C9C6-0C52-E25E-DE5467CAC2D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C6947A6F-F5AF-2EE3-D1DB-F47A10F4781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83FB282D-2E41-FFEE-77ED-D2E2406CF91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EB56DE28-2A6B-72F8-EE32-A4BA2BD86C6F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7922CB38-B8BF-8925-8DB7-AE266A6801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065" y="622299"/>
            <a:ext cx="8748183" cy="5791541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8140BF6-2B63-DE92-A429-91610C94C8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37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703F9-1AD9-3926-CF55-F6AE58BA8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BFCEBAAA-2EB6-9668-474D-01226E302B5D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824B82D-90BE-7041-DD6B-E649A47E64A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0CB7A068-A67D-5052-8A5F-5403BE85D5A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135AC9F-5CF8-6072-95C8-A2A5B0266DA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67DB960E-E990-1A41-CD79-CC4E20ACAAF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FABFAB8-A403-C6FC-D9F5-26703455153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489B677-B53A-A68E-893D-C825313AA52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8B59837-5224-5B32-D3C3-13CB716F889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28EC0E77-F35E-6D47-E1E2-BB0BBF2DAE2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F224E754-5959-A164-B748-953E2CF43FC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E9FC2B7C-415C-E055-0F70-A07ED94FB21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8794FE13-29E1-65C7-B1D8-878F6A46B75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86391DB6-16FC-BED3-8202-188243787D2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5DFD2986-190A-7FC1-06A6-9225BB73278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1878F3F-AF8F-4981-5955-620C1647D1A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88375CF-DE98-A35A-1FC6-6F05A069668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AA8E034-E15C-FDDE-C6ED-7F2B73258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FDE75F31-89BB-8296-66C9-337EC8F27DF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91847A6-7771-A737-7558-B1886ECF286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EA42242C-D1E4-EFA3-FF83-4BEC8D185DA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E0C8CEB-AAD1-5C00-40C5-23CDC1E32C1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F79A2894-A87C-08F0-2794-FB03C66F4B9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AEC0B60-566E-0F97-423C-04EB2F46FDD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6F4B6B6B-A2E9-EFC7-35C1-69E98172A47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36000EE6-18A5-F543-9D64-B354E4061CF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A2A397A-C71C-1F55-7378-ACD91EED356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7897FE1C-3EBD-32A7-CA64-92C74B1079F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10F9585-B4EF-0FB1-E10E-61584E646EF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29CDDFB-2488-4257-5A45-A32AF9F2F4E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7766DCA6-B840-B756-CFA8-EDE5EA5F8EF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AC03AD38-35FD-C13D-D93D-C29A0BAB1B2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E160B67-7580-FD93-9D3D-044A1942209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8420BA15-6EE4-B44A-A55D-F5DD767DA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555CDFA4-8A42-492A-CCC6-8255803BA92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4B0F31E6-100B-70DE-158E-BB58C67BF4D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48388E0-AC2A-30AD-5A3B-4A01B1E36AE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E5BFFA3-E5FA-4390-7460-84F2BA31B9B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0546759D-FCB7-7A6A-0B2A-BE997ABDD73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716E9D93-6D64-C16A-F3B4-8FDF8681721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7C5CA9C-E6DD-A813-3A98-0AFFDB9D711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F166EA01-E2A7-D77D-10A1-F472BAFA3BC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BC47406E-7DDC-780C-EA03-BC05B784402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EE049FFE-9F87-A2D2-2201-43B45714362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37BC7A5A-BE39-9CCE-D455-AE83F067C12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A46C640-DEA5-FA32-ECDE-4878A46FA7F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CF24EAED-B21C-5DFA-48D0-8D51F490EE4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69A17C3A-01FD-D5CA-7A8F-998EF37E497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57BD6F5A-B50F-8E84-AF30-5368932A2FC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54042B4-84D0-B68B-EC9B-0EA3C8B2F08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18B4818-8693-8A72-7099-85CFC39E02D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30294A4-B29D-9150-5ABE-4E2EB75E41C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AC86CF2-0247-D093-83E2-2A2E660C1A2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684AF55-DAF9-36EE-AC44-56FDB412483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DF2039C-1D2C-7EC5-B516-10F079BE0DB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A4D127D-8CDA-63B5-EA10-2024AE6175F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DC8158C2-97CB-199E-9AF8-4DAF27AF265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AF2BB1E4-FF78-5BC1-9FBE-C0FAD1EBA56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5DA21774-E68E-0207-B985-862D0AFE50B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51CA1DBA-D72E-3CC2-6229-43418DAAC61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FF17B84E-72AE-78FD-3A41-D0EB05BEEB4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E2B8DC89-77C0-529D-6751-2F33B015C76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BD02B9C-BC9A-7DD6-3562-4B65F7250A0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ricevuta&#10;&#10;Descrizione generata automaticamente">
            <a:extLst>
              <a:ext uri="{FF2B5EF4-FFF2-40B4-BE49-F238E27FC236}">
                <a16:creationId xmlns:a16="http://schemas.microsoft.com/office/drawing/2014/main" id="{6275B860-646B-5A7D-1869-26A16A62F2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095" y="1370124"/>
            <a:ext cx="9085414" cy="3812311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337B1F2-E569-70F8-2F6C-ACAC91FEAD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57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1DDFE-9377-6FDD-B6B0-745DFA470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3C8B0AD-9FD0-5E0B-31A4-EB894B787869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7AD0F762-1AB0-A983-CB80-3543B5668E3D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9419E21-2DA3-AF4B-0AE5-F2958519882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57AFE96C-F15D-42AE-BFB9-472CDC5E517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42A8863-0B3E-AC1F-0FD9-5666FBF134E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26DD516-635C-2E2D-495E-99FEDB8237B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AF80C384-9E07-06F4-CFD2-C56F8699C28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7152B680-C82F-3291-3FE0-F6D40E2C1C6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A8C42674-A17C-C50E-8FFE-A26A4B877B0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1213D70F-7FD3-593A-8806-2A82F9C7629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B4362AC7-8AAE-624E-0926-868D1626B54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99CB637-9495-F55C-DFC8-60567B8A743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E17D6B9-0E31-96CE-6920-FE851A1862C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0056051-629F-CF75-7631-A9E35A25856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DE729B7-19C0-D901-7127-7BFE42FCF6E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B723FDF-FC3B-0F46-BD11-4BCEBD6A1E0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4908318-6DF9-6B15-7538-6605CA8D4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370E968F-43EB-8443-D7E9-C487F3B0D83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577591DE-EBA1-E1CE-A061-C5CD89DE0C9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FE33299-83A9-2944-0F76-25CEB9BBE92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383BDFAD-FEC5-3498-3211-99D7984AA27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FE1CAB16-1433-DE24-0DCF-02DE98CC4AF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A79EA97-B16E-8BB7-DF80-3696FC2B750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23CF724-2235-EF70-B23A-E798FBB081B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DCA148C8-69AD-2291-55F2-7EEE6D89255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7C1BF10-AA89-E18C-67BD-5BB41644590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76C0E7C-D8FF-AE81-F159-01D92A96C1D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17AA3A8-6A1E-1C44-1293-D4A752EA78C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8E3EBEF0-B5BE-A107-CFEC-5407DDDE7FB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59133DF-7027-8FB7-E5D0-2A0B5241F66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ABBDA1E7-A54F-00D4-957A-E679294F21B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FAAA45B8-A65E-6197-6ED5-C4D54134EE5D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AAACF09-6A1B-544D-7BDB-B5E0B870A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D9E86B7-6F73-181D-A036-ADCBB49C50F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431E7C26-BAB4-5A8B-88F7-1AAC980B63B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9C861F2-3267-C026-2560-5EFD7C97337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8CB853BB-E873-14B0-7959-AC52E34E8B7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C127BB42-726F-D53A-05A6-1D77D885A5D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C567FE02-5F2A-A60E-11ED-273520DD670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92048555-31BF-2322-6EF3-80718B7ED87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DE8B422-259A-7CEF-EC49-641D4A3012D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BA1B127-70DA-862F-BDD9-0D93243C8CF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7E5E168-BF35-CD18-B486-3DF2FECA6C1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F66D94AE-70CD-772B-BAEC-2CE35F6FC5E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9963785-B908-E3F3-B0E2-2026F0C0887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780374F0-F2CD-3449-3C80-0F2A44823C1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9BFF62C-9E3E-3331-7722-73FBEC2AFEF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EBB08C34-4453-A7FE-D542-422565D9416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A0FFBE0-DAFF-14CB-0E2B-E9A5ACD5ECB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19A75F53-6941-8577-713F-7DA8ED7FF5D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9E329E1-63D6-68C9-2548-AE20F1CD497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206851B-5140-1DD6-8223-6CCADEBC143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BA3236B-D8FA-A62E-073D-B7A33AF92E7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0FA8D753-AC98-10C1-C6FC-F5CCBE2518D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54F36260-BD40-8244-F001-4DDF4F06E94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B2A5B46-5146-A203-5E34-2D433D5DD94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9E06B008-5B1D-BED0-1E9F-46C2A6F4AC1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7FE691B9-CC8A-3BB1-92C5-7141E462614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DFFE985A-4661-3217-70DE-644A91F84DC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DC73ED24-2C98-8554-6C9A-3CE8900BD4E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F6C3A79-AD65-D030-C961-F8AA6AED2BA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86527B2-21F8-9373-0C69-89B378C70C1A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4" name="Immagine 3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E07EC12-3E52-B627-A88A-E6A62D2C01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697" y="914088"/>
            <a:ext cx="7574089" cy="5029821"/>
          </a:xfrm>
          <a:prstGeom prst="rect">
            <a:avLst/>
          </a:prstGeom>
        </p:spPr>
      </p:pic>
      <p:pic>
        <p:nvPicPr>
          <p:cNvPr id="5" name="Immagine 4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78C2708-976D-4CDA-04B3-39465A596A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67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F7C10-4036-D25F-877B-871A0D2B1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097F2408-B8C3-6346-8CF8-0564B79A5302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2985C948-9E7E-DB2E-4636-13930088C408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52AD03DC-4E52-6513-8016-D7602776CFA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030E69E-5CF8-D600-8418-A4A3F4BD528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A988EB0-9DD3-D7AE-F5D0-F490A190E2F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44DCB51-AE6A-5BA2-7E4D-297F748C906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A9F0D8E-88F4-7574-DF78-677F35517C8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834EB93-B2A0-AC06-DA18-2A9E3434C7F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6FBC74A9-3950-89B2-5F7C-60BF2727298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A07978A0-D83E-D9AA-EC6A-38F9F667B49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34D25DD-7C99-4BB9-EE89-3598F3839A5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F59C7E27-E494-5558-D1B4-CB103B97529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078532D-9A11-462A-F8AA-CAF13CB5E82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906CE420-9F4F-FC91-16E5-E1CB0F011E9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22E37EE-0148-AACC-355D-47AED03A06C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41EE8800-FD20-2D65-B22B-8E68F84C845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C977D03-805C-2E13-ECC7-6BD55EBA2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350208C2-7196-8728-C1EA-CC5CC5B0A4A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2B48BFF4-B7B2-080C-5791-0BE3B7EF0B6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1B1A2C18-DB0D-2252-BA46-5E77C7FF884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666C2DF-A098-5419-1670-410E1A93AED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5253309D-DA9D-C1F9-DF0A-45A2B3C2D1D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5AE341CA-08DF-B347-8F35-57DE05998D2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D06C821-FC70-AD77-185D-2E80A844466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D44B2E6-5981-B905-F92B-7A1B4798623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CE2F448C-31DF-6968-AB98-BBC259868ED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8971A42-256F-CF4B-4E63-157871A78E0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24709641-A9C2-41A9-5A77-06F923B29EA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59F69205-10D7-DD4A-BC8C-FE78F0660D6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2BE023F-2911-4082-7BC1-683F921461C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C373FE13-4249-3009-A294-DFBF407F818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FCFC7CF-0287-AAEE-BAF6-C7B35918721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F4241BE-05BF-B23D-EDC3-1BBDC3534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0B8C518A-8280-7D9C-33C7-F818A945675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012062D8-6771-4A4B-3D08-378FB513208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4E4474A-3242-29AE-4DCD-0F8BFD5F314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ED5C1D85-EAF2-35CC-0DB4-AA16D803726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5B444C60-F771-BCB3-ABFB-F7D24E7C48A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7C54D8C9-4DC3-0AB3-D57E-060EC35A9CA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6E7B8B05-5DDC-027C-F396-68E137903B0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FDB6955-EEE5-4CE9-0C98-EC02F3E8225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C78BACD-A124-39A2-7AF8-7022669B208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83803DC5-E76C-A7AA-87B8-0D36CAB07D8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70CA8F3-F046-559A-99FC-E0DDD7E99A8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FE3C879-EB20-D8B4-0728-915D8A52F40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612D6452-B8B8-6C84-1E89-DEFE9C907FF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C6BB1C92-7C9E-2206-4053-ACEBD4AA346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37C625A8-FF51-FBC7-4F15-DFB03555FBA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A52A7E9-B08C-59BB-301C-7589D2C0B55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312EC1F1-6055-8736-9F92-2CD68CCF208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A2AF8214-1D6B-88B1-9381-4CD22FB715B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FE41D8C8-3365-50B6-27FF-DC667DF6EE9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E0ACD18F-78F5-EE31-B329-90C53D95B05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FDA0940D-C65E-0418-93A1-189F66F2636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BC4F379-68F1-5D61-4C1F-E769028AD31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AA5B2DF7-1271-88AD-CF8E-474D3DB81DB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4400A44-186F-335D-6D38-F3F8ACD0C8D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61602675-52B6-79B4-71B3-14AB5E6AD7A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CC0633BC-2161-7388-3F52-D8E2CCAC72A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700A938-D74E-1AF8-DBC8-A4FAC4DF2E6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A9EDCC1-2F79-E19D-C8FA-A9508DF4C8D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23A3FA64-974B-D8C8-1E3A-3A1D10E34AF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F328CC3A-FDCF-2A30-86EF-A7AFE94500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111" y="1882633"/>
            <a:ext cx="6189981" cy="3236746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75ACF76-7A27-20D4-1647-B2FC49DBBE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76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8E3AE-D9BB-205F-B12D-952CB956D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B31A8E18-2E94-1851-7853-19E76FA08D7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E0EF9044-EB4F-FE31-FE01-42B2758E84D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A0F0D60-C2AC-2EE0-3C23-D38A4B1A12D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6787B7C-8DDC-11C8-4048-1B60DA42669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B5DE1F3-7905-71F1-B238-23A79EC8B51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74C32A33-3E76-EC45-6470-D1DFF605A62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11979717-6097-7FE9-826F-435E756FF8B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34CAD9D-668A-0AB3-54EE-F1DD5308CC6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7A47356-C7B7-D0A7-2ACD-0309510E8EB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752B019-49B6-890F-30A5-4650D923DFC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3A117BE-BE80-3E14-9268-BB117A4B40B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9DE7769E-31CF-574D-6380-34A7846DE4C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D85CDB5-5735-13CA-3FC0-CA8483DAA72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B82DE020-6537-AAFE-3553-AFDA92A2EB5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DBA8E4A4-D2FD-580B-36D8-19C02AC2F52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885E39C-C59D-C3F5-ABF9-A4369457199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FA35391B-DD41-2306-4899-C59960763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B1E2D612-0894-CD9D-74AD-A94B903B205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9B819245-2760-54AD-8E63-C2F9D14CB3E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DA8A2AF-F0F8-440B-D79D-EB67FDA1135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500C0552-1EA4-3790-7542-4E7B15978B0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4FBB0DF-F15A-5385-6C25-6D8E4DB9FB3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B3C9C6F1-A03F-5820-2999-C5770B526F8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5E79EA0-0257-AF82-23B2-C8B0B1DBB0A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BEDD51D5-48FF-CF94-44D9-E09F6327DB3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A12F703-AF2B-9621-D271-6A0BC007C59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736D984-9D32-D01A-29D9-751D5B9AA6E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C86CDD1-3C44-7E60-70A4-36C959F8852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AE318031-1965-E6AC-B9F8-B50B496FFAE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2F43F952-8C73-4D75-EA6A-8C528B5E97A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4A01254-EB0F-5AC2-0FD1-29CBEB30910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C4B65A1C-25AF-0CF0-CA06-6868CEE04A1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2ADBAE5-B078-719C-0AFE-095A800E5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AE1CBFED-D3B8-B570-440D-4C41C404F40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69B1060-7173-CF67-9D1F-AB1550CB80F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E608F72-3F13-5F23-9C79-92DD1BF3A34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78DB3D8-8F9D-4DB8-708F-606A33BFB05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8ED5116-0DF0-8EB2-265D-076FD0D44B9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F5F73A30-4CE1-79DE-3034-814C0E44455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D029019-29E6-C415-2964-D11EF4EF973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F454B9D9-5E48-31FF-7979-C0BD69C78AA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375623A2-FEC9-3EC7-70DB-78DC9AF0159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4DB3AA84-DAF8-05DA-156E-028DDE1E075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59279079-E47B-E55B-8500-F1CFA299764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20E6563-1F4F-C789-C010-85F0957BC0F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36791713-A57C-3964-3ADD-D09FA6BF128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1AA6D2A-C3EB-FB36-BE21-69BD9710E77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58BAE3BC-BEC6-3F04-F626-94A857A9C52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80E561A-78BC-F1CE-B277-A6DC57D7524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0E884B48-0C69-E663-70C2-776D1AEE2A5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FD086F3B-8E13-594C-DC19-A33CE41BF0D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03E9DD95-0572-0354-2D1A-623C65594AE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48CB2A6-AB73-C37D-1AF7-78EA8AC9024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CE4FE68-771C-495E-1D17-EC44DBD55BE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D99FF7C-3631-A043-FE46-368E7D98BFD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7DCF586-92B5-1012-AC3B-8791769394F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C870132-D426-5A03-8F46-A2B0A09F6CB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5910A241-BCD0-AA0D-023D-1C7B64901D9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19009B02-648C-3637-285B-BFCE78725A9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9397F2B1-15D4-2D70-C9A7-42FCBC59300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A5097E2-4581-CAE5-F7D4-BC220C8DD00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69D49E50-73A8-72FE-410D-672019D82443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123A540A-3A95-550D-04B5-1E988C6C2C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950" y="177800"/>
            <a:ext cx="7658100" cy="650240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81ECFD2-5F39-A6F0-6E69-63C1C94CE9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F8D5A-0864-7C87-AF4F-C9197E049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AB77403F-66A6-D3BA-288B-2A90A0DFA32A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CE44E46-B4A9-74B3-E852-A9D613FD5108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CBF9C87-ED85-6944-DC65-44DB6415DB7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027430AC-B46B-BF0C-24A5-EC637AED7AA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CC7DD2D8-4E77-8E7A-19AD-58421AD67B3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E60A0FE-0A15-2214-658F-598B81BD6D8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9D99724F-F623-7715-89AB-3E846DA47BC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900A691-B8F3-2C23-A031-0E522779A43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31528EF0-586B-757D-6A70-29CAD75FA15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1D23B412-FFE0-3F15-F6A6-8572C73941B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69F06DD-3A5F-54A7-98FF-3FD00BF0FA5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89C9047-AB51-7A7E-6E41-E2220E98CA9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86B501B8-23E8-C60F-580E-24739DF5D65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7EEBD8FF-F6CD-398D-6C84-12963F660E8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2ABF91A-F1DE-6D87-DDFB-6119F447F7E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840D910F-3D19-5387-05E3-0E86363F842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2F628B31-9F14-BD21-2992-936BB6D77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B99BA3D-3A06-1D09-5FBA-9371BA7E580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2BC2AA21-415F-CD8A-012E-34103B4717F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6AF45AD-0CE8-B0A7-2B1E-C9B8627EAA9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B795C192-0A64-E2C4-DD5D-1587B1C84B7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10DF6AD-C0A1-F148-979C-73E33BDC253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4C5A43E-28C0-FA10-54AA-506838F8570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63E202FC-DF04-AE41-CB6E-318EC944E2F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28760AB5-3EAF-5AB5-43C0-BEAEB8B02AF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8C788E43-457C-DEAA-1FC4-34733FAEF05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0C1C8C98-E9A7-3017-1BD9-BFC6B2D49C9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85E3AF61-55CF-5F36-B00B-84A4BDCB701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47F324F0-B461-2EC3-2D20-76A4AA68502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AE7321FD-0390-05C1-681B-65E51386563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6B16AE3-1154-EF1E-640D-1ECD4279027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7E69CAEE-B584-39FC-19A9-2F04C70BF72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C2C76E7B-9592-76CA-B9CC-8B376CC9F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CF8B171-F19F-E84E-A1A0-6FE8B5A821F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0EB699C7-8051-F0B3-CC97-D1FF982BB55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A7B1B381-3ED6-D265-3994-F4E9A37F5F1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D047E4CC-E3E4-1D44-E048-BFA5E4B21A7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5DFE912-B0E4-A686-D217-B104C3FF336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F6D2ABF-282E-0F53-5AAE-96780132CAB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9616EA68-9081-D949-FF23-E771DFBF50F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E084799-14C3-190E-2615-8FA87DE378B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5237122-B049-B164-D597-9574E131C36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C1CDCBD-C94A-B876-319F-3C4A72E15D9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443F9FB-8A96-28E3-D15E-471E2B8F733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8E3E25E-461B-D691-D0EF-B35A386DA54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1E4C2A3-2CDC-C137-1504-3B365D34955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61023180-60BF-E5C3-3944-4910D5A11B5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A8BD873-27A6-D3BC-A80C-5601B8B4728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7D959343-9280-E6CA-D52D-3CDA7AC0B70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CEC78C54-BC5C-6A5E-1137-FBDAE4F7D8E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AE4DDD6D-57EA-F160-869F-303FF64E083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7611ADAB-2506-FFAC-685C-FE5784BFB82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61782E42-947D-BE33-B322-E60BF07ECDF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5A5C42A1-E59A-FBD0-92DC-CA0B6BC8204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1C76E58F-CAD0-6322-923D-C13D4B85EC1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DD481660-D4FD-27CA-B0FC-CDF88160047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6A04873C-F1AC-D135-EB85-241A01A239D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E0159A34-C41E-F14C-4BAD-7AA9C6F63BD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01FE710-9922-92E4-23D3-5966BAD84ED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B6F9340-FB5F-05F2-9F91-9BD1016F626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86CA5548-4DAA-C5C2-4261-0B581AB1073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7EB8BA08-7356-BF09-6218-50ED83876BDB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E3CB35AE-AF35-CC85-CC9C-097D07D694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719" y="591848"/>
            <a:ext cx="9599083" cy="566602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88183AD-4F2F-F904-C045-6BC8BB1ADD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77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45B42-DF87-3E4C-E277-726DEE48C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CC4747A0-55A7-A410-3AAD-74A99924067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57A1199-9FB7-8748-2FB0-8ED702130805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F11BDC6-DCFD-97FD-089A-6530A01771B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16687FDA-4C29-5CAE-E8DF-E3B49C809F8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040FFCE-C359-5A16-3171-F036A34D5E7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FE4A4F2-3A58-CBA3-0FA5-F9050B03052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F36E2978-6686-E1C6-301C-B1B5E8CA120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0F01735B-48F9-599C-E94E-CFC6B9A21CA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00932BD4-4C56-9504-659F-7DD97428346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47310D0E-0737-95AA-0231-D8EA2F06344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A844C25E-EDA2-48C3-503A-32511ECEFB0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8D27E8D4-8EF8-E7DA-0C36-8FD45F91B9F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53897D1C-6543-B769-81CB-6B47C5686E9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EC69C5A8-051D-5318-330D-63F643320E7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03005628-12BF-BBB0-C489-F6D7A0129D6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4813D7C6-710B-B78B-EE55-CAE55226855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519A852-CAEF-BD67-1133-CDD831225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F5B64F1-9346-D714-972B-63F56DD4A01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54303E52-9120-BB86-203D-3EF1BE2BB7B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34769CD-8658-2E44-E1FF-081B056D799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F9BB5B1-CB32-3DC1-24C0-59E1556698C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73C3AF8-895E-B402-146B-6A5B9B5651A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C8D6DE7D-0C4E-EDB9-D197-B5B80613680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E36FEC0-D91E-AC2A-4327-E44225AEBEC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476F98B-40E4-7ED2-4CD1-7F8F6A3603D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E610B300-D32C-8338-4367-C43A2D84672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62CE3D6B-7187-5803-AEF6-EEE79129133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91704BFD-1E86-D3C9-EF31-067DA6970C7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4201A3D-7F09-B7BC-A918-34AB2D7CC55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F08EDC7C-1C02-81B3-8F63-067270E211E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12C8B32-54CD-2D23-C9EB-207F6C9D2E3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A559641-766A-F219-7414-5AEE232C4C9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4CA6B93-FD31-FA37-774D-2B66E0D78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111670B-4F67-3E5F-2EE9-7052E7A4752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399EB37-B2DB-A247-EFBC-7F97FD7D219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BCD04B0-6D0A-EB4C-59FB-7D2ED5B5C07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DEE7EED-6CA1-49A2-477A-F7BACA5C62F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59D4AC7-8DC4-1BF0-BE32-A4445D748E0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7B5DFC1-1414-4DCE-54BE-D663E1B1A38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64A3D9F-56C9-9254-B1BE-66472B08F5B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5BA263B6-D6C9-091B-AD3F-C66ED836698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B3996E9E-DCB0-1E37-57E1-125E6CEF0B0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B056F050-682D-577C-D375-567961CEBED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EBA3819E-DA84-A44F-74F1-16B61E19239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43FBBFFB-AC9C-3DF5-10C5-500F336EA1F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2AE735F-DF0A-F366-AE3E-82A83003D23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7C62233-8C6A-CD64-E2C6-A91178EFA62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1FF6AA57-83A0-E91C-61DF-12F4B5A1947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7BEE8CB9-395C-2A09-2E3B-1FC7FF27940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6E61B1D-32F8-0B9C-5EF2-C83DAC29649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644D71E3-5770-E78B-B490-FE57A809430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A2698E4-C71F-1204-8C68-8014855A251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D4D7289-6ECB-66D5-0990-43601A9489F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67B4239-7C91-FCDE-80AC-7FDD3F3E0B7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283C523A-C33A-500F-9E27-7EDCB47D949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6827FB4B-D563-5B1F-A5FF-95E911FFD15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B2A6BFF5-EAB5-0FC1-758B-3A1BE016D55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7801C428-01DE-0001-B4F8-8BB92A5FACC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865A78E-9BF8-A0BC-7139-53AE554E5E1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B5D7502-706F-84F0-9A51-663D2EF8745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4B5F252-0A21-AFCC-866B-EE226509A38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0489F17D-BEFC-4920-F288-9EAAB4ADEA30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77FC404-D4F2-F6D7-0B2D-A0B9BA80B3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015" y="622299"/>
            <a:ext cx="6844182" cy="5485289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32AAFCA-2CC7-4D85-F8E3-6C568BFD07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24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01350-36D7-13A8-D107-8833A6DF2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AECEC66-5781-A2A3-3F25-9D34A63A75E1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1C279DBF-8164-95E0-0EFF-509DC5770E8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68423AF-4C60-8F36-AFB6-5756FCAB098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25E34B1-68F9-1ECE-3CB5-2F5C05C997A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B7D8525-1355-8C4E-E2F4-47F83A951C0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CFC9B246-285C-A962-CCFF-F7EA31A7743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750DE577-05C1-535D-196E-9DA3775E856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05731BCC-14B4-6A33-E717-900CAB0DA24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F883C28-B1A3-8242-BC74-2F06AEE9F56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A1C11FC2-928E-A469-6B02-1858368B45B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FFBEE788-31A3-98A6-95ED-00FEEA9AF45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BEB61D5C-12DC-23DE-169D-6BDFED64C17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5E880F51-F8BB-69CE-8E54-78BF5BA7696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05422EDA-28BE-B902-F5DF-C7355A72820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6B4E5BB1-480F-6826-5ED7-7D4D226AB47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D039976-46AE-9978-21FE-141FE6779C0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B739B24A-FF38-C7E2-B208-8CCB431A5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64C4C6CC-69A6-49BE-A9A1-14730CF6C2F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4AC03BA8-89B2-CB46-CED7-A7B92FD9498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B6C6152-8B60-A346-1792-4BB9A65C15F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EA7B216-3D6A-C4C9-FC1B-03D7E418CA0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978C8D83-4109-5870-6D24-DAB81E35555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3F049DE-D3B7-15F3-12E5-5898AF66567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DE38B1A-6FC4-9DDD-B6BB-0FB41FF942D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3B476420-B0D5-0E45-0431-D03DE1B44AB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6AC3AE07-E1B1-1756-D252-7F0FA8D33EF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5576C82-FE29-10A9-ECDF-19BA793D45B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6A1982E-4F96-5DC3-23C0-85A185B256D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1625747E-5CB6-01EF-DC6E-7AE55216260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B834F5D1-BD72-1258-8C76-EB55A4C1FC2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CF2F1D31-C75A-1BD2-C95A-121CC4CAEF0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FCFAD3D1-DCE3-8AB0-4622-DCC0EFB193C4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2DF5E3C-E348-982D-8413-BA71FAC12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B25A377B-F686-26E0-0BEA-7919DBF82E1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B0CF794-37F7-0A55-246A-48DCC6F0914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11C45E6F-FFCE-BC90-D66B-9BABCE3775A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7069ABA0-7CEA-5AB6-0CAA-85459B5F1BE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944C645-5DD8-49DC-3923-855BDA40DC4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56241A3F-2E3E-312D-08D0-3D5F461DC76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F8DD6E1-87F1-2387-95E3-DF44A447EC1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5359A456-0EBC-39CD-CC48-09983F6CD62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6097309-194E-7057-932E-BD445DB28CD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2BD025CE-AF8E-EF13-77AE-C62BAFC34C7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5146C820-E7C5-4967-F8D6-0ED760F3A38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12ACD131-3474-05F4-F60B-9FC36F17CF0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14652DFD-1C56-608A-B7B8-7C0CF8DE76B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8B9713D6-1140-3E62-5844-836F9DCC60B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ACBD1294-5C28-45A0-0E66-DDEBADCB6F1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343FA605-1EAF-691A-57DF-7FB0C3B0D06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2F3A0E1-D6DF-D4B6-50BE-1C638D9AEFC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986276B-5EB1-6410-A092-7FBDAD7E4E6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C6862F3-7BA7-9B60-47A5-5295CCEBF5C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DAC37E5-F1C9-5680-B767-02E8640EDE1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37CA1C09-CEE0-09CE-09C6-E2C0CEE50F5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237333B-F682-B062-23CA-4FC5D5EAF85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2F4C19DA-CAFA-E043-B370-A3071385FB0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D5F98993-E32C-D71F-23C2-9128BAEBFAA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CF8D288-6B0C-383A-A336-EDBD0B55BA6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48382127-E27C-E8BE-E1AD-6BCD3C1E34C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8EA53DA7-7DF1-3C60-4539-8E3349963E5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D91A27F-E565-82FF-01D3-B3268030B66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48405BE-5FC3-B8C2-DCAE-F7684E127FE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bianco, algebra&#10;&#10;Descrizione generata automaticamente">
            <a:extLst>
              <a:ext uri="{FF2B5EF4-FFF2-40B4-BE49-F238E27FC236}">
                <a16:creationId xmlns:a16="http://schemas.microsoft.com/office/drawing/2014/main" id="{EA8A589F-DE71-62B0-19F3-5E18A81575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084" y="1917629"/>
            <a:ext cx="7028262" cy="2799222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C3BE66D-7723-512F-0424-11DF0155A1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82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E9969-78B5-4842-F728-1DAC82D69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0290C6AB-CDE1-CE23-ED68-46052EBBEC95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181B6A4E-A92F-3B8C-FA46-E88FFFF4C36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92665D3-1E28-FB13-C904-30040E0BCD2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DA84B7A-A221-BEA0-FF7D-65C1F9E1124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F2AA9D0A-9A92-91AF-D171-79821CE43EB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380A4D62-EBCD-32B2-3183-1ABA09FF94F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38ED6B2A-2E78-C95E-5F03-E0A8D3EA8BC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014552B-0046-67C1-F8AF-A33AC262F26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24F8C90-22B0-C8C2-31CC-9BC43326990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008480BE-0517-BBC5-F8BA-1FB673F09EA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E2CE894-D9D7-2BA8-9270-87660CC9CAB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436C6E15-7BAA-7EDB-CF92-62BA152A6F2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87B91B54-F1C4-34C7-6BF1-F414EB0697D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97D3F67-1A9F-5199-9D6A-68867C452D1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3882EB2-1586-C39F-7028-EF6B49E67F4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D4E4675-1339-945D-CC69-8B3DA7292C8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B8239EFE-37EA-513A-F584-C9DCA5000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369C7324-0F71-B22D-8221-BDBE29722E4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5A06860-504F-7D3E-9F00-7499AB17C99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47E00D6-0560-4F9E-0E6E-16AE6E76DE6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5433D565-ED47-875E-60BC-D56864170C4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CB93502-5E00-B4B0-D23A-6C8E01E9FB9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B6CBEE7-82FF-A9ED-3AC6-8F47A355E31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7283B865-CA0B-810B-E4A1-68A376817A6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72ECDE9D-2898-D1D5-BBA0-11C8D56FA54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7A77DF9-3090-2B72-A575-E2CB585E115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D2716A73-A683-23B3-530F-4FBFC0B067D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2DDD4C4C-60FC-2D56-B754-7AFD08B2211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F3F5090-4A2E-37A5-03D3-0D9D2FFB103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0E0D96B-C3DE-DF9B-AE20-5D39833B90B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B3CD669E-DE84-D803-3E54-FD618BF340C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6AE1CA6-A6B1-55FF-88F6-3FE030A5031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3E99826-2DBE-25CE-8B1A-7635DAF45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89252AC-8BC2-4379-613F-F2FA74285F2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B7EDC46-71E5-29D1-8D70-7655EE096D5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ADA2854-337C-04A9-2D16-B680E286E42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BD425AD0-BD0F-4521-DFF1-943FF96BB69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06099BD-0C7F-5FFE-CA22-B6479866294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6A437AD6-474E-E65D-F4D5-7C99B8CD182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866179B-8266-4C18-644B-CB9347C28CC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F6C469B1-DBB9-5379-62F4-B79087A4C4B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062A832B-6B9F-3F75-4A7C-AA518FE0231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0DF90F2-C913-B2DC-7078-A730BB959B9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FEBAAC0-6FE6-835C-C867-8106196F369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838AAA7-4158-ACEA-2623-32BAA9EB365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877B3D3-0B85-0B22-338C-4C6220C6FEE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06B8F8D-BA40-DAAD-D5A0-01FB16ADC9E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B4BFE50F-4007-8B3B-FAE2-BE95701BB3F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4AE010A3-FDE7-2EE9-FE39-8A4DC9BD488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246C9E6-1B75-7547-592A-DD10F6E13EC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979E01EA-3C11-2B41-C02E-CE1CF4B3E6E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21C3C95-9D82-A2B1-1506-882DF0BA56B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6F0A3B5-B9E2-C9FA-D5D3-B2F4BC1AF31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2764CBD-DAF0-2C52-6E35-87790A604E6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C0C91D4-7A4E-2745-D248-4F3755EFEEC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80593554-2D75-E326-3AA3-88B2F607B4D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3CA7EBBC-0BE5-CA00-4BB6-CBC8E7FF99B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7A9F4F8-56D4-898B-D419-2E5FAFD7ECC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5566557-5EDC-99C3-3B83-7FA2B1B5CC0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1D725C79-5CD1-BE1C-7A07-31ACD8182B3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80B5F186-2CFC-BD98-9DEE-EE50E221D3D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C6DC429-7DCE-0A2E-FFC2-5A1C55019A1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06DE1CA9-C63E-7D0A-744E-880E81E517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704" y="682026"/>
            <a:ext cx="8783122" cy="5327467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0F195E7-FCAA-BCFF-C3A8-2CF16770D6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20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2BED8-AF73-896A-4E67-6BF50F0C3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77143F28-D617-A97D-C7E9-44C817E658A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18543DDC-D7C3-5D1B-BC02-09A6A9518C2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2CA66B8-1391-9DD8-FD88-AE9EED3AFD8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A36EDA6-F3B5-C60E-4177-9091B4A4A52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B0E73957-4179-1A7E-C10E-C4A3D33CA04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AFFB506-3A0B-BCC1-A91D-4E3F13495E4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3D096FE-2FED-CDDF-B3D2-9B08D3130A7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9C788A4-AC9B-1F85-1F54-598985AAD8B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5C1104F-3E41-AFA7-880F-EDB2F49B8AD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4D120A71-6B24-E4B6-BE02-437CCAB9719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7806391A-F778-5E97-F0A8-A0BD3080C52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9213579E-AA87-6423-79A2-53E3F831F70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3569144-0466-AABC-718F-3BA5B01137C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F739E25-F6BA-F8A4-4553-BED6C109794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9992470-E2B7-884C-E3D4-3E7409A2C33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6A47AFEB-8858-E78E-3B9C-568125EAC30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895E3E5-F7F5-B727-817D-3ECC8D2A6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2A01B5DD-30C9-7085-6C79-35B2990F6B8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1717B8B4-4574-645D-604E-79F12416CFE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90ECC38-C3C7-BD58-DBD1-B0A3CCFB39D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858E6247-BF32-5959-A019-797EE7EF63E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9A64E869-365F-7648-145A-09A6BA3D78B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689AE21A-43E6-034B-EF29-DBE797C13BD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650FE289-7573-CF6B-3705-BC0FEB83CF6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7BCBCAC7-34E1-6B1F-A57A-4A282BA4543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430095D1-5929-8039-EA58-605D237FDE7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2246A3C-9A36-0963-20F9-2DBC273CF5B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F7EECCE5-B4F5-A979-5740-DF82A642A59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ACBABD33-DD68-0C94-885E-46A88A1DE9C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70CFF0A6-F833-0509-F294-9F002ED9FC7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22E1C715-E1A7-AC36-2596-A17758E8A57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E685FC5E-E7E7-3204-C592-51B2C9BEBD9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8BBD0C43-57AE-30DC-9B82-47B8219ED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92D25FB6-6E28-3D16-C137-5DF192B3247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6A5018C-B8C8-36F1-83A3-2FEDF03E1B4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3DE281B-CA0F-86AB-7BC9-FDC16E73E86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3D91560-C09E-EE57-AE8B-BA8A36D2F00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67087F3-5537-F89B-FE3D-4BA5A1B4F57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D8DAA08-D590-521C-6951-AF91932DDAE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EE400EE-FA59-10D3-5C02-70DF4C23061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5BB3CA2D-11E3-9FC9-4280-3C38D9C029D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0FF6D7D9-ED5A-7B07-C918-8811BF49C0D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A7C17EA6-D929-5926-F7B0-A09B70410ED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43166E1-11BE-7FE2-65DA-6173C46312C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40A752C7-CA3C-ADDA-3427-7CA16867101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8E1798F7-299F-9BC5-FDE4-BC9ADB2130F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089318C-6F83-7ACD-1605-59DCA632284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1228737C-D889-EEFD-003F-B141F3C9F15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BC36C3EF-CA74-5311-4B8E-D4A5179FD83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75288033-11C4-9B30-10B3-893FD38B7D7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1784E69-67E9-8347-6AB1-35553C49DA5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02E25A9D-EE50-08EA-0E5F-6636ABDB596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6C67959-4393-3186-DAA3-A16E8DBCD29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C67C60F3-3634-AEE5-6BEE-BF048287BD6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10BFC34-7DDB-E593-B7AE-CB9166878EF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82333712-C35C-2594-9E36-296DDB8F023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929A9B26-97F4-B971-3FDE-5C40469F9ED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92BE7C2-9F2B-F391-96BB-6650D26CBF8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542462EA-2DFA-2964-4ABF-7649D4A4ADD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F1DE6990-F07E-6150-FFA0-F7BF6374075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E95CAA8-E1C1-15F2-5F02-E1FCABCE5FD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67FB6CAF-56AD-7F69-42ED-3B56EF47F503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ricevuta, schermata, Carattere&#10;&#10;Descrizione generata automaticamente">
            <a:extLst>
              <a:ext uri="{FF2B5EF4-FFF2-40B4-BE49-F238E27FC236}">
                <a16:creationId xmlns:a16="http://schemas.microsoft.com/office/drawing/2014/main" id="{F688BE35-BBD5-22C3-998A-B0629E57B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11" y="1510791"/>
            <a:ext cx="10552743" cy="3540274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19026B1-9E92-EA96-62FE-770C79E4F6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17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78B2E-17BD-8531-080C-90E4EF8E4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706E9D1-F149-0852-50D8-55CDB911B929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5F338916-FBBD-E53C-01D3-7B4AC9BB6127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30FE770-3CBF-76C8-9691-B5084E7516E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56347BC4-C2B9-953A-AC54-2D077053C20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993C2830-E7FC-4D1B-9FFE-25A3C920616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CE33D35A-261D-5AD0-A4F4-9EC8CB9619D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67730E6F-E267-063B-9830-E87790A2CBB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F25CDF93-49F2-F90E-70B5-70F98082DD7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09B0002-1B3C-541C-6D61-0A59AA5AFF7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C6BA1FCF-DEF4-41CD-1D0C-D254578779D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701D480-32B0-B486-8AA5-A81DF171F34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C92D5F1B-7FE3-4E5A-81D9-0D59295DE60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D9C4809-8221-776A-7D29-076F597B33B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F3F0D67-2D5C-AA15-28D5-89224234FD2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0F397BE8-9AEE-8540-7CF0-302130ADAF9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BA245E3-5AE8-3E08-673F-8CCBFC1C473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1DE614FF-8102-FBA1-9CB5-79FA5D109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FEEB74F8-755D-EEF2-7ACE-63F64FC5BB3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E9A9655F-3641-29E4-B43C-2703515D5EE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C1B5D13-2A56-A039-C9B2-D685CA9BE1B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FCD9A71F-0013-9A21-CE63-B83E6A3F5BB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34C700FB-645F-087A-430F-97EDE05DD69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6023814C-C80F-85D2-B32A-1802BBA8DD6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B0E24E4-8333-F6D7-7DC6-8D98C5815FD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232CE859-9E0C-9452-6215-D7617FBA762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7335639-C0DD-E89C-D9E4-26D18A32CF9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A54A269A-D0B3-D3E6-6F7E-815793A0F2E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710FAA8-645A-A026-4058-E2A07B12068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0F71941-FD3A-FF72-482D-5EFE2E7DCF8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E052D12-E717-9B0E-C76C-6CE2BF23889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DC255E6-220B-8538-DD32-E67A6DF5C75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848B222-085E-34D7-7DAA-526B86D523B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98FB060B-7479-900D-199C-9D8239A14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EF0078A-9668-1F27-7D95-882329DD963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57921B5C-41E3-FDF3-D438-787A47DCEC6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B54D08E-F484-C3C8-CAFE-3D035F564C5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6BD13303-42E4-1DF3-B217-83BDECF3C44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9D0543B9-4C96-62FB-066E-DD1E0310E60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F81DDA5-996F-57D9-542E-C25387816E2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3509E966-E0B9-FCBB-1204-CD71BD1B532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16A0360-638C-5324-052F-20110E02C22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000B256B-07A7-CF15-CEFF-07CF9B09796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004FD8AC-EA64-DE63-53A2-DF5723E8FD0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15019F60-048F-1302-DABE-76E1682A9C8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4E3FCE2-34FF-28E4-9722-53315EED837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6001A845-B232-CB0D-E353-CCDFB7E21B8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C04106F-C3E4-EBC4-8F91-8B902E89CA7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EB51084-2A6B-9F61-DC3B-74CA1CF2968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A9825C8-22F8-D031-9AB8-3841E6D6873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CF69A67-3D70-84F5-7F2F-C80A13E0B42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9803F409-19F6-F4FC-6D45-8465F02E642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0F79B52-B16E-910D-4D17-6AD26DFC6E5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0D4F3A9-5C7E-F8DB-23CF-86A3585694A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D04EE56-1955-CFE5-117C-9875FF53F7A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1718662-5A9A-570C-2F70-8EE48463A3A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27CEC389-723E-D33F-0E43-3920347B14D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E4905567-3F86-E430-A0AA-03CD9622F6A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0188773-649C-AADD-A925-01069133534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88FEE635-5C57-7719-B10B-9A1DC98C577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CE2E62A9-4F6E-AF98-3867-DDBB487C367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8C8FBCE-0391-20EC-F709-F1EFC11736F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EA9BC7DD-73C4-7259-50C9-B563E44DEADB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D4F25DD4-84C0-4C88-749C-ADDCEDAB8E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434" y="900434"/>
            <a:ext cx="5509458" cy="4919159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160EB19-8017-F733-CA61-59F80E8E3D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78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7669C-47CB-462D-2AF7-FED077717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FED1DC6-1E0D-ED0B-E14C-2752AC87828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7498461-33B1-49ED-5454-80DA226017F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F819321-619E-992E-0CCD-DF4E9324A78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F7270D54-9105-C77A-6FF5-2B36AAA9A76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C5733C2-45C8-FD3D-36CB-5D0826DC0C4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C45C7522-908B-DD0D-FA82-8963038815D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28EFF17-6C09-ABEF-3981-C7897AABEF2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6510CF5-1617-C72B-8FB4-FEBEFE1E873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AA2213E-B5B5-81E8-7111-46835AD0D5B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3A3DE76-DF0E-1BF3-7035-22224DC8142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E04070E2-1E1A-FE22-6F3F-A18C836530E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CA2FE1A-898A-1CFD-39BF-71271A4B3DE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10BA74A-35BA-6021-3AF6-D9DAB1AA9C5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1943D42-B6B8-FF82-747C-D1F89C0023B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7DA18527-F878-5C28-C4F4-B329BE48544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6F573BD3-489F-BA96-CD57-F5EBE4266EA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8ED0F58-D2E9-9741-1CBE-DB86534C5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1CDAC17-EE6B-E9CC-A596-3CA7938DD24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E3FBE82A-0D25-F7F5-1738-1FEE8DABBE4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85DD2BB8-9656-AE74-8E17-49DB4B24109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2977A3CD-6CF9-7F96-4411-F8CA758E996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913CD7BF-05BF-E551-8B4E-82EF8A9B1C1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92E02F82-4CB3-EE69-F096-5F19F8A0EE5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7F7E1AA1-64C5-749F-04D1-5CA4FE00B47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1EF999C4-4859-02A7-611E-78E3BBC505E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8D01465B-BB53-C0E8-BFFC-CED74450B7F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BA8CE2E-E12D-40C0-E377-96D90F86A5A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7CE69FF-2465-292C-2291-791789C97FF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1B3DE9D-05C3-2A20-918F-DD87A0C5515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A7AC0A6-356C-F0D7-B11D-FA16398311E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A724E51-097B-56D8-4F6A-B45D75217C1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C9429253-2619-9860-945B-FA06F8E3CE3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1C78B741-02F7-94A2-CCEA-63351C217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078E4252-A6D2-9407-86B6-7FD7E1ABA5E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A2FB3BB-274B-5273-1B74-17548467DA9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52C12313-EBCE-CCE1-13B4-8394DF17A86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38A3CA8B-8721-BC09-B0D4-125879AF402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D8D44A4-B63D-C41D-0E7F-DE49E55B92B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565B125-2E25-E17B-8541-A62CF140C1A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2162F6AD-C02F-F162-450E-BC3F815A1A5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5616A05-9879-E19C-59AD-F84D7CFDEB9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59997FB-2488-CF9F-EFC6-F37F6AEA483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13A2E70-601C-1329-668B-06B0B551781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12B6F677-887F-FA09-952E-CB15FE193B6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F0EF8AF2-6994-A883-5871-35320AC2263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254A8825-7271-0E53-698B-BF7E953782F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E55A220-8F9E-138B-A344-91F871CE664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8BD1542D-FA3C-C929-BB81-D1CFD4DE49C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1CC7160F-276E-2F0A-2E96-C720C6B4E49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7EF75A1-C7D6-7D0B-FCB3-BCB4FE13387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D0838EF-3BF6-2B43-57CA-8F6FBB93A46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0A924C2-04E0-CB8F-76F1-14BC6B4D4AF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ACDBD68B-4647-C5AF-8D43-E138F69EB95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5551DAC9-5BB6-7949-96A5-6D216D01CFB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90B555C1-1DE4-07E5-218A-5FF0D4643C0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85A5EAE5-6575-F5A5-04D4-37A36156BEB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D79917B-3F7A-C065-35F3-F14E4951D8F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0B4A16B-BF2C-48E3-1A69-8537D9BCCE9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6C26BB70-B1F7-2039-A5AD-4BD66712896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C474171-2516-C0F2-5527-A55C4F82DF2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5952FE6-4DD7-CF87-5B5A-58D5E9C85E0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F3FD661-F275-AD8B-ED87-6E1B3C36A62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EE309B51-ACDE-F9B2-3E2C-1D343E7FE4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964" y="1867741"/>
            <a:ext cx="5361676" cy="2745697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9B2FB05-536D-16C1-1615-9CBF623CB2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52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3FCE3-6152-0E29-03FE-CA75A583E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9DFA91D-0725-A9EA-BAE4-3F87E54C2D2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550E3904-3A4B-02DC-2150-7B04A0A5F0E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F231DF1B-C6E6-F5D6-76D8-A7EE0012206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1F732CB3-B5F3-77F6-9B59-459A3026F24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B6E88E3A-DC64-620F-4C0D-B603DD59531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38AEFFA1-8E3A-25E0-2EB3-9AA1D7393E8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9E1890A9-1E7F-3CF9-2F90-6A59607CE7C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8E9F76C9-D893-AE35-60ED-37621031CDA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2ADBB9C-6B7F-ED48-A833-9099B3BBE00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08F45D9-9B1B-8224-960F-C9A7B8964E8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7F34FCA-136F-1619-3316-270A4AB0B2E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8684E3E6-1530-B666-EEA2-FBCEFA46B54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FD7000B-387B-8755-9728-84F4BE89179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530A0553-FE5E-0793-CD9D-6CC5EDE41B9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B986A177-275E-9D81-692A-A0627885F54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824923AA-7E4E-D404-B071-11688D3A7C7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8014E2F-FF7F-36D1-C660-0510BDC0B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F9873DA-B584-5949-E721-B74D7F9D83E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612A3FA-0969-067C-BF1F-711B577F444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82234FB-8148-6A8C-6EDA-9F6768FFD60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101B877-653C-382A-E0FA-E202E15E38B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7F4FC0B5-F284-86B7-EEAB-0A8EA05AF42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F4E3B3D-59E8-07B4-6CFD-6B227681608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F91F08F1-650C-D1D1-34FD-49FDC7C1BE0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D8B27641-5757-63C5-31B7-C7216316E49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62639AD-53E2-4F8D-A50A-63A71D1F27C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0B720E65-4D6B-95D5-0F14-7DDB5D692BB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AD0A99A-B8D4-535A-17B4-6D2D6031B9C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455B697-4035-00E4-5DF4-D6C9BFB8988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F603620C-EE4F-118B-4D9A-3800A7D0489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A22F56BB-5137-3952-4CA7-89E89C84846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D130174-9FE9-4A33-B933-610E1C427F06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54FFE9F-962C-58C2-A261-3C1E5BA21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299891DC-C5D6-3246-3835-4C13A13A9DC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8A86736-0BFF-EBC7-6154-9B08874F60C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C967EA66-29BD-2BD2-15FE-91CC30862CE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60A09AE-B956-5D76-D2E9-E0D727C0239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93F00FC-B487-0EA5-DE3B-9C712F2A084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A7283B3-1952-535A-1762-B6F7A46D49B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3B9E8BB3-1FE5-FCCA-58D4-AA8FA9A334C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9D619A20-2B07-4EEF-D330-DC10771A8F5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9B32974-431C-7D76-4B3F-79F381355AE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2BC671CE-A67D-4DDF-CFB4-D15B9F19866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1B108C13-3995-936F-7926-FF6CC037B40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89B69E2-CEB7-D388-5726-C84FB199181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26DEF563-D4A1-C8FF-48A2-DAD3A34FF3E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0733316-B325-2368-DD47-FB3D7923CDF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1E944C23-7476-2F7E-04E5-6F0BD271BD9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31B4ACF-8A8B-5072-9C78-AF005C6FF84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364F216D-D5A0-B4C3-5156-214E38E6DB6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10B1CC3-459E-428D-783F-47FF25E2EA0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2C42678-AB12-1DCC-B0E4-CADED7F8FB7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45C0A04F-14D8-593A-9D0C-17804260B36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9E229F8-AE9F-1D58-A090-A0FD6FA16C9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571F846-3D11-F2DB-A275-BEDD5005887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AF464535-58FE-1FBA-D16A-837BBB9FE92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86227B8-8921-AB82-8530-A033C20F756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FD6F5DDB-410D-AC7B-21E0-798627D19CE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3C1C6F26-3443-F237-B772-8518FFC0427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5753C45-2A0A-E990-8BAB-16A2B63546E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3ACF93C-09E9-FDF4-9E57-7749C404CC0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79724592-63B1-84A9-2A35-0A58007D66D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524A259A-D8BB-E336-CF8E-665E6D5975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00" y="520700"/>
            <a:ext cx="7670800" cy="581660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759C471-D6E0-E61E-9AB9-E20AC4CE64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90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D1175-5E78-8118-C589-AFBD4540F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F0DB0E10-B45F-780F-5A4C-F54F496E2BF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CB399D5F-BA12-A51F-6329-0431F3CDF88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FADA3A6A-2225-D2B3-1960-CBB6D0E98E9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501FC5D-E7C7-7C0F-C334-CE82FA4CCBA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3C92BCD-3751-DDC4-301C-E5526B89A99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0B41B4D8-438B-8DBE-8E49-622ABA55CDF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9276154A-14E4-011B-38F7-99EDFF380FA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1DF716F2-63C2-6C18-B97E-C770DA08876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DCDCE83-12E1-B9FD-2B1D-B32FEF60F8A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339D758C-6EE3-61BF-1CE0-6E135111AF7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B8341DE8-3FCE-7DD2-7805-5E4D83609FD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779AB6B-539D-7453-3E8C-F0FAA07BEB7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EF0C2C7-EBCD-3630-212E-2B8371D3609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8048CC6-680F-A63A-4A22-6DAF2C400F5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1D356B05-F4EA-E275-965E-AADF3D603BB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9AB81D93-48F6-78C3-20FB-5469711835F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A017D11-C3A4-CCFF-7EFF-C5C60445C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7DB56971-53CB-5BA6-D0BD-03BE3EDA4EC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8D55A4F4-81DB-907B-31A5-BBA86AD3133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1AA337FF-D6EF-A525-FF39-195072732E8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7867942-ED0F-77E6-57AC-DE321A55B64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B0B52E09-E9D3-CC41-337C-92E754129EC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AC5032D-62C2-5217-E5B1-890C1B8A32E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CD0ED07-940C-B5A9-8B75-E50EA672A98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C19BBF0D-5696-E471-A75F-09710CE89E5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BF2FED68-33C3-8F06-7F00-1D36976DE84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50500A9-1F7B-6347-4BBA-A2DE7604AB8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FC95C3D6-7671-57F5-6A71-E12E672C73F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8601962-1CDB-99DC-CA36-9ABDEDAEDE5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73F84B5E-17F0-D06B-63CA-99E0EC70E57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D1D831D9-1F27-C367-5735-D83F0767E1C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57B60F50-1D6A-BD3F-3202-2CC296424AD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D1A3627-6E35-64D7-6C64-068D0A7F0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046E912F-D5A1-D936-F642-897BDF904B5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7BA30C3-1196-0FFF-A202-18F8918F6C5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2888F56F-BFB3-D30D-056A-6CA4C6D968F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E7FFF79-E74D-5DE8-67E3-D3A330B137C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D47DA7D-08F4-FB82-F710-A113B206367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A5FACD1-B922-E7EE-ECA6-26B44A93E81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146D94AC-0508-C76E-55EA-6E382A78FB9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F91E1037-97B4-BA4D-A061-0CF13B968A5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5225A9E0-9DA5-7F39-FA1F-70B4C668A87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37601BD-6472-49B1-3A35-1EF2A94BD99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65BF854-0DDE-06D2-0792-E7AC7472DA2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22EAC2A-46E4-CDB3-8AB2-E1983FB19D8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71AA7FDD-6566-10FF-6D78-8731B8DB59B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853C149-CD8C-CEBE-9675-E7236D856EB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332A06E7-AEE2-7A52-D8A0-79390D6D866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2C902BB-A1EE-8894-66C2-EEAD69F51B5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43F3582-097F-9FA0-0B67-47F94991BA6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213EB74B-FB60-24E6-A5D4-6D9C0872EF2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C804B5D8-E9E0-4F34-1A5F-5CB1847D8EE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A17BAE3-AC69-9C67-7CB5-67910C16F11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0704CB43-9463-BAB8-F623-F4519793415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B0339D3-CE64-0629-4E6E-9D83FB4C411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14E12EE1-78A6-8D34-8F9C-27080ECF2B7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0FEFD030-264B-8783-615E-774FF00942B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6CEDC037-370F-7276-FD84-3C2F68D446C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3885BA4F-4FD8-CE13-9F85-8CED7BE4D83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BE31077-3637-9B91-3C11-8745AF64D6C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E8A10945-6FF3-7E78-06DB-CA7D551B001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9513E31C-2EF2-2E6B-DB97-45473ACCAA7F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ricevuta, schermata, Carattere&#10;&#10;Descrizione generata automaticamente">
            <a:extLst>
              <a:ext uri="{FF2B5EF4-FFF2-40B4-BE49-F238E27FC236}">
                <a16:creationId xmlns:a16="http://schemas.microsoft.com/office/drawing/2014/main" id="{03E79A16-2ADF-AB1E-0799-D8A3846FB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60" y="1475999"/>
            <a:ext cx="10538114" cy="3903004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2E1EC48-61CF-3518-59FA-60D22A81B9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9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8E866-7EC3-3F00-0FC0-0B5A1B2A0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BDD57FC3-C322-77AF-6FB2-1816BA386CD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CABED2F5-EBFF-0E21-7826-306F6BAA2A8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5D7FDFC9-4C5B-6747-7FD5-66104C9CB64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0DCC55AD-8876-6727-7300-269B491BEA4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952D9707-F5A6-D522-F034-FC0E73F52D1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D3F6D311-15C9-1ACD-8573-4665EEB604A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CBE570E-9662-37B1-4638-2C9434E1266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FE802EDB-BCA1-0CFF-8767-E9671996F51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0E34F1A-4326-D099-FA9D-1A40555CE38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F7F1099-B6BB-85C9-4C84-D91BF25B075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0EA341A-E4DD-EFF0-490D-D47794F8A6C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99B852F2-7228-871D-BD62-88E1B28F7D7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5BAE8DAB-CE10-AA8C-7108-F43A41916C7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7E2A648F-E905-DDC5-7566-111B338B0D9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7A722E63-3DBA-BA32-CF0F-510BAA19915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72D2CA9B-41EA-951F-B216-6D0ADAA93D7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A31BAF61-0125-08C4-346F-969FEB28E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B725BB82-2A64-59FB-A437-BD63586C575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B27D7CF-7481-4E2B-971F-3137D918348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A76E6876-6295-283B-100F-2D847F08CCB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C924594-9110-BF31-09AD-182AB725909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7B6587A-6A6C-130D-55DA-4795FEE8275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BC6D06C5-0D3F-5A67-07F9-515B3FACD2F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57D772C-E739-0618-250D-925D60507B0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4305FB36-A67B-0D38-41A1-9408A40DE71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B795BADF-49A4-CC28-5AF7-3E749EC6146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677F1185-96F0-3D31-BF37-3910E1A482E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5A9D7885-EE7D-819E-A044-FD58B663DC9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17305275-7B59-16CF-48CC-C83ED6CD0D3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84FA241A-ACE0-C8DB-A6F2-306A3A563B3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23D4986-8C67-B49B-FC78-603811E57C3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366A2B79-F58D-70D9-1405-818AACAA025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0FF1E1DC-14C8-069D-D92A-26EA8DB82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7E4358A-4867-F6D4-2809-67B7A85C3CD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2CD761A-C147-10AB-ACD3-DEB5E0FA89D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711F6C8-A8DF-34D3-69F6-4B3119E490C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B3566EE-3B78-1F60-88BB-E2251B576BC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36DC97E9-4F10-BF82-8B88-616DFF8E7BF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1C555AD5-BB9C-EE1B-4ACC-1C77D57FBD5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9F28FF9-BD60-18B9-B981-BB04809F3A8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506EDEE-EDF4-6868-8E26-C557A925BB4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545D4742-3498-17F9-60B5-AD354DA575D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39842E3-7718-B9F3-0CF2-A815DC26847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649B920-B912-7D4E-88F3-C005A1915E6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C83CAD1-CD37-9932-B235-64EDDF5A195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2C195A3D-3340-9ECB-AAB0-822D2A308D4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345A70FB-CC25-08FD-1212-9467E6A781B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EE2C696-B8F7-27EB-5007-6E2D9EF518E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CAAB8D92-C12C-3E18-B56A-2AD49042D90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0CF2404B-A339-3DF3-2B6F-098F95ACE5A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C1802D6-415E-BDB6-2446-BE1525EF29C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2031E96-001D-D284-8B17-DF2415CBB87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64DDD187-D190-3FC4-20E0-361F86910F6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7AF6B8E-3E4E-E17C-C65E-1556C86D3A1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1B656AEB-BD95-0F4C-6727-3752C5614C0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DB836C1-289B-BF3C-C1F1-563B8E3DEEE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58BC43C-4C2B-7582-5B66-E0C8FB3A2E6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76B34CD5-4927-7CC2-804B-C54B4D52F56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E39A1D3-7DA3-5A3A-24A1-31DF165B153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5AE11E83-6BC4-7666-BEC1-1B204D9CC00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938BCD82-1AE3-5064-F906-0856ADFF724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F65D6451-A1AF-5370-825A-81DFEE0506DA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4" name="Immagine 3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FDC546E3-3D73-026B-8332-406F6D7A4D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046" y="794148"/>
            <a:ext cx="6548434" cy="5073561"/>
          </a:xfrm>
          <a:prstGeom prst="rect">
            <a:avLst/>
          </a:prstGeom>
        </p:spPr>
      </p:pic>
      <p:pic>
        <p:nvPicPr>
          <p:cNvPr id="5" name="Immagine 4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31D68B2-CD9F-7C98-BA97-EDDB16150C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06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E12DE-1622-53EB-8500-44590A5B5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D8B3E6E8-D273-C60A-338F-FB128064E121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10BC49E-ACB8-DE76-7D44-FF468D78D61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4213161-F909-8573-5364-C805147DA6D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28662E3-7205-BC26-4479-05F9CCBBD32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A11E294-9F9A-D12E-3C45-EB6401191B9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615529DF-970E-908A-8AE3-6E87C516A93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CD7F09F8-9EFF-6AF6-0B45-25A5CDB50DB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C2469EF-293F-AF29-420B-920FBAC5CF4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FD7C353-0059-16DC-4EF1-37F67DB3182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7E87812-33AF-C08D-F715-6996FA3BCA1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1FEDC4EF-73A5-B4E6-59B8-F03CB05B7C1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47A4B47-3E92-4BFD-5C0B-458A45B6CC6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8FE95D55-1EED-CDA8-1766-AB2A3348826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4075B52-3CA7-338C-3F23-27F0073C191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1EADCAB9-43D2-76AE-4DE9-3FE9F7A4337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5D65FCE8-BB61-095B-3DC8-A3BBBE0A137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D3E7919-C6D8-3826-311B-006C45606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74D42C5-D5A2-5763-11F6-CCEFD016E06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5D61EA15-DE8D-09B5-A856-04B145C8229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851A3406-FEEC-18CA-7C85-8A55AFCFDDE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FC414756-A86C-D122-6B80-22006B7204A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BD980C4C-BF67-065F-CBB2-14DAA5C1003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E5CC4544-9F86-0B6C-66A0-2382D1881EC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BFC7B18A-C724-90B6-A123-4541D79D2E3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ECDD560-4E94-1C67-4F9A-B04332A051D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52E4CE3-4F30-CA7A-3DAA-01C1F272B6C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E235110-81BF-F709-E457-0BACC7A2A37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9BD0BA3-9B4E-4EF9-6459-B3A5EB3CAE7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1EB3FEB-EAA3-ABAD-9233-2322352B752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D5BC7EE-3098-BF02-B380-9E7ADDAE32E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010E266-03AC-97E3-F4BF-97516092DB0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5773D6FE-896C-2581-5793-7136DE236C6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CDAE750-1F8D-F036-C895-6AFCBDA7F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94E62E8-4B51-5F72-F08C-60CD172E051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AB806E7-A516-1A6E-F77E-842AE20A4B0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32FABCF-A3E5-A3A0-2F5B-ABDC96D9899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2FF5AEBE-EF86-775F-E269-3216E0061CD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BFF74E9B-2289-FE9C-F341-F9EAF8B928F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83EEFDE4-ED0F-1652-19EA-8B76C03A033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DF067FF-7809-352E-388A-D5024C08212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6BF2776D-EA53-7972-44C2-D04AB31F1C1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7BA16B36-5360-AADC-9420-5691557C63D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9644A58-AF3A-0B9C-99E2-C97E42D29A8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3B5AB83A-5280-8E39-B0FD-6323EFEA940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52F08976-CF7A-7DA6-5968-F2A0D2BE0B6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CE4FB53-745A-1E8A-35F5-CE9E367713A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C38A544-5061-7BC3-4D92-1A061A41F46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8020F09-0600-136F-5B82-8E0814CBD84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CED9169-313A-75F2-F0D3-0AFB507333E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20235B2-E45C-1F8C-F8C2-0D18CF8E73C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F3B6FCA6-B04E-70C5-DDD0-4225D4E68E2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D0E6BC7-D427-2F4F-6549-0D607573E95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099B24E4-1632-A4AD-8D1B-270B742F6D5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3377EA1A-7F9B-F79D-1872-0B6660F113A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18BA4337-79D9-0EA1-91FD-EB8807737C9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287C6AC-DD35-DD26-1946-68A0156CB7F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D3BF388D-496B-0DA8-2016-6748ED5B6D2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C9B275D4-0474-8C54-2932-B5D59CDCB5F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5721BAA6-89E8-D922-1D0B-BE4EEE2CA08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85E85114-E85F-FAE2-03EA-FFBC9A2156D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26B24D6-3CE6-93B7-7222-63411D66BBB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0D499E64-D907-D7F0-900F-7EB4BA4972C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C73FA38C-9BFF-C0A7-20A1-853585E781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985" y="1417379"/>
            <a:ext cx="6536426" cy="3799722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36DEBC5-029C-13D7-EE59-85C3BDA500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0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FBF93-6A95-FD8E-FC88-E14E3ECE3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A3060DDE-0840-86FD-6EAC-963B3BF6F30F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24EFE2D9-4FE8-2BB7-27DC-90C4FF5EB497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B8FCD8CA-1B92-499D-1C33-CC018235747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1B8EAD44-9545-B20A-7F5A-C0F845313B0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B2F808E-32E2-9E92-C2A1-9DD967FB235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B53C99D-3723-5BCC-3AB3-15AB17801D5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386821C-A26C-C209-10E3-54F72EDFCF4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AD44C07-64C7-7D55-BC98-CC5C3A7680B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B03E64C-970F-278A-9765-A5F661A6720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04461F89-4BC2-DE28-C149-5ECFB42B8DC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E6FA4B50-4FED-441F-0062-735F3504535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078834DC-5653-3B49-87B9-72E8A1F974A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4927D54-7A83-ECC2-DC92-556A08DF376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FBD7981-2F9F-D60D-012E-53DE2FF6A58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44C8589-8872-4104-0380-49E50FA2E3C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A092DF6B-D857-7846-0458-5DC6D83CE09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F02FF0B-F2E9-1CD3-86B2-3A0E66195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215BDCC8-F7DE-BC34-38AB-3A17E0FC275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5329A85-2F01-680D-7BB1-197647864C5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113E64AA-CBE7-1477-2D36-8F3C68595BD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C784E61-53F8-6322-7161-31F0E5E3495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2076A7A-C00E-7774-D1D0-F641AB2706C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103008DD-7466-8F44-C5F9-5E19F49E017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2DBDD22-08D5-E7E8-6A60-1FE80B736F8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BF32760-C28F-4521-702C-7BE5AA64D87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8EB78079-2034-3BE1-7258-74D44201A97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D0DF44C3-6684-E910-F22A-6D9FE1CB335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D06879CD-F809-9CF0-0FBA-AFD2AF3E363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401762E-D752-4C24-FBA2-E159E72288B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8E2AC92A-3C96-9F6C-0D64-9E9F7966C2E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CEC5D950-7CF9-5843-5575-AE5D7E7AF86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80D8B9EF-C12A-777F-21B1-E6C6C42609C9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A24675B-5BFA-0D9E-F000-15A4947E2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75F8C6B9-108A-97CE-2079-4D37CE7CC8B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CD2C50F-B4B7-2195-E56A-D12059DF375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2DF4F0E-4E56-4E74-1D3E-D95A73F3BCC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10EA7A0-0339-9BBA-A035-CF4F2BEA1AB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14C39326-F4E5-5EB0-C026-A2087F3910C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5FDD55B-E72F-1536-0DED-C3D2370FF23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334740CA-4FE6-C014-FE77-AAF226F02EB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12C52CB-B79A-5DC9-E4BD-6903DD1AF39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45CB39D7-E888-CAFE-BF68-5189931B0D4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D95E3CE-51F5-FEF0-9C46-0D855364FFE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374DCEF3-08F6-FC09-C9B2-1907FDB96FF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ED2A172F-4480-8EDD-8F0E-47741EC2F6D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3756EDD-69D3-39A3-85EC-1A67749B372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A9A4412-7A79-A339-3337-6D1D3DFAC0B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89467360-86EB-5C69-B1BA-39A75E60E3E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FBC980CF-0747-F0CB-CC93-477021AC853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D0EF626-BD7E-E0E2-51EB-40864F2959E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390E8E3F-92CD-46A0-64A2-DB287ABEDB8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928ED00-7976-EF12-3A69-A25CD401640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E05C9F1-8BD5-9E36-1EA7-198540909D7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372FB46-6009-6C35-6FE8-FD97949E897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69E8712-E356-4131-631F-675493BB7F5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1937BBEF-9A41-430B-B070-3DE3154DEFB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A956D8BE-1F75-9BB1-DBA4-154F46AF40F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FD3954BB-4564-8C7B-A714-27C900E29C6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67655E7-C913-F1F9-07A2-5717DD91C63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851B0236-202E-1D6E-B27D-D5A2307F8FD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867E2EF7-B4A8-45B1-A5DE-A5ACEC70888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A9B030A6-1EF1-C293-D4F6-DFAA990A1C0E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80B1CC94-9C8E-7ED2-2BB2-F01F69227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450" y="1346200"/>
            <a:ext cx="7023100" cy="416560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5E62A15-9378-F1A7-8252-62EECDB4CD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51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A8DFA-63E3-8516-535E-CE104F3DA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CF4C7F0-3645-6DEE-E06F-2600C8DBD359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E004092F-CA63-10AD-9350-FD67AD67DEA4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A65E136-AD82-CBE4-2744-B7E9794AE3D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1352062-30D9-E332-829B-F56F9CEEA2B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421ED527-97C6-1539-3448-E72480A0341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B9B41DA0-8A21-6CF8-EA10-499F490BE0D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34F184A-DF52-06BD-5DB2-A35F0A45C91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84871A7-029E-918B-F2E3-5A984CBF8CB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2747812-6470-216A-9841-F2495B30C6B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3D9B3C2C-E1A8-4C20-4D24-85E5EE888CF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EF2122E3-B74F-5D26-A89C-CFC970AE1DE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FA94436-1EB3-B905-214B-26647DA3FC2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3BC96677-877B-EA03-8070-EF80D4A2F07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630988B-9059-8B1A-6B7A-480931A80D3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C4DFE6E-A3CC-969F-2C2A-C15085F4367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DFC69C7C-1230-808C-1D98-D02E613071F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17DDD3F5-86B4-25F5-D8F6-1EC0D8E27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BF6CF12-A35F-E831-C226-CC77EF1407C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8D95B104-5505-48B3-9DD4-AEE9B1866FD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87D93F3-23B7-B418-6AE7-BA1858C6656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7D20D8E-0222-B4D5-EB73-589F1B532C6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250D1D4-9CE9-3B07-CC2B-1E6F7F417C3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9BA29602-0ED4-8BD2-2856-CDD2AF869ED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4915CD6A-C694-7F6D-8822-A645D3F7542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974E5A08-D209-CC98-9D21-DB9067A77D9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A9CD8E92-336C-929E-5704-679B354BE21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B498B0DD-90DA-5A70-BA39-99C1E3C965A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3958DBE-79E3-ECDD-9A90-321A4D81ADD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C4FFB3D7-5812-BED6-ED8C-48130E247BD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45AA2B3A-0D58-0B7E-6DD2-0D8815B756E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A204005-604E-E46B-68FB-97ABEE47EB4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05DC0A0-66AE-C0A5-BE06-2F72DBE93C5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8F105A5-E92D-BEA3-2E24-C0498CC81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08A63FC-D2F4-238A-BC26-B04625ABA5C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F57BF09-CC5E-D5CE-F8D2-89000134441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3462A1D5-5DDE-BDEE-0FC0-852DAD08B24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C646D61-F532-1DCF-5356-9FFC47EC563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5BCE3B5E-A5CE-89B6-7E40-5AF42142ECF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C4B5E36-11F6-B2A6-00B7-4CA88D54986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DDB8E13-6817-6CEC-AC4B-B938BA08885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D1B97BC-56E7-1BF7-3E66-4C215D54841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82AA019-8009-B69A-87C2-5112AD72421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BA8B3CC8-D430-6E00-61FD-76149446126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8CED45E5-1510-E573-EC3C-94F534D1BD3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E3E30D1-83ED-86FB-EF2B-6CFFADFFCC6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CC4B5535-3D8F-63C9-920D-78B2616ACD1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71D72BFE-CA9F-6C90-E5F6-42A9CBC1941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87682229-46E6-3CF1-D7A6-E7681C053E2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F2C4B714-09E0-0767-661A-38095A1F6CD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F8AA683-A8A5-BACD-F195-0DF857EF91D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D00CA660-13CD-78F7-500C-58E36EFF1B9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523E8A2E-4F19-B19D-887B-2157E0D2951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7F8BFBC-D365-3373-3933-B92BC14B576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DD569085-48A4-9A99-F197-D42EFCE082C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ABF858DA-F995-B1DB-353D-65A2FD64D84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B8DF4527-D72F-03A6-440A-0A97E58ED70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77F01A78-ADB1-126C-DD1F-1E777D8D579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D1A34DC5-DFDE-49C9-2206-7DD419870F2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72D4B98-AFE0-E63E-0326-DD7E135F8BD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65033CC0-1B0C-BD07-9289-0A55E110480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9E5CF1DF-FED5-860C-B5BA-01393116E55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116FD94-C8E7-C930-03EC-B10F39BDA81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ricevuta&#10;&#10;Descrizione generata automaticamente">
            <a:extLst>
              <a:ext uri="{FF2B5EF4-FFF2-40B4-BE49-F238E27FC236}">
                <a16:creationId xmlns:a16="http://schemas.microsoft.com/office/drawing/2014/main" id="{FB4C8B66-6C5F-27C5-A5D4-5FDEF9F4F4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892" y="1786183"/>
            <a:ext cx="8450389" cy="3396252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881178A-048A-99F4-D943-28C871449C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35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8493D-C2EE-E186-81CB-71816C21D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0EFB7E66-86B9-55DC-8374-6E81A8594FC9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D781220-4BB2-9E8D-675E-641064950DD8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C960FF1-49B9-BA1C-34FF-A5D8A965ED0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97FF7123-7494-8B1A-804B-92F268370AD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40E17635-4746-CF57-046D-C74FACAF2AF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3C8CE2B4-2751-76B8-8D74-EE8D457E943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28DC7F74-A3BC-D70F-BDF6-F0D26DC5DE8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138AECF8-D18B-4E62-0BC0-9531F51BFE2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65C9BE0-E3C8-DED9-CF36-58EE2B480A8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2EC3E46-0226-2E82-A63F-084ABF425F6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AA69FA61-99E1-B754-CB4B-4182BDE61CC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23A3F35-93BC-1110-5C98-0D33FA7DB0D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54AA760A-ADC4-EF9F-EA52-C33B32998A6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000F16BB-FD56-A8D6-3267-E3337EAA20E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8A93C6C4-A995-BAAC-9A03-081DE5E5195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025C12B-DE9E-7BDE-889D-7A14DC9D42A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3E94111-EE52-F055-5B23-3C3765077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00F839A7-C90F-56D4-292A-0D137AC0D68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F70ECF6-906A-8470-2F1C-0339F637F68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86FEB39-683C-B36E-5C23-0E998DCAAB1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7E18E9B-5C16-3FDF-6861-C19ED94E4EF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ACA867D-C4ED-2451-2CE9-7DFFFCDF199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55ACD9B7-F2A8-F126-B933-BA9BC000044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17A9F35-DCB6-FE0F-AD91-2EA2D681997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BF20D21-09AA-E002-8072-11922AE55CF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ABA00D93-3C9A-B437-9AB1-0EC7D69D786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572F55D-3A95-2A20-6C48-053A842FAC4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2AF27A6-5FFA-0E1A-D07E-A6BC4132F89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7D5DD29-4C07-D779-69B1-5025C988CF7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B7432F3-63E1-0459-DB2B-5B25A767FFE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AD5DE3E-823B-2816-F974-88AA521BDED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B96E9F0E-0CB8-9BFB-560D-E91E68017FFB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9DF623B5-7AB7-6B77-9613-DCA30C47A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29F33004-FF29-FCA2-7FDE-23CBF6D7EAF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6FAD6AF5-250E-C593-34AD-45D56198DCD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3ED6D001-6062-C8A1-993D-6EE6294511A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681B2AA-59DF-5765-4D84-9834923F13D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CE06984B-2CC5-3D19-7C25-00991C3C4F0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E7C5AF1A-E3CC-01AB-E088-854DA9AF50C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F283176-A9C7-759F-3B3F-DD14CE9D553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D4533FC3-0E67-74D4-2D7A-6F162FE47CD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1B71826C-294B-3C2D-8BF6-4CEF6166B59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A00C2BD-BB65-FA3E-58EB-CF0F37C8185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5847CB5-F8FE-77DE-B8A9-DEB38BCA3FA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10EF3749-4AFD-40BA-D19A-7D76FBA37F6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7561BEB-C75C-ADD2-6AC0-F6CCFFD32B1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FFD8844-566D-C359-CAA5-B2C231CFA13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85B9C10-4312-D306-C618-A92ABACE66C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6B7626FB-66AE-7109-20AE-FC902EBFCCA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E456D2A-3274-F808-626A-0171C07F3EF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3EC2193C-2927-3777-4856-D6E220DF925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ADD2FB9-908E-DF0E-5FE7-6873B837284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7D010720-90EA-1CD6-EC14-10325C20E83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E52BACBC-CCA3-1E99-47A3-749A1B1B5C9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A039E8D-B67F-F317-A1AD-4677B8EA7D1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F27AEB0-64EA-4D96-ACD3-0E85FA76F15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385A33A3-3EC0-D945-CAB9-D67F46FF892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FADF2E0-456A-6FDE-D71F-E7B7F036641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62759D0B-CC74-5C3C-AFCD-F1BB3E422EB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8C729D6-FE1B-2681-1B04-A7504FF20C9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8741BECA-8102-4977-8895-63011F56AEB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57C770F-091E-264A-AB6F-F770D392CE4C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EDC362A7-C45C-EA48-81AB-A98A230022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35" y="566819"/>
            <a:ext cx="6523726" cy="5500842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79C9D38-94CC-6617-2D95-5FAEF129E2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4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A0F02-C23D-5352-1B52-01C462EFA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93B5E95-C9D3-E756-00BF-877E75A6042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F84FAA4-2D46-1D08-F27C-683DDE10FDB7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8003BA27-FB0C-0B32-AE48-7DCA5081ED1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97B337C3-E5F2-783D-BFE8-56800209155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3BE83B9-8E34-5D96-387B-F4950495680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160353A-814E-2257-1C29-39DFE447D6F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950ED63B-5493-2B22-A824-474008EB26A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967E4DA4-3019-A931-5ECD-0D305A75FA3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49AA882-66AE-452C-FC07-7DE65DBA45A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D6D0C548-2A78-1625-9F38-AF35135C698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BEADECB8-5064-5D2F-8A4E-B3495EE42D6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0D4EB46D-C466-7F84-DB2D-DFB1E7C345A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B76C440-E340-CB4B-B96C-B91CD3D3473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C7EBB2D-8A52-9DCF-D2F2-BE41548BAF2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B1FA7FBC-002A-CFAA-F760-5BCDD7E197D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A7A2F5A6-31FB-FA0D-D1FB-A8F1924282F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48432D6-0B63-CE71-9E4B-D10F3552B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1EC4140-B19C-5661-1654-99099727536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FB52909-16FA-25A8-88D1-ACD2A9AE836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A65132D-999A-A6CC-EFBB-616450FD7B2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F82FB819-1BF7-E91E-90F7-5F08F6FD2C9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F6D231C9-D97B-808F-6983-A9C4DB7A9EA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55E7B7AA-D051-A86C-704D-6672A7E684B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7C37DDCA-554C-AD94-4BE9-1445E803E64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26C50579-61BA-F08F-E657-5BBC5DCE52E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B00F4A0E-8DCA-BC2C-18B6-0AAA22A5C66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91D40ABA-F8C2-897E-35AB-0F84E406C79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D136EDD-295B-730A-AF37-B9930A92744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4E94FD44-792D-3559-1F36-A590C4CF408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A78FE52C-9567-DF36-161D-4D75B0EE8F7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CADAF39-4EF4-FAC6-FFA0-56F9A46FCFA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5E6730EA-C7BA-55CB-3973-743371BB6D6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7268C15-AD4B-DCAA-FB7F-8D32A64C0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A850F69E-CA19-6557-D50D-A1BFD0F7426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BB6C165-A57B-B3D8-2341-AA11EDD364F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246109F5-9CEE-45B1-83C4-79F2041E624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8536457-9478-F203-997E-5258EE0BE03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C256C371-A426-16CA-BFBA-34AA1D189A9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16ABBFC4-5C03-9A73-D50C-2EAD29D52F4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35994B0-BE5B-AA87-A870-AE718D685B8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1C49780A-D328-DCEC-814E-D6096FB96D0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1F0B812-FE76-6DAA-FC13-FB569BC31ED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DA7D538-AFEB-BDB1-D1FA-36650D5FBC5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8206D35-F855-4306-690C-35FC53A400F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1F255C29-1435-1962-FD9E-29B3C03C2BD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362A2E3A-8CAD-3FC4-E251-9442C4121E6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EB5BAB66-5D4C-143B-AE19-335EC785825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CE58902-1CED-59F0-C87B-DE82DA0AFD0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8DBE616-C057-C7B3-3A51-794B511351A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184E9077-FF46-24A3-8B9E-CC0F60F9700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1153CE4-ED00-5C55-D205-457089D11B6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FCB29038-D2DA-2745-7C0B-F551CA39D98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77EECB4-E2D9-5CD2-F497-D6B88C49095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4C739947-397E-DC84-BF28-B94BB5CFD38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A6D39186-04A4-E66C-F1E9-9D2B5F83774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76ED8242-39A6-1D9B-D42E-6B240A5E59D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1A2F52A6-7A2B-D6AA-528E-42B4D38B6D6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E44F1587-D2FC-56D0-F351-82F18AD62CA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CFCE4A85-200E-733E-212C-9C1125D6983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0F9C0B5-E80F-952C-E7FE-8B976CD951B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F13B65F-59E2-09E9-6FA3-41808DEC925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A1C594DF-0132-25E6-CD13-1C8D50DD9FB3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F9AD2263-833C-FB68-2307-57E48D92F7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238" y="1863210"/>
            <a:ext cx="6170931" cy="350242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6993840-79C9-80BD-42E1-2563551ED6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20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9DF41-6891-D86A-FB17-5EBB7B90A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8513EF8F-8CA2-CF4B-0D4C-FB477513B222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4CD40B6-F829-74E1-8147-37F9EF76C0C4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BCCC4DF-BBA0-D236-AAE4-DC391DF81FC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00279CC-B67D-1F19-9482-1B7DD9C403A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677DB865-2CE5-DB32-2443-8BDCB4482CF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4367D2C-2B8B-145D-67E3-AAC4F7B56AE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44DA4DB-7865-1406-D573-DA25CDFB634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18212FE9-7A82-0604-DC57-083DC6C9662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CDE8FCC-BA66-41AA-A0CB-D9CA71D815E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9E22DF05-D66C-E028-E9A7-D52846F82DA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D86B97FA-D3BA-5B94-E39E-D0501CAC72C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A2BCEC2-2EAB-DE24-36EB-F7C3F1DA986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6FE8D0D-A1C2-7FFF-EB57-F606C8592B4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1CB3DB3-6D96-0475-4D4F-86F860340A3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1D039277-DA31-40CD-9DF7-6921871898F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75496652-6F10-4E31-18AA-632C3518122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3751F2E-01DB-5C56-D09A-A67784EDB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7E05CB13-7CD3-0F86-80D4-B2671EAF6F0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2096F5A-ADF8-9D5B-3F85-82AC0100D49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481B58C-A216-3748-B7D2-46C4AAB4A97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342FBD65-DBAC-648A-05C1-92A7AB58E9B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5608598F-67C5-0B38-716E-58142D6BA2D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E673C19E-5E74-DB60-DE2A-3E6B9A6CBB0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58C1516-2E7C-54C1-13B7-D1A17631EF5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97FA9A3D-30D4-EFFC-8F4D-199E077441F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C339B93F-CB5E-7138-2BB3-DA5C9A7DDCA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70549D5C-8B96-97FA-D3C9-D0BAF87E4A9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8EC6667C-5178-D8BA-D87A-303232E6866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788B35F-52CF-0B5F-11D8-E2C84AA6BDC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3275FB8-F228-1CBC-8BC2-7FDF5275B36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56B0BF5-6BE7-E8E3-A931-9E414513DD1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3443AAB4-5654-3576-90F6-54A4B9BAB854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08A3B74-3AE6-7D46-DF34-CD17DA7F3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26584D08-062A-F02F-8E1A-3912930BFF2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CFFE163-B427-6350-FED6-7E7F08655AF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DBF95B66-2FAF-973A-23BA-2CC7C9A6E83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12237C7-C980-4185-F6EA-8397701D313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03CE960-1AA0-1236-250F-6F14CC213EE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8577B73B-5416-3A9E-F481-97A93A72F1A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33CDB06C-2DB8-7DA2-6655-BEE406E919A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588A90D-DD23-0C9E-DEFA-6AACE0520DA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6DADA23-5285-D43A-6F32-754C22D7920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520A4077-3BC5-712F-7F5F-70C8D2F4CEA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39139A34-9D02-948A-E609-C4E62965375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FDF5108-6556-2757-B406-D12A3D3D0B6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DD911F48-440E-7750-C9B8-1A3216EFDA4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F480AF9-E611-B6A1-AAC2-B5627F7E20F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80B146A2-170A-FB97-7FEF-AB5BFE861D3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083C2B9-4E4E-154F-14D4-DE7D592A943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8082585-F571-D9AE-A2E1-DE96F40A5BC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4C43BA4A-4F67-3468-29A7-BF48ED5DCFD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4E5A7AD4-E7EB-2544-6858-D12B50F19FB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D2748AF-E80D-09B9-A9BA-B80DF6C57BE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C08DD272-DFBC-B0BA-8E10-D320D8F3890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B18F997-4C63-0655-AECC-81EB9F0A830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E24D00D-17C5-8AAD-F236-7EB7C00DFC1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1332FF1-C939-DE21-9DC6-64002FF0D46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DE4209E0-11A8-1652-D48E-869329C2D38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5EB60A03-5C67-FC60-2D43-48C5CCBB76C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991EC975-1863-EDF0-1AE5-20CF99F6361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3ACE40F2-03BB-7D67-278E-A3E110E3DD3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A94A6F4E-2996-C33F-578B-2B7C09BFEB25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9401236C-F366-CA65-2CA2-4F3E2CF389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343" y="533046"/>
            <a:ext cx="9291442" cy="5903937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865DFF9-40E6-AD8A-83DF-29A5335406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82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3C630-25DB-FC38-9B2B-C81ADC81D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05EA5A5F-42CB-8540-CE59-BCF2B0B409F1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3D81158-8C6A-1794-778F-AB46B0CAF35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2A9D386D-C7F1-C094-EAD6-BC996559944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453CE61D-E31C-8355-47D4-A60885140E8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66E522DD-8751-A95F-2019-19F85A87320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4D370EFC-14C6-E97F-EBD1-5C7C5CF9D20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AEBB72AD-CFE2-45AB-D467-6751D78F756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30BCDA7-0722-4D45-DD9D-078BE3DA593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0060543D-8D58-2046-710F-B7EE0E0D701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3D82A6A2-13C4-DEFD-91AF-7BC1711CC88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1A0DDD89-6BAF-7817-59A7-2980FF57F86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03587A84-F08A-1C85-9470-F9483FB1E24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E05B21ED-B004-750C-C144-AB912861879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07DC2E29-52F3-0AF0-65E1-625D68EB03D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185C23DB-DC8A-EE00-62C6-E6D89778251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5A4FEB4F-CE12-C7B8-0B44-F089E6D7DEE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96A0101-DBDD-A6A4-114F-4D11B6E00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0EFFB490-B9FF-B1F5-4C45-97D12FFFB58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EF854A90-51BA-DA24-3483-7507F7BE78E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345701A-E1D4-5DA0-9B8D-773EECC4D91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AB81732-F420-921A-1111-F78A4B77B5F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B8CD66F-94A3-BF16-12EB-3394A9B1061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F24D806-1AC6-2963-E3CA-3016107D2F6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A9C1225C-4DDC-8DC3-0261-FA27BC582DC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2E8FC9F-3F46-6AB0-53BB-7BC82DEF30B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897614C-4639-6E44-1030-C5C5FFE6970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D11898D6-5E45-3770-3D20-56BDDFB7C7D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C53CF33-B447-D3DD-4033-4FBA3FA6F20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6636965-000A-A7FC-653A-435E10193FB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A8790BA-FA5F-2B38-39DA-298EF6E3B2D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CAD1AC5-9E84-8B3F-389B-4F367CC29AC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CB9EE58-7796-F476-6C97-EE4CD4A8BE66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5F58D10-4DEC-8363-4BA9-F7DB9F5124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9B72BEC-9B2A-12DD-0D4D-F913F7C9EA1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F3C0BAC-0020-4806-2CFC-ECB8F733B1E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A243DFBA-1AE8-D0E8-FB98-48588AEB404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EF7B37CC-6F9C-EA60-9988-6325BB7BEFF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191E410F-4C34-8AD3-E69D-2D60CEBC717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12CAE2F-5565-42AB-9FBD-5581299EF35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236B44EC-EF6E-62BC-97D0-6E466EB1BF7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5B6C8B6-2C19-5ADA-3D7D-7A2AAD5DF55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FD59E967-DE32-B331-430B-5A1CBEFF4B8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5E1961B6-D9D5-A82B-60F0-E622F3E5931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6D394CB-5408-3722-3719-25DAD8D216D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4362CBB6-CA6F-EDAB-BE93-AE0261CB8D1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DFC886B-458C-B1F9-F9D7-B2C3A619497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6491A439-4584-DF2C-987C-310E4F67BB8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8B25B8B-E69B-B64D-EC09-CB637C2E903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1785EEE3-38C1-AE41-4A24-847E8002EE9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D0A38957-461C-1A51-E59C-61A509892AD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ACB20F7C-8E98-3C0A-A85B-2833BC20000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20B3E411-9A3F-9685-9607-CDEC8D36BCE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7857EA8-02F1-B90C-C872-5AA9C862B35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CBEF5A33-CD3F-A409-1CCC-3CD1D1F535A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4564112-2A78-CB93-2E88-73009064569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0442323-A79A-D880-C3C6-1BFCB6AB648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1D958A48-5E3F-52EB-1B67-DBF0EBA5A59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1023088-CC7B-62DA-8F7A-047B786A5A4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50B9323-BC77-698B-3F75-9006BDDDA18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9EF462B-6C88-3BCC-09CC-3E2E98AF57B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326E9872-D0C1-659A-F9F6-7BD1A88E75A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0A5A71DF-AC28-CC5F-8C82-60250E7849E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ricevuta&#10;&#10;Descrizione generata automaticamente">
            <a:extLst>
              <a:ext uri="{FF2B5EF4-FFF2-40B4-BE49-F238E27FC236}">
                <a16:creationId xmlns:a16="http://schemas.microsoft.com/office/drawing/2014/main" id="{F070C7B9-7291-CBED-DF72-5E8A22D3C9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461" y="1407909"/>
            <a:ext cx="9857474" cy="3818661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76FBEFC-E55F-C7F5-A64C-A5A11A321A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70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FCF34-1685-99C8-99C4-B03C4C6DE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F598754E-82DF-2023-53B3-8E833EF2ACAA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5B814A4-E33D-182C-725D-6B51816E54A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27239377-04D6-0166-6D4E-5852932BBE0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0D29CB6-5F47-5585-894E-2E72957C6C7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B8A59E6F-1D01-F3A6-D2FF-F88A2E1912D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3F104DD-AF38-2313-B53B-D1C428DE63D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30060B7B-0EE9-3748-336C-63C36DDB772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0D4D568B-D3F9-1BD6-E4E7-EC3C6C566FA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31029CB-44A1-BE0B-6509-0E23B63743D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297C5DD6-74D7-CA2D-FC10-B2914732696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23AFB15-5FE4-D3AE-22D9-34EE7BABCF4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B4B01055-95D0-4B73-371A-1A2A35C8785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B3118107-4CD9-1252-B278-864F40CCF2A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5A6CB4B1-755A-234D-4EBD-A97E0154DD3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3B869B1-CCA9-D773-2FF6-7F2171FCDA0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661BACC4-6DAE-FA99-196D-1C8C34EEEDB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FEFACBB-920D-1247-8FE2-0A9AEF579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3F1C9BF2-CF9D-4E1F-A9D0-0642FEF6809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540E0768-37B8-2673-57AB-A0E4276FB2A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4725360-B88F-B1F1-F74B-77FE58BE19B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6E4DBEA-A67A-D9D1-3F20-C386DD65713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C143F6D-6737-93F1-F5D1-89125905174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FA136AA-11C5-DD7E-8CF7-A9ED436C67B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17D8E2A-B546-6D67-EBC2-36BCD017C4B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1617C119-98CC-756F-1A46-93C661E7F19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D2542015-4131-B8D8-4A76-7F617103C50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542F679-8FD9-7BC4-97C7-F9F0CF9A16F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2F26DCF-B1E7-24AE-7214-09382284BCE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2060B86-33BF-8947-A7F6-B7C38961D33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A1C0ABCE-0BDA-F9CB-0900-432C9327A9F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38052C2-51F6-8464-C2C6-3E9F516D3A4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614EF6A-4087-5DE6-3917-A9FEB5984939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56D462D-706D-2DEA-B775-108140BB8D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189DF3A0-6F68-F17C-46B7-9AA8A202712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6B9F6F2-1291-1C56-4073-018DED2E5EE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115073BA-F52A-A5B9-90E2-5C46B447A3B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8C7DFA1-6A9B-71EF-B62C-6D7B714625A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9EF7B6E6-53EC-7837-F892-FF8240406C8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9C9E0D2-1FA7-3B74-3C2A-1C753923893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AA00C5E4-6549-5C8D-F325-2D8FEBD7A58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9C3F5E66-A7F8-37B7-9B89-0CD6F70C319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059123A-14D8-9B91-41C5-9557CD21C65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F8939070-28EF-4FEC-725E-755A2280391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F0EECD9-EB5B-FE68-9312-6A78E4CCAE2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F8A93C6-798E-300C-9DEE-F9DFD0C3826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D2073F11-C4E0-A5B0-D438-A271AF3EF58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A8D57B0-EC90-61FF-BB0C-E0784565182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CEB8D7E-025C-7266-01CC-3C55F455E46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F97717E0-AD7C-9C55-C901-06F9C33022C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8DD7D2D2-BC10-B3BD-9912-7BB2E3EEB6C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28984C4C-8481-CF02-13BF-E8DD137FBB9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A1E36166-229D-980F-184F-303ED41B798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D07D658-7775-84CE-5470-C9D6B352915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D0484034-DCA6-C912-E111-0192DCB577B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FC496B5-49D3-C00C-FCDC-F8FE4676231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9321CB7-30BF-3DF6-52F1-1DBFDC60900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3086B1F5-DA3C-879B-E358-438EE08AEBB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48068B25-2BCE-D6B7-6498-FE96DE0397B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ED9A2D3B-E17A-FA90-690D-7374DD0CF92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5F5C5748-4465-7BCC-1B11-92E46256B6D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36053288-A4D1-0DD1-72F0-F7FAEE5D1C5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0D76041C-41C2-A301-34AD-E9C5894A82EA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A218A6C6-CFD4-6F38-FD88-AE484779D8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941" y="441799"/>
            <a:ext cx="6037998" cy="5703646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04003BD-0C31-4DAB-C01E-D3F623DCBC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11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B9307-7C14-E43C-2E77-B963E19A5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A3D06C1-46D8-7F10-4693-1D4C79F3711A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28CC256E-B3E1-BD1F-1865-DD4A70AB6920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5BF45DFB-3813-04AB-B639-175D7CE035E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BC93C7CB-B29A-18F6-A74D-65C1493B64F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1DF53D1E-477E-8634-6573-2933E5BD68B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07F15ED3-CF95-DA5C-BD57-5132BDFB682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6310B953-0B45-074A-6227-81983408563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1F6D0AC6-5A9B-4593-99EC-D2585BC09F7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7FC0261E-5256-07BD-C59A-B3028429916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9F157E9C-40CC-48F6-0B55-879273D61F8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134326A7-CA25-4D06-F123-0463A033FFD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A131002-F1B6-F2F8-5AAD-E803F547093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BB19DF5B-A612-C340-30F9-0071C5FE129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E1C95279-B216-A281-5675-7220697999C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EB4A72A-C594-C0A1-3D78-F22D123F8C1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9255E01-0A2D-E400-50D1-C117ED904AC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08D071B7-182C-CF9E-600F-CE007C3A1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B271B4A2-1E11-0205-7B87-E9A6B7A7F42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AD1AC854-C861-AD8C-631E-658CEF62C44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A1306BCE-6831-B649-61B1-2698193DAB6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D031DE1-FF5C-3AE5-4695-A699EE9505D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10F6142-9B86-5F08-E73C-B2534BA01FE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DC8A1416-EE33-2B92-A08F-55999D64A58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35B2F43-863A-AEAF-F130-72F2FECAEDF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8F5E3611-170B-5C2F-C2CA-2EE0E75270B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BFE3172-6F81-76C8-C3DE-FE8082313F2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7AE4E5C-2BC4-A55B-932D-4FEB431E3E1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78065938-C008-EBB3-9B1A-9BE2B1A2865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47CB4E9F-7BC8-A8C1-B5B8-078DD3C1543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2267FEFE-DA2D-92FB-CFA7-A6BBA769A1E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0F880F07-FB94-4B8E-19BC-140C60551FD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B9479951-4033-2BCD-F385-F21B08E54A62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AEE2E78F-975A-7812-9341-AED9DC3E8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2AE81C08-B034-E9B6-AB28-ED0A75D2EE1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3EE093E-4755-1FC7-1C29-D1ED705AB92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CAAFACA1-DFAB-7FE6-0124-F97A5D64013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B094717-FE50-5044-153D-7754FE1D582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2D01CEA1-4222-7FFE-BCDB-41824A33DBC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51C40F3-81B8-4654-76D6-0AD7D24C426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78FAF73E-DE3F-4BC9-532F-C7F3E7FED27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E5600676-0B23-02C9-BB60-4B8493497AF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3A6AAE5-97D2-68FE-2612-BD14A9A568D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5F91665-CCE1-D014-30B4-42A9D3AB380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E363DB90-E6FC-0EF2-A894-B156CE31A33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6070C6D-6620-2E27-66FA-C0C7D6E1A06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7F54B6A6-C96B-C3C5-10D9-E5DD83B6DC6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EF3E175-E05A-B989-A9EB-607A92D76A1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E89101E-3741-0954-0CB1-ECEF2903223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37A74753-B884-4241-DDE5-234F08CCB08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3506CD5D-C423-50CE-1866-411CD5DAF9A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9DA396CF-D4B7-BC99-AB95-414E213158D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1316167-61AE-8D44-942B-AA43E9E9573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66BFA9D2-0883-CFD6-A83E-EE7726EEDD4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D7F18C12-47A4-E4DD-6D58-9FB8D49B124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B0B12A5-A4C6-B287-F15A-B6E2CA7D03D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812472A-E59A-3D0E-E7CF-7FDE95C0A54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31DB7D8-0B6C-3254-17A6-0B16790781D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6F7FF0E3-0443-2A07-7C5B-F12892AF8F4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7B3484B2-5B29-B640-78A5-C6C773E4A76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E5B507AF-491E-22C7-196A-A895698AFA3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D422C77-C70F-C889-F10B-47DA1FF2548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746700CA-6D14-FB11-AEB2-A41FC52B26A6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08A573C3-2954-CDFB-E76B-D8576B0EE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084" y="1389775"/>
            <a:ext cx="6750050" cy="3523755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556A0C7-AD77-5020-AE7B-5F65CEAFE3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189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B0F89-8D7E-A0E0-3B5C-E110B468F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F9583F0-7A5B-9268-ECD8-985FC207AF42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86A51F8-7C52-694E-20FC-7D781C885E70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3816E47-11F7-418B-8A1E-956DB96C81C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98CE402-579B-F940-652B-A3B80049E65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9EE06325-5DB0-C398-9687-4A86CD37113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E1F6F93-BC70-585D-3C5D-DCFF1440C15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C9BF20B8-9E46-41F1-C61D-559DDDEB451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84DE8AB6-0021-A187-6973-C8DF7E80D8C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2ED52D9E-9627-18F1-6475-C7832698556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7CD78DCE-5DDD-7D02-6202-44823496D40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A9DBBE9C-A757-F15A-92DC-AD8B978E32E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86335208-6451-F93F-B9E9-198A9B61AD5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B532346-1164-30A4-6BB4-17440A9C9A8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7B25A937-B962-07DA-6D64-6C996EAD53F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ADADA1B-9734-6AAE-575E-FCC006D54F4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756A9D9-CCA7-D7F6-A487-290EB7F673D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3A97E0B-2C9D-93BA-1C55-80673734F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32E758F1-1126-29DD-78CA-12021FF8AB2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4A6B5C74-8A25-639A-8F54-12F035C9729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89E1BF4-A353-052E-C709-0C3800CF5A5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E8A4C8E0-C144-DFEB-7B5C-8BDBA32C6A7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0EF4F1E-D857-F2EB-0700-54075CCF753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7B8CA34-7ED0-7944-F79E-AFA35ED1045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79ED84E7-0BCC-BBE1-E349-2B9E0F542A2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ABA28D0-068E-6BD5-8E47-D5174DD52D4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084080C-9990-0442-34CF-08CD4379EC5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6420195-8038-5D31-A65B-AB9177563C9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C6E0E0C-760A-37AA-DDC5-9721DD571B8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89FDCE3-C363-8983-66B4-8575037FA17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739421C7-8B1F-7744-EA87-E68ED503DCC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3E8EE09-8C1C-C854-2C71-198961FD2DA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E1B8D973-DE52-5A23-A154-01EE2A8FD9B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1D6E6CEB-1270-5864-5078-71D6BC671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E89E045-C292-852C-FC6A-DF570C37965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49D8932-FF41-710D-67EA-12F07D3B72E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3017066-473A-CD84-5F9D-708643E0AA3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5A8D9A7-8C04-5622-4BCB-5CCE87752B1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C28F0F9D-0AAE-037E-1DF3-BDB5D60267F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C0E99500-D442-0634-387B-5B6A2B6429C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3934A36-3D81-7157-FBB7-E5923D94711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6AFE6E4-F18C-8C67-2862-6713A21F858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413C40CE-FF99-A54C-60FC-A440A92CCF9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020917F0-C788-0040-C67F-4687E8538FD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49E4C5FE-4D57-3004-368E-21E12CA759A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40033A37-2749-3076-A43A-BE500584E04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5ADE70E-0E2A-D33C-43F5-9BE1FC61393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6203766-A67C-CFD6-7F2F-3A7A52821C3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F6A0AD7-CDE6-0720-9343-2C6FFEDC529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1A403F4F-60C2-7F58-A74A-F0BC50205F4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1942BD01-8EED-D352-4105-EB57CC3D05F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C74F45F-85E0-B648-3228-11C81D9DC48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4AD742DB-2396-1CAC-617A-50C3D3A391A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4875E53-8D18-B7B4-DB2F-9BAA3A8A835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8FCB80C-315C-54C3-7283-4F0EBB11CD8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2914023-18DB-7C6E-27F5-760540778D6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7E1CA5BC-843C-04F3-FCF6-F0C82D3A82B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20F53DE-4B0C-F406-2371-412AEB7FAEF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A5F51E86-B635-1348-AFAC-FFD608F25CA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DEAFAE02-9FD5-6AAC-D244-CDB781562DD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C8CB2E57-0C3D-DD32-5593-4AAB55F1332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49BC790-46FE-4FE9-2B26-292240BAC0F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43D2229-DFA5-C61B-40BD-62DC829EAB4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378292EE-67C9-D47D-EA1B-ED8AD78740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50" y="1181100"/>
            <a:ext cx="7772400" cy="4388244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7DD1050-9D92-437F-6EE4-37B912F56C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75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13FC2-D810-A333-A320-DF67B0029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B1C40A1B-A9FD-FEEC-46F5-B2A266EC7D6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4E8A3D98-3F2F-EFD2-8765-1FC1BFB3067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250FE34-BD7C-A2A6-A583-87696BC710F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AB8940C7-8551-91EC-8F66-12324E0F21B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E78A614-584C-58EE-B684-005E7C8A430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D65FC3E6-0108-1211-24F3-080E2B23F9D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478691D-9384-B20E-4AE5-41A30BBAD69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028F3C3-46FF-6CB0-E04B-B2A330EC0EB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D3EAF46-069A-1EEB-64D2-78FD3D9D882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DE1DE4E8-D9C7-166C-F5C9-1414AF18A4B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13B80A8-C771-437A-B36D-7521E8AD9D6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E5C8EC6-8F46-4994-97C0-C837B61F3D2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B75A5975-EF10-A299-C6E0-8104582989F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EEB117D-49B6-37F4-E97B-AD0FB9EB3DC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615C0F5-F96A-1EA9-E360-B00010B96C5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80368A47-E8D2-2B70-84A4-FD60C5AD27B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7890D64-E7AA-4296-054A-4435F5670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FC8C9B7C-5319-8772-C4F0-45B31F12171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C14CBBD-B7DB-2B54-6E94-7AF147BFCAE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EDF8C04-BA8C-1457-D014-7FA565918F1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BA61F70-92CB-DC01-10BA-AEAAD608986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FC9215F-FB8E-20B6-7FC6-99E03EB863C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8BAA2304-7EAC-D864-6B18-F44B1AA59BD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10DB8F6-2F23-1231-17FE-2F034C0E4F3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D9AAF6CD-213B-6A2E-0007-87C40586FD1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DE48144F-736A-6908-8E2D-562EF94597E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06DA877F-DF71-6F8C-8FEA-4F376764F6A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764F112-0F5F-F863-59CF-8485513F663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15281D84-B298-EA5D-E17C-D614FFE6CD7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F2A2F71F-F069-E650-64B7-F8FD33ACCD7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D0E83B6C-EF81-5C21-BD6A-B0A08D9C950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57BD9002-3EAA-E36A-58E4-D89E55DA6E0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05CBD09-F8DF-0CF1-6EB6-86A8F2E97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FB24029-F104-50BA-8608-A34DC30E09C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F02FB96-8128-EA8C-8071-41BF3C74A9F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BB7C7658-5DA3-F43F-565D-2442925354F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908856C-33CD-BD0B-CC4E-CF04153A77F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1F6EBD2E-F2FE-954E-30D5-83B7D0C4971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78EA6DCB-8902-69C5-B7AD-BFAE961B713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70C0CF4E-EB0E-EF08-2BB3-8E52CDC62E8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81172F4-F89C-FBF3-8FBE-2802D307B9F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F92D7FE-D44D-1300-8FC3-E38610C0E9E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4A0F2C05-6A94-026F-C8A6-D75F59D02CE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CA40FEC-4B23-47B6-EB35-CB196D822A2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197540F8-C2DE-7E96-CEC0-82F598085FA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D721864B-7860-5102-85CA-BEC0CF22F4F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9A50D8F5-4F23-D38F-F2E3-1AE531884CF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AB85690D-AFF6-658F-6B86-7232900A137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6C81FD05-40A6-8B55-5DC6-5CDDCFC1149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19416245-776C-D8EB-75FF-CCA190BF72F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F0AECC2D-D72C-102A-F9C7-BBC15530DE7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EA0D2E4-5572-F268-A2CE-57D2CE1D703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57B77C3-C146-1691-3A74-6562B3914B3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689E64F-39BE-4047-4029-E7702E7776F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1ECF81D7-FA01-DFF2-7DDA-758D25F0156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3FA12B7-E4A9-ABE3-C1DE-8BF928A495E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66B9242-4FAC-8022-8D1F-49F9CB90640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DA6723A2-BE90-AEB8-8769-19F6C4B1E24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C8C19F7B-E6D8-A998-A51F-04D0552294C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92482F13-C5F4-B0BC-2E39-118B2C9BCAF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88E603E-8D5E-ECC4-D0E2-CF2DAFD0FEA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9B0F01E-2FD9-392A-80F4-B7189B042BDB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ricevuta&#10;&#10;Descrizione generata automaticamente">
            <a:extLst>
              <a:ext uri="{FF2B5EF4-FFF2-40B4-BE49-F238E27FC236}">
                <a16:creationId xmlns:a16="http://schemas.microsoft.com/office/drawing/2014/main" id="{151BC16C-0070-9D6D-5304-C54C4B9AB5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885" y="1266593"/>
            <a:ext cx="8786091" cy="4393046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B04493B-6099-4985-3629-E007EA072A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33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174CC-045B-368B-10FB-580BFAA1B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FC5DEF2-799A-EE99-4CFE-18AB1B10BA8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C3159288-42BD-973E-DF6E-1B6A78A28F9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FCB1D715-E6C5-B533-41B6-FC6765DA30C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9707959-C172-241A-81EB-19B5A57846D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92788E2-16F6-B483-0A8A-6780CD11763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58D44D9-034A-A3C7-53DF-0B80B82445B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433FF711-732A-359D-1806-9348C02E442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72CFF929-A29B-5E1B-E9A1-3BE549EA60F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81B6DC8-96CF-47A1-CBFA-C3D14BEEE09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A15F5826-F3E0-D8B4-F1D7-3F7CF058054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197C452-BCAB-7DE0-5300-9D9B0048DCC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AB78F686-2E99-C300-1DC8-2566F0DDA15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09E1602-FBA9-289E-C1D2-FB3E4F5C4AD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B58D2A9A-D8DE-D043-DF1E-2866EDCD521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36207BE-2532-7F48-8CF2-3CC2C748421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F8EA49FC-E4DE-606D-FB48-2D2CABFF38B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6D508B7B-B6FD-E765-7501-2E4326145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35B7EB65-8FD1-5663-D7BF-4FC7C2493A4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BFE2629A-D863-3AF7-444B-4D21DD6032A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F976BBA2-D372-2C5A-4444-0179754FA9C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BAEF182C-B71F-FB7D-C501-838DD8ECB29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F47B359A-03A3-BF8F-1413-6EA3B44BD0B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BF26999-9F34-65AF-0430-E378ECFBDC3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8D8B416E-4B43-D411-D376-9B45CEEADE1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D439A2CD-9F86-6EF0-1900-AB23A7A07C2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23EF832-61C0-5F78-4FF4-39FB3DD2D4B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DBD8971-B70B-870E-92C0-7B4B2491053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F25A0147-3118-B926-9128-7DFF4714E79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85338367-AA10-0163-AE11-173E5DCABEC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6022D36-F7B6-3AA7-D7D5-1B4A251820A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EAC9374C-31BD-C183-4103-EC9CB4BD26C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BF98BB29-70C2-343F-0A6A-277A4906188B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A53CB2C-8C7D-AED5-195F-DC187D6E3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B46BFAA2-4152-FD67-065F-20A82F5ADB0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09ACF137-CD2D-CAFF-3600-76138F516D1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29065EBB-415B-DC7E-32D6-0647F3D5D7C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E4368C83-F9C6-6EBB-BA1D-AC8ED8660F7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9ECFD6E7-032C-6A99-0CF3-128468CF23D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432DE1D-AD63-D307-874D-287D4A2E357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1C94561-6A7B-843D-6B63-5F38243FE24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7F75AA6-3B81-F20A-473D-307EFE17C59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D65496A-C7F7-5568-6F55-72442019D3D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A3DF5AC0-5857-8A32-72E2-B0FAF7BACAB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613DFE5-2A42-4F52-6CF0-62606E2FBF0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2C21C8C-6AA1-6288-2870-5D1AF9A5FA8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F466DCD4-2AB1-A53D-45E3-A42C8B5171B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6B7771E-8054-C71F-849F-FB8CB8CAA95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BA0AF1B9-799E-1B6A-41F0-EBFF9AE8627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9447056-7276-DD2E-DAA0-0EEB11866B2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8E6F8FF-BE80-1F3C-986A-E41E45AAF46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3C1D57DD-44FF-1A53-76F8-C86AB600CDF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0451592-5B15-46D8-379C-13DA428877B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95BB1BD4-A679-BFC6-15D1-6A5F3CE7442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F358BAA1-C699-460B-FCC0-3C718899660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FC1D90FB-07EE-861A-60DB-0561B1B4730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F0136AC6-4A66-64E4-A1EA-65B60F13B84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A9DE7A5-B3FC-084B-DAE0-78A353B32B1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0B7C0234-27AD-4822-9FDB-B29FC4F1856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6BF39073-706F-64E9-D7A7-0D2DECAE465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5A46AAC4-7D85-240F-1838-858357DAA28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06E9798-AF51-BD73-B473-2B3D7477D3F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9A6B5417-8B6B-16A2-B2DD-C5BEB89A128F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F1FF9BBC-A7F1-6FA7-AA47-CB829E70CE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938" y="972595"/>
            <a:ext cx="6259831" cy="5227991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C53B726-77BC-A5DB-EA1C-8176A05200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52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4DBFC-3922-A995-D7A0-E5FDE530F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E340ACBE-2310-86DB-3C06-5C3A2C6BE6D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04566E1D-BE12-D18B-6D06-45BC8BC329C7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F317A379-1E80-747A-711C-679849E5B3A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0E022F1F-DB49-79AB-73C9-B6A671024F9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6BFD885-DDAD-E090-0C79-71FF3A22EC0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74A44FFC-4D61-8004-EF60-9731CB9129D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74A4128-33CA-7BD3-851E-717A80BFB60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E09A894-DE9F-6B31-8AF1-69B9AD1D6B6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A82F45F-7C31-AF58-A9E3-2A2C934D637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1D4EC6B-1CEF-C8A3-B0E6-E09225FA90A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0001CCB-6E20-597C-8AE0-55F1EFA6F77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C691B4B4-DDF7-DCBC-0E15-63D5D6B130A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DE96DFC-1D86-F0A8-DC59-346F0473AE6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46161CD-2249-ECA6-097B-5E7FB288040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08E7B8BF-EB96-6DA5-4D41-107B7DADC9C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87F743F-2BF0-1555-90C9-B94775EC601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0311DC6C-DEBB-394F-3550-F84BA9DDC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390B4DC-FCAE-3537-FD19-CB6AA810791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8F52B992-6018-EC76-6EA0-EA408E0E0D4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D1D20E1-FDE4-4AB6-0486-E0EE199BAF7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737616B-1DFB-3DD5-737A-7B1F1368C84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F7CE003F-BE46-41C5-0BA9-43D6B51FB26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535D7857-5D2B-DB47-A92E-38375E79311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BCE795A-6618-0BE7-8842-9B7E7A5021C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342EF8D-593B-842C-8FAB-1000344893C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D069D4A4-1F2F-DDF5-E6F0-360D0BB5F3D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79922E3-0065-7865-799F-BD0EAE7005F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1FBA264-DBA0-31E9-67E6-8CA451F9AD7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469B5930-312F-259C-FB1E-9B9BE817272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1C053A8-1486-3708-6726-A3590BE8220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317C8A8-84B5-D9FE-8B0C-15CF1FA6BBA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5F27C71F-2AE0-003E-A4B7-59420202AF8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E4B40C0E-6DCE-BD43-CD87-7F7F11E22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346EA0A-FA6A-F4ED-C7CD-8B4B9A36713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84893195-825C-84AE-667A-71B277FA49D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16277F2-CE8D-1885-E213-AC533F5CCF6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64DABA3-14A7-6838-0AB3-B01D0C75B0F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95C9C1E-8E7B-E004-3538-6850D1B84DF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176CCF15-90D5-99F0-5EF4-D97B5636CD5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FA74227-5E78-CA95-1DD8-504189D2F87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697F5135-9474-8ED5-F2F3-E209320DD18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75261BF-C5DA-1E09-9D53-74C4B7FA839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BFCF7C1-ED09-F3CF-FA3F-F33BDB21CEA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1740439-E8FC-6D01-6824-85D4130C2D7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42EBBFD3-EC8F-E8B9-5A58-46CAEB5BC87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5AEC77E1-F9D0-1EC8-A952-082E98F3257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ED80922-FEF4-D53E-1AAD-80EF59889CA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BE8C2F0-FBB5-C8A6-1B4A-C36330162A7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71386594-D14C-7460-6EF9-450C303E6B2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392E1A7-13AE-9B4D-B40D-5C3D2416816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D42FA801-ED01-53F3-CF31-C405A639D6A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2EAE32D-084C-D540-6B77-6FD51530FC9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A6FF049A-D2F8-AAAA-4C47-9280F89C904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660C5F5-2889-7082-A9E5-B4E18F86D93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5902F0A3-6E1D-D3BA-1B15-B0712A9312C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36C827CA-020A-0E03-B5C0-120FEF96420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477B6C3-D1A7-B8C9-B67F-B14FA30C13A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7C98F399-F19D-7605-D8FA-082E157D6A7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CF6FFA87-8E45-F4E3-94EB-D075A224155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8E7E5C8-4D5C-D20F-4ECD-D4091266D6A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6248C1E-4AE4-6D0D-B413-4FAAC805604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0742C2A-6D0A-445F-DD01-8038C82268B6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AB228B84-8496-031E-12B8-8F96056255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045" y="1118305"/>
            <a:ext cx="7581900" cy="4244568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914DE40-02EC-D788-EE65-99BB98444E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44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C2622-8833-96D7-A8BA-EC11E52A6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73078E01-C757-5A25-0CB7-6A1F9BE44E9C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E166F018-8D8E-CB3E-C7ED-8BE1AB5E853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01D116F4-B70E-9F64-1779-7280DFA2A22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59B3546-FFC9-6FF8-6558-A0899AC3B95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9F555AAA-012A-6861-A2C8-2AA2AD32AA7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CD4DF8C3-ACE5-4E90-B37C-332132FDD2D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6AD0D798-D9C2-9C43-8AE0-48C035A40C9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3A7E8D1-CDE6-18FE-C9B7-FEA647AB671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2BB97D9E-75A4-E325-DD4D-BF2E935585F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DAEC755-3B97-C9C5-2D45-6995B5AF98D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A20CAA6-8FB9-3A66-C444-B3D1A0CC3A5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4B933057-3AF3-91A7-AA35-68FA3F034F3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CBDA5DE-1067-5F82-795C-C9E7CF90D8E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0B4C21D-668A-83DC-7B16-EFF7A50D51B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787694E0-ED39-6630-5E72-CB8AEE7CCED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3A4F8D1-9698-B7E6-62EA-2F1BF527107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9E1BC75-4708-D1E0-823C-F6EA62EF2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CA6DE452-03C4-766F-A71C-7B356C9B80A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AC2E9FD-186E-7E45-BC46-6E3080BB6CE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8268D4E-ABB7-17CD-105B-78D45E17BB5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B45E4B1-25C5-76DD-8180-2869ED51D58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9E2D0188-E0A6-54A9-CB08-AAB7ADAFF02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C27A5CBC-DF66-9A40-4F62-BB7BB0FB788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DBDC796-A88E-3683-14FE-5F6C1DD78B1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70827EF1-A8A5-D0BD-554B-4E37344EEF4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EA48598F-BAA6-564F-25E1-D160D0C3225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D68CE1A-98C0-3C0C-B057-DC1C9EBF001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71EFAFE5-6934-F22E-F08B-1CFF1E7F534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1D48F7E-D5CB-03A2-34C8-A8B68BA12CB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E4EA2A6-B9F8-CB39-38E4-301B8DD5E79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24BDEEF-DAAA-9DB5-EBE4-D2131AB924E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E08A4BF5-E270-8EAA-EF70-DCDD8B78146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FB937DE-C92E-8F81-87AA-37C7C78AC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94D59078-B566-D135-C917-1494A572384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D14D71D3-E8ED-5F9F-0623-874EFAA6079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D027D95F-9943-94E9-F744-9B6FBEAC0ED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B5946FE8-A7E7-5197-3A0F-1AA0FDD54B1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DA1F8F4-1F9A-98C4-2410-CFE17F8D326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FA5B4E7-7B28-2A7C-5FE7-B3FCB78CFE8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DC276E32-0E08-0299-19CB-A3D1855D62C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B718AFDC-D33A-B799-C787-AF5A9D7FF6C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2FF1AD0-AB59-7EC0-3960-3F06C18C470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D78E5F1A-B98D-BE39-E7D0-01163D45053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F4BA181-E9AB-F5F3-DE08-1E23241A303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4DCAC0AD-C1D7-F685-DE3E-0318B703B2A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59C35A26-F702-716A-38B8-B21A14EA49C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098CD58-2D3D-F779-771F-8F9580D6AE0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DF01026C-5DC8-DEC1-34A5-CCC94B264E7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1A0484B1-7E9D-0BD2-8FC1-BFB6AC0038E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08616920-258C-8AEE-54F0-B5B80178366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274909F7-E9EF-E175-3FD3-D70C391153F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F990C72D-2D5D-A909-7F60-42EF1F5EFBD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A13A70D9-D560-13B1-6DD1-8C3563B31C2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F7CD56F-AF0F-A93C-34AF-92A3039D8D9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D7DFB87-A649-580F-95B1-4A97A45A3A8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FBA1A717-C77F-8CB9-1857-BCE5FD32609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97653C65-9784-B6C6-9738-E386DBFC8A6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ABC316A-8F49-D91D-5F84-B13F1605BE8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8BF272B0-9D79-E0DF-D97E-8B1BA8B6EB5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D9AE7094-5062-5FF0-1226-FA3A5F58093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BED23EB5-CF0F-B2B7-0C49-32D00EB697F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E7C30FF3-E778-AF2B-49D6-8008A86D690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A90DD3C-0CC0-8845-0331-E838E01D99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357" y="900434"/>
            <a:ext cx="8107681" cy="5203866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E396338-58A7-F9D4-D988-43678E89F9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50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AB4EC-2851-22DD-3D60-7CFB3B082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A2D284AB-A143-2C36-71D6-D3B58D0D905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3C07C59B-5187-C54A-54D0-CFA4022A923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BC0971B9-5FFE-9492-C476-C96E293CBCE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0AB7B856-B588-36BB-59A3-3E2F6EC3102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AEF0B0D5-FCCC-217B-EAF8-231B712D148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AAD870C-A702-CCD8-4931-42423E02C04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36FEA2D-9E11-1E44-E644-ECA1DA1B2D0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9D3738CC-70FF-E44D-E0D6-A945D30F8B6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37350634-7A79-FD31-57AD-C8085C8BB43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1AEF66C-0182-7E6C-B427-13F34CE05FB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98AA261-90B9-3DD1-06D0-509379400C6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CB42A411-A8DD-0075-0914-597CC166F14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0DD3CFE-8798-5781-16B0-D3A2F53524E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B257144-D16F-8E61-8E78-CCD5138B7FC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B1EE1C17-EBCF-3136-95EA-36A4B44D5E9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DC87B564-1DCD-D633-E736-89A61942917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0169302-D2A4-A69D-90E2-7180257A8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4CD7B50-7296-C92D-E847-70A0E2C211A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8EA14CA-CB33-0348-0781-A0C3B401D9A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F84A02E-DA87-EC65-C34C-10DF3168478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EB825D44-C4D0-269D-D720-AF421E34B81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771976CE-31E2-6288-DB3C-597CEB48FC0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EB820608-C62D-E941-8ADE-AD04F26D498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F58DB22-00BF-80F6-0D6B-A7403F470B4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9810CA55-0E9C-6471-C553-51B43B1C3B8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6A7FFCE3-986F-A221-9C8A-881D00FAC82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A0AB418-30AC-B0D5-C237-C8627B7D373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2282AFA-E74F-1DD9-9A26-3B17E495B5D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19F2A9FD-A59D-4D01-EE1F-02114CDEB6E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CB17E50-820D-8B8C-90A1-141B3608C74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3CDC2AF-ACB3-7765-366D-07D96F5E437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8CA1A6A5-4808-077B-6890-0D73E803DED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0581FED-853C-6A26-1F47-1534BC689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9C382BF-97A0-090E-893E-4822DC92A21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93AE6C40-7464-C9FC-A0C3-68637C661EA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1C5322B6-128F-1BF2-F1DC-72D1BFC8229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230D024-1674-AA67-FDF6-8226B589870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501B3E1-9154-656B-3FAD-6C4A879A849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14408E0-034C-18DE-7336-16417D8CF2F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AC9D798C-1677-8E5C-D4A6-7B2A8FF5873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AA7783D-A09C-E8DB-1EDF-2DB84AC3AF2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C152040-22A9-5E05-10A7-47BCAB8C1CE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5B31F603-1471-B41B-6E0B-7C29444B73B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8245ABB-210B-ECE7-1C1F-574C4CB3787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EB58D03-3D50-90E4-1487-8B8146C87F1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249A615C-69AF-609F-AD31-D9C71C69913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9203C14-78A6-81C1-13B9-9F28BCE26C1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DA65CEBF-19C2-C6CB-6B8A-20EB9053FC1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63AD3ED8-4E75-78A4-D943-0F80DFBBA13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C4271FE-10D5-8B6C-2660-C5DF7ECD6AE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A3320474-E73F-FDB8-5F8A-FCB020F1B18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E687A04-0D22-B1CB-489D-1EC608D4CEC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23A89FE-E5CE-3E41-91C6-CE6465F8D54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9EC5BD3-50DE-C680-8966-6C9EE300A68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B450ABE4-10F9-C258-5704-D3E4BAACF2C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BDAEBF8-ACB0-6509-896C-DE10D264941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9B34DDCA-B6F9-D2BD-8C7A-6949A57012A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C9FE3F4-8832-823D-4B28-C6B14D43C51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46232693-7262-2858-76C4-2A97B443707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58340C0-DF07-F22C-3086-9BFF52FA915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933202AF-5281-3EC8-17BC-094C3EDC9C5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3D2F966-6013-9D18-C524-D424D886443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4787DEEF-BD74-8B76-4768-0E40DE655F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527" y="1061099"/>
            <a:ext cx="8421172" cy="4741188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4C90CD0-10C2-4F67-7DC8-849E53CF85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08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C2368-7692-8841-C8C5-9CC282CD0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2ECAC69-7C8A-7719-0025-ABA9E84B71E8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E7758D56-9BB2-4C20-7071-F8D60D0E19F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E33B340-9FA4-A562-83AF-3844CA15322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18FAB639-9240-5EAC-DEDF-4E1955A03E8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9F8C437-3B5F-D4EB-8062-34BF3B43D86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526F73C6-0B12-9D2B-A65E-A7FB392E453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C118AEE-5133-DD52-2B6E-F3F1AFB8914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8E532C8-90DD-181F-8541-B79DA5E8477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5DD3007-33A6-012A-2F18-950CDF76BDC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9730E838-3058-20E2-BBEE-662AF5614B9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7ECB4B3A-6346-E1AA-CB60-60C49908525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984A47A-6D61-8518-16A8-70B7B021F32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7F0AD60-7BB5-7ECE-2EA1-0E1E56E2EBF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84B94B3-BC87-681C-3B7C-0301C4DA1D4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731D28B-79BA-78BE-D5B3-7CA4C509786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AC328154-A853-1578-05A6-8870BAC4B97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514CF84A-E5F9-F149-269B-DED7033B6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8008981-BC43-CDA6-5F42-79459CD37C6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EC509885-216E-958B-5A6C-2F6E4A5693C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D87508A2-388B-FFAD-9AD5-EE0475114C3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97C3BB42-AF1B-16CF-9C4A-3A130065837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2B30019-53AC-5829-9BF1-A40D26B8E72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8D678866-AAA4-11D8-0D00-F7652B75B88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728E14A-A11F-F230-099D-F2C8AA29579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98D6F21F-86F2-ABEB-FB80-34ECB45501D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21ABF50-C058-2DC2-74F0-AC97FCEE2D9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3076FE3-A5D2-C7D8-B1F5-C2856263B12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764044D-7F25-04B6-3BF4-458398BCE51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A3293E19-8FC5-8B31-37CF-82EABC0F53F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AB728E07-2252-C786-5756-9C77290CA24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F3C98F9-93D4-FDC4-E4A6-0AD8DC79E0B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5945883B-ED9B-FFEF-CE40-F9DDD1A6A5B6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AC9593D1-76AC-2E68-38EE-325419A58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B77628BE-3EF6-D47D-C254-7EA8F9C9F28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7C7868F-BEC0-F00F-0D26-88E2795ADA9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90738E6-A2CD-E7C5-8F61-11F927458A8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9FF7777-8F9A-7713-C8F1-3741B5A1626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9B4146F4-CE40-979D-DE22-0B67E9D0E21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FB39480-6B12-6715-5FDD-3082725BB5E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D91A7D6C-1CD9-CB26-578D-E70CC15A24F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4D6897BC-1E84-22A9-C6A5-D2265022636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31B64C18-1054-EEDC-2953-9375C53670F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589EA4DD-FC07-F977-F513-6107672867F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DE73893-C961-4E1A-8363-87AED44F5E0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D4E64A1-5F00-7E9E-9A10-F12E3818615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B35E5AD-D043-EFC6-37CE-E036897DC91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1F2F2A20-5AD6-C595-3B38-E128AC18FF0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E42C11BD-AB68-7760-1F90-0734B743206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4AA46E28-3187-9402-E654-0478DADC770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42DB6DF1-6ABE-C647-D3B1-157A4CD6353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D8BC82E-FADA-A854-C158-219CA40F41C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369866D-A554-8FC1-C0A2-52F57BCEFFC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46CA3C73-1EAB-F4B2-E892-583EB8EA8B8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E0487E04-3FB1-4E65-DD5E-3EC9E2ECE9E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7DF03A1-34D8-E370-F656-6FAA6CCE5D1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B0A1C0F-3BE0-BCAB-5AC1-D931B314E48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6279025-50BC-37F2-29B6-3FC31ED1C47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7DE127BE-0FA8-101D-F06A-622890A5313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E48CE8A7-9881-EF71-F684-CD1F9385F11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1354740-C6C0-4765-8868-1DE6DB27F20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B4A0113-8DD7-292C-9670-2AA5FDD4E0E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EF3CD330-D1EA-CEB3-DA3A-9949962B39FD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FFBF4607-993F-F0C1-92CD-99F0C504ED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709" y="774050"/>
            <a:ext cx="5574690" cy="5332312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9D817F1-B89B-9E3C-4095-F0080CB680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82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3CFE8-6721-E731-A83E-DE0095DBF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7FFAC6FB-D47F-BBB0-17EF-99D392BFDE6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07873B7-0506-775C-9D3A-967B7A8A8D00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1AC47DD-CAF7-5DFA-1C7D-EFF437E2FDC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95F7EF26-9F23-EBA9-F21F-BBB1D412DE5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4AEA7C3-AF1C-329F-072B-F69A451A663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43156399-7CBD-8EE1-0892-93E43DC6433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931A2B2-3F12-EC60-7288-58BB7CAC536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2DB464F-E372-3D03-F686-EB377864554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3A9C857-CA4B-B33B-3EC3-292426EE951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BFBCD54-2D3F-AB4D-6C21-D792B820532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1F28EAD8-6CEC-FF99-D5D5-EBFF37B6434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73C373E-4242-40AA-2B71-0A305EDE35A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1C04990-F31D-76D0-E57A-A51DDB8CF2C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70FDA02-866C-8D71-D86E-E65CF063014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373D225-AF74-BD27-F35D-D339E7FDFFA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78D02414-6A5C-4695-2460-C1403E0FE8D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974B270-A3BC-1FE2-C26F-71AA0E748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905A59E2-42B3-8A97-781D-A80339638ED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5FD6781F-997F-39FB-9C42-2A892989EDD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DA9EAD9D-ED8A-4EB3-EAB6-ECAEB638C77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95EAAEA4-5C4E-077E-6E74-1A5DB5A26BD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9BA228E9-BB98-D837-F5F7-549DAD2009C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B5A7783-26FA-AD4A-3EDD-483F205A0D4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2952F35C-6E2A-CD07-D499-B001C1CE4E5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DB3994F-ECDE-B087-C121-786D84CDEEB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00CE0D3-CEE1-B319-5878-45958D1ACB4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02FF558-9518-2514-FD82-976B17EAB30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039EE77-3917-0631-B135-C12E51FEF2B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1ED7FC3-9806-960F-3EF1-76C46030233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AA501728-DD03-E2C5-E253-ABE85583062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ECE47E24-8B48-3453-B5C3-60826CD2F88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39CD8F23-3B18-F4E4-B998-883A27B8FFF9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AD8C6ECE-6520-2BFE-8697-78996875C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71353E1F-FE74-E075-3227-756CCB57A2E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89FA293-E2DA-DBFE-7B8E-C9E0B62F16A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2721B707-4E82-9872-7F82-273B8429CE2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458BF9FA-D9D7-616A-5CA4-A91DFE749EF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BE19871B-B5DA-BB0B-EFF1-0697E516399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0A5BB87-417A-E4FE-69E9-37D14392714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603BB3AE-1962-58AB-5104-E9F8B2741F2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D0B7949-A017-5619-E124-F962FD6D8CB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F9D63342-F2DA-47DE-A75A-EA1A438398F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FCDAA83F-7C11-3F11-45C3-12785F55B9A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39380F60-646C-1161-866D-0731EC95DDD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B255B09-901C-38A4-9789-935D6EE0743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DCACC4CB-DB2C-037C-C202-DB2AA5A38A2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8E58124-6814-9643-2130-D6E53E3BBD3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A11B8D56-6795-F666-A4D1-B13CD86AF82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292DEB52-36E1-D82D-99AB-01CE00C3D08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17ACCA5-7867-379B-EF3C-5CD8C49AC83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35268234-5DFB-5E5D-6511-64B417642F8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54E3FC1C-A2F9-9E4D-1279-FBBEAC009C5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5FFEAB4-9185-3637-5D65-F8EB24FCE9B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8969A5F-0E74-4F4C-EF83-0AB58EFB5C2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E005C5C-C835-1CF5-E9F4-00C867A2C77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1B646E47-E8A8-5CAA-2570-0F4C63B6007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76F5BE08-EBD3-4B55-97D2-ED85D74DF3D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7371546-0D11-044E-5829-E87AF0CB861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10247C0-0366-527A-FA3A-3545DEBA1A0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6C16680-8BFB-F3D2-08C6-70984DAE5C2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932831EA-7F80-6E49-1942-6C0FA09F730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E6ADF4D6-3F60-C3BB-5B72-A78DE667F85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02E94335-4847-0381-9E84-4B0DA6FA86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312" y="1417925"/>
            <a:ext cx="5616254" cy="379863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B189CFF-F784-DBCD-AB51-F64ECDD045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0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B61EA-B2FC-8387-D66E-C2ABF3E06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8EADC3A4-AE64-69BA-1669-560EA182B60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602CEC53-A465-C2F7-11C9-C0286F6B6ECD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7952BCF6-993A-975B-F026-A4EF08E9309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E14FD33-4D84-99DB-DBC7-1A401E09FFB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1769D700-AF07-A47A-B160-3DF4854F7F0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C2D2B03-E171-9063-0B6A-6FDC7121D55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66AD2071-4DF6-AE14-F5BC-5A847ACD765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BD0C6A9-5E6A-6386-3C5D-8336C06EFBA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67448AE-EA20-E993-7FBD-85A63079312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2D6A73AF-A8CE-50F1-5F7D-CE8B86424E4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A2857AB-CB57-1601-1D1F-3274C716D08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403F67F-55F0-6379-A121-B217B14E8FA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FB3A3D25-BBC7-A74D-1E49-AEEC0FD5744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9426BC6-3FDC-F0AF-5B60-7942D99BA1A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2488EA0-AD7B-5E03-0721-C727F4628F1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5046C016-D60F-5A20-8191-60EC50BF0A9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EF6543EF-6685-956D-5D70-0D2977862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DD07685-BF74-4C13-4FAD-E49F1A14A11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A544A70-00B1-98ED-F14D-DB1D02A8D45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E6116F4B-002E-8770-B809-22058EA3426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9AEDA14-3444-4A33-B366-56D577ADAA8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1CAAA20-3F93-996D-239F-EE582C1AF2E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C26ACA4-6E73-EA47-DAAB-EB055EC19F2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9AE5D66-408D-6014-ABA6-EFC48251E75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28C9E4A0-C325-099E-270F-7284066CA15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B18E3C62-0B09-DC2B-E82F-C3A3215962A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95D461E4-0410-F734-2885-7C4CDC6E5CC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2326CBB2-C8EE-6467-9DDB-7F877E7097B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F21758F-713A-6AC1-BBA7-924EB5E51B4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7681FFB7-E1B2-6CFC-6F4F-0478B6A5A3A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8460E6A-F99B-1A07-A848-0864942A429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C5920D8E-3464-D1D7-86E7-86D64B10C0A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56A6F3D-0F7C-710A-1C49-EAB77568A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1D64F11A-9C37-0C4F-2935-ED2134410E4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DFB09FCF-3E0A-7671-A2EF-598095FFB1C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2A250EB-1A11-7C05-4045-389DC8524CD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E429995-A5C9-697C-FB26-5724FC933DE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A6E0E149-3A73-E262-177E-8997DA874B2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E7306C6C-BDA6-496D-82EC-EAC68B1408D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2863DE5F-7908-30D9-EB70-DF3B8AC1255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B914FF0-A715-0995-EF80-3A1BDCA64FD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BFBABA8-DF81-BE60-8CAB-7127D325B7F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88790C66-B472-1B34-BD22-8297C3DD46C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5A13C36D-97EC-B4B7-4D3F-6EDE518F897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B5CB89A-63C2-CF58-AAC3-D68349FDF6D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05C1A00-F691-18D4-AF13-298162F444A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4B1B85F-917D-460E-74BD-BB540C070F2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403BE97-AE0D-3A7A-9F7A-982AFEC2CCB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5CB06AA-E135-D7E1-F9B3-F9432216D9C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7130F82-2091-BE81-9C19-5C32340C89F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4302BCB5-D82F-040D-2B43-92817E73F36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C6D09E19-9658-1BB5-5948-49ED6CEA0D8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89B5B0D8-4EDE-9CDA-70F4-54421C1528C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34B27CF5-7ED1-D290-712C-7BF3C6D38BA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9D8D7F1D-8324-F95E-A639-5A4612F1296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22ADF3C7-DB55-9014-7B30-2193C631B36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B3AF2F95-708D-8C72-F99F-3C484BAEC44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F12A0AE-49BE-B039-DFA4-5DBF2460662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E09F8C9-AA9E-292F-730D-AC31E76F32C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6FF2CFB7-6DD3-858B-9844-37FB0186AAA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47A77DB-87D3-FF7E-36DC-8D381A80FCC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C0936940-95F7-D8F4-2AB9-C3F47AEBE6B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4" name="Immagine 3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8B2ED947-9BA8-CA9A-FBF5-CCB6D4CDF6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950" y="977900"/>
            <a:ext cx="6896100" cy="4902200"/>
          </a:xfrm>
          <a:prstGeom prst="rect">
            <a:avLst/>
          </a:prstGeom>
        </p:spPr>
      </p:pic>
      <p:pic>
        <p:nvPicPr>
          <p:cNvPr id="5" name="Immagine 4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5E0014A-15EB-34F3-6452-9D9D5A75AE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54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B618B-7198-FF55-FF4B-CD6E8EF3E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0820FF5-095C-84E3-3439-8126F632C83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78FAAE6-D7D0-C6D8-12F0-7CCC7E8ABB6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098F4ABC-64C1-7F7C-715E-C3B4AAC80E3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D712BFB4-F59D-C5B0-A7EE-DBAE60E6452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1FE62CF0-4BDE-3BA7-926D-DBF28C48CCC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52D6D97A-06E1-AB53-8A91-649CC9E19F1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34652D0D-11D6-83FF-B970-108F140F141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96D1362-D8B3-0D36-BAE8-312DB97B892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043FC9C9-3CBE-34F2-B9C8-D49CCC0D03F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9DFE44D4-0DE7-40E5-1390-0833E9289CC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F7DC6A6-0976-6538-CFE6-DEFE3428E89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CDB05EED-A10E-4130-90A1-ACE38A5EE19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3AD83EA-4027-DBCB-D9CE-9037BC53352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DF6ADD4-C4A3-170C-ED78-9717948A047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F6BB1FB-AED2-F5AA-6D10-A3EA3665016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E81209D-18F0-759D-4FA7-5BD16A728D1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8289AD9-0392-51A2-E414-A6A9E502A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9BCCD58C-78D5-2FBB-F81F-2623343C2FC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BB0A61F-35ED-0F6E-F22F-8DF196A3958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37DA02F-C4EA-2A3D-D41C-35875D16EA7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47BFB69A-4540-CCDE-C2BE-BD17B4A98B6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F5E20992-6DD1-3F11-141A-68BD98B9DCA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E6E7A0FB-B5CD-D144-4015-1845A299389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74FA34C1-3C3E-320E-FC96-6F7C57CA5BB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7C69E7C-EF62-08FC-3678-FF187D7D990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A9853B5D-3F25-4183-A012-D5D3A4946F0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A851026-D13E-BC8F-E37C-2A8316E0598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7E0A4D50-A840-281F-5BC7-B399C70BBB7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DABB7F35-98CA-F690-9955-BF07188B5D6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58656A7-FEE0-43A6-8EF6-8D15A14A9AF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D0C50D4F-C0AF-9016-E2CB-664DD34206D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F30F37BE-0B24-433C-1747-AE453A75D3E9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984B23DD-74EC-8C83-5CA0-2989CA257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52441A2-5E16-D394-3FA8-91AF487E889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5E2938F-E497-E1B6-4F21-3507778FF34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6C480A1-5EE1-CD4B-6E51-055B7461359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E065245B-18C9-D605-F785-F8666514463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0266510-22CF-6198-B4F4-8E456AC6317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FC61C5C0-5B0D-CAAD-CAA9-6F46EFFEE51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250D644-8DCD-9F98-6AF6-9105E6DC4DC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FD9F3B7A-4AF2-C43C-0F71-4107CB1C285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89E0695-9BA2-60A9-ED24-BB8076377E6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E234AF2F-2150-5170-5E3E-60B36F17DB7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EE17ADF3-CB6F-0234-D95A-91FA88D9C5F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8169240-B043-28C3-C555-7BA150E57E4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DE151391-60CB-02EC-11CC-5618F758B26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CA88247-2445-852A-5A70-0A533F661D8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8DDDE621-F14F-0E08-0A80-C854E7AC776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2083B5D8-B00D-9551-A910-A0C87CD77BB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4AB91D82-B85C-00E6-9F11-8AA31D6DE12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FA79721-876E-A6D5-E3F9-036968D0C3F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FC3838BB-8DDC-F230-7A74-FF22792A5BB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2987BE9-3F49-D5E4-C299-1163A847A1B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3080643-896C-0DB3-34FE-B7DFF1DE5A1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70F1D8A-0129-8D67-9EF6-11A1D5794B4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81F6D443-5E83-66C2-614E-7EA6F21C346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AE73EFBB-262B-EFAE-96CD-4164D28896A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F50F9ED7-C328-8F74-635B-F3E58FD3030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E1F35857-2483-0717-F4E9-DA429FE4423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65C3422-B676-9081-0A1B-1F5A4DBF495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78E1D6D-9063-C397-B961-3E48F741303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C0D6C8B1-8C03-13DE-6D88-FCD637A51EB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AE199F5C-42EF-4AA1-FA18-217EE5ABD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244" y="2262835"/>
            <a:ext cx="6971031" cy="1955510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755EA4D-C032-0945-93EF-9124A579F5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09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2988D-A188-4F7C-4321-6F4A3D873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85619D2-FFB6-8C6D-E8AD-A70DAD4F59A9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92CC2568-2E82-BED9-6F1E-D286291E616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23DF7241-A0B1-A8C5-0F87-4AD0699CADC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903662A-99A5-82C7-6D6A-A0656C9AC7A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1A606B79-3D45-3098-A5DE-50C39C2F453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515A2DA9-E109-01EC-4983-677E26E6EDD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4FFBA833-2ADE-1954-EAFD-5863A0D76A4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816E9F5-AAC9-4EE9-FE28-B452B30EADB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F625A7E-651F-59BF-C424-9A05A4EC721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871284F-BF70-AFFE-6F18-95237DE72B9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A7ACAEEA-45D2-0AF8-6E4F-B225E88B8BE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08A89DF-BAB3-76EE-C4E9-9CCD4FE9651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535D9324-128D-A8A0-2663-763F12F4474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D943648-961C-594E-0C8E-39EF0227A53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130FBC9-B131-9A2F-7325-75D8706B5E0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F6FE397-168D-587A-DB8E-310DE08507A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C712E12-B515-8529-8A99-1FEAEF429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AC61E10-10E9-48D6-BF6A-7AB21334702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9CA1195-7CAC-478C-1A6D-B4F01AE302F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14340DB-0886-E366-6FB9-624A58E5168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4B915ACF-C94E-B41C-7914-A2B5A51B7B0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FE06F5E-AE37-244C-4AFF-228400F0F0D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8052B5FD-FC20-8237-3CB7-C3FBEDFB930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EF9360C-5C06-6743-FCA0-F62FC494002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2F3B757E-AF0F-9FBD-F387-FA21F17E788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E0414239-901B-09F6-00BF-824980EE5C6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07C7FC71-4D25-F72C-B062-3F98FC71F8A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F7E89EBF-03BC-36E0-0520-DB3990C80DF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8A4B7491-2A6C-5F4F-F603-794F11890A2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693D62A-C115-2E03-9F87-CB98BF3DED6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D77F478C-12C2-0136-631E-191DC033F7E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77A11E6-B4B4-AB0D-6734-3379AA78AF8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954F8349-2047-63F7-3D8C-86CD4A064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B1D43BD-8A92-F93B-10EC-B045D6AEFFD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8B1A5149-1B29-8509-9C6F-97B4A669388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4FF5BDD5-7D27-881B-6400-46B5756946D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78ED7AC9-FC7B-AD8A-CF01-902A7F39221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961F0C81-2DBA-C212-6463-95AC1434A35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FFCF15FA-4B4C-B1C8-7113-5B726BAFFEA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AD933624-1F2D-C0FA-CA31-F75A76A04A2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6FDC4005-A0C7-9D0A-93C9-32E9BFA0DAD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751C4701-BCB1-2E25-F168-618F5B0E1EB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B6603DDE-1F71-ED85-B36D-830BD4CBA82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CA2CF40-1666-BDCA-FA99-9D129F1FA59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F60410B-54E4-4F97-5A40-DDE58B5DDF6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89CD602-25AB-55C2-06F9-22E83D3E469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7C3511D9-909F-742E-B540-35CD61997CB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53439046-2A4F-914E-AC7B-6D081121E60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DCEC5EED-BEAD-FF07-3209-BBCC5ECCEBE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8590403-E5E1-C3BF-572E-472FCB6EC9E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2FDC6C42-29AA-3BFB-1D57-4379CBBC457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FB09932C-364B-280F-F876-9268E5830C2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DD8065C-5EA6-836C-6E8F-81E7ECB265F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199FE29-60A7-2C6A-215D-5EC668CCF9A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D0C9C33-39F9-2116-B706-98ECDFC99F9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0ED9E792-411B-4BF0-DAE0-A03B18717C5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1BD02C4F-9878-FF49-35FA-E4FF4473A86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0D76046-EF60-9CD7-89D0-FC54AA57146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EF59006-2144-3BF3-1E43-936A65D1687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597D64C0-D9EA-41BA-735E-0D5398DFA77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362D71C8-9E30-47FD-F7B2-F298421BBC3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7C2FF20A-4F0C-12A4-26BB-DD4CBF2FC04C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3026BBE-8146-B672-1381-741565BFB9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922" y="1266593"/>
            <a:ext cx="6526682" cy="4225262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F2911BE-0886-B094-CED5-A5D8949561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09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11D9E-043B-3B6C-E6E5-3992AE880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56197C9-B39B-EBC5-2765-66192151F48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044E5723-E7C3-6830-EC27-AF5E1B52358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264D5CE5-6A65-30F2-A89C-0B7214260DE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A1178FFF-F8AC-98F2-1A0A-A6153832314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C0A3C66B-BD86-E067-A122-6C8E73526DC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6157F36-E10A-5B22-EEA7-A4F525CFC62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68235FC8-4278-A3E0-3EAC-E2DEABED722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D1262D6-15B1-0CBE-42DB-2AFBCF7A8FE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4227521-6BB1-0995-83C6-AD13DB3A9AF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32746C2-9E2D-8898-9230-B430DED4A43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E652685-6412-FD73-35C6-5B6EC8F232F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B146F86-756D-519E-8927-F71ABB6A8D1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E82CF0FA-11D8-CE47-5A55-B80D6CA5928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1CB889D-F999-B647-D940-CDE6939C585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F8DA62B-7002-C3FD-A862-4FC70FA10E8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1D34988-32F2-6F60-14CB-10E155932FC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03A7CE85-8418-83AE-02E0-206ED202A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334EB3AB-4C0E-6B36-4B43-51A2DCCFCD7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CABD59CE-A237-5558-B6DB-AFB352DF4E6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4DFF5FA7-0DB8-11B6-6DFA-2F6CEE85730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8C0BCD11-D3D4-381B-5FB5-FFAE8631622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28B302B-16FA-8F40-CE30-551E1C76364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ED1DDFF1-85D6-2382-62BC-0FFF9202C8A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E87B979-C236-7523-770C-6F018DC5502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A0F5B42-D0BB-5A99-1BF1-67D68080F63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08D77C7-1BEE-3CCF-F99D-1E43A0C3908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B520412-8A61-74C5-B637-FD08DB42BC9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602E8FE-A9CB-9593-0375-D34C8BA001D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FDA12FB2-E502-BC2A-44C9-5324C3AB018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4ABB745B-453B-F035-95F2-C657B8368A7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B750411A-55D3-D29E-A78A-2B17066DFF1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97B7B36-121A-65A5-4664-E887EB329D3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2E875494-CE1F-D978-3E96-5BF313933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CC4EC85E-85B3-DF56-E927-A6C1AE0280D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81F5C94F-5AEB-B1F8-4BC7-B3973868B1D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3E907A8-3FFB-EE90-6FA7-D626E871025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DF55F1D4-C9EA-312C-BB57-47F65F51495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DB41DB1-A1B2-2660-967B-246A3014815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F0A6819-A9B4-1C5C-48AA-56E077A9CFA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39FD922A-4832-C9C2-B1A4-9959F293593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ED6E9E74-985A-A0CB-BE26-5CBCE7CC024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F7A391C-C667-9BA7-FA8D-B600FCA80AC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85DF250-F811-F955-DC99-C6571024EEC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9637388-3319-52F8-5214-97F3A71CFE0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F6CA026E-92B1-2F23-F970-C086AE219E7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19F5B81E-76B3-471B-01C2-7F3F8B83456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9A2B630-FB0D-4E51-7BB3-82AA911FF11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FFCD880-33FC-0B44-6029-6386AFAA6AE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CA5E8D52-D543-3C74-CBCA-1BC77F1B657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1B8DE993-437E-C205-8532-E198ABBD127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4138FA2A-AB89-B5B8-A5BD-9258B9C07FB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CEA23B70-BD88-7797-D307-0CBD5047F0B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6A79017B-9F47-E631-848E-B364B995D43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E12ADB9-054A-7C86-7795-22E448EC1DF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24F5D01-AE6E-E9C0-2E32-E2F3A97480F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FA405DEB-B161-1D61-BBD0-E43EF4B0708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B1193D2E-8FF4-E7A3-A843-F5CAF7308C3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D956EAA4-FBE8-FAE2-2C2F-977529E1B95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71A3030B-D59B-3C3D-CC9C-E2A558EC5F8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F64A2333-C6BA-7860-80E1-43034D9F616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CA7C970E-8869-83AE-5EE0-42509BD28D0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711C839-BB03-EECA-BEFD-9A4F6839DD9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E10A80B-FDA6-6B53-AFCE-B41B8B9F13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769" y="1348816"/>
            <a:ext cx="5928988" cy="3936848"/>
          </a:xfrm>
          <a:prstGeom prst="rect">
            <a:avLst/>
          </a:prstGeom>
        </p:spPr>
      </p:pic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B85A386-7327-2E18-5B75-082BC78638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13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A7ED3-C0E6-908A-2397-886081DC8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5EFBB4F-6C11-2E32-92D4-25E7D538159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37A196-A83B-4072-6625-38E11BF16D7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9CF9AA-2299-9D23-171D-94A29E4BB45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D03903C-8BAE-6D4C-B98D-8DBD67A3108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0D7C1D1-D86D-C9BE-5AA0-2FFE3107691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721514F-1D60-EAE6-3BDF-A0C95EB6E68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337972A-DBC0-9298-09FD-4BCCFEA3A60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03A1181-083C-3FAC-374F-9B15F8279B6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9542702-4AF4-EDBA-9345-DBC07C29BC7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68FCDA5-512B-D254-315A-CED83EFB042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C9D03A1-1CC8-51D5-39A4-65DECEE4D8C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315BB79-0D93-AF14-D8C6-EAFE851DC33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883D03F-586D-DFDA-F54B-1CF6CF2C4F2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9D0035A-9AF3-B94D-15CD-46CC1AFF501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517A363-A6DA-93FF-8C85-A64D2558023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A4EB182-4741-8AC5-5964-FC8E5DD1E08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5443547-2AF3-2A1B-2F86-452EA76BADB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1BD2B2D-6ABB-D903-8B00-1379CFEC50B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36EABBA-3524-B871-A46B-393B23CE74B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B72BC6C-4DDF-06F6-793A-4C66A5700D7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8C8EBD8-FD7F-9D78-2F88-E418A9121B9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EC66D74-F997-4A30-4ECA-DCAE2DB27C2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E05AA1C-C264-1CF6-1443-C2AB3565CCF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FD6E272-F77F-7316-E052-BF263CFDF3A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5A42856-A6BD-B80E-03B9-C25BEC77531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33AFC79-5CD4-55CE-5886-9FFAF4EBAA1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CAFC1FA-AEF9-17A7-93E7-4AD97D86C37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9DE2E55-4349-1FB1-8D87-F2C327178F5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ACF5177-AB90-E22D-3B89-D6B4C87D7B2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04D60A1-2F77-DE31-B02C-14F33105660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4545C3A-CE15-00EF-5DCD-1255D67512F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5834222-BB05-863F-294C-B78E7FDFD4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6E9D851-F1E8-F296-D05D-92F6F8F93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531AF31-681D-A5F7-1E56-32CDDA8F950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12191CC-08ED-FC76-DB37-E6DA7D0337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635025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DC71CD5-7C91-8BBD-F3BB-CC9698EE32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Elementi grafici, teschio, Carattere, cerchio&#10;&#10;Descrizione generata automaticamente">
            <a:extLst>
              <a:ext uri="{FF2B5EF4-FFF2-40B4-BE49-F238E27FC236}">
                <a16:creationId xmlns:a16="http://schemas.microsoft.com/office/drawing/2014/main" id="{04A902D2-55AD-5285-CF83-448DED8404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1631" y="1363421"/>
            <a:ext cx="3917503" cy="3822212"/>
          </a:xfrm>
          <a:prstGeom prst="rect">
            <a:avLst/>
          </a:prstGeom>
        </p:spPr>
      </p:pic>
      <p:pic>
        <p:nvPicPr>
          <p:cNvPr id="12" name="Immagine 11" descr="Immagine che contiene cartone animato, Arte bambini, testo, illustrazione&#10;&#10;Descrizione generata automaticamente">
            <a:extLst>
              <a:ext uri="{FF2B5EF4-FFF2-40B4-BE49-F238E27FC236}">
                <a16:creationId xmlns:a16="http://schemas.microsoft.com/office/drawing/2014/main" id="{E6A38BB5-C47A-A2ED-3C4C-E4A2E9FBA1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9207" y="2722569"/>
            <a:ext cx="2882900" cy="2159000"/>
          </a:xfrm>
          <a:prstGeom prst="rect">
            <a:avLst/>
          </a:prstGeom>
        </p:spPr>
      </p:pic>
      <p:pic>
        <p:nvPicPr>
          <p:cNvPr id="29" name="Immagine 28" descr="Immagine che contiene cartone animato, Arte bambini, illustrazione, calligrafia&#10;&#10;Descrizione generata automaticamente">
            <a:extLst>
              <a:ext uri="{FF2B5EF4-FFF2-40B4-BE49-F238E27FC236}">
                <a16:creationId xmlns:a16="http://schemas.microsoft.com/office/drawing/2014/main" id="{54B543C1-D65F-EABE-CDFA-BDACE6D905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597" y="2835588"/>
            <a:ext cx="2882900" cy="2159000"/>
          </a:xfrm>
          <a:prstGeom prst="rect">
            <a:avLst/>
          </a:prstGeom>
        </p:spPr>
      </p:pic>
      <p:pic>
        <p:nvPicPr>
          <p:cNvPr id="32" name="Immagine 31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40462717-EF86-B9B8-1756-8FFC195758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6069" y="802247"/>
            <a:ext cx="1909431" cy="1909431"/>
          </a:xfrm>
          <a:prstGeom prst="rect">
            <a:avLst/>
          </a:prstGeom>
        </p:spPr>
      </p:pic>
      <p:pic>
        <p:nvPicPr>
          <p:cNvPr id="33" name="Immagine 32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4AE45E46-F996-D3CE-BA31-3C09103572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2800362" y="810245"/>
            <a:ext cx="1909431" cy="190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83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1482</TotalTime>
  <Words>619</Words>
  <Application>Microsoft Macintosh PowerPoint</Application>
  <PresentationFormat>Widescreen</PresentationFormat>
  <Paragraphs>177</Paragraphs>
  <Slides>88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88</vt:i4>
      </vt:variant>
    </vt:vector>
  </HeadingPairs>
  <TitlesOfParts>
    <vt:vector size="92" baseType="lpstr">
      <vt:lpstr>마루 부리 굵은</vt:lpstr>
      <vt:lpstr>마루 부리 중간</vt:lpstr>
      <vt:lpstr>Arial</vt:lpstr>
      <vt:lpstr>Office 테마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YOUNGHYEON KIM</cp:lastModifiedBy>
  <cp:revision>20</cp:revision>
  <dcterms:modified xsi:type="dcterms:W3CDTF">2025-05-29T09:15:47Z</dcterms:modified>
</cp:coreProperties>
</file>