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50" r:id="rId3"/>
    <p:sldId id="351" r:id="rId4"/>
    <p:sldId id="352" r:id="rId5"/>
    <p:sldId id="353" r:id="rId6"/>
    <p:sldId id="355" r:id="rId7"/>
    <p:sldId id="309" r:id="rId8"/>
    <p:sldId id="310" r:id="rId9"/>
    <p:sldId id="311" r:id="rId10"/>
    <p:sldId id="312" r:id="rId11"/>
    <p:sldId id="313" r:id="rId12"/>
    <p:sldId id="356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6" r:id="rId23"/>
    <p:sldId id="327" r:id="rId24"/>
    <p:sldId id="330" r:id="rId25"/>
    <p:sldId id="331" r:id="rId26"/>
    <p:sldId id="332" r:id="rId27"/>
    <p:sldId id="335" r:id="rId28"/>
    <p:sldId id="333" r:id="rId29"/>
    <p:sldId id="334" r:id="rId30"/>
    <p:sldId id="336" r:id="rId31"/>
    <p:sldId id="337" r:id="rId32"/>
    <p:sldId id="348" r:id="rId33"/>
    <p:sldId id="349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7029"/>
    <a:srgbClr val="A3743B"/>
    <a:srgbClr val="ECE66A"/>
    <a:srgbClr val="5A8F57"/>
    <a:srgbClr val="C93121"/>
    <a:srgbClr val="7B363D"/>
    <a:srgbClr val="000000"/>
    <a:srgbClr val="916734"/>
    <a:srgbClr val="E9E150"/>
    <a:srgbClr val="4C794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8" autoAdjust="0"/>
    <p:restoredTop sz="94660"/>
  </p:normalViewPr>
  <p:slideViewPr>
    <p:cSldViewPr snapToGrid="0" showGuides="1">
      <p:cViewPr>
        <p:scale>
          <a:sx n="194" d="100"/>
          <a:sy n="194" d="100"/>
        </p:scale>
        <p:origin x="120" y="-30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4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12 15941,'0'-7'6342,"0"2"-5255,0 5 1367,0 0-1860,-5 2-124,4-1-55,-4 3-23,7-3-134,4 1 44,3-2-78,5 0-78,0 1-100,2 0-46,-2 0 0,1 2 0,-3-2 0,-1 2 0,-2 0 0,-4-2-326,1 1-716,-2-2-1356,3 0-2666,4 0 5064,2 3 0,-4-3 0,-1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5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14 17420,'-10'-8'4863,"3"2"-3877,7 6-269,-50 9-44,25 5-169,-42 11 45,35 7-213,2 4-89,1 5 33,4 4-90,5 4-56,5 2-33,5 3 0,5 0-11,2-2-45,3-5-34,9-4-11,5-6 11,11-6-22,4-7-22,4-7-12,0-9-34,0-5-33,-1-7-11,-4-4-34,-5-6-45,-4-5 157,-6-2 23,-5-2-23,-4-2-33,-2-1 22,-2-1 0,-4 2 56,-3 1-11,-6 1 22,-4 5 22,0 4 147,0 5 133,4 4 46,3 3 44,4 1-67,2 0-56,2 0 168,1 1-323,12 0-125,3 3 0,13-1 0,1 0 0,2-1 0,-1-1-595,-2-6-582,1-6-1725,0-11-3753,2-4 6655,0 2 0,-13 9 0,-3 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5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130 139 22473,'-4'-6'4516,"1"0"-4123,3 6-214,0 0-179,43-10-11,-26 5-180,32-10-45,-38 8 57,-4-3 56,-3-1-11,-2-2 55,-2-1 23,-5 1 34,-7 2 11,-6 2 11,-8 4 33,-1 3 46,0 1 55,-1 4 23,2 9 123,2 9-22,2 10 78,4 7-67,6 2 100,5 6-132,4-3-237,3-4 0,7-2 0,3-7 0,9-4 0,4-7 0,2-5 0,3-6 0,1-4 0,1-3 0,0-1-707,-2-3-4391,9-17-3228,-10 2 8326,7-13 0,-21 18 0,-3 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5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25779,'-5'52'588,"-1"-1"0,-6 42-464,-2-43-34,1-6-12,-1-10 79,4-8 112,2-10 67,2-7-67,4-4 33,0-4-211,1-1-91,-1-4 0,1-7 0,0-8 0,1-8 0,3-3 0,6 0 0,5 1-371,5 3-581,3 1-920,2 2-1187,3 0-3529,0 6 6588,1 2 0,-12 8 0,-3 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6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20266,'-6'0'3945,"2"0"-3453,4 0 147,0 0-190,-22 50-1,13-22 22,-15 43-33,19-34-45,3 0-190,1-3-12,1-2-22,0-5-22,5-5-56,3-6-46,4-7-21,3-5-1,1-3 1,2-3 10,3-8-10,0-6-23,-1-8 0,-1-2-12,-2-1-122,-3 3-404,0 0-369,0 1-1133,1 1-1097,-1 2-3822,-1 5 6959,0 5 0,-7 5 0,-1 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6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25981,'1'87'314,"-3"-11"-303,-4-38-11,-1-4 11,1-7-11,2-8-11,2-8-45,1-6-179,1-3-1,0-9 236,8-7 101,3-11-45,8-6 11,0-2 135,-1 4 235,-1 5 79,-3 7-35,0 7-111,-2 5-124,-1 2-22,1 3-89,-2 0-78,-1 5-57,-2 4 0,-4 9 0,-2 5 0,-1 4-651,0-1-783,-1-1-1323,-1-7-2867,1-6 5624,0-6 0,1-5 0,0-1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7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0 25454,'0'59'897,"0"-3"-696,0-13-134,1-3-33,0-3-23,3-6-11,-1-4-33,1-8-124,-1-6 11,-2-6 68,0-3 33,-1-3 34,-5-1 11,-6 0 45,-8 0 134,-6 0 90,-4 0 213,-1 2 22,1 4-79,1 3-33,3 5-211,5 2-181,3 4 0,6 5 0,2 2 0,5 4 0,3-1 0,8 7 0,5-11 0,8 2 0,3-16 0,0-6-4121,3-4 1947,0-6-1748,1-8 3922,13-17 0,-22 13 0,7-6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7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7 22070,'0'-4'5256,"0"2"-4271,0 2-884,-22 50-101,13-25-146,-17 40-514,21-40-1155,2-3-2533,1-3-5483,2-3 9016,0 1 1,0-9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4:07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50 21891,'-4'0'3877,"1"0"-3126,3 0-471,-19 56-45,14-28 1,-13 45 32,20-43-66,7-3-45,3-5-12,6-5-100,0-5-34,1-6-11,0-2 68,-1-4 88,0-8 193,-2-6-349,-3-11 0,-4-6 0,-5-3 0,-2 0 0,-3 1 0,-7 1 0,-5 4 0,-9 1 0,-7 6-617,-5 3-1344,-9 6-3485,-6 5 5446,-6 8 0,24-1 0,4 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08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27348,'30'-12'661,"-2"3"-549,-8 9 0,1 0-67,0 0 11,0 0-34,1 0 0,0 0-10,0 0-1,-3 0-22,-2 0-225,-5 0-290,-2 1-606,-2-1-1468,-1 1-2901,-4 0 5501,1-1 0,-3 1 0,0-1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08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34 225 21835,'0'-3'3608,"-1"0"-3316,1 2-24,-1 6-88,1 6-1,0 13-90,0 10 12,0 5 11,0 6-22,0 3-23,0 4 34,0 0-12,0-1-33,0-7-33,-1-5-1,1-9 12,-1-9-11,1-8-1,-1-7 45,-1-6 23,-2-13-90,-1-12 11,-3-63-11,4 7-222,1 20 1,1 0 221,2-29-11,6 9 0,2 17-1,7 14 1,3 15-45,9 6 56,-3 11 0,10 1 443,-6 9-443,0 2 0,-1 3-11,-2 1 11,-6 2 34,-3 1-3404,-6 2 3449,-2 2 111,-3 2 224,-2 3-246,-3 0-78,-1 4-68,-7 1-22,-4 4 0,-7 5-156,-1 1 3156,-3 6-5623,-7 17-1601,12-9-5607,-2 8 9229,16-22 1,4-11 0,0-7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09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21107,'-6'0'3440,"1"0"-2959,5 0-178,-25 40-180,17-16-11,-17 35 113,23-28-102,2-2-34,4-5-89,2-6-11,3-8-22,3-5-147,-1-4-89,1-8-67,-1-4 78,-1-12 68,-1-6 67,-3-3 123,-1-1 0,-4 3 33,1 5-3212,-2 7 3728,0 7-123,0 6 45,0 3 10,0 3 13,0 7-69,0 5-234,0 11 3279,1 3-3470,1 2-347,3-3-1166,1-3 1513,13-5 0,-11-8 0,7-5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09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0 23751,'-19'28'257,"15"4"-43,16-14 77,6 4 235,-7-10 304,-5-1-68,-2 0-292,-3-2 57,-1 1-202,-3 2-191,-6 1-67,-7 6-67,-7 2-67,-3 4-426,-1 0-694,2-4-976,5-3-2296,6-5 4459,7-3 0,3-5 0,3-3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09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199 0 25151,'-47'1'1334,"8"0"-1222,32 2-45,3 0-44,2 1 33,2 1-12,5 4 35,2 3 55,6 3 80,-2 4 77,1 0 112,-3 2 23,-5-2-89,-1 3-337,-7 0 0,-6 2 0,-7 2 0,-7 1 0,-2-1 0,0-4-483,5-4-480,5-6-628,6-3-1211,4-5-2330,4-2 5132,1-1 0,1-1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10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24547,'-40'66'940,"7"-7"-816,23-23 0,5-2-46,2-4-56,3-7-22,3-6-11,4-9 11,5-4 0,6-11 0,0-7 0,2-12 0,0-7 23,-2-4-1,-3 0 0,-4 5 23,-3 7 134,-3 8 191,-3 7-34,-1 5-34,-1 4 13,0 1 9,0 2 80,0 8 55,0 8-413,0 8-46,0 4 0,0 1 0,1-5 0,1-3-505,1-7-1019,3-4-2174,2-7-4134,5-1 7832,3-4 0,-6 0 0,0-1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10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7 21936,'-1'-3'5300,"0"-1"-3865,1 4-1435,-3 46 0,2-9 0,-2 41 0,3-21 0,0-1 0,0-3 0,0-6-573,-2-5-1970,-3-6-3351,-2-6 5894,-1-6 0,3-11 0,2-5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10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25679,'53'-39'-9831,"-7"9"8092,-25 29 0,-10 1 1,-2 0-1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5:11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54 26731,'-46'53'595,"8"-5"-506,33-16 68,3-3-67,2-4 33,6-6 0,5-7 0,6-5 23,3-6-45,1-5-1,0-6 57,-2-8-101,-4-6-22,-5-1-34,-4-2-45,-4 1-280,-7 0-291,-7 1-695,-12 0-1837,-11 1-6152,-10 5 9300,-8 4 0,22 7 0,4 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48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 24177,'37'-2'1277,"4"1"-1075,7 2-5616,6 1 5481,4 2-44,0 1 1408,-3 1-1409,-7 0 838,-9 0-860,-8 1 0,-10 0-45,-7-1 3437,-6 2-3224,-5 2 67,-2 4-55,-7 4-57,-5 4 123,-11 1 12,-7 2-112,-8 1 11,-8 3-56,-7 3 111,-4 0-133,2 1 78,-7 4-101,22-12 33,0 3-78,23-12 68,4-1-46,3 3-21,4 0 55,3 1-67,4 11 0,5-8-23,7 8-21,6-12 44,5-1 0,3-3 0,2-2 11,-2-1 0,-1-2 0,-3 0 0,7 3-11,-11-1 12,5 3 21,-13-2 1,-1 0-23,-1 2 0,-3-1 12,-1-1-12,-2-1 45,-2-3 46,0-2-102,-2-4 0,0 0 0,0 0 0,-4 0 0,-5 3 0,-5 1 0,-7 1 0,-14 6 0,7-3 0,-7 4 0,14-1 0,2 3 0,3 2 0,2 3 0,3 0 0,5-1 0,2 9 0,5-8 0,6 8 0,3-10 0,7 1 0,3-1 0,2 0 0,0 0 0,1 1 0,-3-1 0,-1 1 0,-5-2 0,-2 1 0,-5-2 0,-1 1 0,-3 0 0,-3-1 0,-9 2 0,-7 1 0,-13 1 0,-6 3 0,-3-2 0,2-1 0,3-4 0,3-5 0,3-3 0,2-5 0,3-1-46,4-2-9785,6-5 7373,6 1 0,5-2 1,1 3-1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49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24087,'-40'58'1288,"6"-4"-984,22-15 9,4-2 79,4-2-67,2-4 22,2-4-77,0-4 66,0-3-101,3-2-112,4-4-78,6-1 11,5-5 0,6-4-23,3-2-33,2-2 0,1-3-33,-2-4-572,1-5-1098,-2-3-1614,0-1-1479,-3 2-1736,-5 3 6532,-4 4 0,-7 4 0,-3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49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25588,'-2'36'1155,"-1"21"-1155,1-16-762,-1 15-1603,2-21-2811,0-2 5176,2-6 0,-1-13 0,0-4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50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24099,'5'79'772,"-1"-9"-592,-4-29-80,0-5 80,0-6 44,0-8-112,1-7 0,3-7 348,4-5 111,4-6-302,4-9-90,4-9-67,2-8-100,-1-2-12,0 4-168,-1 2-1289,0 6-1972,1 5-6402,1 6 9325,1 8 0,-11 1 0,-3 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50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25062,'-4'2'2723,"1"0"-4090,3-2-2420,-2 5-6044,3 0 9316,-2 7 1,3-7-1,0 0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50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9 304 20546,'-5'1'3373,"1"0"-2409,4-1-348,0 0-324,33-27-46,-9 4 45,27-27-190,-18 11-11,-2 0-90,0 4 100,-5 5 214,-5 6 112,-5 7-90,-6 6-33,-3 5 55,-4 3-67,-2 2-267,-1 1-24,2 3 0,-2 9 0,2 11 0,-2 16 0,0 11 0,0 8 0,-9 30 0,1-22 0,-7 17 0,5-33-1457,4-5-2891,2-4 4348,3-2 0,0-18 0,1-4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6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34 26530,'-6'-3'784,"6"-1"-593,10 0-79,7-1-4274,2-1 4207,1 2 825,-2 1-836,-1 1-23,0 0-11,-1 2 0,-1 0-246,-1 0 3088,-1 0-3939,0 0-797,-2 2-1266,1 3-4123,0 2 7283,5 1 0,-8-4 0,1-1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7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31 15202,'-2'-4'5826,"1"0"-4582,-26-2-448,12 5-1,-23-5-436,18 12 44,1 2-45,-1 8 12,3 2-168,1 2-134,4 3-35,4 2-22,4 3 12,2 2 89,8 0 67,4 1-11,10-4-78,8-4-12,5-8 23,7-8-90,1-9 23,-1-6-23,-5-7 67,-6-4 113,-10-2 280,-7-2-79,-5-3-45,-4 0-56,-2-1-11,-5 2-157,-3 1-99,-6 1-24,-5 2-57,-12-4-358,9 10-335,-7 1-1212,16 12-2508,5 7-5361,5 4 8857,2 6 0,0-5 1,1-2-1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7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51 23023,'-3'2'3977,"0"0"-3069,3-2-785,28-4-89,-10-1-1,22-3-33,-18 1-123,-4 0-538,-2 2-874,-2 0-1939,-2 1-5456,-1 0 8930,-3 1 0,-3 1 0,-3 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7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27158,'-16'75'756,"7"-24"1,0-1-757,0 15 0,-2 23 0,2-24 0,1-4-808,0-4-772,4-9-1109,2-10-2275,3-13-4867,4-10 9218,1-9 1,-1-4 0,-1-1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8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26519,'2'61'1691,"-1"1"-1500,-5-4-79,-4 5-101,-5 2-4263,0 0 3816,-1-3 388,1-4-1992,4-6-772,1-4-2331,4-6 5143,2-6 0,1-16 0,1-7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8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25623,'-26'46'-4931,"5"-5"4931,22-22 0,-1-9 0,0-3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9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28 22608,'-38'24'919,"7"1"-740,26-5 0,3 2-4274,2 0 4354,5 0 1026,3-1-916,6-3-33,4-5-246,2-6-56,1-3-23,0-9 3460,-2-5-3359,-3-6 213,-3-8 100,-6-2-133,-3-1-12,-3-2-123,-4 4-34,-2 2-11,-4 5-89,-1 5-23,1 6-516,0 4-1467,1 5-3048,2 5 5031,3 5 0,1-2 0,2-2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9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22104,'3'-4'4403,"-1"0"-3696,-2 4 222,0 0-738,27 1-135,-13-1-56,20 1 0,-19-1-549,-2 0-807,0 0-1927,-1-2-5177,0 0 8460,-1-2 0,-5 1 0,-1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9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4 22586,'-4'-2'4628,"0"0"-3923,-8 29-167,4-1-324,-10 26-214,5-7 0,1 2 0,1 0-169,1 0-795,3-2-873,1-3-1727,3-6-3102,2-7 6666,1-10 0,0-10 0,0-5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59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27751,'-22'73'538,"2"-4"-538,6-15-213,1 0-672,1-3-1703,4-4-3015,4-8 5603,2-7 0,2-16 0,0-5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00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0 25118,'-31'50'1905,"2"0"-1658,9-9-135,0 5-56,0-1-56,2-2-45,3-3-561,3-4-817,4-3-728,2-4-1255,4-7-4852,1-7 8258,2-8 0,-1-4 0,1-3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00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22765,'1'-3'4179,"0"1"-3495,-1 2-561,30-2 0,-17 5-111,24 0-12,-26 6-101,-1-1-470,-2 2-595,-1 0-1434,0 0-2341,0-1 4941,-1-2 0,-3-3 0,-1-2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00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28188,'43'0'235,"-6"1"-190,-23 1-45,-2 0-11,-1 1-202,-1-1-392,-3 0-448,1-1-1121,-1-1-1748,0 0-4716,0 0 8638,-2-1 0,-2 0 0,-1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00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 26720,'-6'52'1647,"-1"-1"-1343,1-8-304,-3 3 0,-1 3 0,-1-1 0,0-3-270,1-5-738,1-4-954,4-7-1623,0-3-2376,2-5 5961,-2-1 0,2-10 0,0-3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1:59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26003,'45'-17'1166,"-5"3"-1054,-22 11-45,-1 1-45,-1 1-22,0 1-145,0 0-864,5 0-5106,4-3 916,6-1 5199,2-2 0,-13 2 0,-4 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0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25510,'35'-7'437,"-3"3"-381,-13 3-33,-1 2 10,0 5 12,0 3-11,-1 5-23,-3 0 0,-1-1 23,-1-1-12,-2-1-22,-1-1 0,-3-2 123,-1 0 236,-4 0 33,0 2-201,-7 3-34,-2 3-101,-9 2-45,-2-1 22,-2 2-21,-1-1-12,2-1 0,-1 1-12,4 0 12,1 1 0,2 3 0,-2 13 56,7-8 79,1 10-46,7-13 102,3 0 100,6-2 80,15 3-371,0-9 0,12-2 0,-8-12 0,2-7 0,2-7-449,-1-10-4254,2-8 1263,-1-3-5623,0 2 9063,2 4 0,-16 13 0,-2 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0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22844,'45'-13'436,"-6"2"-44,-17 6 147,-5 2 54,-3 1 248,-4 2-124,-2 1-124,-1 5-66,-1 3-135,0 9-89,-2 4-23,-1 7-66,-2 5-214,-4 7 0,-4 4 0,-5 0 0,-1 0 0,-1-4 0,2-3-573,2-4-883,3-6-1614,4-7-3340,2-7 6410,1-6 0,0-5 0,0-3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1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26485,'45'-5'34,"-7"0"-494,-24-2-828,-2-3-1480,1-3-3227,-1-4 5995,0-1 0,-6 7 0,-1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1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25431,'-4'69'1547,"-2"-4"-1289,-1-20-56,-1 3-102,-1 1-88,1 1-4264,0-3 4230,3-3 410,1-6-1519,3-8-1312,0-7-2565,4-10-4823,5-6 9302,6-4 1,-5-3-1,0 0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1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23034,'-48'15'1479,"5"2"-1199,24 2 112,2 5-146,2 1-78,3 4-10,4 1 10,3-1-56,4-1 56,1-2 11,4-1-44,5-5-46,6-5 12,6-7-23,2-5 34,0-7 101,-1-8 45,-4-8-22,-4-7-102,-2-5-11,-5-1 45,-2 2 11,-3 4-100,-1 4-34,-3 5-23,-1 3-22,-2 5-672,-4 1-706,4 5-2342,0 1-6111,4 3 9644,0 1 0,1 0 1,0 0-1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2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18742,'0'-2'6499,"0"0"-3910,0 2-2130,22 0-157,-7 0-222,19 0-80,-13 0 0,1 0 0,-1-2-371,1-1-648,-1-3-1032,-2 0-1187,-3 2-2970,-7 2 6208,-4 1 0,-4 1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2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41 22653,'-4'3'4190,"1"-1"-3562,3-2-90,0 0-493,16 12-45,-6-10-12,14 9-279,-9-13-751,1-5-1860,2-5-2700,-2-5 5602,0 1 0,-7 6 0,-2 3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2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9 21129,'-1'-5'4583,"-1"2"-4068,-5 40-44,2-6-225,-7 35-32,2-15-24,0 3-44,-3 1-3505,0-1 3370,-1-4-11,3-6-302,0-8-897,5-10-1289,3-9-2733,2-8 5221,4-5 0,-3-3 0,3-1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2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28671,'-5'73'0,"-1"-7"0,-1-25 0,0 1 0,-1 2 0,-1 0 0,-1 0 0,1-1-4252,0-4 4252,1-5 52,3-7-2506,2-7-2958,2-7 5412,2-7 0,-1-3 0,1-3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3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0 23572,'-45'33'1602,"7"-1"-1177,27-6-32,2 1-57,3 1-22,3-2-157,2-3-79,1-3 0,4-3 23,4-3-45,6-3-10,4-5 43,2-3 90,2-2 45,1-8-44,0-4-12,-1-8 0,-3-2-23,-4-1-22,-5 0-22,-3 2 35,-4 1-136,-2 3 0,-2 2 0,-5-1 0,-3 1 0,-7 2 0,-4 0 0,-2 4-405,-1 4-1880,-14 4-561,6 8-2163,-11 6 5009,13 7 0,12-8 0,4-1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3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6 17330,'2'-3'5906,"-1"0"-3183,-1 3-2253,1 30-145,-1-10-101,-1 26-168,-3-19-45,-1-1-11,-1-3-582,3-5-1144,1-3-1658,2-4-4874,0-5 8258,1-2 0,-1-3 0,1-1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3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26799,'-1'40'1602,"0"-1"-1332,3-6-270,0-1 0,0-2 0,0-3 0,1-2 0,0-3 0,2-4-584,1-2-559,-1-5-1366,-2-3-2433,-1-3-4889,-2 1 8854,-4 0 1,3-2-1,-3-1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4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97 27740,'15'3'931,"8"-5"-931,18-7 0,8-3 0,2 3 0,3 1 0,0 1 0,-1-2 0,-1 0 0,0-1 0,-3 2 0,-1 1-3392,-3 3 3392,-5 1 0,-4 2 0,-7-1 0,-7 2 0,-9 0 0,-5 0-2522,-5 0-2647,-2 2 5169,-8 7 0,6-5 0,-6 5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6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94 20703,'66'-49'2813,"3"9"-2242,-8 35-44,11 7-292,6 9-600,4 8 365,1 7-23,-4 4 23,-8 2 0,-8 1 0,-9-1 164,-8 1-175,-9-3 38,-8-4-83,-11-2 56,-9-3 213,-6 0 297,-16 3-263,-10 4 45,-18 3-136,-10 3 80,-10 0-24,-8 1 46,-6 1-68,0 1-145,5-1 90,9-1-56,10-3 133,9-3-111,8-4 0,7-2-34,4-1-11,5 0 45,5-1-67,6 1-34,4-1 0,10 0 0,7-3 11,11-3 22,10-3-21,6-4 66,6-2-56,3-1-10,1-2-12,-2 2-12,-5 0 12,-9 1 0,-11 0 0,-11-2 56,-8 0 247,-6 0-146,-13 2-124,-11 4-33,-19 4 0,-10 3-45,-4 1 45,2 0 56,6-3-44,8-1 101,6-2-113,9-2 0,7 1 0,10-1 0,4 5 0,13 4 0,7 6 0,14 6 0,10 3 0,9 2 0,-6-6 0,2 0-230,21 18 230,-20-16 0,-2 1 0,11 12 0,-6-1 0,-10-1 0,-6-1 0,0 21 0,-14-17 0,-2 15 0,-15-23 0,-10-1 0,-7-1 230,-13-3-230,-7 0-3392,-6-2 3392,-3-2 0,-1-5 0,-11-2 0,18-10 0,-3-4 0,23-7-1200,4-4 345,7-7-8976,4-8 8395,8-11 0,-1 12 0,3 0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6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24244,'-20'57'1558,"2"-7"-1278,14-24-90,-1 0 68,2 1-12,1-1-44,2-1-45,0-2-34,1-2-33,3-3-23,3-4 112,3-5 113,3-3 32,2-4 12,2-1-211,1-1-125,2-4 0,1-1 0,-2-3 0,0-2 0,-2 2-24,-3-2-961,-2 1-1369,-2 0-3013,-1-1 5367,-1 3 0,-4 2 0,-1 3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6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5 21051,'0'-2'3563,"0"0"-2690,0 2-155,0 30-192,-5-4-234,-1 31-146,-7-11-146,-2 1-23,2-3-974,2-5-2286,5-4-3070,2-8 6353,4-6 0,0-10 0,0-4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7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 17711,'0'-2'4146,"0"0"-3519,0 2-88,-5 47-192,1-15-11,-4 37 146,6-30 67,0-8 56,2-6-22,2-8-68,4-7-257,4-4 11,3-4-22,4-10-135,1-4-68,2-11 12,0-4-56,-2-1-11,-1 1-11,-3 3-572,0 2-1266,0 4-7971,9 3 9470,-2 7 1,-3 3 0,-9 5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7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24457,'1'5'3843,"0"-2"-3720,-1-3-112,0 0-694,3 2-1614,-1-1-4381,4 1 6678,0-2 0,-2 0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7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10 20994,'0'-5'4370,"0"1"-3999,0 4-91,39 7-101,-20 3 56,30 8-89,-33 3-79,-5 2 22,-6 3 46,-2 1 22,-3 2-45,-8 1 45,-6 1-34,-9-1 0,-3-2-22,0-4 22,2-3 90,4-4 22,6-3 124,5-4-257,3-3-102,4-3 0,1-2 0,1-1 0,3-1 0,7 1 0,9-1 0,11 0 0,28 0 0,-11 0 0,15 0 0,-25 0 0,-7 0 0,-6 0 0,-8 0-528,-6 2-3292,-5 6-6011,-7 7 9498,-11 10 1,6-10-1,-6 0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9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1 410 23000,'80'-11'3709,"9"-2"-3148,2 1-566,-37 4 0,2-1 229,4 0 0,2-1-376,3 0 1,2 0 151,1 0 0,1 0 0,1 1 0,1 0 0,1 0 0,1 1 0,1 0 0,0 0 0,1 1 0,-1 0 0,-2 1 0,0 0 0,-1 1 0,-1 1 0,-2 0 0,-1 0 0,0-1 0,1 1-1386,-2-1 0,1-1 1386,1 0 0,1-2 0,-1 0 0,0-1-337,-1 0 1,-1 0 336,-2-1 0,-1 1 0,-3 0 0,-2 1 0,-5 1 0,-2 1 0,41-3 170,-13 3-170,-10 2 405,-8 1-405,-5 0 0,-4-1 3024,-3 0-3024,-2-3 0,-3 0 1112,0-2-1112,-2 2 0,-2 1 0,-3 0 0,-3 2 0,-7 1 0,-4 1 0,-7 1 0,-4 0 0,-4 1 0,-3 0-293,-2 0-1902,-1 2-1772,-1 5 3967,-19 16 0,13-11 0,-13 7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09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10 15594,'-2'-3'5389,"0"0"-2800,2 3-1850,-4-2-78,1 2-246,-2-1-79,4 7-156,0 5-102,1 8-78,0 6-190,0 5-1144,0 1-1703,0-1-2935,0-5 5972,0-5 0,0-10 0,0-4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0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52 16479,'-1'-3'3978,"-1"1"-2007,2 2-1443,22 10-260,-3-4-133,20 8-90,-7-8 22,2-2-45,-3-2-22,-2 0 0,-4 0 0,-2-2-67,-2 1-79,1-1-201,-2-1 134,-1-3 169,1-3 44,-9 0 201,0 0 303,-9 1 123,-2-1-32,0-1-136,-5-2 45,-4 0-134,-6 0-90,-2 2 11,-2 2 57,-2 4-57,-2 1-167,-2 5-102,0 2-22,2 3-202,5 0-896,7-4-1154,6-1-2510,4-2 4762,5 1 0,-3-1 0,4 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0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24457,'3'63'2118,"0"-14"-1962,-3 9-66,0-18-90,-1-2-22,1-4-314,-1-5-325,0-5-393,1-7-862,0-5-1311,0-7-3082,0-3 6309,2-6 0,-2 3 0,1-4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0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26127,'49'-15'2544,"-2"3"-2544,-18 10 0,1 2 0,-2 0 0,-3 0 0,-1 0 0,-5 0-438,0 0-1355,-2-1-1792,-4 0-3195,-5 0 6780,-3 3 0,-5-1 0,0 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1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28 24580,'-3'0'3082,"0"0"-2366,3 0-716,36 8 0,-14-6-336,31 1-863,-23-10-1568,0-5-3037,-2 1 5804,-2 4 0,-12 4 0,-4 3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1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78 22036,'-10'26'1916,"3"0"-1400,5-1 33,6 3 79,2 3 66,5 1-22,3 1-212,0-4-236,1-6-78,1-9 33,4-7 314,4-14-335,2-10-158,3-10 0,-2-8 0,-3 2 0,-4 3 0,-4 4 0,-1 4 0,-1 2 0,-1 2 0,-1 0 0,0 3-181,-2-2-1320,1 2-2420,1-1 3921,7-2 0,-10 9 0,4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1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7 109 20748,'-4'0'5670,"1"0"-3844,3 0-1399,15 2-427,3-5 0,17-2 0,0-9 0,4-2 0,-1-1 0,-4 2 0,-4 2 0,-6 2-931,-5 3-1186,-6 3-1380,-4 2-3943,-5 2 7440,-2 7 0,-2-5 0,0 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2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26474,'-28'52'1445,"3"-3"-1075,15-17-45,1 2-268,1-2-57,2 0 0,3-3 0,1-2 0,2-2-371,1-3-671,4-5-1031,4-5-515,7-5-3048,5-3 5636,5-4 0,-11 0 0,-2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2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24849,'-21'43'1457,"4"-3"-1166,13-14-112,2 1 12,1-1-35,1-1-32,0-3 11,4 0 55,2-3-56,5 0-33,2-2 0,3-3 0,1-3 11,2-5 0,1-3 11,1-4 11,2-7-3402,1-5 3325,1-7-57,-2 0 0,-1 0 0,-4 3 0,-2 2 0,-1 1-337,-2 0-235,-3-1-335,-1 0-1177,-4 1-7747,-2 0 9120,0 6 1,-2 1-1,0 6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3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5 16602,'2'-2'4403,"-1"0"-2072,-1 2-1849,3 43 0,-5-15-56,-1 38-90,-6-26 11,-1 0-66,2-3-68,0-5 67,1-4-23,2-6-10,0-4-35,2-5-88,1-7-91,1-4 57,1-3 146,0-8-57,2-5 56,4-9-123,4-3-34,4-3-78,0 3 23,2 1-23,0 4 0,-2 5-11,-2 3-34,-1 5-157,-1 2-414,1 1-706,-1 3-841,2 1-1870,2 2-4539,0 4 8572,3 0 0,-8 0 0,-1-1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2:13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43 23213,'-30'54'2734,"5"-5"-2196,17-28-146,3 0-78,2-2-101,2 0 0,0-1-34,1 1-56,4-1-11,2-2-45,6-3 90,2-4 34,3-4 34,1-5-225,3-10 0,0-4 0,1-11 0,-2-4 0,-1-2 0,-3 0 0,-5 1 0,-4 2 0,-3 1 0,-3 3 0,-5 2 0,-5 3 0,-4 3-259,-5 4-5589,-15 6-3983,2 8 9487,-15 10 0,26-3 1,1 2-1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6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 27908,'0'-8'763,"0"1"-763,5 6 0,3 0 0,7-1 0,1 1 0,4-1-360,1-1-1130,1 0-2073,2 1-6118,0 0 9681,0 1 0,-10 1 0,-4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7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 23908,'45'-41'975,"-5"6"-583,-16 20-101,-5 2-122,-1 4 55,-5 2 11,-1 3 0,-3 2 90,-3 1 22,-2 0-55,-2 1-46,1 0 1,-1 0 156,2 0-21,0 6-382,1 3 0,0 7 0,-1 2 0,-2 2 0,0 2 0,-1 3 0,0 2 0,0 2 0,-1 0 0,1 0-3392,-1-2 3392,1-4 0,-1-3 0,0-1 0,0-8 0,0-2 0,0-7-2511,0-2 1925,0 3-8669,-8 3 9255,-3 6 0,1-5 0,1 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7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0 157 27874,'80'-15'797,"-7"2"-797,-30 1 0,1 1 0,-1-2 0,0 0 0,-2-1 0,-2 0-965,-3 1-906,-5 4-2454,-5 0-5506,-5 3 9736,0-1 1,-11 3 0,0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8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7 19123,'0'-3'2846,"0"0"-1871,0 3-616,37 6-46,-27 6-21,27 10 55,-38 7-89,-9 6-45,-7 3 100,-10 0 1,-1-3-135,2-4 248,4-5-80,5-3 22,6-3-44,4-2 12,4-3 10,1 0 45,4-1-34,5-2-121,4 0-237,8-3 0,3-3 0,3-2 0,0-3 0,1-1-203,-1-1-547,-2-5-920,0-2-8161,5-14 9442,-7 7 1,-3-1 0,-11 10-1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8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14 21689,'-1'-7'4158,"0"1"-3509,1 6-223,0 42-269,-1-17-45,0 36-112,-1-28-359,1 0-1590,0 0-2847,1 0 4796,0 0 0,0-14 0,0-5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8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66 21622,'-6'0'3720,"1"0"-3428,5 0 33,0 0-258,24-13-11,-7 5-23,20-11 79,-16 10 79,-3 2 156,-5 2 34,-3 4 0,-4-2 22,-2 3-55,-2-1 10,-1 1-323,-1 0-35,1 2 0,2 6 0,0 6 0,-1 10 0,0 2 0,-2 6 0,0-1 0,-1 2 0,-2-2 0,-3-1 0,-3-1-4203,-12 10-4738,2-8 8941,-8 7 0,15-24 0,3-2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9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0 28671,'-1'65'0,"0"-9"-1491,1-28-1355,0-6-5245,-4 8 8091,-5-7 0,3-10 0,-2-1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9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97 22473,'0'-3'5009,"0"1"-4169,0 2-491,45-14-349,-14 6 0,38-11 0,-24 11 0,-1 0 0,1 0 0,1 2 0,1-1-640,1 3-1814,-3-1-4033,-6 3 6487,-8-1 0,-15 3 0,-7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29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310 0 23818,'-20'60'937,"1"0"1,-10 24 0,1 0-782,10-27 1,0-1-538,-7 21 0,1-1 403,9-24 1,1-2-12,-11 40-11,5-12-79,4-10-637,1-10-1115,4-8-3492,3-8 5368,4-12 0,3-13 1,1-9-1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0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26306,'72'-17'56,"-12"3"-34,-36 7-11,-9 4 101,-7 2 213,-5 1 68,0 0 77,0 2-67,0 5-22,-1 7-189,-1 8-192,-1 9 0,-6 7 0,-1 4 0,-7 2 0,1-2 0,0-4 0,3-3-864,1-3-1264,2-1-3229,0-1 5357,-1-2 0,3-12 0,0-5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0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4 166 24815,'-2'-6'3810,"1"1"-3764,1 5-46,0 0 0,55-3 0,-19-3 0,48-5 0,-32-4 0,1-3-349,0-2-1835,0-1-3061,3 0 5245,2 1 0,-25 9 0,-5 3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1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25375,'67'-48'494,"-9"11"-483,-29 33 56,-8 3 79,-10 13 190,-5 8-56,-8 18-157,-7 10-22,-6 7 33,-6 2 1,1-1 78,1-3 45,4-3-3393,3-4 3460,4-7 56,5-7-346,1-4-35,9-6 0,4-2 0,10-7 0,6-5 3392,5-5-3392,2-11-483,1-4-906,-3-10-5782,7-16-2660,-14 8 9089,5-9 1,-21 24 0,-2 3-1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1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26093,'-7'78'1669,"0"-5"-7116,6-19 5514,-2-2 1342,0-1-1801,-1-4 265,2-5-2024,-1-8-3541,3-7 5692,0-10 0,0-8 0,0-5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1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25431,'59'-15'-9831,"-7"-2"9000,-28 0 0,-11 7 1,-2 0-1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1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 26501,'-25'83'1199,"2"-5"-1098,10-26 19,-1 0-120,2-5-265,1-4-442,3-7-1253,4-9-2108,2-7-5763,2-7 9776,5-5 1,-4-4-1,3-2 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1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27863,'-17'48'404,"-1"1"0,-17 41-404,10-33 0,-1-2 0,4-9-349,5-11-401,7-12-3855,4-9-696,3-8 5301,3-6 0,0 0 0,0-3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2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19123,'0'-6'6129,"0"1"-5804,0 5-223,0 0-91,36 12-11,-19-6-628,30 10-638,-26-9-930,4-1-4258,5-1 6454,1-2 0,-12-1 0,-5-2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2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27236,'-4'80'1435,"0"-8"-1435,2-34 0,0-3 0,1-5-169,-1-2-996,-1-4-4917,-2-2 121,-4 0 5961,-1-1 0,3-9 0,1-3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6:33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357 1 21656,'-5'6'4941,"2"-1"-4448,3-5-269,0 0-224,-30 5-359,15-4-581,-27 5-853,18-6-471,-6 2-1444,-11 9-3710,-9 9 7418,-6 13 0,23-13 0,6-2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5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98 26810,'34'-32'594,"-1"4"-527,-1 15-67,-2 2 56,-3 5-4307,-3 1 4094,0 3 512,-3 2-1386,0 0-1020,0 0-2274,1 3-5506,0 3 9521,1 6 0,-11-5 0,-3 1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6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23325,'-15'80'448,"-1"-4"-392,2-25-33,0-2 10,0-4 12,3-7 0,0-10 33,4-8-55,4-11-23,1-5 112,4-14 303,8-11-12,4-13 0,8-8 35,1 2-58,-2 4-212,-3 7-112,0 6-22,-3 9-12,1 5 12,-1 5 89,0 3 56,-3 1 101,-1 7 1,-3 2-68,-3 9-45,-3 5-101,-2 5-56,-2 6-11,-3 2-1927,-8 15-740,4-16-2364,-1 1 5031,9-27 0,1-5 0,0-4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6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6 19336,'-4'-3'4819,"0"0"-4271,4 3 337,0 0-593,-23 51-23,16-22-23,-16 41 1,22-35 10,2-2 80,8-1 10,5-5-112,8-4-156,2-8 10,2-7-44,-1-4 67,1-9 23,-2-6-1,-2-6 12,-2-6-113,-2 0-33,-3-3-56,-1-2-414,-1-1-426,-1 3-1178,-3 3-1847,-2 5-5910,-2 7 9507,0 5 0,-3 3 0,0 3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7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24356,'2'79'1120,"-3"-9"-1030,-4-31-79,-3-5 0,0-5 0,2-8 1,1-5-24,3-9-10,0-4-56,1-2 44,0-7 34,8-7 34,3-9-34,5-2 0,1 2 168,-3 4 146,-1 6 0,-1 2-68,0 3 12,1 3-68,1 1-21,1 3 111,4 1 324,3 7-368,1 5-3326,2 10 3181,-4 3-91,-2 2 0,-3 10 0,-6-11 0,-1 3-987,-5-16-1400,-1-4-3114,3-3 5501,0-4 0,-1-1 0,0-2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7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60 165 22687,'59'-53'101,"-11"7"-45,-39 30 56,-5 0-23,-2 3-33,-7 2-11,-5 5 11,-4 3 224,-6 2 269,1 9 459,-3 5-55,0 10-68,0 5-179,4 4-191,3 1-134,6 0-189,5-3-192,3-3 0,4-4 0,4-3-169,6-6-862,3-5-1356,2-4-2308,0-4-5136,3-4 8994,1-7 1,-9 5-1,-3-4 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7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17196,'3'0'5379,"-1"0"-4270,4 61 11,-5-23-55,4 50-337,-9-42-145,0-6-90,-3-10-135,2-8 90,2-11-256,0-6-192,1-3 0,-1-7 0,0-6 0,2-9 0,0-7 0,2-2 0,8 2 0,5 2 0,9 6-1379,1 2-2207,2 8-4806,1 4 8392,1 3 0,-12 2 0,-3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8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73 26731,'-63'22'651,"12"3"-618,44 1 1,3 1-1,4-4-21,4-2 55,7-4 90,6-5 156,7-6 57,1-4-3549,-2-11 3236,-3-7-57,-6-11 0,-7-7 0,-3 0 0,-4-1 0,-8 3 0,-4 5 2887,-8 6-4165,0 8-2296,-1 7-6257,1 14 9274,-2 12 1,9-5 0,3 2-1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9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362 1 22294,'-65'2'3407,"6"10"-2645,26 11-5930,-2 17 5695,0 14 1318,-1 14-1520,2 10-23,7 6-233,7 4-69,9-5 0,6-6 0,3-9 0,6-11 0,7-10 867,6-11-1182,11-11-782,6-14-1167,7-5 1363,7-10-8930,-1-5 8948,-1-4 0,-21 3 1,-7 3-1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9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 25645,'-21'1'-11,"12"4"112,35 12-1,6 3 91,-2 4 380,-5 4 146,-8 6-134,-10 3-34,-8 5-324,-15 2-225,-10 2 0,-14-1 0,-4-4 0,1-6 0,7-9-629,7-9-536,11-6-1333,7-7-3094,7-1 5592,4-9 0,1 5 0,0-5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49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20771,'-21'83'-3474,"2"-9"-1311,8-36 4785,3-4 0,3-15 0,3-7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50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15157,'0'2'4605,"0"0"-3586,-21 50-77,12-26-237,-17 40-32,20-46-326,3-7-313,2-7 33,6-4 90,5-9-11,6-2 134,3-5 179,-4 3 225,-3 4-56,-3 5-113,-3 1-146,1 1-100,0 2-111,-2 2-46,-1 4-34,-2 4-78,0 3-45,-2 4-650,0 2-1501,0 1-2510,0-1 4706,0-3 0,0-8 0,0-4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50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55 17017,'0'-3'4840,"0"1"-3125,0 2-987,-26 45 11,16-20-133,-19 35-259,25-34-89,1-4-34,6-3 11,4-3-33,7-5-1,5-5-21,1-2 33,0-13 134,-4-7-190,-3-14 22,-5-6-67,-4-3-56,-2 1-56,-3 3-90,-4 6-447,-4 6-808,-4 8-2218,-1 6-6268,2 6 9557,0 2 1,7 1 0,1 0-1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50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28311,'16'54'120,"0"0"0,-1-1 0,-4-2-5781,-7 33 5661,-2 11 0,-2-44 0,0 2 551,0 3 0,0 1-551,0 1 0,0 0 0,-2-2 0,-1-1 0,-2-3 0,0-2 0,-12 35-668,-3-15-6615,2-19 7283,0-15 0,9-19 0,1-9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1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9 363 23202,'-5'16'1423,"1"-4"-930,4-12 594,0 0-796,5 0-89,6-7-1,8-6-21,6-10-113,2-8 34,3-3-11,-1-3-23,1-2-11,-1 2-22,-2-2-1,-1 6-33,-3 1 0,-5 5 0,-3 9 34,-7 5 22,-4 8 11,-2 2 706,-2 3-661,0 6-10,1 6-102,1 14 0,-1 9 0,1 13 0,-2 9 0,0 7 0,0 4 0,-2-3 0,-1-4 0,0-4 0,-1-6-3392,1-9 3392,1-4 0,1-9 0,-1-5 0,2-5 0,-2-3 0,2-2 0,0-3 3392,0-1-3392,0-4 0,0-1 0,0-2-2421,0 3-347,0-4-2218,0 3 1709,0-5 0,0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2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668 51 22062,'-54'-10'818,"1"-1"0,-42-5-13,50 10-402,4 3-42,4 0-148,4 1-66,3 5-46,-2 13-34,0 13 112,-2 18-89,1 9 0,2 5-79,3 3 56,4 2-33,4 8 100,2 5 45,6 7 23,3 1-311,4-1 278,4-5-102,1-2 0,0-6 34,4-5-68,2-2 68,8-5 0,1 1-45,6-5 45,2-6-45,3-6 0,1-12 33,1-3 452,0-5-406,1-4-34,3 1-23,1-2-33,1-4 22,3 1-32,0-5-35,3-4 0,-2-1 0,-2-5 0,-3 1 0,-1-3 0,-3 0 0,2 0 0,1-10 0,5-4 0,1-10 0,1-2 0,1-1 0,-4-3 0,-1-2 0,10-19 0,-11 7 0,10-14 0,-15 13 0,-2 0 0,-4 1 0,-3 2 0,-5-16 0,-6 11 0,-3-14 0,-5 12 0,-1-2 0,0-2 0,0 1 0,0 0 0,-2 4 0,-14-16 0,2 17 0,-13-13 0,5 18 0,-2 1 0,-1 2 0,-1 4-3392,2 2 3392,-2 4 0,4 4 0,-4-5 0,8 7 0,-5-3 0,7 11 0,-2-1 3392,3 3-3392,-2 1 0,1-1 0,-9-2 0,6 3 0,-7-4 0,8 8 0,1 1 0,-3 2 0,5 0 0,1 4 0,2-1 0,5 2 0,1 0 0,3 0 0,1 0-763,2 0-1242,0 4-2242,-1 18-5468,-2 14 9715,1 22 0,-1-24 0,3-5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3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70 206 18899,'-10'-11'4684,"2"3"-4583,8 8-34,0 0-34,-5 50 35,5-8-46,-4 47-22,7-24 0,0 1 34,-1-4-23,-1 1 22,-1-6 23,0-2 12,0-7 67,-1-13 66,-1-10 247,-1-14-11,0-7 146,-3-5-269,-1-17-90,-3-12-101,0-23 11,5-15-33,1-9-45,4-9 11,0-3-22,8 3-22,3 4 21,10 10-32,2 9-24,15 3 12,-9 25-33,15 4 33,-8 25 0,5 5 0,5 9 11,-3 5 34,-7 10 202,1 13-23,-17-8 11,2 6 0,-17-14 45,-1-3 56,-4-1-256,-3 1-80,-9 2 0,-20 12 0,0-9 0,-11 7 0,13-12 0,4 0 0,4-1-181,5-2-961,4-1-1447,7-1-3304,2-1 5893,4 2 0,0-6 0,0-2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3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25521,'2'-8'3150,"-1"1"-3150,-1 7 0,0 0 0,0-5 0,3 4-427,4 4-2800,7 7-6604,6 6 9249,5 2 1,-10-10-1,-2-1 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4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0 22216,'-97'13'1109,"16"2"-918,62-5 178,3 4 147,3-6-102,5 0-111,4-3-180,2-1-101,2 4 46,0 3-12,6 6-56,3 4 56,5 2 180,3 1 133,-5-1 236,-3-1 23,-3 0-180,-4-4-168,-1 3-45,-1-3-179,-9 4-22,-5-2-34,-11 2 0,-3-1-572,-10 6-347,12-9-638,0 3-1737,19-11-4975,4-5 8269,3-2 0,0-3 0,0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4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23415,'-13'56'885,"-1"0"0,-7 36-538,33-65-167,4-7-124,17-9 11,5-4-55,2-7 44,1 0 246,-10-10 236,-8-4-67,-11-13-180,-8-3-67,-3-4-112,-6-3-67,-9 1-12,-3 5-33,-5 6-78,7 14-258,5 4-471,2 7-1020,2 0-2319,0 9-5685,3 4 9566,0 7 0,3-8 0,0-3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5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0 19146,'-10'0'3014,"2"0"-2510,8 0 146,0 0-12,-45 88-99,32-50-265,-12 15 0,4-3 242,19-23-146,2-5-224,6-8-146,8-4 0,12-6-23,9-4-55,4-11-45,0-6-68,-4-12 158,-6 1 21,-8 2 12,-9 7 168,-6 7 34,-5 6 22,-1 3 90,0 3-247,0 4 0,0 8 11,0 9-22,0 12-44,0 3-12,-5 3-258,0-3-975,-4-2-1568,4-3-2880,2-7 5681,3-4 0,0-10 0,0-4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5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13 19101,'0'-7'3463,"0"2"-3161,0 5 79,0 0-56,-55 70-157,33-37-96,-10 10 1,3 0 39,17-14-112,7-10-11,3-5-23,2-9-22,6-3 45,8-2-56,9-8 56,8-9 11,-1-11 11,-1-7 67,-3 2 79,-5 3 124,-3 4 66,-2 9-56,-4 6 34,-3 6 12,-4 4-1,-3 1-23,-2 0 68,0 7 0,0 10 56,0 38-347,-5-7-68,-5 24-22,-4-26-257,-1-5-561,3-7-897,3-5-1467,3-5-4549,1-5 7731,4-10 0,-1-3 0,2-6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6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34 265 20445,'47'-44'273,"0"1"0,-3 2 0,-12 7-27,-26 14-33,-3 0-101,-3 1-11,0 2 291,0 2 157,-3 7 269,-6 4-482,-5 4 124,-10 13 312,-4 7-222,-1 16-68,-1 4-102,5 3-66,4-2-22,6-2-46,6-1-78,5-5-11,2-1 11,2-7-67,4-1-12,8-4-55,8-2-34,11-4 0,5-3-157,4-6-1277,16-2-359,-16-3-1691,7 0-5268,-19 0 8752,1-9 0,-14 7 0,0-6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6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4 21252,'-8'-2'4628,"1"1"-3978,7 1-113,-15 96-267,10-36-784,-3 9 1,0 2 602,6 8-44,1-1 378,1-4-423,0-5-224,0-6-685,0-4-1601,0-8-2588,0-9 5098,0-9 0,0-16 0,0-7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6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76 18552,'-1'-7'1613,"-1"1"-1837,2 6-7978,0 0 8202,69-28 0,-52 21 0,52-21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7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7 20367,'-13'-4'4639,"2"1"-3877,11 3-202,-7 91-201,3-41-270,0 11 1,0 1 22,1-4-67,3 0-45,0 1-12,0 2-301,0 0-684,0-4-1076,2-10-1591,1-11-1894,-1-15 1883,1-10 493,-3-8 2005,0-11 1177,0-7 1748,0-11 807,-3-6 179,1-3 22,-1 6-492,1 1-528,2 5-559,0 3-595,2-1-514,6 6-68,6-2-987,11 6-1892,5 3-5435,4 3 8314,1 4 0,-15 1 0,-6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7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10 22664,'-26'53'497,"-1"1"0,3-6 0,7-5-296,14-9-55,3-5-57,3-2 1,7-11-12,7-4 169,9-7 22,3-4 90,-1-11 66,-1-7-66,-4-15-102,-3-9-21,-7-4-68,-5-1-67,-6 5 0,-2 5-79,-5 9-22,-4 8-11,-8 8-382,-3 6-592,-3 4-1469,2 2 2454,-6 15 0,14-11 0,0 11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7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17 22552,'-10'-9'3496,"2"2"-3496,8 7-1781,0 0-1537,3 20-5959,0-3 9277,2 19 0,-2-21 0,-2-2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7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21712,'-10'0'3652,"1"0"-3596,9 0-22,0 0-975,19 0-1939,1 0-6543,16 0 9423,-3 0 0,-16 0 0,-2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9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274 1 14944,'-12'0'6745,"3"0"-11744,9 0 5615,-73 39 1364,44-12-1806,-15 1 0,3 2 118,20 8 813,4-2-813,3 4-80,7 1-21,2-1-34,4 2 11,4-7-12,9 1 69,8-9-1,11-3-45,6-10-22,4-6-101,3-5 56,3-10 11,-1-10 3393,-2-11-3270,-5-9 57,3-24-180,-16 14-22,-1-20-45,-18 24 11,-4 2-11,-3 7 0,0 5-11,-1 6-11,-8 5 33,-4 4-67,-24 3-34,2 6-44,-13 1-90,9 4-90,8 0-90,5 4-312,11 0-428,6 5-514,5 0-1378,2 5-2678,1 4 5658,1 4 0,0-9 0,0-2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9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13 19123,'0'-7'5580,"0"2"-4930,0 5 471,0 0-483,-9 59-167,-3-11-320,2 1 1,-1 3 27,-10 22-90,4-1-21,3-6-46,5-5 12,5-5-34,-1-5-68,2-3-503,2-6-897,-1-2-1131,2-5-1727,0-1-5505,0-4 9767,8-5 1,-6-11 0,6-7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09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599 7 19941,'-3'-4'6152,"0"1"-5643,-19 40 1,-7 22 208,-7 11-438,-3 6 0,-3 5-140,15-24 1,1-2-468,-1 3 0,-1 0 327,2 1 0,-1-1 0,1-3 0,1-1 0,1-2 0,2-3 0,-20 38 0,7-11 159,2-13-507,8-10-1378,5-8-2935,11-13-5170,6-15 9148,25-9 1,-15-8 0,15 0-1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0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10 124 20457,'-5'-9'3754,"1"2"-3295,4 7 403,0 0-514,52-27-34,-24 15-101,43-20-90,-37 21-56,-2 4 34,-2 0-34,-1 2 0,-4 2 12,-4 0 77,-5 3 170,-8 0-91,-4 0 247,-3 0 79,-1 14-561,-1 10 0,-9 21 0,-6 10 0,-8 7 0,-5 6 0,0 0 0,0 1 0,2-1 0,4-6 0,2-2 0,6-11-1940,4 3-1130,5-22-3339,7-5 6409,14-19 0,-9-6 0,7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0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20468,'0'-5'5345,"0"1"-4404,0 4 515,0 0-995,0 17-461,0 11 0,0 21 0,0 11 0,0 5 0,0 3 0,0 2 0,0-1-785,2-2-1467,2-7-2130,4-7-5449,3-13 9683,-1-9 1,-3-16 0,-3-6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0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0 140 28614,'43'-33'28,"0"1"1,32-22-29,-41 45 0,0 2 0,-4 4-976,-2 2-1344,1 1-2117,0 0-3406,3 0 7843,2 0 0,-15 0 0,-3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2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25947,'-15'56'1759,"-1"10"-1456,-1 8-202,2 7-57,3-6-44,2-5-44,2-7-595,1-9-918,2-13-2309,2-12-5311,1-15 9177,9-9 0,-5-5 0,5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2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24770,'-3'97'444,"0"0"1,1-4-1,-2-6-360,0-25 0,0-4-84,1 1 0,0-2-28,1-3 0,1-2-632,0 38 142,1-16-3068,3-17-2957,8-13 6617,9-16 0,-5-12 1,-1-9-1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48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17 17140,'3'-7'5536,"0"1"-4876,-3 6 629,0 0-673,47-4-291,-20 7-134,40 3 22,-32 10-12,0 3-77,-2 3-12,-4-3 0,-2 3-56,-5-4-34,-3 2-22,-5-1 101,-3 3 89,-7 6 45,-1 5-21,-3 7 21,-7 4-33,-6 0-68,-11 2-33,-7-3 11,-3-1 11,-5-1-45,-1-3-44,-1 0 11,2-6-34,3-5 112,-5-1-44,16-12-22,-3-1-57,18-8 0,5-4 0,3 2 0,2-2 0,0 1 0,0-1 0,0 0 0,8 2 0,4 2 0,13 2 0,4 2 0,4-4 0,2-1 0,2-2 0,-1-2 0,-1 0 0,0 0 0,-5 0 0,0 0 0,-2 0 0,-1 0 0,2 0 0,-2 0 0,0 0 0,-2 0 0,-5 0 0,-4 0 0,-4 0 0,-4 0 0,-4 0 0,-2-2 0,-2 1-5995,-10-12-3836,3 3 9801,-11-8 0,11 11 0,0 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49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1204 53 20065,'-62'-15'627,"0"-1"1,3 2 0,5 7 33,-4 19 123,-7 11-325,-5 6-55,-5 6 662,2 0-819,-1 5-91,0 2-100,1 4 56,0 3-22,6 0 11,8-3-12,12-5 295,9 0-295,10 0 35,3 7-12,3 8 22,5 4-78,2 2 78,8-1 100,2 0-155,5 0 33,-2 1 22,2 0 45,2 1 0,9 2 369,5 2-548,7-17 0,3 0 0,15 27-143,-10-29 1,1-2 142,17 12 0,4-7 0,1-8 0,1-6 0,3-7 0,-2-2 0,0-7 0,23 4 0,-19-14 0,18 0 0,-22-9 0,1-2 0,3-9 0,0-3 0,24-24 0,-23 6 0,14-14 0,-31 12 0,-4-1 0,-5 0 0,-5-4 285,0-6-285,2-6 0,0-3 0,3-5 0,9-22 0,-12 17 0,5-14 0,-15 29 0,-4 0 0,-3 3 0,-3-5 0,-4 1 0,-4-26 0,-2 18 0,-2-20 0,0 25 0,-3 1 0,-2-2 0,-4 3 0,-3-3 0,-3 1 0,-3 2 0,-14-15 0,9 23 0,-10-8 0,13 26 0,-1 6 0,-3 0 0,-1 4 0,-20-5 0,8 7 0,-12-4 0,13 9 0,6-1 0,0 4 0,4 2 0,1 1 0,5 0 0,4 0-113,4 0-7215,3 0-2503,4 0 8602,9 15 0,-2-11 1,4 11-1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0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97 263 15829,'0'-4'4124,"0"2"-2309,0 2-1356,2 91 102,-1-40-287,0 10 0,0 2 118,0-1-21,-1-4 43,0-1-56,0-5 1,0-6-23,0-8 1,0-11-1,-1-8 44,-2-10 46,-3-4-123,-4-4-124,-4-1-123,-3-7 0,0-14-56,2-18 34,4-21-23,5-14 23,3-12-23,3-3-260,2 1 238,7 10 11,6 10 0,9 13 0,4 10-12,5 4 1,2 5 0,4 2-23,-1 5 12,-1 6 249,-5 9-272,-3 6 45,-4 7-23,-1 1 23,5 4 0,-9 3 23,0 7 66,-10 9 124,-5 0 56,-1 10 11,-6-5-56,-10 5-189,-4-1-35,-7 0 0,-1-2 0,3-5-248,-1-3-513,4-6-5537,-1-1 6298,10-2 0,-1-4 0,10-2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0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27146,'15'0'-9831,"6"0"8075,14 0 1,-14 0 0,0 0-1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1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21073,'0'-5'5658,"0"1"-4963,0 4 347,0 0-839,31 0-203,-3 0 0,30 0 0,-11 0 0,3 0 0,0 0 0,3 0 0,-1 0 0,-2 0 0,-4 0 0,-8-3 0,-9 1 0,-10-4 0,-8 3-1357,-7-2-1960,-3 3-5064,-1 1 8381,-5 6 0,4-3 0,-5 3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1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19930,'-5'0'6387,"1"0"-5592,4 0-145,-6 75-78,5-33-404,-2 9 1,1 2-169,0 1 0,1 1 0,-4-3 0,1-1 0,-3-7 0,0-7-785,-1-9-1703,2-10-2991,2-9 5479,2-7 0,2-2 0,0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1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162 335 24031,'54'-28'104,"0"0"1,-3 2 0,-7 2-15,0-4 10,-7 4 102,-11 4-79,-7 3 0,-8-1-78,-5-1-45,-4-4-112,-2 0 0,0 0 101,-5 7-67,-8 5 44,-11 6 34,-8 4 56,-5 1 45,-5 11 67,-3 4 123,-2 15 225,-2 6-46,3 4 90,3 7 57,4 4-102,7 4-56,7 4-222,8 1-237,8-5 0,5-3 0,4-9 0,3-7 0,7-7 0,8-5 0,10-4 0,8-4 0,5-6 0,4-5 0,1-2 0,-3-3 0,-5 0 0,-6-7 0,-9-3-3318,3-22-1780,-8 4-4733,8-10 9299,-6 8 1,-6 14 0,-5 4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2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6 20053,'-8'-3'3250,"1"0"-2713,7 3 506,0 0-618,-7 94-77,0-41-191,1 11 0,-1 1 168,-6-3-1,0-5-77,-1-4-23,-1-7-179,-2 0 11,1-8-56,0-6 11,3-9 12,5-9 44,3-7 112,3-4 56,1-3-100,0 0-135,1-3 0,0-12 22,3-10-11,8-14-11,8-4-33,10 0 33,3 5-11,-1 9-12,8 3 23,-12 15 23,5 2 33,-12 9 11,-3 0 22,0 0-55,-1 1 22,0 2-45,0 1 12,4 0-12,-1-2 0,4-1 45,-1-1 34,-2 0 66,0 0-10,-2 0-111,-4 0-35,-2 0 0,-3 2 0,-3 1 0,0 2 0,-1 4-91,-1 2-301,-1 2-403,-1 3-1357,-2-5-3013,0-1 5165,1-6 0,-1-2 0,2-2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2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32 20289,'-9'0'6118,"3"0"-5502,6 0-101,-57 73-179,36-36-157,-12 10 1,2 3 178,21-8-278,4 1-80,3-2 0,3-3 0,0-5 0,9-3 0,6-7 0,13-6 0,5-9 0,3-4 0,3-4 0,0-12 0,0-7 0,-4-17 0,-6-6 0,-8-3 0,-9-4 0,-6 0 0,-5 0 0,-10 0 0,-9 4 0,-13 4 0,-8 8-774,-12 6-907,11 14-1322,-9 5-3832,14 8 6835,-3 12 0,17-9 0,4 10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3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22631,'0'-3'5535,"0"0"-5289,0 3-548,0 14-953,0 1-2364,0 18-6212,0 7 9168,0 10 0,0-19 0,0-3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3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26003,'-4'6'2668,"2"-2"-2668,2-4-528,0 0-716,-7 4-1781,3-3-5479,-5 9 8504,6 1 0,1-3 0,2 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4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84 11964,'0'-5'7361,"0"1"-5949,0 4 1154,0 0-1614,-16-9-224,1 7-246,-16-6-89,3 18 21,-4 3-100,-3 14-90,-1 3 11,4 3-89,5 4 78,5 0-56,3 3-11,4 1-45,4-3-45,5 1 34,4-5-34,2-3 34,5-4 22,7-9-11,10-6 0,8-7 24,5-4-136,3-15 0,2-8 0,-4-16 0,-2-6 0,-6-3 0,-5-1 0,-6-1 0,-5 3 0,-7 4 0,-3 2 0,-2 6 0,-1 5 0,-7 4-763,-5 5-940,-10 5-2331,-3 4-5797,-7 6 9361,-5 14 1,16-7-1,1 8 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4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27471,'23'42'1200,"2"-11"-1200,36-25 0,-6-6 0,7 0 0,-3-6 0,3 1 0,-4-6 0,-3 1 0,-5 1 0,-6 1 0,-8 0 0,-5 2 0,-6 1 0,-6 0 0,-3 4 0,-4-1 0,-5 2 0,-3 0-1043,-4 0-3741,0 0-5047,-4 0 8518,-4 6 0,2-5 0,-1 5 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5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20434,'-14'0'4460,"3"0"-3788,11 0 460,0 0-639,-39 80-34,28-46-246,-10 14 0,3-1 213,16-18-257,2-3-169,0 0 0,7-2 0,6 0 0,9-2 0,7-3 0,6-2 0,2-6 0,5-4 0,3-5 0,4-2 0,3 0 0,-2-7 0,-1-3 0,-9-7 0,-6-1-5469,-3-13-4362,-7 5 9397,7-13 1,-19 22 0,2 3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5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734 17 18250,'4'-9'6330,"-2"2"-5041,-2 7 728,0 0-1232,-22 106-785,4-36-759,-2 11 1,-1 5 758,5-29 0,0-2 0,-3 5 0,-1 1 0,-1 2 0,0 2 0,-1-1 0,-1 1 0,0 0 0,0-1 0,1 1 0,-1 0 0,1-1 0,0 0 0,-1-2 0,1 0 0,0-2 0,1-1-234,0-3 1,-1-2 233,2-2 0,0-1 0,1-3 0,-1 0 0,-19 41 0,7-6 0,0-14 0,11-13 0,6-19 1054,5-18-1054,6-11-1189,1-9-3517,8-22-5125,20-11 9336,17-26 0,-9 26 1,-1 3-1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6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20 16546,'3'-11'5748,"0"3"-4851,-3 8 638,0 0-1121,-14 55 1,3-22-123,-13 48-57,6-34 101,1 2 11,1 0-89,2-3 33,1-4 12,0-7-23,5-5 56,1-8-101,6-6-32,-1-5-203,2-5 0,0-1 0,2-1 0,9 3 0,5-1 0,13 2 0,4-4 0,6-2 0,5-2 0,4 0 0,2 0 0,-2 0 0,-2-2 0,-4-2 0,4-4 0,-15 3 0,2 1 0,-18 1 0,-6 2 0,-3-3 0,-5 1-1469,-1-5-8362,0-3 8515,0 5 1,0-1 0,0 7-1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6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47 17734,'-5'0'6757,"1"0"-5368,4 0 628,0 0-1435,-6 3-390,5-1-192,-4 4 0,9-2 0,9 0 0,10 0 0,9-3 0,9 1 0,3-2 0,6 0 0,6 0 0,2 0 0,3 0 0,-2 0 0,-4 0 0,-3-2 0,-4-1 0,-3-2 0,-1 0 0,-4 1 0,-5 1 0,-8-2 0,-10 2 0,-8-2 0,-7-1-1390,-2-1-2902,0-2-5345,0 1 9637,0 3 0,0 2 0,0 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57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26171,'-13'31'1311,"2"-1"-1064,8-4-1,1-1 68,1 3-1,1-2-244,0 2-69,0-2 0,3-1 0,3-2 0,3-2 0,3-3 0,3-3 0,2-2 0,7-2 0,5-2 0,7-2 0,8-4 0,3-2 0,5-1 0,0 0 0,-2 0 0,-4-5 0,7-8 0,-22-2-1323,3-5-3541,-20 4-4967,0-1 9370,1-1 0,-6 8 0,-3 1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4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14003,'13'1'-5188,"4"1"5188,7-2 0,-10 0 0,-3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4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10966,'0'0'0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4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10966,'0'0'0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5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3 402 19628,'-1'12'4089,"-1"-2"-3002,2-10 68,0 0-304,92 0-78,-9 0-1676,1-1 1,7-1 1081,-15-1 0,1-1-38,6-1 0,3-1-141,10 1 0,3 0 0,-26 1 0,2 0 0,1 0-908,9 0 1,3-1 0,1 0 907,-14 1 0,2 0 0,0 0 0,2-1 0,5-1 0,1-1 0,1 0 0,1 0-210,5-1 0,1 1 0,0-1 0,0-1 210,2 1 0,-1 0 0,1-1 0,-1 1 0,-3-1 0,0 1 0,-1 0 0,0-1 0,-5 2 0,0-1 0,-1 1 0,-2 0-138,-5 0 1,-1 1-1,-1 0 1,-1-1 137,17 0 0,-2-1 0,-2 0 0,-8 1 0,-1-1 0,-2 1 0,-6 0 0,-3 0 0,-1 0 0,22-3 0,-4 0 0,-9 1 0,-4 0 0,-9 1 0,-2 0 0,37-4 504,-22 1-504,-24 3 1990,-20 0-1990,-18 5 2581,-7-2-2581,-5 5 631,0-1-10177,0 1 9550,-15 0 1,11 0 0,-10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6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11975,'-8'2'6275,"1"-1"-5167,7-1 439,0 0-908,-4 0 44,2 0 113,-3 0-158,2 2-178,2 9 10,-1 6-201,1 9 45,1 0 44,8-2 35,5-3-12,8-4 22,2-3-145,0-3-45,-3-1-101,0-3-101,-2-2 23,-1 0-34,-1-4-23,3 1-324,5-2-460,8 0-605,8 0-112,1 0-515,-1 0-885,-8 4-4595,-14 4 7519,-8 9 0,-9-7 0,-1 1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7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7 20109,'0'-4'4359,"0"2"-2252,0 2-1883,0 64-180,0-28-44,0 52-123,0-46-974,0-1-1638,-1 1-4369,-7 5 7104,-5 1 0,2-18 0,2-8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7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1 249 25925,'82'4'426,"-2"-1"-438,-4-8 12,-6-3-33,-5-5-102,-7-1 46,-8 0-5661,-7 1 5739,-13-1 1408,-6-3-1386,-12-5 860,-4-4-781,-6-2 145,-3 2 191,-17 3 3470,-10 5-3582,-21 9-124,-13 3-179,-3 6-22,-4 8-650,5 3-1658,5 8-5054,2-2 7373,-5 2 0,28-10 0,2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8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277 1 21051,'-16'0'3596,"4"0"-3596,12 0-67,0 0 56,-14 4 22,34 14 45,-17 0 359,42 23 100,-26-14 79,0 11 45,-17-2-124,-10 4-55,-13 9-158,-12 0-156,-12-1-57,-1-5-66,-14 2-147,19-13-380,-5 2-1087,26-13-2756,6-4 4347,8-1 0,4-8 0,2-2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8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23101,'-18'58'433,"0"0"1,2-4-1,4-5 273,12-1-11,11-7-247,5-11-135,16-13-111,4-8 44,8-14-88,1-15 21,-4-13 45,-8-13-34,-13-3-44,-10 0-112,-10 0-34,-18 9-112,-9 7-426,-15 13-1109,1 10-1928,9 6-6256,9 11 9241,13 4 0,6-1 0,4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9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19 19908,'0'-10'5591,"0"2"-4515,0 8 235,0 0-1076,0 84-134,0-27-243,0 8 1,0 3 141,-3 19-157,-3 0-705,-2-3-1324,-1-8-1186,3-13-1968,1-10-4491,2-14 9695,-3-14 0,4-13 0,-2-8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9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22709,'27'-36'-1208,"2"4"1,-15 28 0,-2 0-1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9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18552,'2'-11'4090,"-1"3"-3183,-1 8 807,0 0-1186,24 51-394,-17-14-100,17 48-34,-24-23-606,-2 1-1343,-5-1-2287,-1-6-3753,-4-11 7989,1-11 0,6-17 0,1-8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9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22137,'19'-15'-7709,"2"2"7709,4 13 0,-11 0 0,-2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09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15807,'8'0'5198,"-1"0"-4357,-7 0 369,0 0-930,7 35 101,3-15 124,6 30 88,4-25 57,0-4 12,-2-4-282,0-6-144,-4-6-91,0-2 57,-2-5-22,-2-11-46,-2-7 112,-3-13 1,-4-2-135,-1-1-11,-8 5-90,-2 5-11,-8 8-291,1 7-460,3 7-1266,1 2-2017,3 9-5797,0 8 8882,3 7 1,3-6 0,3-3-1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0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10 19605,'2'-5'5905,"-1"1"-4930,-1 4-302,0 0-349,-4 101-212,-6-42-112,3 11 0,-1 3-369,-9 2-1570,4-2-2521,5-3-5371,4-11 9087,2-10 0,2-25 0,0-8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0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10 19930,'0'-5'5121,"0"1"-4471,0 4 571,0 0-1031,1 40-111,-1-8-79,2 37-594,-4-19-1479,-2 2-2319,-2-6-5143,-2-4 9535,3-11 0,3-14 0,2-8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0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22778,'-10'59'425,"-1"-1"1,-3 39-5042,8-71 4526,4-11 1425,2-9-1335,4-5 943,10-11-887,5-9 200,8-10-256,0-7 3437,-1 4-3336,1 2 145,-2 7 147,-1 5 44,-1 8 67,-5 4-68,0 5-54,-4 1-69,-2 1 1,0 8-124,-4 6-66,-1 7-80,-4 6-44,-1-1-705,-2-1-1390,1-6-2231,2-7 4326,2-5 0,-2-5 0,0-2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0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1 335 23280,'63'-36'377,"0"0"1,-5 2-1,-8 3-298,-14-1-23,-7-3-34,-8 3-22,-9 2-34,-6 4 1,-5 6 33,-1 6 11,-9 8 168,-7 3 247,-14 13 67,-7 12-22,-5 17-90,0 10-57,3 2-10,9-2-11,8-8-68,11-5-179,6-6-56,3-5-22,4-1-191,11-2-572,10-2-895,13-3-976,8-8-1624,3-5-3822,5-4 8102,1-11 0,-23 8 0,-5-8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1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51 15919,'0'-7'5737,"0"1"-5144,0 6 629,0 0-606,-45 72-224,29-39-11,-32 55 11,43-59-67,3-9-22,2-4-45,0-8-101,4-4-68,7-2-89,6-15-22,9-11-191,0-16 112,3-9-56,-4-1 157,-2 6 12,-4 7-1,-7 11 34,-4 10 22,-3 8 11,1 5 45,-3 3 79,3 6 0,-3 7 55,0 6-89,0 8-22,-3 1-123,3 3-23,-1-1-113,2-1-816,2-3-1111,3-2-1792,2-8-4269,3-5 8101,-1-7 0,-4-2 0,-2-2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1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23 16031,'5'-13'5412,"-1"3"-4315,-4 10 574,0 0-1111,-3 64-101,0-40-392,0 48-67,0-59 0,3-5-90,0-6 90,0-2 79,4 0-46,5 0 35,4-5-3270,5-2 3427,-3-4 77,0 3-55,-3 2-91,-1 4-10,-3 0-90,-1 2 0,-1 0 3381,0 7-3437,-1 4-258,-2 9-751,-2 2-996,-1 2-2992,0-2 4997,0-4 0,0-8 0,0-5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2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4 149 15347,'0'-3'6376,"0"0"-4483,0 3-1601,0 24-23,-2-4-34,2 20 180,-1-13-46,1-5 58,0-5-24,2-7 67,6-4-100,6-5 67,3-9-134,4-14-113,-3-14-112,0-10-55,-4-3-23,-6 5-168,-4 5-583,-4 8-1580,-8 12-3081,-12 8 5412,-18 7 0,14 4 0,-1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2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7 16961,'0'-4'6454,"0"1"-4034,0 3-1624,-9 79-292,-2-19-347,2 3 0,-1 4-719,-6 20 640,4-1-55,4-8-23,3-1 0,0-9-181,4-3-873,-1-9-1456,2-8-2935,0-6 5445,0-13 0,0-11 0,0-10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3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16658,'0'-4'5737,"0"2"-3977,0 2-1402,6 0-190,0 0-101,8 4-33,0 4-34,2 3-79,4 3-1086,3-1-2398,7-2-6268,7 1 9484,12 2 1,-21-6 0,-1 1-1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3.7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307 13 18843,'-9'-7'4124,"2"1"-3609,7 6 359,0 0-347,-75 49-147,41-14-229,-12 2 1,1 3-4101,16 10 4274,6 2 848,4-1-859,8 0-112,4-5-79,5-8-11,5-6 12,10-9-80,9-7 3371,13-9-3370,7-4-34,4-17-11,4-10 0,-3-18 0,-1-7 0,-8-2-45,-8 4-33,-6 1 33,-8 6 11,-3 4 12,-5 6 44,-2 5-11,-2 5 1,-2 5 21,-1 4 23,-1 6 34,0 3 1076,0 2-1166,0 12 0,0 11 0,0 17 0,3 9 0,2 2 0,2-1 0,5-2 0,2-6-3853,4-4 2341,3-3-1816,1-5-6151,2-3 9479,-1-4 0,-10-11 0,-2-3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4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18933,'3'-5'4583,"0"1"-3597,-3 4-68,24 84-189,-17-24-410,6 5 0,-1 2-61,-11 14-78,-1-10-23,0-15-45,0-17-12,0-17-21,0-11 78,0-9 55,0-2 35,0-5-1,0-9-110,0-12-136,0-6 0,0-6 0,7 6 0,4 1-371,8 6-581,3 7-1222,4 3-2062,3 5-5595,8 5 9739,5-1 1,-17 6 0,-3-1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4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 23516,'-41'61'422,"0"1"0,3-4 0,9-6-19,19-3-67,4 0-33,4-12-101,2-4-202,3-14-45,9-8 45,6-7-3302,11-15 3358,6-10-23,0-16-10,2-8-12,-5 2 213,-8 7 157,-4 12 11,-11 12-112,-3 7 3426,-5 5-3460,-1 0-55,0 14-1,0 14-145,-8 20-45,-6 14-280,-5 3-639,-3 0-1053,7-8-5577,5-8-2282,6-13 8983,2-14 0,2-10 1,0-9-1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4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48 19594,'-4'0'3429,"2"0"-2129,2 0-875,-22 81-122,17-40-175,-7 10 1,2-1 39,10-10 23,1-11 145,9-2 135,5-7 10,10-6-122,1-6-101,4-3 0,1-5 10,2-19-88,4-8-68,-1-24 78,-2-7-99,-7-1-91,-9 4 0,-8 11 0,-6 6 0,-6 11 0,-12 7 0,-5 10 0,-17 4-472,-3 9-973,-4 15-1872,1 10-6017,1 18 9334,9 4 0,13-20 0,8-6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5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10 18507,'0'-5'4717,"0"1"-4145,0 4 425,0 0-650,0 52 34,0-11 23,-5 46-68,-2-27-45,-4-6-168,4-10-100,2-14-23,4-11-23,1-12-10,0-4 22,0-3 134,3-5 22,5-6-44,5-7 101,7-4 78,-2 2-44,3 0-35,-2 5-55,0 1 22,-2 5-34,-1 3 23,0 3-34,-3 1-99,6 2-24,-7 0 0,3 0 0,-8 0 0,-1 3 0,-1 3 0,-2 5 0,-1 5 0,-2 6-1043,0 5-1434,0 8-2643,-4 3-4711,0 3 9554,-1-4 1,2-15 0,3-9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5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12 265 24759,'47'-34'56,"-1"0"0,27-27 12,-67 40-68,-5-5-79,-1 3-66,0 0 111,0 4 34,-7 6 78,-1 5 258,-9 5 203,1 3-91,-4 7-34,0 13 79,-2 14-100,0 15-13,2 7-77,4 2-46,6 1-133,5-7-124,3-3 33,2-10-66,0-4-371,11-5-1187,4-6-2465,16-9-5775,6-7 9487,11-6 1,-21-2-1,-2 0 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6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16 14775,'0'-7'5346,"0"2"-4427,0 5 761,0 0-1108,-15 78-326,11-53-201,-11 57 0,15-76 78,0-5 56,0-1 169,0-11-57,4-6 0,7-12 0,5-2-55,5 1 89,2 4 22,-1 3 124,1 8 33,0 6 23,-3 4-46,-2 5-100,-2 0-133,-2 2-248,-3 7 0,-3 5 0,-5 12 0,-2 7 0,-1 3-1491,-1 19-1131,-5-16-3070,-2 8 5692,-3-20 0,5-13 0,1-3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6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29 17801,'3'-16'5502,"0"3"-4393,-3 13 718,0 0-1234,3 83-324,-4-33-224,0 8 0,-2 1-45,-4 4-101,-5-4-851,3 2-1547,0-4-3798,-2-2 6297,-1-8 0,5-20 0,0-8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6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19684,'96'-19'-2458,"-12"3"0,-70 16 1,-2 0-1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6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3 13387,'-5'0'6454,"1"0"-5491,4 0 12,-18 78-337,13-37-397,-5 10 1,2-1 206,6-9-23,2-9 102,0-10 224,2-9 56,2-8-258,4-3-1,3-5 35,2-17-224,1-10-90,0-21-23,-4-2-67,-3 1-99,-5 8-3472,-2 8 3290,0 10-548,-1 12-1042,-2 7-3148,-2 5 4840,2 15 0,0-10 0,3 10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6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0 28468,'-5'95'203,"-5"-13"-865,-12-52-1075,-2-2-1535,-1 6-3776,-5 3 7048,-7 6 0,16-18 0,1-4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7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7 149 19527,'-4'-16'6005,"2"4"-4839,2 12-337,0 0-246,78-24-135,-26 17-392,6-7 1,2 1-57,13 9 0,-2-1 0,-2 2 0,-4 0 0,-7 0 0,-7-3 0,-7 1-707,-9-3-1153,-5 2-1501,-8 1-2645,-4-1 6006,-8 2 0,-3 1 0,-5 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7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25431,'-17'63'474,"0"0"1,2-4 0,3-4-408,7 10-67,3-1-224,0-5-1513,2-2-2072,0-2-6022,0-9 8865,14-11 1,-11-16 0,11-12-1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8.2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1 463 24121,'64'-25'657,"1"0"0,-2 0 1,-2 1-569,-12 2 1,-2-1 33,42-21-78,-15 3 11,-15 0-45,-18 8 45,-11-3-44,-13 5-12,-9 1-12,-5 5-10,-12 6 22,-11 6-22,-17 7 22,-12 6 0,-10 19 11,-5 11 22,-4 25-778,1 10 936,6 6-2933,10 1 3168,16-10-2119,15-8 2108,11-11-168,6-4-247,3-6 348,7 2-348,11-5 2269,10-1-2269,13-9 0,4-7 3155,4-7-4420,4-5-1290,2-3-2106,2-12-5055,-2-7 9716,0-15 0,-27 15 0,-6 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8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7 18910,'0'-4'4785,"0"1"-4247,0 3-56,0 86-23,0-39-235,-1 10 1,-1 0 155,-1-8 35,-3-5 55,0-10-223,2-6-191,2-12-56,2-7-135,0-6 124,0-5 11,2-15 34,11-10 10,5-16-32,9-1 55,-3 6 57,-3 8-24,-4 5 124,2 7-11,3-2-45,3 4 23,2 2-57,2 4 12,0 4-34,2 5-55,-1-1-57,0 2 0,-7 0 0,-2 2 0,-6 6 0,-3 6 0,-3 8 0,-3 2 0,-3 2 0,-1-1 0,-2-2 0,0-4 0,0-3 0,0-4-595,0-1-985,0-1-2577,0-1-5674,0-1 9652,0 0 1,0-5 0,0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19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16 17028,'0'-9'6476,"0"2"-5288,0 7 101,0 0-796,0 6-168,0 12-124,-3 10-89,1 9-66,-1-2-46,2-8-46,1-7 46,6-9-22,5-5 22,11-5 11,2-9-11,2-11 22,-2-8-10,-2-5-1,-6 3 12,-1 8 10,-4 4 1,-2 9 123,-3 4-45,0 2 157,-1 2 167,3 0 25,1 10-461,2 2 0,-1 10 0,0 1 0,1-1 0,2 0 0,4 0 0,3 0 0,2-1 0,1 0 0,0-1 0,-3-1 0,-3-2-651,-3-4-1668,2-1-2096,2-5-4224,6-3 8639,2-2 0,-9-2 0,-4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3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537 4 24435,'-56'-1'362,"0"0"0,4 0 0,4 1-260,1 3 43,6 1-55,10 3 11,12 1 11,7-3-90,7 4-22,2 0 0,3 10 0,2 6 11,8 6-11,3 2 135,7 0 167,-5-3 112,-6-2 337,-5 2-224,-4-3-135,-2 3-346,-10-3-46,-5-2 0,-12 0 0,0-2 0,-4 2 0,2-4-1536,-7 5-1232,15-11-5199,2 0 7967,17-10 0,4-4 0,0-1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3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7 16894,'0'-3'4694,"0"0"-3058,0 3-1344,-19 85 44,25-49-123,-10 16 0,8-4 212,32-25-66,9-11-135,6-6-56,1-6 113,-3-10-1,-5-5-56,-8-15 22,-7-4-56,-8-2 46,-7 1 78,-8 4-45,-3 5-57,-10 4-212,-14 9-22,-17 6-90,-17 4-359,-9 15-627,1 7-874,8 14-1412,13 4-4594,14-1 7978,15-2 0,7-16 0,6-5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4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13 15784,'0'-7'6510,"0"1"-5837,0 6 167,0 0-425,-15 19 66,-2 3-167,-13 22-45,5-1-124,6 2-100,8-6-11,5-4 22,5-7-56,1-7-56,4-8 56,8-7 67,9-5 23,10-11-90,7-6 12,1-14-12,2-4 44,-3-1-21,-7 4-1,-7 5 180,-10 7 89,-5 7 11,-6 7-145,-2 2 146,-1 3-157,0 9-57,0 4-21,-5 14-57,-2 3-11,-5 6-146,2 1-392,3-4-549,4-3-1031,2-11-795,3-8-1042,12-7-2017,10-8 5972,14-9 0,-15 5 0,-3-4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4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7 16243,'0'-4'5536,"0"1"-3138,0 3-1648,-71 56-302,41-28-257,-13 9 0,2 0 89,20-8-179,7-5-12,5-4-77,6-9-12,2-2-90,4-5 23,15-3 44,9-11-10,16-8-68,0-12 101,-4-3 22,-6 2-22,-7 6 0,-3 6 34,-9 3-12,-2 10 12,-6 1 11,-3 5 22,-2 0 90,-1 9 414,0 10 46,-12 17-113,-9 14-180,-14 5-279,-5 4-45,5-8-437,7-7-896,12-11-1883,9-15-3316,9-8 6532,18-11 0,-9 0 0,7-2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5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140 256 20770,'56'-29'183,"0"0"0,-5 1 1,-9 2 96,-16 1 302,-11-2 46,-8 2 178,-5 2-200,-13 3-158,-5 7-135,-16 5 1,-3 6 168,-6 6-56,1 8-12,1 11 136,1 8-69,3 7 35,3 2-11,3 2-505,8 1 0,6 0 0,7-3 0,5-3 0,6-5 0,13-2 0,9-4 0,16-5 0,5-2 0,2-8-729,1-4-594,-2-5-671,-1-2-919,-4-7-1715,-3-6-5203,-4-12 9591,-1-7 0,-18 13 0,-2 2 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5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27986,'-12'60'228,"0"1"0,0-4 1,2-3-229,1 15 0,-1-2 0,4-2 0,-3-7-741,3-9-1051,0-6-1862,1-10-3124,0-11 6778,-3-6 0,2-10 0,1-3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5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24277,'84'-9'-6174,"-11"2"-2678,-46 7 8971,-3 0 0,-12 0 0,-4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5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20 19897,'0'-11'5378,"0"3"-4538,0 8 863,0 0-1064,0 36-425,0-4-214,-1 37 0,-2-15 0,-2 3 0,0-5 0,0-6-2656,1 7-583,1-19-1030,2 3-2207,1-22 873,0-8 5603,0-4 0,0-3 0,0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5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22227,'46'-57'-9831,"-11"11"9255,-4 45 0,-19 1 0,-3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6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464 19 18832,'-10'-3'6622,"2"0"-5882,8 3 425,0 0-739,-74 57-79,50-23-202,-17 6 1,5 2 102,31 0-248,3-3 0,8-6 0,8-3 0,13-7 0,8-8 0,5-7 0,-2-5 0,-2-16 0,-4-10 0,-7-17 0,-9-10 0,-8-3 0,-6 1 0,-13 5 0,-11 9 0,-23 9-80,-14 9-1813,-13 12-1816,-5 2-3944,-5 6 7653,-4 2 0,38-2 0,7 1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3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77 16165,'15'3'2656,"-3"74"-2443,-15-24-141,0 4 1,-1 3 185,-7 15 146,-6-2 88,3-10-55,-1-12 113,6-14 99,1-14 270,5-13 168,1-5-135,0-5-336,-5-5-256,-1-12-58,-3-16-168,5-22 79,1-17-222,12-13 189,12-7-102,11 8-67,12 13 23,1 14-1,2 19-10,-1 10-23,-3 12-11,-6 9 11,-8 4 90,-5 18-79,-10 3 79,-4 19 89,-6 0-89,-12 4-23,-6 0-22,-10-2 187,-4-2-489,-9 8-562,11-13-1007,-3 8-1838,15-18-6167,5 0 9731,5-6 0,3-6 1,3-5-1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3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16524,'5'-4'4818,"-1"1"-4056,-4 3 840,0 0-929,6 58-225,-9-33-23,5 43-257,-8-54 57,3-7 89,1-5 78,5-18-112,10-8-90,7-18-67,9-3 12,-1 7-79,-4 11-56,-4 9-23,-4 11-246,2 2-1109,2 4-1187,3 0-2085,7 1 4650,2 0 0,-12 0 0,-3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3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42 24435,'-29'49'50,"1"-1"0,-17 36-83,44-49 33,1-5 11,0-6 112,6-9 90,10-8 302,10-11-111,10-14-45,3-15 133,-4-9 1,-6-5-44,-10 4-158,-9 2-89,-5 5-57,-5 6-145,-5 8-145,-6 10-751,-8 7-1279,-4 6-2351,2 15-5305,4 6 8832,8 12 0,5-14 0,4-6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4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0 26149,'0'52'806,"0"-3"-716,0-7-23,0 3-67,0 1-56,-5 2-761,-6 3-1223,-12 0-2464,-5 1-5327,-2-6 9622,4-9 0,12-17 0,6-10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4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24367,'58'-21'-1845,"0"0"0,-5 1 0,-7 5-4687,-5 12 6532,-2-1 0,-17 1 0,-3 2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4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0 23605,'-33'31'516,"2"1"-415,11 9-34,3-4-67,4-5-11,6-9-45,3-8 45,4-6 11,0-6 11,8-2 224,4-3-101,11-12-100,1-7 22,2-8-22,-3-3-34,-5 10 89,-6 5 90,-4 9-44,-5 5-12,-2 3-67,-1 0 56,0 8-22,1 2-79,1 10-11,1-1-258,0 0-627,0 2-795,2-3-1884,1 4-4425,4-4 7989,5-2 0,-6-8 0,1-4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4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86 24591,'-63'75'482,"14"-11"-482,44-41 0,4-6-112,1-7-11,12-5 56,8-4-124,17-15 68,9-12 112,1-16 0,3-8 22,-7 1 112,-4 8 247,-11 9 78,-9 16 68,-9 7-80,-6 8-21,-4 1 11,0 0 0,0 8-135,0 8-90,0 14-122,-6 8-57,-5 7-22,-8 3-302,-5 2-539,-1 0-1176,2-2-1747,4-7-6067,7-6 8774,6-10 0,5-12 0,1-6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5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43 127 24020,'-23'68'437,"5"-11"-437,17-40 0,1-1-56,0-5 34,8-3 22,5-3 44,11-4 68,3-4-44,5-11 268,1-10 112,1-13-11,-1-3-34,-4-3-55,-6 5-24,-6 5-3278,-8 6 3245,-5 8-168,-2 4-123,-4 6-22,-9 3-180,-6 5-526,-11 6-561,-4 11 2463,4 10-6071,3 10 4897,7 1 0,8-15 0,5-6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5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17 16636,'3'-9'3865,"0"2"-2923,-3 7 223,0 0-795,-8 48-146,3-31-134,-5 36-90,7-46-79,1-3 68,2-4 11,4 0 437,8-7-23,7-3 46,7-9 55,0-1-100,0 2-90,-5 1 11,1 8-33,-6 4-135,2 3-45,-7 2 0,-1 3-33,-2 7-34,-3 7-23,-2 7-33,-2 1-112,-1-1-605,0-1-907,0-1-1346,0-1-5367,-6-3 8337,2-6 0,-2-5 0,4-5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5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16 17521,'0'-9'3720,"0"2"-3182,0 7-1,0 0-537,-6 63-22,0-36-1468,-5 51-4291,5-57 5781,3-4 0,2-9 0,1-4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6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297 7 24535,'-16'-3'415,"2"0"-348,12 7 45,1 3 45,1 5 134,0 4-21,0 3 21,0 0-78,0 2-1,0-2 80,0-2-57,0 2 57,0 0 66,0 3-156,0 2-90,-5-1-23,-6 1-33,-8-2-45,-5-1-11,-3-1-145,-2-3-337,-2 1-437,1-3-896,1 0-1815,3-3-3765,8-5 7395,7-3 0,7-4 0,4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6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26 18418,'3'-14'4526,"0"3"-4033,-3 11 986,0 0-649,0 29-371,-1 1-168,-6 31-168,-5-7-111,-4 1-12,-4 1-146,3-4-683,-2-2-1110,4-9-1321,2-5-3138,3-9 6398,2-5 0,3-12 0,2-3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6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18619,'89'-29'-3277,"-23"5"0,-57 24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8:27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10 17890,'4'-6'5122,"-2"2"-4002,-2 4 718,0 0-1200,-16 41-235,9-22-189,-12 30-147,15-33-67,2-6-134,2-3-203,0-5-301,4-1-80,5-1 68,6-2 303,5-6 347,-1-4 23,-3 1-23,-5 0 44,-3 8 46,-4 0 156,-1 3 57,0 0 269,1 0-102,2 0-67,4 3-145,0 3-90,2 5-146,1 4-22,0-1 0,0 0-22,1-1-1849,2-1-763,-5 0-6811,-2-2 9445,-7 3 0,-2-7 0,0 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9:58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23 21028,'-10'-2'4695,"2"0"-4347,8 2-91,0 0 113,23-2-79,7 0-100,23-4-79,-2 2 0,-6 1 11,-9 2-78,-12 1 78,-8 0 157,-8 0 90,-4 9-113,-3 9-188,-3 14-69,-10 6 0,-4 2 0,-8-4 0,2-3 0,3-6 0,5-4 0,5-8 0,3-1 0,4-3 0,1 2 0,1 1 0,1-1 0,9 1 0,6-3 0,7 0 0,4 0 0,6 7 0,-8-1 0,1 6 0,-14-2 0,-6 4 0,-3 6 0,-29 35 0,1-13 0,-23 21 0,8-31-237,1-6-1017,3-12-1514,3-7-2790,2-8 5558,8-4 0,9-4 0,7-2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9:59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774 96 21129,'-62'-27'1258,"0"0"1,5 2 0,4 8-934,-4 23 460,-2 16-225,2 17-303,-2 23-566,6 9 421,25-29 1,2 2-7,0 4 0,1 2-16,2 5 0,1 1-29,0 4 1,3 2-6,2 1 0,3 2-45,3 0 0,2-1 22,3 0 1,2-1-1559,2-3 0,2 0 1542,-1-4 0,3-2-1,3-3 1,4-1-116,13 43 110,17-9 12,7-7-23,7-9 0,7-9 0,7-12-2072,12-15 2083,8-15 23,7-11 6,3-28-18,-47 7 0,-1-4-11,-2-9 1,-1-5 4,-3-1 1,-1-1 5,-3-1 1,-3-1 56,25-37 2101,-9-2-2157,-25 20 0,-4-3-23,-7 11 0,-2-1 61,3-16 1,-4 0-62,-8 13 0,-2 1 0,0-2 0,-2-1 0,-3 0 0,-3 0 1627,-2 1 0,-2 0-1627,-18-40 0,-8 15 415,1 21-415,-7 18-673,14 22-851,-6 7-2466,13 10-5841,0 4 9437,2 14 0,9-10 1,2 9-1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0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4 338 20490,'-2'-2'3384,"1"1"-3047,1 1 133,0 88-1240,0-24 893,0 4 0,0 3 135,0 16 224,0-10-225,0-16-55,0-17-45,0-20-56,0-13 67,0-15-101,0-27-34,0-29 1,7-33-223,-1 38 1,1-2 289,4-2 0,2 1 17,2 0 0,1 2 5,1 5 0,0 2 782,18-37-849,1 16-11,-1 16 56,2 15-45,0 14-11,1 10 67,-2 8 123,-4 4 102,-10 6 219,-5 11-556,-8 6 0,-5 14 0,-2 6 0,-12 5 0,-7 7 0,-15 5 0,-8 6 0,-2 3-1200,3 0-2184,7-7-6447,14-6 9644,8-9 1,7-20-1,3-7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0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89 28671,'52'-43'-2880,"-4"7"-5861,-12 31 8741,0 1 0,-17 4 0,-4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1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0 22956,'-60'17'493,"0"1"0,-4 8 0,9 5-157,20 14-90,-5 17-179,31-19 23,5-1-1,4 1-55,12-2-12,6-6-10,15-5-12,7-9 0,4-10 22,3-6 157,0-10 91,-4-12 88,-8-11 157,-9-8-55,-13-4-68,-6 2-112,-5 2-101,-4 3-111,-6 6-57,-3 6-11,-6 10-336,2 5-2275,-3 5-1434,8 8-5786,-1 4 9613,9 7 1,2-6 0,0-4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1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243 184 24356,'-52'11'476,"0"1"0,-32 15-353,60 8 23,10 3 23,3 3 88,7-6-167,3-5-90,1-11-11,13-9 11,12-15 0,22-25-191,16-24-483,-29 16 1,1-3 555,-1-1 0,-1 0 118,23-33 12,-16 19 77,-18 21 360,-10 19 55,-9 9 78,-2 7 1,-1 0-67,0 11-102,-5 17-178,-10 23-236,-7 22 0,-10 10 666,0 3-666,3-6 0,2-6-225,6-10-548,4-8-639,3-9-1143,5-8-3384,4-11 5939,3-12 0,2-9 0,0-5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1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1 25353,'-52'72'146,"0"-1"0,4-5 0,12-6 33,26-1 101,5-8 33,7-11-313,14-16 34,12-12 22,20-26-56,11-20 22,5-21 12,-6-6-23,-12 9 292,-15 16 235,-14 17-1,-10 10 12,-4 8-525,-3 1-24,0 7 0,-4 15 0,-13 21 0,-13 23 0,-13 13-239,-3 4-669,5-4-1356,9-11-2274,11-14-5293,10-18 9019,8-17 1,4-11 0,0-8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3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9 271 26082,'55'-16'151,"-1"0"0,38-11-117,-51 12-34,-9 0 0,-7-6-34,-6-5-111,-7-6 122,-6-1 23,-5 4 34,-9 7-23,-8 10 0,-13 6 56,-7 7 247,-8 18 100,-1 11 46,1 19-57,5 3 12,7 3-89,8 1-326,7 0 0,9 4-3392,4 5 3392,4 3 0,2-1 0,9-3 0,5-8 0,10-13 0,2-11 0,3-13 0,2-9-461,5-6-7192,31-60 7653,-11 1 0,-3-11 0,-28 25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3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0 27975,'-4'91'119,"0"0"1,0-7 0,1-2-216,3-10 1,1-3-1184,0-16 0,-1 0-172,0 13 1,1-3-5565,-1 11 7015,-1-15 0,0-28 0,0-13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4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10 199 20333,'-6'-12'5715,"2"2"-5312,4 10-89,0 0-314,56-17-504,-25 9-1334,46-18-2240,-36 7-5301,-1-10 9379,0-7 0,-18 14 0,-4 3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4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0 28390,'-17'17'281,"3"12"-281,14 28 0,0 15 0,-1 10-5661,-2 5 5661,-2 1 0,-4-2 1363,1-5-1363,-2-10 0,2-13-23,2-12-2428,2-13-5011,-1-12 7462,3-10 0,0-7 0,2-4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4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0 139 28210,'11'-77'-705,"5"15"-1257,16 62-2822,3 7 4784,3 6 0,-17-3 0,-4 1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4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222 104 20837,'-12'0'3810,"3"0"-3138,9 0-100,-34 80-101,24-40-259,-8 10 1,2 0 123,15-15-55,3-11 10,11-10 45,6-8-67,13-5-56,0-16-55,2-12-158,-5-19 0,-6-9 0,-10-2 0,-5 1 0,-8 6 0,-13 8-539,-8 11-1074,-14 15-2388,-11 7-5830,-12 30 9717,-14 15 0,29-7 1,4 2-1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5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1 493 22989,'71'-32'1393,"0"-1"0,6 3 1,2 5-1019,-2 13 0,4 5-1506,15 0 1,6 3 1193,-26 2 1,2 1 0,2 0-927,8 1 1,2 0-1,2 0 863,-16-2 0,1-1 0,2-1 0,1 0 0,8-1 0,1-1 0,1-1 0,1-2-24,-11 1 1,1-2-1,0 0 1,2 0 0,-1-1 23,6-1 0,0-1 0,1 0 0,0 0 0,0 0-254,2 0 1,0-1 0,0 1 0,1 0 0,-2 0 253,0 1 0,-1 1 0,0-1 0,0 2 0,-2 0 0,-4 1 0,0 0 0,-1 2 0,0 0 0,-2 1 0,16 0 0,-2 1 0,0 1 0,-1 0 0,-5 1 0,0 2 0,-1-1 0,0 1 0,-1 0 0,-1 1 0,1 0 0,-1 1 0,0 1 0,-1 0 0,1 1 0,-1 0 0,-1 1 0,1 0 0,-2 0 0,0 2 0,-5 0 0,0 1 0,-2 1 0,-1 0 0,17 3 0,-2 0 0,-3 0 0,-10-2 0,-3 0 0,-2-1 0,22 2 0,-6-1 0,-12-5 0,-1-1 192,5-1 0,-3-1-192,17-1 1898,-2-4-1898,-65-3 1357,-16-7-1357,-8-5 2602,-18-2-3141,-39 1-4805,-5 8 5344,-39 15 0,58-1 0,0 8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9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434 1 23045,'-59'6'504,"0"0"0,5 1 1,6 3-124,2 20-169,5 3 24,2 5-68,8 1 12,4 0-113,10-3 0,8-1-11,5-5-22,4 0 33,3-5-11,10-2 0,3-5-56,14-8 0,2-4 112,6-5-79,4-1 23,3-7-33,-3-4 44,-5-8 11,-7-2 34,-11 0 45,-5-2 45,-9-5-113,-1-10-55,-4-4 23,-2-12-13,-9 21-44,-3-1-44,-10 21-125,1 8-346,-3 1-617,3 4-1210,3 0-7489,-4 18 7972,7 4 0,2 0 1,8-5-1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09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7 174 18048,'-3'-5'6566,"0"1"-5546,3 4 817,0 0-1142,31-3-190,16 2-505,42-2 0,-38 2 0,2-2-382,4-2 0,1-1 382,1-1 0,0-1-1570,-3-2 1,-1 0 1569,-4 2 0,-2 0 0,37-8-219,-14 4 219,-13-1 0,-14 0 0,-10 2 493,-12 0-493,-7 5 2277,-7 0-5716,-2 4-2382,-2 1 5821,-2 2 0,-2-1 0,-1 2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0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23695,'62'-20'194,"-1"0"0,-7 1 1,-10 6-106,-25 13 147,-10 7 122,-6 8-44,-3 14 10,-14 15-144,-6 10-23,-19 9 22,1 4 12,1-6 78,13-9 89,9-14 79,9-9-3369,5-8 3268,1-3 89,3-5-345,8 1-80,8-6 0,14 1 0,8-2 0,8-4 0,5 0 0,4-3-69,23-24-1331,-18 1-1446,15-24-3888,-24 1 6734,-2-5 0,-22 21 0,-7 5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0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415 29 19706,'0'-16'5501,"0"4"-4581,0 12 671,0 0-964,-22 108-301,-6-15-1457,12-33 0,-1 8 1,-1-2 1130,-6 14 0,-1-2 0,1 2 0,0 0-250,1 1 1,0 1 249,2-3 0,1-1 0,1-2 0,0-1 0,3-4 0,0-2 0,2-6 0,1-2-432,3-10 1,2-2-2315,-3 26-4055,7-31 6801,12-21 0,-6-16 0,6-7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1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89 22967,'46'-49'683,"-2"9"-582,-21 40-45,6 0-23,-4 6-10,0 4-23,-5 6 11,-5 3 23,-7 4 66,-4 3 35,-5 9-79,-16 5-33,-7 6-1,-16 2 1,-1-4 10,2-1 12,5-6 201,4-3 180,7-6 112,4-3-67,5-6-68,3-2 45,7 0-302,1-5-23,4 2 135,12-6 134,7-2 90,17-3-89,4-1-393,6-2 0,-3 0 0,2-3 0,-7-5-270,14-13-817,-19 3-1031,8-5-1131,-23 13-3855,-6 4 7104,-7 5 0,-3-1 0,-3 2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1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1 275 15728,'0'-7'6903,"0"1"-5817,0 6 472,0 0-886,13-30 101,1 19-212,17-25 32,2 30 204,36-6-797,-12 3 0,27-2 0,-20 3 0,1 3 0,-1-1 0,-2 3 0,-4-3 0,-4 2 0,-2 0 0,-5-1 0,-4 0 0,-6-1 0,-3 0 0,-5-2 0,-5 3 0,-6-1 0,-4 1 0,-4-1 0,0-3 0,3-3-1805,-1 1-1467,0-1-1748,-5 5 5020,-3 1 0,-4 5 0,0 1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2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23930,'78'-52'1389,"-7"10"-1097,-25 38-45,-4 2-113,-4 1-44,-7 1-90,-9 2 145,-9 9 169,-6 5-56,-6 15-135,-3 6-11,-13 10-101,-5 6 34,-11 1-34,-1-1 11,3-2 35,2-4 122,3-4 101,4-5 370,5-2-314,7-14-290,4-4-46,4-11 0,0-4 0,7 3 0,8-2 0,11-1 0,14-2 0,8-1 0,8-8 0,3-8 0,-1-9 0,-4-3 0,-6 3 0,-6 0 0,-1 1-1738,0 0-2834,1 1-5259,0 3 9151,1 3 1,-21 9-1,-3 2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5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20 19381,'-15'-7'4538,"2"1"-3922,13 6 819,0 0-1323,14 0-34,0 0-67,12-1-11,-6-1-67,-3 0-852,-3 1-1042,0 1-2633,-5 0 4594,-3 7 0,-3-5 0,-3 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5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 22933,'-3'-1'4078,"0"-1"-2935,3 2-896,16 0-4353,2 0 4117,15 2 781,-4-1-792,1 4-650,0 0-1030,5 0-2343,7-2-5808,4-2 9949,7-1 0,-24 0 0,-5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6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313 1 22392,'-56'25'545,"-1"1"1,6-2 0,7 2-233,8 21 778,8-1-777,10-3 312,6 2-368,6-3-23,3 5 23,2-2 64,1 3-222,0-2 419,8-5-497,7-5-22,9-9-67,9-8-123,0-9-573,8-6-1175,5-8-1692,5-13-4651,5-5 8281,1-10 0,-24 15 0,-9 5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6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140 161 21965,'-39'32'162,"0"0"1,-21 24 1094,58-20-1235,9-4 500,9-1-410,11-3-67,11-8 203,2-7-248,-1-7 767,-1-5-610,-9-5 146,-5-11 157,-7-12-169,-5-16-34,-4-11-44,-4-3 34,-3-2-124,-3 5 68,-18-3-169,2 22-22,-14 3-168,7 24-628,1 5-1456,-2 14-4225,3 15 6477,3 18 0,10-14 0,4-2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7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10 17566,'0'-6'4414,"0"2"-3786,0 4-269,-12 76-236,5-21-84,-1 6 0,-1 3-16,1 20-23,1-5-67,4-9-236,0-19-78,3-17-11,0-16-23,0-10 202,0-5 213,1-3 68,4-10-12,1-5 0,3-11 22,0-2 124,3 0 212,0-1 124,4 1 146,0 2-1,-2 1-22,2 6-179,-2 3-134,0 5-79,0 5-12,-2 3 68,0 2-135,1 1-78,2 0-56,4 5-56,1 6-56,-1 10-537,0 3-1043,-6 3-1894,-1-3-6301,-3-6 8989,6-7 0,-9-7 0,4-4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7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89 19336,'0'-6'3182,"0"2"-2576,-7 77-114,-1-21-229,1 5 1,-2 4 296,-11 18-100,1-3-124,-2-6-236,4-15-100,5-17 46,2-16-46,5-13-146,1-8 134,2-16-88,1-18 77,1-29 23,8-21-3347,3-9 3425,9 0 12,3 11 79,-2 13-35,3 18-55,-1 12 21,1 13 1,1 9 45,-2 6 33,-1 6 67,-1 1 3370,-2 3-3369,-3 0 145,-2 9 23,-6 7-34,-2 13-135,-5 8-211,-1 8-35,0 1 0,-8 3 0,-5-3-662,-18 12-492,9-17-908,-6 6-2218,18-19 4280,2-2 0,5-12 0,2-3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7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25263,'0'-9'3227,"0"2"-3046,0 7-181,0 0-741,4 1-2138,-3 8-6952,3 9 9406,-4 13 0,0-12 1,0 1-1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8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1 22148,'-56'54'601,"1"-1"1,5-3-1,10-5-197,21-3-12,10 0-89,3 1 100,5 0 79,6-1 269,26 0-516,-1-21-67,23-11 34,-9-37 112,-1-19-34,0-16-23,-11-3-66,-8 5 10,-13 6-89,-6 8-88,-5 10-24,-5 9-91,-3 8-424,-5 10-561,1 3-1400,4 4-4113,4 6 6589,3 12 0,1-9 0,0 7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8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26 19034,'-5'-14'4717,"1"3"-4168,4 11 683,0 0-581,-50 46-125,29-16-89,-38 41-123,41-29-68,5 1-134,6-5 23,3-7-68,4-10-56,6-11 34,11-4 0,9-13 22,12-10-45,1-11 1,-1-9-12,-4 1 11,-5 1 1,-4 4-23,-9 6 11,-4 8-11,-7 10 11,-2 4 12,-3 3-12,0 4 56,0 14-33,-3 11-34,-6 20-56,-4 7-516,-4 5-817,4 0-1558,4-4-3709,4-10 6656,7-13 0,-2-16 0,3-10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19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10 18485,'0'-5'4874,"0"0"-4493,0 5 638,0 0-537,-51 72 0,31-33-230,-9 8 0,3 1 107,17-6-90,6-8-90,2-5-179,1-11-23,2-7 23,11-7 12,7-19 55,11-10-67,3-15 22,-4-2-11,-3 5 24,-4 8-2,-6 4 1,-4 9 78,-3 5-34,-4 7 57,-2 2 111,-1 2 112,-1 3 135,-1 12-469,-1 14-24,-1 18 0,-8 14 0,-4 5-46,-6-1-783,-1-6-1020,3-12-2543,5-11-5439,6-10 9790,3-12 0,3-7 0,0-5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0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0 486 20686,'80'0'551,"0"-1"0,0 1 1,0-3-1,-1-1 1,-1-2-362,-6-3 0,-2-3 1,1 0-355,4-1 1,1-1 0,0 0 290,2-1 0,1 0 0,1-1-75,4 1 1,1-1-1,1 0-52,4 0 0,0-1 0,2 1 0,-19 3 0,1 0 0,1 1 0,1-1 0,5 1 0,0-1 0,2 1 0,0 0 0,3 1 0,2 0 0,0 1 0,1 1-403,3 0 0,1 0 0,0 2 1,0 0 402,3 2 0,-1 0 0,1 1 0,0 1 0,1 0 0,-1 1 0,1 1 0,0 0-82,-1 0 1,1 0 0,-1 1-1,-1 0 82,-1 0 0,-1 0 0,0 0 0,-1 0 0,-2 1 0,-1-1 0,-1 1 0,0 0 0,-3 0 0,-2-1 0,0 0 0,0 1 0,-5 0 0,-1 0 0,-1 0 0,0-1 0,20 1 0,-1-1 0,-2 1 0,-7-1 0,-2-1 0,-2 0 0,-4-1 0,-3 0 0,0-1 32,25-2 0,-3 0-32,-14-2 0,-1-1 329,4 0 0,-6 1-329,17-2 0,-8 2 0,-66 5 0,-14 2 2188,-8 0-2188,-19 0 882,-13 0-7739,-27 12 7087,-15 17 1,30-11-1,4 9 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1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674 25 21140,'0'-7'3799,"0"1"-3295,0 6-11,-93-11-90,36 25-246,-11-8 0,0 6 392,-9 39-168,4 11-558,8 1 424,12 1 33,9-5-10,14-3-270,7-3 153,9-1-153,8 3 0,4 2 78,7 3-78,10-5 0,11-9 0,10-15 0,3-15 0,3-9-347,1-16-1333,2-12-5219,5-16-396,-1-14 7295,4-3 0,-24 23 0,-6 7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2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1 23415,'-14'67'578,"-1"1"1,1 1 0,-2-3-467,1-8 0,0 0 56,0 1 1,-1 1-12,0 0 0,1-2 11,1-5 0,1-2-67,-8 33-79,9-26-22,6-25-67,5-17-79,1-11 146,0-7 67,0-18 34,9-14-45,7-23 79,12-6 44,3-1-3347,2 6 3437,-4 11-243,0 11 254,-4 14-56,-1 11 11,1 6 45,-1 5-212,0 10 3198,0 4-3266,-2 13 381,-1 24-381,-10-4 0,-2 20 0,-8-10-651,-1-1-1175,0-1-1940,0-9-4861,0-9 8627,0-15 0,0-12 0,0-7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2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27953,'0'79'359,"-2"-19"0,-2 1-359,-6 22-838,3-24 0,1-1-2009,-5 21-3685,5-17 6532,13-15 0,-5-25 0,5-10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2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0 162 26093,'36'-45'554,"-1"0"1,23-26-263,-41 71 21,-2 0 57,0 7-57,2 10-132,-3 11-181,1 11 0,-4 5 0,-4 1 0,-1 1 0,-4-7-315,-1-3-1007,-1-3-2196,0 3-6313,-3 6 9602,-4 11 0,3-22 1,-3-3-1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2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28671,'-3'61'-6018,"14"-14"-3813,36-44 9224,8-3 0,-22 0 1,-6 0-1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3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398 1 23594,'-61'15'896,"0"0"1,5 1-1,6 5-425,-7 33-135,12 3-33,12 0 78,12-3 55,12-2-55,5 1-4553,4 0 4172,2 2 420,10-6-420,4-7 0,11-11 0,3-17-270,5-5-1276,6-18 1370,5-16 176,24-45 0,-36 33 0,10-18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3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22911,'-23'72'776,"-1"0"1,2-2 0,2-3-1328,6-10 1,2-2 779,0-1 1,1 0-107,0-4 1,1-1 501,-6 33-591,5-25 240,6-22-330,2-18-101,3-11-145,0-4 1176,14-21-818,8-8 0,15-20 33,4-3 23,-4 10 124,-8 10 133,-7 16 57,-7 9 112,-1 3 56,-4 6-537,0 11-57,-4 13 0,-3 15 0,-2 7 0,-4 7 0,-4 0-248,0-1-2496,-2-6-3644,6-7 6388,2-8 0,1-17 0,0-7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3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0 332 16983,'10'-7'5244,"-2"1"-4896,-8 6-281,0 0-22,73-69 0,-45 37-34,14-11 0,-4 0 11,-23 15-22,-9 3-44,-2 6-80,-4 0 80,0 4 44,-2 3 56,-6 3 179,-4 6 493,-6 1 280,-4 6 24,-2 13-114,-2 11-44,-1 15-213,1 3-135,5 2-457,3-3-69,7-3 0,5-5 0,3-4 0,3-5-3392,0-4 3392,10-4 0,5-9-774,18-4-1142,10-14-2533,8-12-5382,5-9 9196,-3-7 0,-21 15 1,-9 6-1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4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309 0 25017,'-59'40'866,"-1"0"1,5-3 0,9 1-5889,17 17 5414,5-2-1446,6 0 1054,7-5 1077,5 0-1077,5-3 0,1-3-370,4-2-941,9-10 274,13-11-4712,14-8 6597,13-16 0,-23 4 0,-2-5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4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47 23404,'-22'60'407,"0"0"0,2-5 0,6-9-194,13-18-23,6-6-33,9-4 67,7-7 34,10-5-22,1-3-12,0-4 11,-2-14 78,-3-8-66,-2-18-34,-5-5 45,-5-6 11,-8 2 22,-2 5 11,-5 8 34,-9 12-256,-7 11-80,-15 8 0,-9 6 0,-4 16-539,1 8-223,5 18-549,8 4-885,9-2-1356,10-3-3799,5-6 7351,6-8 0,0-12 0,0-7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5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0 24748,'-8'10'1199,"1"4"-728,11 6-23,4 1 23,4 2-46,3-2-89,-2 4 90,-4 2-279,-5 1-147,-2 7 0,-8 1 0,-9 4 0,-8 2 0,-11-2 0,-1 1 0,0-5 0,2-1-281,4-5-1646,6-5-2488,8-7-5098,7-9 9513,6-4 0,2-5 0,0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5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0 16726,'-8'0'6375,"1"0"-5120,7 0-135,0 0-290,-51 72-326,34-38-325,-11 11 1,4-1-1,20-14-134,4-10-45,1-7-112,9-7 101,4-5-79,12-6 11,0-12-3436,3-9 3414,-3-11-823,-5 3 924,-4 6 45,-7 10 89,-5 9 69,-1 7-2,-2 2 2991,2 1-2722,2 11 1248,3 7-1571,2 10-147,5 17 0,-3-14 0,6 8-416,-3-16-670,6-4-1380,2-6-1892,8-8-5473,2-3 9644,2-17 0,-16 10 1,-3-10-1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5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27897,'18'-5'774,"0"1"-774,3 9 0,2 12 0,-3 11 0,0 13 0,-4 5 0,-5 3 0,-2 0 0,-6 1-1973,-1-1-7858,-2 4 9801,0 7 0,0-27 1,0-2-1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25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26642,'-7'7'1972,"2"-1"-1972,5-6-493,0 0-605,-2 10-1367,6-8-1894,2 8-5472,4-10 9714,2 0 0,-7 0 1,-1 0-1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48.809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1654 17263,'0'12'4191,"0"-2"-3441,0-10 1873,0 0-2265,6-23-145,-4 2-112,5-26-23,-6 4 1,1-9-23,2-6-33,2-10-12,2-9 0,1-13 0,0-6-11,-2-3-318,-3 2 330,-3 5-12,-1 3 0,0 7-12,0 5 24,0 7-12,0 7 0,0 5 0,0 6 0,0 3-12,0 6 12,0 5 12,0 11-12,0 6 33,0 9 319,0 3-330,0 3 12,0 0 55,0-4-3402,0 2 3357,0-3 24,0 3 66,0-1 0,0 2 23,0 1 0,6 1 45,3 0 3582,27-8-3683,-2 2 101,19-1-90,-3 8 44,6 2 80,9 2 21,8 0-44,5 4-3570,3 4 3357,4 4-214,1 2 214,-27-7 0,0 0 0,27 3 0,-29-4 0,-2 0 0,17 2 0,2 2 0,-1-2 0,-24-4 0,1-1 0,25 2 0,14 0 0,-37-3 0,-5-1 0,-2-1 0,0 0 0,4 0 0,2 0 0,6-3 0,0 0 0,28-1 0,-19 1 0,22 3 0,-26 0 0,2 0 0,-2 0 0,1 0 0,-2 0 0,0 0 3286,20 0-3286,-22 0 0,15 0 320,-28 0-320,-1 0 0,-4 0 0,-2 0-3392,-1 0 3392,-3 0 0,0 0 0,6 3 0,-11-1 0,6 4 0,-13-2 0,1-1 3392,-1 0-3392,7-1 0,-10 1 0,2-2 0,-9 1 0,-5-2 0,-1 0 0,-2 1 0,-4 1 0,1 0 0,-2-1 0,0 2 0,0-2 0,0 3 0,0 0 0,0 6 0,0 11 0,1 13 0,-1 12 0,3 11 0,-2 4 0,0 6 0,-1 2 0,0 2 0,0 3 0,0-4 0,0 2 0,0-7 0,1 0 0,2 20 0,1-25 0,1 17 0,0-31 0,1-3 0,0-4 0,2-4 0,-1-6 0,4 4 0,-4-15 0,0 0-472,-6-14-2576,1-4-3405,-2 0 6453,-14 3 0,11-2 0,-11 2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49.676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12 15135,'3'-3'4896,"0"0"-3910,-3 3 414,0 0-1097,1-3 11,0 2 67,0 0 33,3 4 102,2 5-23,7 2-79,2 4 69,2-1-114,5 2-55,2-2-90,8 1 134,2-3-111,5 3 0,3 0 133,11 2 12,8-1-112,13-4-155,6-5-125,7-1-323,3-2 323,7-2 0,-47 0 0,1 0 0,2-1 0,1 0 0,0 0 0,0 0 0,-2 0 0,0 0 0,-1 0 0,0 0-1643,0 0 1,0 0 1642,3 0 0,0 0 0,4 0 0,2 0 0,3 0 0,0 0 0,1 0 0,2 0 0,20 0 0,0 0-199,-24 0 1,0 0 198,14-2 0,-4 0 0,17-2 0,-8-5 44,-7 2-44,-7 1 0,-4 1 3111,18 3-3111,-23 1 0,10 1 0,-30 0 0,-4 0 0,0 0 0,0 3-2711,1-1 2711,3 2 169,0 0-169,11-1 0,-15 0 0,2-1 0,-21 1 0,-6-3 3392,-5 1-6710,-2 1-6513,-20 11 7448,-20 11 0,12-7 1,-7 3-1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1.491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4 1998 15269,'-2'5'6207,"1"-1"-5187,1-4-135,0 0-213,0-12-134,0-8-134,0-20-46,0-9-100,6-9-34,3-7 68,9-6-80,-1-5 46,0-2-56,-4-3-79,-6 0-664,-3-1 619,-4-3-22,0 0-44,0-5-12,0 0 0,0 2 0,0 4-138,0 6 161,0 3-12,0 2 0,0 1 11,1-1-33,5-25 11,-1 30 0,5-10 90,-5 38 553,1 18-564,-4 4 79,-1 14-102,0 1-22,0-1-34,2 1 168,-2-3-90,1 3 68,1-5-68,-3 5-11,3-1-55,0 3-12,4 0 56,5 0 134,6 0-22,7-1 35,5 1-203,8-4 0,7-1 0,11-1 0,7-1 0,5 5 0,3 0 0,-2 3 0,30 0 0,-23 0 0,23 0 0,-28 0 0,4 0-212,-2 0 212,-1 3 0,0 0 0,26 7 0,-24-3 0,22 2 0,-29-3 0,1-1 0,2 0 0,-3-4 0,-1 1 0,22-2 0,-21 0 0,16 0 0,-28 0 0,-4 0 0,-3 0 0,-5 0 0,-2 0 0,-3 0 212,0 0-212,12-3 0,-14 2 0,8-2 0,-16 3 0,0 0 0,0 0 0,1 0 0,-5 0 0,0 0 0,-5 0 0,-3 0 0,-5 0 0,-1 0 0,-5 0 0,1 0 0,-4 2 0,0-2 0,-1 3 0,1 3 0,0 5 0,0 9 0,-1 9 0,-1 10 0,0 10 0,0 11 0,0 4 0,0 4 0,0-2 0,0 0 0,0-14 0,0 2 0,0 26 0,0-24 0,0 0 0,0 20 0,0-3 0,-1-4 0,-1-6 0,0-4 0,1-1 0,1-1 0,0 1 0,0 1 0,0-2 0,0-4 0,-1-1 0,-1-6 0,0 0 0,1-8 0,1-2 0,0-5 0,0-5 0,0-3 0,0-8 0,0-4 0,0-5 0,0-5 0,0 2-1345,-18 10-3530,-8 6-4956,-25 12 8994,-8 3 1,23-15 0,5-4-1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2.082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0 16769,'87'13'870,"0"-1"1,-2 0-1,-4-1 193,-26-5 0,-2-1-867,5 0 0,1 1 690,0 0 1,1 0-887,-1 1 0,1 0 0,0 2 0,0 0 306,-1 0 0,0 1-306,1-1 0,0-1 0,1-1 0,0-1 0,1-1 0,1-1 0,3-1 0,0-1 0,2-1 0,0 0 0,2 0 0,1-1 0,3 0 0,1 0 0,0 1 0,0 0 0,0 1 0,0 0 0,-5 1 0,-2 1 0,-7 0 0,-2 1 0,38 5 0,-23-2 617,-18-2-617,-19-1 0,-11-4 0,-13 1 379,-5-1-379,-6 0 3392,-1 0-4894,-1 0-8329,-17 3 9465,-16 3 1,8-3 0,-3 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2.891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10 16871,'10'-3'5905,"-2"0"-4695,84 1-381,-29 2-949,10-1 0,4 1 495,-23 0 0,-1 1-95,7-1 0,1 0-33,6 1 0,1 0-29,3-1 1,1 1-91,4 0 1,0 1-6,-1 2 1,1 1-29,-2 1 0,0 1-44,-2 2 0,-1 1-51,-1 1 0,0 0 0,0-1 0,0 0 0,0 0 0,0-1 0,1-2 0,0-2 0,-1 0 0,1-2 0,0 0 0,0-1 0,0-1 0,-2-1 0,-1 0 0,-1 0 0,-3 1 0,-3 0 0,-6-1 0,-3 0 0,36 4 340,-25 0-340,-19 1 175,-14 2-175,-18-5 0,-3 4-57,-9-4-2368,-6 5-6965,-19 11 9390,-29 16 0,20-13 0,-8 3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3.598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0 121 17913,'2'-4'7586,"-1"1"-6286,-1 3-695,57 0-79,-9 0-313,2 0 0,4 0 102,32 0-933,12 0 618,-46 0 0,2 0 0,2 0 0,2 0 0,1 0 0,0 0 0,1 0 0,-1-1 0,-2 0 0,-2 0 0,-2-1 0,-1 0 0,39-2 0,-5-2 0,-7 0 0,1-4 0,0-1 0,2-3 0,-1 1 79,-5-2-79,-8 3 0,-10 3 0,-14 4 0,-14 4 0,-12 1 0,-10 0 0,-6 0-209,-2 0-5976,0 11 6203,-13 11 1,9-5 0,-9 2-1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4.639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0 405 27930,'86'-14'247,"1"0"0,-5 3 0,-3 0-1243,-21 4 0,-1 2 996,2 0 0,1 1 0,4 3 0,2 0 20,6-3 0,3-2-20,6 0 0,3-1-333,9-4 1,2-3 332,-27 3 0,0-1 0,0 0-502,2 0 1,1 0 0,0-1 501,-1-1 0,0 0 0,-1 1 0,30-4 0,-2 1 21,-6 0 1,-3 2-22,-8 1 0,-2 2 0,-8 2 0,-2 1 0,-8 0 0,-3 2 319,40-4-319,-19 1 0,-14 2 948,-13-2-948,-7 4 0,-9-2 0,-4 5 1826,-9-1-1826,-1 3 985,-9 0-985,-3 0 0,-4 0 0,-4 0 0,-1 0-1828,-5 10-6049,-17 10 7877,-16 21 0,10-16 0,0 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6.846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2197 22978,'24'-75'1109,"-3"4"-829,-9 28 0,0-7-11,-1-5 67,-2-7-11,-4-9-78,-2-6-112,-3-10-1205,0-6 1086,-2 43 1,1-1-17,0-2 0,0 0 0,-1-2 0,1-1 6,0 1 0,1 0 126,0 0 0,0 1-121,0 1 0,0 1 12,0-43-23,0 9 0,0 10 0,0 8 0,0 7 22,0 4-22,0 2 0,0 1-45,0 4 45,0 5 828,0 9-828,0 12 0,0 9 11,0 4 1,0 3-12,0-3 0,0 0 0,0 0 0,0 1-12,2 4-10,3 3 22,4 2 202,5 1 89,4 0 11,6 0 12,5 0 280,29-9-314,-11 3-62,2-2 1,1-1-62,15 2-100,25 0-57,-20 5 0,4 2 0,7 0 0,1 0 0,5 0 0,3 0 0,-22 0 0,1 0 0,-16 0 0,1 0-199,16 0 1,0 0 198,26 0 0,-2-1 0,-5-1 0,-4-1 0,-6-2 0,-27 2 0,-2 0 0,22-2 0,16 0 0,-39 4 0,-1 1 0,-3 0 0,5 0 0,5 0-2995,8 0 2995,6 0-459,8 0 459,0 0 0,0 0 0,18 0 0,-24 0 0,13 0 0,-32 0 0,-3 0 0,-6 0 0,-5 0 0,-5 0 0,-5 0 459,0 0-459,-6 0 0,-1 0 0,-5 0 0,-2 0 0,0 0 3392,-2 0-3392,-2 0 0,1 0 0,-2 0 0,0 1 0,0 0 0,-1 0 0,-2-1 0,-2 0 0,-2 1 0,0 0 0,-2 3 0,0 1 0,0 7 0,2 6 0,2 10 0,0 8 0,1 7 0,-2 7 0,0 3 0,0 6 0,-2 9 0,0-12 0,0 3 0,-1 34-167,-2-32 0,0 1 167,-2 21 0,-3-4 0,2 0 0,1-6 0,2 21 0,1-26 0,1 15 0,0-29 0,0-2 0,0-1 0,0-4 0,0-1 0,2-3 334,4 12-334,0-18 0,2 8 0,-5-22 0,0 0 0,0-2 0,-3-3 0,3 2 0,0-5 0,1 3 0,1-2 0,0 14 0,-2-6 0,0 8 0,-3-12 0,0-1 0,0-3 0,0-3 0,0-4 0,0-3 0,0 0 0,0-1 0,0 2 0,0 2-1144,-3-2-1803,-7 3-3428,-10-3 6375,-12 1 0,13-5 0,0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0:57.700"/>
    </inkml:context>
    <inkml:brush xml:id="br0">
      <inkml:brushProperty name="width" value="0.06" units="cm"/>
      <inkml:brushProperty name="height" value="0.06" units="cm"/>
      <inkml:brushProperty name="color" value="#E71224"/>
    </inkml:brush>
  </inkml:definitions>
  <inkml:trace contextRef="#ctx0" brushRef="#br0">1 142 17599,'3'-3'5592,"0"0"-4684,-3 3 1086,0 0-1176,68-3-280,-13 0-309,4 0 1,5-2 218,35-6-602,-45 5 0,1-1 154,5 0 0,1 0 0,0 0 0,0 1 0,2 1 0,0 1 0,-3 1 0,-1 1 0,-1 0 0,0 1 0,-1 0 0,1 1-1593,4-1 0,2 0 1593,6-2 0,1 0 0,9-1 0,3 0-181,3-2 1,6 1 180,-7 0 0,6 1 0,-5 0 0,14 0 0,-2 1-383,-16 1 0,3 0 0,-7 1 383,-1 0 0,-6 2 0,-3-2 0,-2 2 0,-7 0 0,-1 2 0,-6-1 0,0 1 78,40 6-78,-7-1 2476,-10 0-2476,-10-3 444,-14-2-444,-10-1 1851,-8-2-1851,-4 1 0,-2 2 0,3 2 0,1 0 0,4 1 470,0-1-470,16 1 0,-13-1 0,9 0 0,-18-2 0,-6-1 0,-4-1 0,2-1 0,-6 0 0,2 0 0,-6 0 0,-2 0 0,-3 0 0,-1 1 0,-2 0 0,-2 0-7351,1-1 7351,-16 0 0,11 0 0,-11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1:36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12 15023,'-3'-2'4291,"1"1"392,2 1-4178,-11-1-24,7-1-89,-7 1-55,10-1 582,1 2-595,13 0-9,8 0 166,21-1-78,5 1-145,5-1-45,-2 1-167,-6 0-46,-3 0 0,-5 0 0,1 0 0,-2 0 0,1 0 0,-2 0 0,-2 0 0,-3 1 0,-3-1 0,-4 3 0,-3-3 0,-4 1 0,-4-1 0,-3 1 0,1 0 0,-2 1 0,4-1 0,0 0 0,1-1 0,0 0 0,-1 0 0,-1 0 0,-3 0 0,-2 0 0,-2 0 0,-3 1-4752,0-1-3428,-4 2 8180,-4 9 0,3-9 0,-2 10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2:58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26082,'13'0'1580,"2"0"-1054,7 0-43,3 0-483,1 0 0,4 0 0,2 0 0,5-1 0,6-3 0,0-2 0,1-1 0,-4 1 0,-3 2 0,0 0 0,-2 1 0,3-2 0,-5 2 0,2-1 0,-7 3 0,0-1 0,-5 2 0,-1 0 0,-2 0 0,-1 0 0,-1 0 0,-7 0 0,-1 0 0,-9 0-1491,0 0-4448,-1-3 5939,0 2 0,0-3 0,0 4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01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35 676 20177,'-3'57'347,"0"1"0,0-4 1,0-4-102,-5 17 236,1-3 89,3-3-21,2-11-114,0-16-156,2-15 158,10-13 279,10-35-180,21-22-324,-14 9 1,2-6-754,4-6 0,1-1 668,1-5 1,1 0-1505,-1-1 1,1 1 1392,-2 0 0,1 0-17,-1 3 0,0 0-244,-1 2 1,1 0-144,-1 4 1,0 2-489,-1 5 1,0 3-2610,26-26-6085,-10 24 9569,-10 19 0,-20 14 0,-6 8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01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137 496 15235,'-11'0'3463,"3"0"-2724,-32 89-257,21-40-169,-5 12 1,2 0 415,13-6 268,6-7-11,4-12-45,15-13-224,12-11-123,27-21-213,17-22-247,-29 6 1,-1-4-90,4-9 0,0-2-729,1-3 1,-1-1 694,-1-2 1,-1 0-12,-1 1 0,0 0-26,-2 0 1,0 1-70,0 2 0,1 2-29,-1 1 1,2 1-309,1 2 1,0 1-600,0 2 1,-1 2-2948,36-21-3955,-19 18 7933,-26 19 0,-19 10 0,-13 6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6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24983,'10'59'224,"-2"-6"-5940,-8-25 5414,0 2 590,0 3-2484,-1 2-2342,-1-3 4538,0-6 0,0-10 0,2-8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6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0 22664,'-62'14'1569,"13"-3"-1323,42-6-212,5-1-34,0-2-134,2 0 122,0 3 12,2 1 34,2 5-12,2 0 23,1 2 0,0-1 78,-3-1 146,-1-1 213,-2-2 22,-1 2-100,-3 1-57,-3 1-224,-4 0-89,-1-2-34,-2-1-12,4-2-156,-2-1-246,2 0-1580,-2 3-427,4-2-1535,1 3-5074,4-3 9030,2-1 0,0-2 0,0-3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7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32 15627,'0'-10'5054,"0"1"-4415,0 9-180,0 0-269,0-5-33,0 3-11,0-3-113,0 5 46,0 0-12,0 5 191,4 4-146,0 7-67,4 3 0,0 0 56,0 0 111,-1 1 68,-3-1 326,-1-1-91,-3-1-145,0-2-23,0-4-112,-2-1-44,-4-4-101,-4 0-1,-5 0-89,-3-1 23,-3-1 22,0 1-45,-1-1-68,3 0-144,2 0-338,4-1-761,3 1-4515,4 2-2970,2 2 8796,3 0 0,1-2 0,0-4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7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30 111 16109,'-1'-3'4549,"0"2"-3876,1 1-606,-12 57 191,9-32-79,-10 46 0,17-49-56,5-5-22,5-5 56,6-6 68,2-2 99,0-4-10,0-8-112,-4-4 89,-1-10-22,-6-4-11,-2-4 44,-4-1-67,-3-4-123,-1 0 12,-1 1-91,0 2 46,-4 9-57,-1 5-22,-4 9-101,0 5-336,-1 3-806,0 2-1335,-3 11-3842,-1 6 6420,1 15 0,5-14 0,3-3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7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21465,'0'-6'3451,"0"2"-2980,0 4 45,0 0-472,34 20-32,-14-9-12,26 16-314,-27-17-997,-6 0-1838,-4-3-6682,-3-2 9815,2-1 0,-5-2 1,2-1-1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7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272 0 24782,'-26'51'467,"0"0"0,2-3 0,0-5-467,-6 8-34,0 0-504,0-4-907,2-2-1435,5-6-3126,6-6 6006,8-8 0,5-11 0,4-7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3:48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92 113 19403,'-2'-2'4079,"0"0"-2656,2 2-1210,-14 50-12,10-25-156,-10 43-22,14-38 10,5 0-33,2-3-56,6-6-22,3-5 78,0-6 33,3-5 214,-1-8 67,0-11 33,0-10 57,-5-9-12,-3-4 56,-5 1-123,-3 2-157,-2-1-90,-3 3-78,-3 2-11,-5 2-370,-6 2-414,-3 4-696,-6 3-1366,-3 8-3687,-5 5 6544,0 7 0,14-1 0,4 3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7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166 119 23448,'-69'18'1020,"12"2"-807,43 4-23,3 2-66,3 3-80,3-1-32,3 2-12,2-3 0,0-1-79,7-3 68,7-4 11,12-7 45,13-5 33,7-6-55,6-1 55,-2-7 168,-4-2 35,-10-6-68,-7 2 45,-6 0 44,-6 1-156,-2 0-12,-5-1-22,0-2-34,-3-2-10,-2-5-46,-1 0 68,-3-14-67,0 9-1,-1-9 12,-5 12-23,-2-3 11,-11-8-22,4 12 0,-5 0-56,5 17 56,-4 4 23,-4 4-23,-4 5-23,-1 3-56,2 3-985,3-2-124,10-5-1154,4-3-1938,7-3-5551,1 0 9566,5 0 0,-4 0 0,3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7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13 21566,'-1'-6'4538,"0"1"-4056,1 5-23,0 0-33,9 0-67,4 0-147,11 0 35,1 0-79,0-1-90,-1 1-11,-1-1-67,-2 1 0,-3 0-44,-2 0-371,-4 0-458,-5 0-954,-4 0-1300,-2 0-4144,-1 4 7271,-5 6 0,4-4 0,-5 3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7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15 21499,'-2'0'5064,"0"0"-3842,2 0-673,10 4-212,6-3-337,11 3 0,3-5 0,0-1 0,0 0 0,-1-1 0,-1 0 0,-1 2 0,-2 0 0,-4 1 0,-4 0-125,-7-1-1196,-4 0-1369,-4-2-3271,-1 1 5961,-1 0 0,0 1 0,0 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8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11 20961,'6'-6'4638,"-2"2"-3819,-4 4-214,0 0-45,10 62-291,-8-18-146,4 5 0,-2 3-33,-8 14-79,-3 3-11,-4-6-89,-3-3-539,0-6-862,-4-4-1591,1-2-4527,-2-2 7608,5-3 0,5-18 0,4-6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8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48 24356,'-69'20'1871,"11"0"-1355,39 0-169,4 1-257,2 3-23,5 2-44,4 0 44,2 3-67,4-2-34,6 1 34,6-3 0,8-2 0,4-4-33,3-6-1,4-5-44,3-4-13,2-4 35,-1-8 56,-4-2 0,-3-10 23,-6-2 44,-5-3-45,-4-4 102,-5-1 156,-5-17-134,-3 13-45,-4-12-12,-5 19-22,-4 2-55,-5 6-12,-1 4-112,0 6-359,0 1-392,0 4-5815,-1 2-3153,9 1 9075,1 1 1,8 0 0,0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9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17834,'1'-7'5122,"0"1"-4596,-1 6 908,0 0-481,14 4-348,-8 4-180,11 6-290,-11 7-135,-2 3-34,-2 5-795,-2 3-1513,-2 4-2364,-5-2-5125,-3 0 9496,-2-3 0,6-15 0,2-4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09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69 20266,'0'-4'4617,"0"2"-2489,0 2-1668,52-7-12,-17 3-67,44-6-112,-32 4-167,-2-1-102,-2 2 0,-4 0 0,-3 1 0,-5 1 0,-4-1-461,-8 1-603,-6 0-1356,-7 2-3071,-5 0 5491,-1 7 0,0-5 0,0 5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0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71 24726,'-54'23'257,"11"0"-133,41-6-80,1 4 35,1 1-79,2 0-23,5-1-10,7-5-12,8-3 45,4-7 56,0-3 0,-1-3 56,-3-6 415,-3-4-112,-3-8-35,-3-5-10,-2-1-67,-6 0-34,-1 0-90,-4 1-101,0 0-22,-3 1-56,-3 2 0,-4 4-78,-2 3-415,-2 6-538,-3 3-1142,-3 3-2680,-2 11 4853,-1 7 0,9-4 0,5 1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0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 20434,'0'-2'4292,"0"0"-3542,0 2-458,2 22-23,-1-5-112,2 21-124,-3-10 1,0 1-34,0-2-414,0-6-662,0-3-829,0-5-1479,-1 0-3362,-3-3 6746,-2 1 0,1-6 0,1-1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0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1 102 27852,'83'-11'819,"-7"2"-819,-33 1 0,2 1 0,-2-1 0,-1 2 0,-5 1 0,-4 1 0,-5 1 0,-6-1 0,-4 1 0,-6 0 0,-3 1 0,-3 0-718,-2-1-1556,-3 0-2343,0-2-5214,-1 0 8655,0-1 1,0 3-1,0 1 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1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27426,'-11'55'369,"1"-1"1,1-2 0,0-3-234,-3 13-136,2 3 0,-3-2 0,2 1 0,-3-3 0,2-2-80,0-3-289,1-5-214,3-8-549,-1-8-1041,2-9-1525,-1-4-4202,1-5 7900,3-3 0,1-6 0,3-3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1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20 22440,'-2'-10'4347,"0"3"-3663,2 7 179,0 0-526,33-1-337,-17 1 0,27-1 0,-26 1 0,1 0 0,-1 0 0,0 0-237,-2 0-479,-2 0-461,-4 0-862,-3 0-1794,-1 0-5998,0 0 9697,7 0 1,-5 0 0,2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1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 23314,'0'-5'4751,"0"2"-4191,0 3-514,0 0-46,47-10 0,-23 8 0,37-7 0,-35 9 0,-1 0-203,-1 0-917,-3 0-1401,-3 0-2790,-4 0 5311,-4 2 0,-5-2 0,-2 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1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28671,'75'-13'0,"-10"2"0,-32 7 0,-2 2 0,-1-1 0,-3 2 0,-3 0 0,-2 0 0,-3 0-1345,-4-2-3025,-5 2-5461,-5 0 9288,-3 1 1,-2 0-1,0 0 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2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26227,'-4'57'97,"-1"1"0,1-3 1,-1-4-9,2 7-33,-2-1-56,-1-6 0,2-9-728,-3-9-1401,2-11-2936,2-9 5065,0-8 0,3-5 0,0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2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19482,'0'-7'5893,"0"2"-4794,0 5-359,52-7-158,-19 6 34,46-1-357,-29 12-259,3 6 0,-2 4 0,-3-2 0,-9-4 0,-8-3-248,-7-4-1152,-6-2-1592,-4-1-2733,-5 4 5725,-4 2 0,-4-3 0,-1-1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2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63 22575,'-6'0'4504,"2"0"-3641,4 0-292,0 0-413,51-2-158,-21 0 0,43-3 0,-32-1 0,-1-1-707,-2 1-1242,-5-2-2298,-5-1-5584,-5 2 9588,-2 0 0,-9 4 1,-3 3-1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3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27247,'-9'96'773,"-1"-10"-739,2-36 10,-1 0-21,-1-1-23,0-3 0,1-4-269,1-4-448,1-5-639,2-6-1154,1-7-2498,2-5 5008,1-8 0,1-3 0,0-4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3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25735,'-6'51'420,"0"-1"0,-5 42-140,-3-46-90,2-3-21,2-6 43,1-4 35,3-6 22,0-2-57,4-5-21,0-4 44,2-3-144,0-4-91,8-4 0,3-1 0,10-3 0,2 0 0,2-1 0,1 0 0,0 0 0,0-1 0,-2-2 0,0-2 0,-5-2 0,-2 0-651,-4 0-2285,-3 1-3148,-2 3 6084,-1 1 0,-3 2 0,-1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4.2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 20961,'-2'-3'4930,"0"0"-4000,2 3-695,0 3 203,0 8-136,-1 7-134,0 12-56,-2 5-90,1 6 12,0 2-34,1 1 0,1-3-34,0-6-100,0-8-213,0-6-292,0-11-492,0-4-696,0-5-2016,0-9-5988,2-6 9731,2-12 0,-1 10 0,0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14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25398,'67'60'359,"-10"-12"-359,-40-45 0,0-1-34,0-7-22,0-4-45,-3-4-67,-2-3 123,-3 0-11,-2 1 56,-2-1 0,1 1 34,-2-1 134,1-1 146,-1 2 0,-1-1-46,-1 5 24,0 2-68,-2 4-23,1 3 169,-1 2-134,0 8 223,0 7 35,0 14-494,0 9 0,-1 6 0,-5 5 0,-1 2 0,-5 0 0,0 1 0,2-6 0,0-2 0,3-6 0,2-4 0,0-3 0,2-3-550,-2-6-2431,-1-2-4537,-3-2 7518,-2-1 0,4-7 0,1-2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1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69 25398,'89'-19'1995,"-7"5"-1682,-36 12 35,2 2-24,-2 0-55,-1 0-245,-2 0-24,-1 0 0,-2 0 0,-2 0 0,-1 0 0,-2 0 0,-1 0 0,-4-3 0,-3 0 0,-6-3 0,-4 0 0,-4 1 0,-1 2 0,-2 1 0,-1 0-371,-2 1-1343,-3 0-1849,-2 0-4247,-3 1 7810,-10 1 0,7-1 0,-8 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1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5 14484,'0'-2'4225,"0"0"-2097,0 2-1253,-15 9 189,3 5-89,-12 11-303,4 6-201,3-1-135,-1 1-179,2 0-68,0-1-89,0-1 0,2-1-89,0-5-505,3-3-717,2-4-1098,2-6-1681,3-2-3160,2-4 7250,1-2 0,1-2 0,0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1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17879,'6'0'5144,"0"0"-4360,-6 0 348,0 0-875,23 44-178,-13-21-79,18 36-191,-20-33-705,0-2-1110,-2-3-1714,1-2-6111,0-4 9554,1-2 1,-3-7 0,-2-2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2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18586,'0'-2'5389,"0"0"-3910,0 2-1446,55-1-33,-31 1-324,40-1-819,-46 1-1524,-6-3-3159,-1-1 5826,-5-1 0,-2 2 0,-2 1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2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25723,'4'91'964,"-1"-9"-931,-8-37-33,-3-1-470,-2-6-797,-3-2-1881,0-4-4427,-1 0 7575,-3 1 0,8-14 0,1-4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2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114 111 25779,'-58'62'538,"11"-2"-426,42-19-90,2 4-10,2 0-12,1-2 0,6-5 0,1-4-34,7-8-100,3-9 22,3-7 112,6-7 78,4-13-44,5-9 33,1-15-22,-2-7 33,-3-5-44,-8-1 223,-8 0 12,-8 0-67,-4 2-101,-6-1-45,-5 4-34,-6 3-22,-5 8-33,-1 9-180,1 9-269,-3 8-459,-2 4-908,-5 11-2196,0 4-5786,3 10 9241,7-3 0,9-8 0,6-4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3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24883,'18'10'1871,"-4"6"-1467,-14 11-102,0 5-78,0 2-146,0 2-55,0-1-46,0-3-111,-2-2-449,-2-3-492,-2-4-965,-1-4-1646,0-3-4695,2-5 8381,0-5 0,2-3 0,2-3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3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32 24950,'67'-19'852,"-9"6"-718,-35 21-11,-1 5-44,-3 7 122,-3 4-55,-3 1-23,-4 2 90,-3 0 45,-3 1 78,-2-1-33,-1 2-57,-4-2-33,-4-1 44,-8-1-20,-3-4-237,-4-1 0,-1-4 0,-2-1 0,0-3 0,1-1 0,0-2 0,1 0 0,1 2-192,1 0-424,1 2-370,3-3-616,5-1-1446,4-3-1613,5-3 4661,4-2 0,0-1 0,1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4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5 19650,'2'-2'5445,"0"0"-3618,-2 2-1513,-14 64-56,6-27-23,-12 53-90,12-46-133,1-2-12,2-4-45,1-4-269,0-6-728,-1-3-818,0-6-1524,0-2-3865,1-4 7249,2-4 0,1-4 0,1-3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4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19785,'2'-5'5333,"0"1"-4885,-2 4-156,0 0-281,48-14-11,-29 11-326,38-11-861,-43 14-1211,-2 0-2812,-2 0 5210,-4 0 0,-2 0 0,-2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4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23219,'96'-17'606,"-11"4"-450,-42 11 370,-8 2-436,-8 0 182,-9 0-59,-8 1 227,-6 4 98,-3 5 223,-5 8-447,-8 7-11,-9 8-113,-5 1-44,-3 3 22,2-1 33,2 0 1,4-2 33,3-3-144,6-4-91,3-4 0,5-3 0,2-3 0,2-1 0,4-3 0,5-3 0,7-2 0,7-5 0,6-1 0,1-3 0,3-7-416,4-6-1119,-14 0-1356,-1-2-2722,-16 8 5613,-3 3 0,-2 3 0,-1 1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6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638 1 21627,'-34'69'882,"0"1"0,0 0 1,-9 16-1,2-2-707,13-22 1,2 2 0,1-4-892,-6 11 1,1-2 822,-1 1 0,0-1-40,2-2 0,1-1-34,1-4 1,2-1-34,2-5 0,2-1-39,3-6 0,1-2 580,-10 32-1248,8-19-895,9-17-1150,4-19-2021,12-13-5058,13-15 9569,16-18 1,-11 9-1,1-7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6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21958,'0'-5'4628,"0"0"-4091,0 5-122,0 0-191,57-20-56,-28 15-33,46-16-90,-43 21-34,-3 0-11,-1 0-336,-3 0-505,-1 0-728,-3 0-727,-3 0-2130,-5 0-5405,-4 0 9630,-5 1 0,-2-1 1,-2 1-1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7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1 25645,'-33'41'297,"0"-1"0,-25 32-297,37-36-135,0-3-661,3-3-1086,2-3-2376,4-6-5573,6-7 9241,2-7 0,4-4 0,0-3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7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19527,'2'-4'5580,"0"0"-5031,-2 4 784,0 0-1075,14 30-135,-7-13-89,11 25-34,-10-21-224,-2-1-617,0-2-839,0-1-1111,-2 0-1355,1-2-5685,0-4 9532,2-2 1,-3-5-1,0-3 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7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17263,'1'-6'5581,"0"1"-4786,-1 5 68,0 0-863,10 47-213,-7-24-1188,8 37-2397,-11-37-6033,0 0 9619,-1-1 0,0-9 0,1-2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7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17935,'-3'0'5334,"0"0"-3172,3 0-1791,-31 42-2,20-19 23,-22 35-78,29-29 23,2-2 21,1-2 45,1-3-89,5-3-12,2-3-222,6-2-80,4-3 0,2-3 0,6-2 0,1-3 0,4-1 0,0-1 0,0-1 0,-1 0-214,-2-7-839,-2 0-1155,-3-8-1904,0-2-5719,0-2 9829,1-1 0,-9 8 1,-2 3-1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8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71 27964,'-2'-9'707,"9"-1"-707,9 6 0,12-3 0,6 0 0,2 1 0,0 2 0,-2 0 0,-1 1 0,-3-1 0,-2-1 0,-5 2 0,-7 0-416,-5 2-1959,-7 0-1491,-2 1-4224,-2 0 8090,-2 3 0,1-2 0,0 1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8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3 18619,'-7'-1'6364,"2"0"-5288,5 1-213,-20 48-235,6-19-270,-18 41-145,12-32-112,-1-1-79,3-1-22,-1-4-246,3-5-370,3-7-1110,1-7-1927,7-6-4437,1-5 8090,9-11 0,-4 7 0,3-7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8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18541,'0'-4'7955,"0"1"-6532,0 3-975,27 33-224,-15-14-144,20 26-80,-24-21 0,-1-3-326,-2-1-537,-2-4-795,-1 0-1188,-2-3-3675,0-1 6521,1-4 0,-1-4 0,1-2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8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17756,'0'-4'7631,"0"2"-6264,0 2-616,60-12-90,-26 5-180,48-9-3849,-45 9 3368,-3 1 0,-5 0 0,-4-1-91,-6 2-1074,-2 0-1267,-4 2-2318,-6 1-2402,-2 1 7152,-4 1 0,-1 0 0,0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9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344 0 20356,'-9'0'5379,"2"0"-4562,-34 48-88,16-18-180,-34 42-180,27-30-223,3 0-23,2-4-89,4-3-34,2-5-325,3-3-470,0-4-707,2-5-1400,5-7-2028,5-6 4930,5-6 0,1 0 0,0-2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9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21454,'0'-6'5457,"0"2"-4762,0 4-259,13 47-122,-10-16-157,9 39-146,-12-31-11,0-4-213,-2-5-436,0-6-1390,-1-4-2197,1-4-5595,1-4 9630,1-3 0,0-5 1,0-2-1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9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11 19829,'5'-6'6152,"0"1"-5234,-5 5 517,0 0-1098,11 54-337,-8-15 0,3 48 0,-14-31 0,-6-2 0,2-6 0,2-7 0,2-6-752,0-6-1063,-1-5-1838,1-2-4583,1-7 8236,2-1 0,3-8 0,1-2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39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21555,'4'-4'6118,"0"0"-11185,-4 4 5392,47-11 1163,-24 8-1488,39-8 860,-36 11-951,1 0-368,1 0-280,1 0 2797,1 0-4546,-2 2-2710,-5 1 5198,-5 4 0,-9-3 0,-4 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3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4 16636,'0'-2'6118,"0"0"-4258,0 2-1267,0 48-166,0-20-203,0 40-3459,0-34 3279,0-1-44,0-6-33,0-2-169,-2-5-471,-1-3-1007,-1-4-1805,-3-3-1807,1-1 5292,-2-3 0,3-3 0,2-1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4.1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21790,'70'32'1222,"-11"1"-696,-45-3-22,-3 2-111,-4 3-69,-4 1-77,-2 2-12,-3 0 90,-7 0-3403,-5-2 3336,-7 0 67,-3-5-236,-1-3-33,2-6-56,2-5-89,1-6-270,3-3 2832,1-4-4658,4-1-2353,5-2 4538,4-1 0,2 0 0,1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4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22754,'-25'72'1333,"5"-9"-1153,18-40-113,1-4-67,1-6-90,0-7-55,5-2-80,3-11-301,6-7-304,2-9 561,0-6 269,-3 2 11,-3 4 79,-3 4 314,-4 5 122,1 5-66,-4 4-1,3 3-67,-1 1-56,1 1 303,2 0-101,2 7-79,2 3-33,1 8-224,2 0-101,-2 1-101,0-3-292,-1-2-906,-1-5-1391,2-4-2946,2-5 5535,4-2 0,-7 1 0,0-2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4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11 16434,'0'-6'5177,"0"1"-4371,-8 62 136,5-27-214,-6 44 180,9-43 33,0-4-168,0-5-168,0-3-78,0-4-135,0-4-112,0-4-122,2-2-158,3-4 0,6-1 0,7-2 0,5-10 0,6-5 0,0-7-203,-4 1-626,-5 3-1289,-4 1-1882,-1 3-5065,2 2 9065,2 3 0,-9 5 0,0 2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5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7 15728,'0'-4'4841,"0"2"-3553,0 2-605,-8 51-66,4-24-12,-5 40-11,7-38-23,-1-4-111,3-4-124,-3-4-33,3-5-1,-1-3 12,1-5-23,0-2 68,5-2-34,5-5-180,5-4-10,6-7-79,1-4-56,0 0-23,1 1-257,-4 2-784,-2 1-919,-3 1-1760,-3 3-4459,0 3 8202,0 3 0,-5 4 0,-1 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5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92 18126,'-5'6'5737,"2"-2"-4919,3-4 78,0 0-526,24 0-90,-13 0-67,19 0-56,-18 0-90,-3-2-11,2-4-45,0-3-11,1-4-78,0 1-101,-3-2-34,-1 3 90,-5 0 123,-1 3 0,-2 1 0,0 2 0,-6 3 157,-1 1 67,-7 1 56,-3 8 224,-2 4 23,-2 12-91,-1 1-31,2 2-405,4-3 0,5-3 0,6-4 0,3-2 0,2-1 0,0 0 0,4 0 0,4-4-483,5-2-1265,3-4-1669,4-2-3799,3-2 7216,4-3 0,-11 2 0,-1-2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5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21644,'-46'80'3093,"7"-15"-2207,30-43-270,2-6-23,3-5-133,1-4-191,2-4-56,0-1-124,1-2-100,3-4-650,3-2-874,4-5-1311,4 1-4863,3 0 7709,2 3 0,-8 3 0,-1 2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6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78 112 23359,'-41'76'1445,"9"-13"-1232,28-44 11,3-4-11,1-5 168,2-2 23,5-5-12,3-1 22,5-2-122,3-4-12,0-7-79,3-7-167,-2-9-23,-1-4 23,-4 0-34,-7-1-90,-2 2-134,-5 3-325,-8 2-1233,-7 2-2610,-13 2 4392,-10 6 0,15 6 0,3 5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6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25802,'-23'83'672,"3"-10"-650,10-34-22,3-7-224,2-10-639,3-8-930,1-7-1512,1-5-3754,0-7 7059,2-10 0,-2 6 0,2-5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7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15851,'2'-7'5222,"0"2"-4203,-2 5-223,0 0-784,27 15 77,-11-11 46,25 10-57,-16-23-11,2-2 12,-3-5 21,-2 4 24,-5 6 10,-3 2 56,-2 4 91,-1 0 223,-4 0-67,0 0-45,-3 2 23,-1 2 89,0 5-101,-2 6-145,0 6-34,-1 7-134,-6 8-90,-3 2-303,-5 0-604,-1-1-628,3-5-640,3-4-1264,4-8-5144,3-8 8583,5-6 0,-2-4 0,3-2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7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23213,'1'44'1166,"3"-6"-763,4-23-112,3-3-78,0-2-202,2-3 0,-2-4 0,0-1 79,1-2 11,1-7-68,1-5 181,-3-9 133,-3-4-44,-3 0 111,-3 0-21,-2 3-147,-1 3-67,-4 5-123,-3 3-56,-4 6-112,-2 2-370,-3 3-548,-2 2-752,0 6-2241,2 4 4023,6 6 0,4-8 0,6-2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8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5 17778,'1'-3'5805,"0"1"-4505,-1 2-617,-9 61-156,1-32-124,-9 50-134,5-50-45,2-3 12,5-8 21,2-8 158,3-4 212,0-5-480,6 0-147,12-1 0,3 0 0,11 0 0,-4 0 0,-1-2 0,-1-1 0,-5-2 0,-4 0 0,-5 0-125,-2 1-1544,-3 1-1715,2-2-2185,1-1 5569,4-1 0,-5 2 0,0 1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8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20378,'0'-5'5267,"0"1"-4483,0 4 426,0 0-807,36-2-111,-17 5-35,29-2-177,-28 8-80,-3-3 0,-2-1-349,-5-2-547,-5-2-919,-3 1-1199,-1-1-3250,-1 0 6264,0 1 0,0 0 0,0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8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22698,'-31'90'1266,"5"-12"-1345,16-45-694,4-6-896,2-5-1457,3-6-4258,2-4 7384,7-6 0,-5-3 0,5-3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4:48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152 209 18888,'0'-6'4952,"0"1"-4189,0 5 54,0 0-581,-30 54-34,21-30-57,-22 44-89,29-46-22,2-2-34,0-6 0,2-3 22,4-4 12,3-4 33,5-1 157,2-7 56,3-7 101,2-11 90,0-10-3527,0-5 3325,-5-4 89,-4 1-222,-6 1-136,-3 2 0,-3 5 0,-5 2 0,-4 5 3392,-6 4-3392,-5 4-259,-3 7-1209,-3 5-1557,-4 3-4785,-5 16 7810,-5 10 0,17-5 0,3 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00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24076,'94'0'2319,"2"0"-1703,-13 0-1059,14 0 633,-44 0 1,0 0-18,1 0 1,0 0 11,-1 0 0,0 0-112,1-1 0,-1 0-73,1 0 0,2 1 0,1-2 0,1 1 139,1 0 0,0 0-139,-1 1 0,0 0 0,-3-1 0,-2 2 0,41-1 0,-11 0 0,-14 0 0,-8-2 0,-7-2 142,-7-1-142,-7 0 0,-7 2 0,2-1 439,-11 2-855,1-1-1679,-11 1-2521,-5-1-5215,-3 3 9190,-3-1 1,-3 1-1,0 0 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2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17263,'0'-7'6779,"0"1"-5826,0 6 963,0 0-1266,19-3-101,3 2-34,24-3-469,-1 4-46,4 0 0,-2 0 0,-3 0 0,-2 0 0,13 2 0,-14-1 0,10 0 0,-21-1 0,-3 0 0,-6 0 0,-5 0 0,-5 1 0,-4 0 0,-3 2-1222,1-1-1109,-2 0-1759,-1 3-5008,-1 3 9098,-6 5 0,4-4 0,-3-1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2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27572,'-50'48'549,"6"-1"-504,21-4-34,3-2-11,6-4 0,3-5-123,2-4-180,3-5-78,0-2-325,1-7-482,2-1-347,1-6-1165,1-3-7131,1-2 9005,4-12 1,-4 7 0,4-7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3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19762,'0'-4'5636,"0"2"-3608,0 2-1501,6 20-158,3 0-100,4 20-189,1-4-80,-3 2 0,0 1 0,-2 1 0,0-5 0,-2 0-438,0-5-492,1-2-762,0-4-1636,0-7-1042,2-8-4930,4-5 9300,1-5 0,-5 1 0,-2-1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3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27214,'12'61'884,"-4"0"-816,-5-7-35,-2 0-33,-1-3-11,0-3-280,0-4-606,0-5-873,-1-6-1569,0-9-2824,0-10 6163,0-7 0,1-5 0,0-2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3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18003,'0'-6'6174,"0"2"-5457,0 4-135,0 0-470,12-1-55,-1 0-57,9 1 22,-6 0-22,-2 0-146,0 0-515,-1 0-303,1 0-772,-1 1-1010,0 0-2363,-2-1 5109,-1 0 0,-4 0 0,-1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3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7 20681,'0'-4'4123,"0"2"-2722,0 2-718,0 20-189,0 2-125,0 21-122,0-3-57,0 3-44,0 1-34,0 1-68,-1-1-44,0-3 0,-2-5-302,1-6-336,-1-3-640,1-5-1534,1-2-2398,0-5 5210,1-3 0,0-6 0,0-3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4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 22059,'0'-2'4112,"0"0"-2588,0 2-1300,8 39-145,-6-13-1,6 33-78,-8-23-22,0-3-382,0-1-324,0-5-527,-1-5-1479,-2-2-1546,-1-6-5278,0-3 9558,0-7 0,1-1 0,0-3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4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96 24367,'43'-53'1457,"-6"11"-1031,-22 42-12,0 1-212,1 5-34,-2 2-33,-3 7-46,-2 1 23,-4 1-33,1 1 22,-5 2 22,1 0-45,-2 4 57,0 1-35,-3 2-21,-2-2 44,-5-1-45,-2-4 113,-2-2-113,-2-2 34,-3 1-88,-3 0-24,0 1 0,1-1 0,3-3 0,4-3-248,5-3-177,3-5-1838,4-1-427,1-4-2666,1-7 5356,7-5 0,-6 3 0,5 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4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 28546,'-2'31'125,"-2"4"-5786,-1 5 5661,-3 3 1409,2 3-1409,-3 0 860,2-2-860,-2-3 0,3-4-293,2-6-1421,2-6 893,2-6-8457,0-5 9278,0-3 0,0-6 0,0-2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5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28602,'27'-19'69,"1"3"-5730,0 11 5661,0 1 1409,-1 1-1409,-5 1 860,-3 1-1522,-3 1-1590,-4 1-2768,-4 9-4811,-5 6 9772,-7 11 1,3-12-1,-4-1 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5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82 24300,'-5'0'3720,"0"0"-3093,5 0-603,0 0-24,28 3 0,-10-3 0,21-1 0,-17-7-651,1-7-974,4-1-3899,9 1-3754,11 1 9278,10 6 0,-22 3 0,-7 3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6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428 1 26451,'-6'86'875,"1"-6"-640,4-23-190,1-2 11,0-3-45,0-8 0,0-10 11,0-8-22,0-12-22,-2-5 22,-2-6 56,-4-2-11,-5-1-34,-7 0-11,-8 1 134,-7 1 23,-5 4 213,-2 3-156,1 5-214,2 4 0,4 3 0,5 2 0,5 0 0,5 0 0,5 0 0,4 1 0,6 19 0,3-10 0,9 12 0,2-18 0,9-5 0,14-9 0,-2-6-1323,12-11-3159,-6-9-5349,1-7 9557,0-7 1,-17 13 0,-5 2-1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6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5 22877,'0'-2'4269,"0"0"-2846,0 2-1321,0 56-102,-3-23 0,-1 46-763,-3-38-1466,-1-1-3352,1-4 5581,2-6 0,2-14 0,2-6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6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26989,'-17'64'661,"4"-7"-459,6-21-12,3-2-44,1-3-45,2-1-12,0-5-55,1-4 11,0-5-12,0-8-33,0-3 0,1-4 34,4-1 113,4-2-147,5-7 0,0-5 0,1-6 0,-1-1 0,-1 3 0,0 2-640,-1 2-928,-2 4-2085,0 1-6178,-2 1 9616,-1 0 0,-4 4 1,-1 1-1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6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92 123 17823,'7'-1'5614,"-2"0"-4437,-5 1-1121,53-7 0,-32 3-56,38-5 0,-48 3-56,-5-2-202,-3-3-55,-2-2 222,-1 0 91,0-1 158,-3 3 189,-3 1 224,-4 4 292,-4 1-191,-2 3-55,-1 1-102,-2 1-89,-1 3-135,-3 7-88,-3 7-203,-1 8 0,3 3-3392,3 2 3392,6-1 0,5 2 0,5-2 0,3 1 0,2-2 0,0-4 0,3-3 3392,3-4-3392,3-5 0,7-4-685,1-5-1634,6-1-1961,1-3-5065,0-6 9345,-2-2 0,-10 1 0,-4 2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7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27045,'-9'64'1098,"0"-5"-1008,-2-27-68,1-1 34,0-3-45,1-2-11,1-4 23,1-4-12,2-6-22,2-6-12,2-3-33,1-3 34,0-8 11,4-7 11,5-13-11,4-4-1,2-2-10,0 1-325,-2 4-371,1 5-626,-2 4-1289,1 3-3743,0 1 6376,-2 6 0,-4 2 0,-2 6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7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27236,'-16'62'1098,"2"-1"-942,6-13-133,1-1-23,2-4-213,1-4-661,2-7-1434,1-3-1961,-1-3-5278,-2-4 9547,-1-3 0,1-10 0,2-3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7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19773,'0'-3'4123,"0"0"-4515,0 3-1759,29-2-1524,-15 2-5301,24-2 8976,-23 2 0,-7 0 0,-1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8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0 28671,'-15'19'0,"-1"5"0,1 14 0,1 2 0,1-3 0,2-5 0,4-6 0,0-5 0,5-4-1121,0-3-1894,2-3-2632,0-3 5647,0-4 0,0-2 0,0-2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8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9 18866,'1'-5'5187,"0"1"-4548,-1 4-135,0 0-134,-7 50-33,1-23-147,-8 39-100,4-39-1,2-5-89,2-8-45,4-7 1,1-6-124,1-1 156,3-8 1,5-7 34,12-21-23,-2 7 0,6-5 22,-10 18 101,-1 5 0,0 4 202,2 4 202,1 2-381,1 1 190,0 5-11,-4 5-101,0 7-79,-5 6-89,-2 4-56,-3 2-78,-2 1-549,-1-3-953,0-3-2746,0-6-5505,0-7 8944,1-5 0,-1-4 0,1-2 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8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35 158 22821,'72'-45'191,"-12"6"-169,-44 24 79,-7 1 0,-6 4-23,-2-2-22,-3 3 34,-6 2 302,-5 2 56,-6 4 56,-3 4 505,0 7 10,-2 8-201,1 8-134,2 3-347,3 1-337,6-2 0,4-1 0,6-2 0,1-1 0,1-3-909,5-4-1758,4-8-2767,8-4 5434,4-7 0,-8 1 0,-2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9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4 18362,'0'-2'5770,"0"0"-4111,0 2-1043,-25 59-146,16-35-212,-19 43-213,24-55-45,2-6 45,2-5-34,2-6 23,7-5-23,3-8 11,6-4-11,-1 2-11,-4 6 101,-3 6 45,-2 5 33,-3 3 11,-2 0 46,0 1-35,-1 5-201,-1 3-33,0 8-561,-1 1-1221,-2 1-2544,-3-2 4359,-3-3 0,2-7 0,1-3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9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13 19818,'7'-7'6611,"-2"2"-5838,-5 5-291,0 0-202,-15 65-235,4-28-23,-12 53-22,10-47-448,2-4-796,2-3-1691,0-4-1928,-1-5 4863,-1-4 0,4-11 0,2-5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9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17958,'1'-8'2073,"0"1"-3238,-1 7-654,0 0 0,0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5:29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35 19717,'0'-2'5457,"0"0"-4191,0 2-896,-46 42-157,29-16-90,-33 34-100,42-28 33,4-2-56,3-6 0,1-6 56,7-4-56,3-8 45,8-2 11,3-6-34,-2-9 34,1-5-11,-7-9-23,-4-4-22,-5 1-201,-3-2-181,-3 1-368,-6 3-976,-4 2-1490,-9 2-5759,-8 3 8975,-12 4 0,18 8 0,-3 3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6:04.8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27617,'8'-1'761,"8"0"-468,20 1-293,7 0 0,7 0 0,2 0 0,0 0 0,-2 0-4252,0 0 4252,0 0 860,1-5-860,-1 1 0,-1-3 0,-5 3 0,-7 1 0,-12 2 3392,-8 0-3392,-9 1 0,-3-2 0,-4-3-349,0-3-4021,-1 1 4370,-11 1 0,8 5 0,-7 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6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83 17431,'-2'-4'6029,"1"1"-3284,1 3-2163,9-10-189,7 4-68,12-9-135,1 7-78,2 0-112,-3 2-45,2-2-436,0 3-517,-1-1-1086,-1 4-1860,-7 1-4011,-10 3 7955,-4 10 0,-7-6 0,0 5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6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22294,'-3'0'5244,"0"0"-4191,3 0-973,12 0-80,3 0 0,13 0 0,-1 0 0,0 0-864,2 0-928,2 0-1761,9 2-4190,8-1 7743,7 3 0,-21-3 0,-7 1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7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10 26115,'-44'-5'527,"9"0"-662,35 5 113,0 3 22,6 8 56,7 5-56,3 7 22,3 0 135,-6-2 134,-5-1 158,-4 0 33,-4 4-135,-11 4-213,-9 6-33,-14 1-56,-5-2-12,1-5-3425,5-1 3336,3-6-201,2 2-382,6-5-560,3-1-1109,10-7-2062,4-4-5356,10-5 10574,15-2 0,-10 0 0,9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7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46 127 23740,'-25'55'1378,"5"-9"-1233,20-21-133,11-7 44,9-3 22,16-8 23,12-3-68,4-7 1,-1-13 56,-2-6-3269,-8-12 3616,-9 0 134,-12 1-33,-10 3-101,-7-1-246,-3 2-102,-11 4-78,-4 4 3381,-11 10-3492,-5 5-281,0 5-370,-6 13-436,2 5-1156,3 14-2239,8-1-5249,10 0 9322,7-3 0,6-12 0,1-4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7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23 20076,'0'-13'4717,"0"3"-4135,0 10 472,0 0-852,0 59-124,0-16-78,-4 53-90,1-30-649,-5-1-1042,3 1-1929,1-7-5377,-2-4 9087,-3-8 0,4-21 0,-2-8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7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17442,'0'-7'3239,"0"1"-3239,0 6-3530,0 0-6285,69-10 9815,-37 6 0,41-6 0,-59 9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8.0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26 17857,'0'-15'6488,"0"4"-5301,0 11-21,0 0-920,-4 100-134,-1-40-508,1 10 0,0 3 340,-5 6-583,0-1-1187,-3-4-3093,-3-5 4919,1-8 0,4-28 0,5-10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8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20501,'74'-29'-1386,"-23"5"1,-37 24-1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8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80 21790,'-10'54'672,"0"0"1,-7 35-382,20-62-45,7-8 124,7-6 135,9-7-158,3-3 134,0-6 47,-1-10-69,-4-12 78,-4-11-110,-6-9-181,-7-1 12,-4 3-135,-9 1-67,-6 9-56,-7 4-135,-5 12-335,-2 8-673,0 6-1266,-1 15-2264,0 11 4673,2 17 0,11-15 0,4-2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8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26575,'2'59'291,"0"-1"0,-1-2 1,-2-3-247,-7 19-45,-3 3-124,-3-1-459,1 0-672,2-6-1512,2-3-1300,4-11-3004,3-9 7071,2-11 0,0-16 0,0-9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8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24804,'21'45'975,"-4"0"-975,-16-1-639,-1 2-1355,0 0-2331,-3-3-5506,1-7 9109,-2-8 0,2-13 1,1-6-1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9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21555,'2'88'1378,"-1"-14"-1243,-2-52-113,1-6-22,-2-10-302,2-3 134,0-3 168,0-9 78,8-5-56,3-9 102,5-1 44,0 5 0,-3 4-34,-2 5 101,-1 1 68,1 4 78,-3 2 33,2 1-100,-2 2-23,1 0-56,0 4-32,-1 7-58,-2 6-77,-3 6-68,-2-2-135,-1 0-840,0-6-1198,1-5-4394,1-2 6567,4-5 0,-4-2 0,2 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19.7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222 136 16748,'22'-65'2420,"-5"11"-1456,-21 45-135,-6 4-123,-8 2 156,-6 3-155,-3 0 65,-1 3-177,1 5-24,3 6-157,2 5 80,4 6 21,3 1-157,2 4-21,2 1-1,2 3-146,3-3-145,3 1-45,1-7-302,2-1-640,10-7-884,7-4-1524,15-7-2981,6-3 6331,5-3 0,-20 0 0,-4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0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25891,'-33'40'370,"0"0"0,-18 27-370,43-39-90,6-6-11,2-9-112,0-2-22,5-8 56,4 0-124,10-6-22,2-9-168,2-6 45,-2-10 190,-2-1 168,-6-2 113,-1-1 44,-5 11 158,-3 4 88,-3 14 113,-1 1 627,0 2-515,2 12-124,-2 0-43,1 12-47,1-1-88,-1 1-91,4 1-78,-1-1-55,2-2-12,3-3-146,-1-3-504,3-5-280,-1-3-1154,1-5-1491,4-2-3798,2-1 7373,5 0 0,-9 0 0,-1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0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7 13745,'0'-4'6566,"0"2"-2902,0 2-2555,-14 52-324,9-35-326,-11 37-291,15-48-168,1-4-3484,0-1 1702,0-11-3070,4 1 4852,3-10 0,-2 11 0,0 1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0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10395,'0'0'0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0.5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10395,'0'0'0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1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22 15000,'0'-12'4572,"0"2"-3833,0 10 505,0 0-774,-19 67 113,9-27 33,-16 54-78,13-47-45,-1-4-190,0-4-68,2-8-101,2-7-89,3-6-45,3-9 23,2-3 33,2-4 168,0-2 157,0-9-78,0-7-135,0-12-45,0-6 56,3-1-101,6 5-44,1 5-23,8 4-11,-4 6-89,4 3-371,2 1-862,8 1-1513,8-4-1636,7 2 4471,1 1 0,-17 6 0,-8 3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37:22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3 133 16535,'-2'14'7799,"1"-3"-7071,82-33-493,-38 8-202,11-3 1,0-1 0,-11 0 11,-7 3-45,-11 2 0,-12 5-23,-6 1-10,-5 0-12,-4 1-56,-7 0 23,-6 2-1,-9 1 57,-5 3 22,-1 4 78,-5 7 169,3 7 157,0 5 100,9 2-23,3 1 1,8 4 34,6 8-68,2 5-34,4 3-379,4 1-35,10-5 0,13-8 0,14-8 0,12-12-461,10-7-816,10-5-1311,13-11-3799,7-7 6387,-40 4 0,-4 0 0,9-6 0,-11 6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26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50 250 25869,'47'-5'661,"1"-8"-628,-7-11-33,2-9-4274,-1 2 4073,-6 1 904,-10 6-849,-11 4 68,-8 3 78,-4 1-12,-7 1 24,-10 4 3368,-8 4-3368,-13 4-12,-3 3 0,1 0 33,-2 5 1,7 7 67,-1 8 123,3 7 156,4 4-55,4 2-314,7 1 416,8 0-136,3 1-45,4 0-89,2-1-56,17 4-101,1-13-11,16-1-202,-4-15-560,2-6-706,-1-1-1838,2-2 3317,12-8 0,-24 6 0,6-5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29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7 14944,'0'-3'5389,"0"0"-3327,0 3-1177,0 15-358,-3 7-247,-2 18-179,-4 2-67,-1 1-23,-1-5-11,3-7 0,1-8 11,3-8 0,0-6-11,2-4 0,-1-4 56,2-1-44,0-3 21,3-9-22,8-10-11,6-11 12,10-4-12,1-1 33,0 4 1,-3 6 55,-2 8 46,-2 11 33,-3 4 190,0 5 91,9 18-326,-6-3-33,4 15-23,-13-7-11,-4-3-11,-4-2-45,-3 0-280,0-6-4135,0 3-5416,0-4 9697,0 1 1,0-8-1,0 0 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29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14 622 19897,'-2'7'5008,"0"-1"-4145,2-6 145,0 0-559,-4-55-57,3 17-11,-4-49-135,5 29-100,0-2-34,1 4-79,-1 5 1,2 8-34,0 7 0,2 7-56,1 5-157,3 5-78,0 3-90,4 3-135,1 1-77,5 2-338,1 0-346,2 1-818,-1 4-1255,-3 2-4471,-2 3 7821,-4 2 0,-5-2 0,-2 2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29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22911,'-4'0'3372,"0"0"-3372,4 0-638,0 0-1447,26 3-2654,-7-3 4739,23 4 0,-26-4 0,-3 1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0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18552,'-7'0'4706,"2"0"-9650,5 0 5449,-32 56 1330,18-25-1421,-26 46 827,29-43-995,3-3-122,4-8-80,3-6 3393,1-5-3437,3-6-11,6-2-101,6-10 0,5-7 11,0-11 101,0-5 11,-4 1 1,-3 5 144,-5 10 57,-4 5 34,-2 6-46,-1 5 236,-1 7-201,2 6-79,-2 7-124,1 1-33,-1-1-392,2-2-695,2-4-1793,4-6-4437,4-5 7317,5-6 0,-7 0 0,-1-2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0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4 20277,'0'-2'5031,"0"0"-3384,0 2-1176,-4 68-157,1-27-236,-4 54-78,4-47-728,1-4-1166,1-3-1478,0-4-4460,-1-4 7832,-3-6 0,2-13 0,0-5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0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19572,'0'-9'4952,"0"1"-4605,0 8-291,0 0-941,31-7-2061,-16 4-3688,25-6 6634,-24 5 0,-7 1 0,-2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0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0 20300,'-2'0'4247,"0"0"-3542,2 0-234,-9 53-303,3-16-168,-7 45-67,4-29-1098,1-2-2264,-2-2-6402,1-4 9543,0-6 1,4-18-1,1-6 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0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21891,'0'-10'3070,"0"3"-3070,0 7-2857,0 0-1536,31-13 4393,-17 10 0,19-10 0,-27 13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1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5 19617,'0'-4'3742,"-14"56"-3742,4-19-773,-11 46-2241,9-38-6817,3-5 9820,5-6 1,2-15 0,2-6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1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44 20546,'66'-24'897,"-15"5"-673,-47 19 437,-3 10-224,-3 5 123,-9 13 123,-6 5 46,-7 1 55,-3 0-201,4-1-101,0-4-124,7-4-144,4-5-91,5-5-34,4-3-21,2-4-24,3-1-21,8-2-23,6-1-325,12-3-124,5-1-3080,3 0-5066,1-2 8595,-4-5 0,-13 3 0,-7-1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1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14 24916,'61'-11'269,"-13"8"-269,-47 14-22,-9 8-34,-5 6 56,-8 2 11,-4 2 527,2 1 78,0 0 179,5-1-10,3-2-236,5-2-279,5-3-270,2-5 0,3-1 0,9-4 0,9 0 0,16 0-494,12-1-750,8-4-2140,3-2-5524,0-4 8908,-3-3 0,-24 1 0,-8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2.1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23919,'-24'82'1782,"4"-16"-1670,20-49-90,4-8-22,5-5-56,6-8-415,4-10 23,0-8 157,-3-5 246,-7 0 45,-4 9 336,-4 4 291,0 9-88,-1 2 570,0 3-582,0 7-147,0 1-55,0 7-123,3-2-100,3 0-102,7-1 0,6 0 0,6-2-80,6-2-894,5-3-248,8-3-2005,9-1 1513,10-1-8117,8 0 8510,6 0 0,-33 0 0,-8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7:35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42 17274,'-5'4'4494,"2"-1"-8788,3-3 5829,47-16 691,1 6-1745,1 1 1,5 1-842,-2 4 0,0 3 572,10 0 1,1 3-795,8 1 1,3 2 687,11 2 0,3 2 223,-21-1 1,2 1 0,1 0-330,10 0 0,3 1 0,2-1 0,8 0 0,2 0 0,2-1-159,-21-3 1,2-1 0,0 0-1,0-1 159,3 0 0,0 0 0,0-1 0,0 0 0,-1-1 0,0-1 0,0 0 0,-1 1 0,-1 0 0,-1 0 0,-1 0 0,0 0 0,21 1 0,-1 0 0,-1 0 0,-5 1 0,-1 0 0,-1 0 0,-4-1 0,-1 0 0,0 0 252,-4-1 0,-1 0 0,0 0-252,-3 0 0,-2-1 0,0 0-68,-4-1 1,-1-1-1,-1-1-184,27-1 0,-2-2-180,-10-2 1,-3-1-449,-8-1 1,-4 1-460,-7 0 0,-3 0-1209,35-3-7283,-21 5 9616,-28 4 1,-21 3 0,-14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12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21084,'5'-5'3933,"-1"1"-3642,-4 4 1883,0 0-1871,3 39-202,-3-17-57,3 34-10,-3-28-23,0 1-11,-1-1-246,-1-2-292,0-1-258,0-3-459,2-6-761,0-4-1133,0-5-2297,0-4-2980,0-2 8426,2-6 0,-1 3 0,1-3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12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26474,'0'72'549,"0"-2"-449,0-19 13,-2 4-57,0 2-34,-4-1-22,0-5 0,0-7-347,2-10-505,3-11-952,1-8-1849,0-8-5300,0-4 8953,1-3 0,-1 0 0,1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13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4 17879,'-1'-2'4225,"0"0"-3049,1 2-694,-40 12-78,23 2-46,-32 11 1,34 2 44,1 1-258,2 2-21,1 0 67,3-4-158,1-1-10,5-8-23,0-6-56,2-6-135,0-3-45,2-2 158,8-4-34,5-7 0,7-6 112,0-6-11,-1 3-12,-5 1 23,-5 7-3403,-3 3 3403,-4 5 45,0 2 179,-2 1 22,1 1 102,0 0 112,-1 1 10,-1 6 3236,-1 4-3448,0 18-202,0-4-34,-1 5-22,-2-11-22,-2-4-101,-1-2-192,0-3-155,0-2-381,-1 1-404,0-1-886,-3 1-1814,1 3-5738,1 0 9693,4 0 0,2-6 0,2-1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13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230 47 23762,'-56'31'1557,"10"-1"-1310,33-8 0,3 1-57,3 2-10,3-1-1,3 1 78,2-3-189,8-5-57,3-4-11,9-7 45,2-3-12,4-13 34,0-7 23,-1-12 179,-6-4 157,-6 0-146,-8 2-112,-5 2 45,-3 3-168,-6 4 33,-5 2-78,-7 5-157,-3 4-268,-2 4-416,-2 4-1064,-2 1-1971,0 13-5955,-5 8 9734,1 16 0,13-14 0,4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18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341 42 14708,'0'-5'4897,"0"2"-3810,0 3-538,-46-4 101,22 10-157,-38-1-67,35 11 33,0 1-22,3 0-123,0 2-67,3 1-57,1 3-44,2 2-23,2 4-45,4 3 23,2 3-67,4 1 22,3 1 33,2-1-10,5 0 33,6-2-45,7-2 0,6-2-45,3-4-22,3-2 34,2-6-12,1-3-10,15-7-1,-11-4 22,11-10-10,-15-5 10,2-9 58,-2-4 77,1 0-45,-3-1 45,-1 2-45,-3-1-33,-2 2 22,-2-1 33,2-9-21,-10 7-80,-2-9 24,-7 10-46,-4-2 0,0-2-10,-1 0 32,-2-3 1,-11-12-45,-1 12-11,-9-8 11,3 17-11,0 3 11,-1 6 0,-3 5 0,1 4 0,-2 3-56,-7 15-56,10-3-235,-6 13-314,13-7-191,3-2-134,4-4-471,3-5-5199,4-2-89,1-1 6745,3 0 0,-2 0 0,2-1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19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25039,'0'1'1121,"0"8"-695,0 15-124,0 8-32,0 5-125,0 4 12,0-2-34,-1 2-67,-1-1 0,-1 0-22,1-2-1,0 0-33,0-2 0,1 0 0,0-1 23,1-3 78,0-3-45,0-4-34,0-4 56,0-4-22,-1-2-44,0-2 32,-1-1 12,1 0-33,0-3-23,-1-2 22,1-4-44,-1-1 11,1-2-471,-1 0-639,1 0-1153,-4-2-2466,1-1 4740,-4 0 0,4 1 0,0 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20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17 111 19527,'-5'-5'4078,"1"1"-3775,4 4-79,0 0-190,-7-14-1,7 9 35,1-14 21,12 11 57,10-3 111,4-2-33,2 2-112,1 0 135,-2 6-180,-2 1-45,-4 3 23,-2 1-45,-3 0 0,-2 3 0,-4 1 0,-3 2 45,-2 3 11,-1 1-10,-4 2 10,0 2-23,-1 2-33,0 2 11,-3 3 1,-4-1 21,-10 12-22,1-9 12,-5 6-12,5-11-11,0-2 34,0 0 44,-6 3-33,8-3 11,-3 1 33,8-4-66,1 0 22,1 1 22,2 1-34,2 1 23,1-1 12,2 0 44,0-1 168,4 3-68,2-5 13,3 2-23,4-6-12,0 0-44,-1-2-57,1 0 46,4-1-113,-5-3 12,4-1-34,-3-1 22,0 0-22,2-1-22,-2-2-191,1-4-325,-2 0-470,0-5-4550,5-5-3541,-3 4 9099,2-2 0,-10 10 0,-2 3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21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51 23661,'-6'5'1905,"1"1"-1759,6 1-56,4-1 111,4-2-55,5-2 22,4 0 123,2-2 0,4 0 57,1-4-68,1-2-67,-1-6-67,-1 2 10,-3-2-88,-1 3-1,-2 1-45,-2 2 23,-1 2-34,-3 1 0,-1 0 23,-2 0-34,-2 2 0,-2-1 22,-2 2-22,-2 0 34,1 0 281,-2 0-315,1 2 0,-1 5 0,0 4 0,-2 7 0,-2 5 0,-3 3 0,-2 4 0,0 0 0,0 2 0,1 0 0,0 1 0,0-1 0,0 0 0,-1-2 0,1-3 0,1-4 0,3-4 0,-1-1 0,1-1 0,-1 2 0,-1 2 0,0 2 0,0 0 0,2-4 0,0-6 0,1-4 0,2-6-1233,0-1-1670,0-2-5277,1-3 8180,5-1 0,-3 1 0,3-1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22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369 12 10899,'1'-3'6263,"0"0"-2968,-1 3-2365,-7-3-213,-1 2-201,-9-1-46,-1 8 79,-4 3-146,-1 6 90,-4 0-78,-2 2-1,-2-1-133,0 0-12,4-1-45,4 0 123,3 1-78,2 1-68,2 4 13,-1 2-91,3 3-11,4 0 34,2 2-46,5-1 46,1-1 11,2-1 44,14 5-89,-3-6 0,15 4-11,-5-10-67,4-3 33,3-4-56,1-3-11,1-4 0,-2-3-11,-1-1-1120,11-4-505,-6-3-1715,11-5-3607,-11-1 6958,-2 5 0,-12 3 0,-7 4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24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19 23964,'0'-10'683,"0"1"-436,0 9-113,0 12 12,0 3-1,0 14-10,-1 3-23,0 0-79,0 1-21,0-1 11,1 0-12,0-2 0,0-3 23,2-4-23,2-4 11,0-5 1,2-3-12,-3-7 79,0-1 78,0-3 100,3 0 91,3-7-169,4-4-11,1-11-10,3-6-1,1-3 22,0-2-66,1 0 10,0 1-44,0 6 22,0-3-112,-5 10 0,0 0-12,-6 12-10,-4 2-280,0 2-349,-2 2-861,-1 1-5614,0 0 7126,-3 10 0,1-7 0,-1 6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24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8 13723,'1'-4'3294,"-1"1"-90,0 3-2262,-40 13 727,8 0-1097,-24 7-214,24-5 113,10-3 55,2 0-55,0 3-45,1 2-101,2 2 45,2 1-135,4 0-11,3 2 33,5 0-110,2 0 21,1 0 44,3-1-156,5-1-33,5-3 10,2 0-33,3-5 0,-1-1 12,3-6 10,0-1-11,2-3-11,0-1-101,1 0-313,-2 0-527,-1-4-4752,8-4-2453,-7 0 8146,2 0 0,-15 6 0,-3 2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25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1 24423,'-65'3'1995,"2"15"-1581,42 5-123,-4 11 136,5 7-315,7-8 56,-1 13-56,10-13 33,2 0-44,1-2-23,3-2-10,5-4-24,4-5-32,6-4 10,4-5 12,2-6-12,2-2-11,2-3 0,0 0-11,2-6-179,-1-5-314,1-7-482,-2-4-829,-2 1-986,-5 2-3742,-5 4 6532,-3 5 0,-7 6 0,-1 2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53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15 178 14899,'-7'0'4213,"2"0"-3473,5 0 1456,0 0-1613,-1-3-225,1 2-156,-1-2-1,1 2-77,0 1-91,0-2 46,0 1-46,0-3 68,2-1-23,3-2 34,4-3 68,2 0-45,2-1-46,-2 0 90,0 0-111,2-2-1,0-1-22,1 0-34,1 0 11,-3 1-22,-2 3 0,-3 1 11,-2 5-11,-3 1 0,-2 1 0,0 1 101,0 0-78,0 6-12,0 4 0,0 9 0,0 4 0,0 5-11,0 3 12,-2 3-12,-2 0 0,-2 0-45,-1-2-22,0 0-34,1-2-56,1-1-45,-1-3-224,1-4-481,2-5-796,1-4-908,1-6-3653,1-1 6264,0-1 0,0-2 0,0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55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12692,'0'-5'5950,"0"0"-4337,0 5-907,0 0-392,12-14-57,-5 11-10,10-12 10,-8 15-66,-1 0-57,2 0-33,0 0-11,0 2 0,-1 2 22,-1 2-56,-3 3 22,1 3 46,-2 3-1,1 6-34,-3 1-55,-1 2 0,-1 0-34,0-2 22,0 1-22,0-3 22,-1 0 46,-5 5-68,-1-8 100,-3 5 113,2-10 34,0 0 0,1-3 89,2-1-45,-1-3 0,3-1-78,0-2 56,1-1-224,2-1-22,-1 1 33,1 0-56,0 0 112,0 1 56,0 1 67,0-1 22,4 2-21,0-2 10,4 1 35,3 0-24,3 2 1,3 0-45,0 0-23,1 0-56,-2 0-44,-1-2-23,-2 1-56,1 0 57,0 2-1,-1 0-21,0 1-46,-1-2 0,-3 1 0,1-1 0,-2-1 0,0 1 0,0-2 0,-1 1 0,-1-1 0,-1 0 0,-1 0 0,-2-1 0,1-1-438,-2 1-492,0-1-1289,-1 1-3360,0 3 5579,-7 4 0,5-4 0,-5 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57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56 13588,'-3'-4'5558,"0"1"-4617,3 3 314,0 0-673,-2-11-22,1 6-77,1-9-91,6 9-101,5 0 0,5 2 79,5 0-168,0 1-112,-1 1-1,-2 1-10,-5 0 10,-1 0 57,-4 1-45,-2 2 44,-4 2-66,-1 3-23,-1 2 11,0 0-22,-4 1-45,-2-1 22,-5-1 0,2-2 1,-1-1 10,4-2 24,1-1 10,2-2 1,1-1-46,2 0-22,2 3 45,3-2-45,3 4 22,6-2-11,1 2 1,2 2-1,-2 3 22,1 2-10,-3 2 89,-2-1-23,-4 0 23,-1-2 45,-4-1 90,1-1 122,-3 1 69,-3 2-158,-6 4-12,-6 1-88,-5 1-91,-2-3-33,1-2-45,-3-2-11,1-3 0,-3 1-67,3-3-90,0 0-874,-1-1-324,10-3-1177,1-1-2006,10-1 4538,2-1 0,1 0 0,0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58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214 11 22788,'0'-6'2207,"-3"1"-1759,-5 5-11,-5 3 22,-5 3-179,0 5-156,0 3-12,-1 2-68,1 0 12,0 1 0,0-1-33,2 1-1,2-3-22,2 0 0,4-2 0,2-2 0,2-2-33,3-1 33,0-1 0,1 1 44,0-2 58,4 0 144,4-2-22,8-1 0,5-2-33,5 0 10,5-1-22,3-4 58,1-2-237,1-4-3392,-1-1 3392,-2 2 0,-3 1 0,6 2 0,-11 4 0,5 0 0,-12 3 0,0 0 3392,-2 0-3392,4 0 0,-5 0 0,3 0 0,-8 0 0,0 0 0,0 0 0,0 0 0,0 0 0,0 1 0,1-1 0,4 1 0,-6-1 0,2 0 0,-7 0 0,-1 0-550,-2 0-5759,-1-4-3125,-3 3 9434,-3-3 0,1 4 0,-1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8:59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14 14137,'-3'-6'4930,"1"2"-4369,2 4 436,0 0-515,-1-1-101,1 0 268,-1 0 158,1 3 22,0 5 34,0 8-34,2 5-190,-2 5 56,2 15-550,-2-7 12,0 13-22,0-10-68,0 4-22,-3 1 11,1 0-45,-3-3 0,1-4 1,0-7 10,1-5-44,0-7-326,1-6-851,1-4-7182,1-3 8381,0-10 0,0 6 0,0-5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11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926 210 19459,'-89'-7'3989,"6"1"-8999,23 1 5413,2 2 1342,3 2-1655,2 1-45,-2 10 0,-4 8-23,-6 14 56,0 10 838,1 2-916,7 4 11,9 2 11,7 3 1,10 6-23,10 6 22,7 7-22,8 3 67,4 1-22,15 0 61,7-25 1,6-2-28,25 19-51,-11-26 0,2-5 28,30-2-45,9-13 45,6-11-28,-23-10 0,2-5 1323,-16-3 1,-1-3-1341,14-4 1,-3-4 10,16-31 45,-10-10 1,-6-12 122,-8-8-22,-9-10-11,-11-5-96,-20 46 1,-4-3-17,-5-17 0,-5 1-159,-5 16 0,-3 0 114,-4-12 0,-5 3-190,-28-16-135,-5 10-370,0 11 556,4 14-937,11 16-7944,7 17 9020,15 22 0,6-6 0,7 9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12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662 43 16490,'-84'-23'4538,"3"6"-3429,22 14-313,1 7-292,4 8 23,2 8-56,3 8-135,3 2-135,3 5 57,6 1-113,5 5-10,5 8-3067,7 6 3245,7 10-145,7 4-11,5 1-34,11-2-33,4-8-34,12-5-45,3-8 23,3-6 3391,5-3-3369,30 9-33,-12-14-12,25 3-11,-20-18 0,2-9-22,-3-4 22,-5-4 0,-4-8 0,-5-5 0,-6-11 44,14-25 80,-16 6 33,9-18-56,-18 13-56,-3-2 11,-4 0-56,-6-2 44,-5-2-44,-5-1 12,-4-3-12,-7 1-34,-7-1-224,-10 4-11,-8 3-269,-5 6-694,-7 9-1166,-9 11-5670,-16 11 7220,-20 11 0,37 3 0,2 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13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457 18 21051,'-73'-10'1254,"9"3"-917,38 10-1,0 2 112,0 4-190,-1 3-124,-1 0 203,2 2-125,3 2-133,4 2-1,2 5 34,1 4 34,0 7-101,1 5 44,1 3 124,1 4 0,2 1-68,2 0 24,5 3-124,1-1 11,3 3-45,1-2-11,6-9 0,5-5 0,7-9 0,5-4 0,2-5 23,2-3-23,2-5 0,-1-5-12,16-3 12,-9-8 12,13-4-24,-13-9-21,-1-6 22,-1-2-34,11-17 22,-13 11-21,7-10 44,-18 15 0,-5 2 0,-4 0 22,-4 2-22,-4 1 34,-2-1-1,-2 1 1,-6-17-34,-2 9 0,-10-12-11,-1 11-12,-6-1-157,-2 0 12,-1 4-157,1 4-436,-4 6 32,13 7-358,-2 5-582,13 4-1087,2 3-3531,0 0 6287,0 4 0,2-4 0,1 4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14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18485,'0'-4'4963,"0"0"-1926,0 4-2399,31 17-99,-11 0-69,29 18-78,-17-4-245,5 0-147,4 0 0,1-3-3392,1-1 3392,-5-5 0,-2-4 0,-6-3 0,-5-6 0,-4-1-461,-6-4-614,-3-3 2506,-6 1-4658,-2 0-2017,-3 3 5244,-8 4 0,5-4 0,-6 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14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13 472 19246,'-7'-5'4079,"2"0"-3474,5 5-212,14-56 200,10 20-78,19-46-66,8 36-169,5 5-89,-2 4-124,-1 6-67,-2 3-23,-2 2-604,-3 1-516,-3 4-291,-6 5-908,-9 5-1322,-8 7-5603,-8 2 9267,-6 5 0,-4-3 0,-2 3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24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18566,'-1'95'1401,"-3"-9"-115,-2-35-1286,-3-3 961,2-2-1779,1-3 74,2-4-1946,2-3-1557,1-10 4247,1-6 0,0-10 0,0-6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25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11 19034,'2'-6'4179,"-1"1"-3552,-1 5-32,0 0-495,-5 39 57,1-20 34,-4 30 21,3-30 57,1 0-10,0 0-91,0 0 11,2 2 78,0 0-33,2 0-78,0-4 44,1-2 12,3-4-33,4-4 10,4-1-11,1-1-79,2-3-21,0 0-24,2-1-32,-1-1-12,0 0 11,-2 0-11,-1 0-90,-3 0-560,-1 0-728,-1 0-1613,2 0-5772,3-6 8763,5-2 0,-7 1 0,-1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25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0 26507,'-68'18'247,"9"3"-236,34 8 0,2 3 0,5 4-11,4 0 0,5 1 0,5-2 79,2 2-12,2 0 23,4 1-68,5-2-22,8-3 11,5-7-11,1-7 0,0-7-45,-2-7-55,-2-3-24,-3-6-55,-3-7 0,-2-6 45,-3-7 33,-3-3 101,-3 0 0,-1 1 33,-1 5-33,-2 5 34,-2 5 22,0 4 112,-1 3 67,3 2 292,0 1 201,2 0-481,9 0-147,1 3-66,12 1 0,2-1-34,3 1-325,1-3-370,2-2-392,-2-2-1199,-3-1-3002,-5 0 5288,-5 3 0,-7 2 0,-4 1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29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24412,'0'16'1759,"6"8"-1367,8 14 12,6 5-225,2 3-22,2-3 34,0 3-12,-2-2-78,-1 2-34,-5 0-22,-1 1-12,-5 0-33,-1-3 0,-1-1 0,-2-3 11,-2 0-11,-3-2 0,-1-3-56,0-3-179,0-5-224,0-6-281,0-4-705,-1-6-516,0-3-896,-1-4-2309,-2-3 5166,0-1 0,2 0 0,0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29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416 1 18810,'-5'0'4392,"1"0"-3765,-42 53-33,15-11-404,-5 2 1,0 4 67,-7 20-191,2 2-45,6 0-10,6-4-12,4-3 0,5-3 0,2-6-12,4-6-77,2-5-90,4-9-202,2-8-157,2-7-258,2-8-212,2-6-695,0-2-8124,0-3 9827,3-7 0,-2 6 0,2-6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37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31 24267,'-68'6'716,"9"5"-6264,39 13 5615,1 3 1432,4 5-1466,2 2 827,4 6-849,4 3 11,2 3-10,2 1-12,1-2 3392,4-3-3392,4-3 0,6-6-34,5-6 23,7-5 11,3-8-11,6-6-23,3-4-78,-1-3 22,-1-3 68,-4-8 22,-3-5 45,-1-13 11,0-8 0,10-28-23,-13 12 102,1-17-1,-17 22 214,-5-13-169,-3 17-33,-4-5-90,-5 21-56,-5 6 22,-3 4-44,-2 2-23,1 5-123,1 3-236,1 3-402,1 3-3979,0 6-1534,5 3 6319,2 7 0,5-5 0,1-1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37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10 19605,'0'-5'5054,"0"0"-4360,0 5 136,0 0-584,4 30-22,-3-3-34,3 32 23,-6-6-67,-4 6-67,-2 1-23,-1-3-34,-1-4-11,4-8-11,1-6-78,1-10-303,3-6-504,0-8-1133,1-2-1623,0-1-4706,0 1 8347,0 1 0,0-6 0,0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38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15146,'0'-4'6140,"0"0"-3675,0 4-1927,40-6-180,-22 4 34,30-5 45,-34 7-145,-3 4-90,-1 0 11,-3 3 22,0 1-67,-2-2-34,-1 0-33,-2-1 0,-1 1 56,0 3 34,-1 0-79,-2 5-12,-4 2-77,-6 6-1,-4 3-22,-2 3-22,1 3 22,2-2 22,3-1-22,2-3 11,3-1 12,4-4 100,2-3 123,1-2-22,0-1-22,4-2 0,3-2-124,4-2-43,4-3-35,8 1 0,-3-4 0,6 0 0,-9-2-595,5-2-3985,-7-4 2463,6-4 2117,13-27 0,-20 23 0,12-16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38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26799,'8'11'291,"2"-2"-212,3-5-34,2-2 11,-1-1-12,3-1-10,0 0 33,1-4-56,0 1-11,-4-3 0,-4 3-11,-2 2 22,-3 1-22,-2 0 0,0 0 11,-1 0 0,0 0 134,0 1 214,-1 5-46,0 5-33,0 8-112,-1 6-100,-5 5-57,-3 3 0,-6 5 0,-2 2 0,0 2 0,3-2 0,2-4 0,4-4 0,2-7 0,3-5 0,2-2 0,0-4 0,0 0 0,0-3 0,0-4 0,0-2 0,0-2-483,0-2-4290,1-1-875,8-10 5648,7-2 0,-5 0 0,0 3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40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316 57 17196,'1'-3'5322,"0"1"-2913,-1 2-1882,0-5-134,-6 3-24,-3-4-122,-9 6-23,-2 0-34,-5 0-11,1 0 23,-2 5 78,1 3-56,1 7 0,-9 15-89,9-4-68,-7 13 0,14-7 12,3 3-12,3 3-34,4 0 79,4 3-56,2-2 13,1 2-69,2-4 0,3-3 0,3-5 0,6-6 0,2-2 0,3-3 0,4-2 0,1-3 0,3-3 0,1-5 0,1-3 0,2-2 0,0-8 0,2-3 0,0-10 0,-3 0 0,-2 0 0,8-12 0,-11 5 0,6-12 0,-12 10 0,-7 0 0,-3 2 0,-5 1 0,-3-2 0,-1-18 0,-4 7-3392,-1-12 3392,-5 17 0,-3 4 0,-1 6 0,-1 4 0,-2 4 0,0 3 0,1 4 3392,-1 2-3392,4 4-337,-2 2-324,5 2-437,-1 0-830,0 3-1478,1 1-1995,3 2-3798,2 1 9199,3 1 0,1-3 0,1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40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14305,'-7'2'7003,"1"0"-5782,6-2 875,0 0-1402,-2 0-155,1 1-80,-1 0-101,3 2-44,5 1 23,5-1-46,7 4 11,2-2-33,2 1-67,3 0-1,-1-2-121,3-1-80,-3-3 0,-3 0 0,-3 0 0,-4 0 0,-4 0 0,1 1 0,-5 0-57,0 0-436,-3 0-358,-3-1-1951,1 0 1,0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41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16882,'0'-7'5322,"0"1"-4447,0 6 391,0 0-594,3-5-112,0 4-22,3-4 11,-2 10-157,0 9-44,0 12-57,-1 12-134,-2 8-56,0 8 0,-1 7-90,0 3 11,0 1 1,0-4 10,-1-3-22,-2-6 23,-2-6-34,1-5 56,-1-5 0,2-4-11,1-3 11,1-3-56,0 0 33,1-4 12,0 0-45,0-5 0,0-3 11,0-5-11,0-1 12,0-4-12,0-1 0,0 0-34,0 0 23,0 1 11,1-1 0,0 1-34,0-2-111,-1 0-1570,0-2 247,2 0-593,-1-4-1693,0-2-4045,-1-3 7799,0 0 0,0 5 0,0 2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0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0 195 14495,'0'5'5066,"0"-1"-4630,0-4 2411,0 0-2444,3-2-168,-2 0-89,3-1 10,-1 1-100,0 0-56,-2 1 34,1-1 0,-1 1-12,1 0 0,0 1-10,-1 0-12,1 0 44,-1 0-21,0 0 56,1-1 447,-2 1-447,1-1 10,1-1 79,1 0 0,1-4-78,2 1-12,1-3 90,0-1 68,1 0-79,0-2 56,0 1-124,0-1-44,-1 1 0,1 0-34,0 1 0,0-1 1,0 2-1,-1-1 0,-1 2-11,0 0 11,-1 2-11,0-1-11,-1 3 11,-2-1-11,0 3 11,-1 0 269,-1 0-269,-2 1 0,-2 0 0,-2 0 0,-1-1 0,-1 1 11,0-2-11,1 0 0,-1 0 0,1 0-23,0-1 12,-1 1 11,2-1 0,0 1-11,0 1 0,1 0-34,0 1 45,0-1 0,1 1 0,-1 0 0,3 0-11,-1 0-34,2 0-224,0 0 280,1 2 12,3 1-1,1 2 12,3 1 33,0 2 56,1 1-78,0 0 11,1 1-45,0 0-11,0-1 11,0 0 12,-1-1-23,0-1 0,0 0 0,-1 0 0,-1-1 0,0 0-11,-1-1 11,0-1-23,0 1 12,0-2 0,1 0-12,-2 0 1,1-1-12,-1 0 12,-2-1-12,1 0-10,-1 0-102,2 0 79,-1 0 0,1 0 22,-2-1 11,0 0 23,0 0-11,-1 0 201,0 0-179,-1-1 0,0-3 0,0-1 0,0-4 0,0 0 0,-2 0 22,0-1 12,-1 0-34,0 0 45,-1 1 11,0 1-45,0 3 34,1-1-12,-1 1-33,2 1 23,-1-1-23,1 1 0,0 2-12,0 0 1,2 1-392,-1 1-807,1-1-785,0 0-2072,1-2-5764,1 2 9661,0 0 0,1 1 0,-2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2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25634,'36'-3'291,"-5"1"-313,-24 2-562,1 0-1208,0 1-2309,0-1-5730,2 1 9266,0 0 0,-5-1 1,-1 1-1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2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11 22249,'-13'63'168,"1"-5"-5839,6-15 5671,2-4 1409,1-5-1398,1-8-11,1-8 11,0-9 1073,1-5-65,0-3-66,0-8-516,-1-4 3280,0-12-3448,1-5-112,-1-4-23,1 1-44,-1 0-90,1 3-56,0 3-538,2 2-1143,4 3-1568,5 3-4550,5 3 7855,5 5 0,-9 4 0,-1 4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2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43 21264,'-58'8'2778,"13"2"-2419,14 14-34,11 2-68,3 2-122,5 0 66,6 0-10,4 0 56,6 0-45,5-1 55,8-1-78,5-3-55,4-6 10,4-9-11,1-3 68,2-12-35,-1-3 91,-3-10-34,-4-5 45,-5-3-45,-6-2 22,-6 0-78,-4-1 22,-5 1-133,-7-1-46,-6 2 0,-7 1 0,-1 4-192,0 7-301,2 6-1590,-2 7-842,8 2-4011,1 7 6936,9 2 0,2-1 0,2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3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4 19157,'-2'-2'5625,"1"0"-4639,1 2-258,-8 37-190,4-10-11,-6 32-135,7-19-146,1-1-89,2-1-79,0-3 1,0-2-79,0-5-23,0-4-425,0-5-717,0-5-1121,0-2-2980,0-2 5266,0 0 0,0-5 0,0 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3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17 19336,'-2'-2'4034,"1"0"-2533,1 2-1030,38-6-112,-16 5-124,29-5-22,-27 7-45,-6 1 0,-4 2-56,-4 2 11,-4 0-11,-3 2 67,-2 2 136,-1 2 21,-5 5-45,-3 4-101,-7 4-44,-1 1-12,-1 2-89,2-2 56,1 0-56,2-4 12,4-2-57,4-2 0,2-2 0,1 0 0,1-1 0,1 0 0,3-1 0,3-2 0,5 1 0,10 2 0,-4-5 0,7-1 0,-7-7 0,0-1 0,1-1 0,-1-4-808,-2-1-7753,2-10 8561,-6 3 0,-2 1 0,-5 6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4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27000,'8'-1'740,"2"1"-594,18 0-57,-1-1-22,1 0-33,-2-2 0,-5 0-1,-4-1-22,-4 2 34,-4-1 11,-1 1-45,-2 0 1,-2-1-12,0 2 22,-2 0-11,0 0 349,-2 1-360,0 5 0,1 3 0,-1 8 0,0 6 0,0 5 0,0 5 0,-4 3 0,-2 5 0,-5 3 0,-1 0 0,0 1 0,0-4 0,2-5 0,2-6 0,1-4 0,1-4 0,2-2 0,0-2 0,1-1 0,0-2-942,-1-3-1815,2-5-4795,1-3 7552,1-2 0,1-1 0,-1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5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26384,'10'7'2287,"1"0"-2287,4-1 0,0-2 0,0 0 0,1-3 0,-1 1 0,-1-2 0,-1 1 0,-1-1 0,0 0 0,0 0 0,-2 0 0,-2 0 0,-3 0 0,-1 0 0,-2-1-1021,1-2-1567,-1 0-1961,0-2-5282,0 0 9669,-1 0 1,0 2-1,0 1 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5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7 19101,'0'-4'5983,"0"1"-4403,0 3-1086,0 7 278,0 5-200,-1 13-403,-1 5-169,-1 6 0,-1 2 0,-1 4 0,-1 1 0,-1 2 0,0-1 0,-1 0 0,1-2 0,-1-2 0,1-5 0,1-3 0,0-4 0,2-3 0,1-4 0,1-3 0,1-2 0,0-3 0,0-3 0,0-1 0,0-3 0,1 0 0,-1-2 0,1-1 0,0 0 0,0-2-4248,0 0-761,0-6 5009,0 0 0,0-1 0,0 3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7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36 298 24603,'4'-17'873,"1"10"-446,-1 21-192,-1 10-90,0 7 23,-2 2-56,-1 2-11,-2 1 45,-3-2-57,-3-1-33,-1-3-33,-1-5-1,4-5 34,0-6 34,3-6 101,1-4 178,1-3-234,0-12-68,-1-9-22,1-19 11,1-13-56,6-13-11,5-8-40,3 22 1,4 0 39,11-21 11,10-9-23,-13 44 1,-4 10-1,-2 8-44,-3 7-22,-1 6-158,7 9 146,-5 6-11,3 8 90,-10 4 0,-6 1 22,-2-1 22,-4-1 34,-5-2-45,-3 0 34,-5-3-90,-9 0 0,6-6-45,-4 0 57,9-6-158,-1 0-178,1-1-326,1 0-974,1 2-8162,0 5 8910,5-1 0,1 0 1,4-4-1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7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 21577,'-19'54'2084,"0"0"-1949,2-13-35,0 3-21,0-5 22,3-6-11,4-9 11,4-8 67,2-8 201,4-5 169,-1-3 191,4-6-192,3-7-268,6-9-90,5-6-112,1-2-67,2 0-190,-1 4-874,1 4-1301,0 6-3169,1 4 5534,3 6 0,-11 3 0,-1 2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7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4 22911,'-35'46'571,"6"-5"-481,27-18-12,2-2 124,6-2 235,3-4 56,7-3-79,2-5-55,1-3 0,-1-3 134,-1-7 55,-2-4-189,-2-9-168,-3-2-68,-3-3 0,-3 0-89,-2 0-34,-2 2-202,-5 4-336,-1 4-548,-5 7-1581,0 3-5703,0 12 8370,3 4 0,3-2 0,3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8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23796,'-23'52'1747,"4"-11"-1623,12-25-112,2-8-24,3-3-134,2-3 146,6-1 67,4-7-21,9-2 32,3-7-44,0-1 22,-2 0 33,-2 4-10,-4 4-1,-3 3 45,-1 3 68,-1 4 55,-2 5 113,-1 5-90,-3 5-202,-1 1-67,-2 2-157,0 0-2521,-2 7-1199,2-9-5954,-2 1 9134,1-13 1,1-3 0,0-3-1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8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22720,'-20'57'2521,"5"-7"-2039,12-27-101,2-2-146,1-2-89,2-4-79,2-4-56,4-3-11,3-4-392,2-2-773,2-2-1277,1-2-2085,0-2 4527,-1-2 0,-7 2 0,-2 1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8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22608,'-24'43'1389,"5"-5"-1276,14-21-113,2-4-34,2-6-78,0-3 112,3-2 224,4-4-134,5-3 111,4-5 214,1-3-12,0-1-89,0 2 157,-3 3-247,-1 2-67,-2 4 11,-3 2-12,-1 1-32,-1 2-46,-1 4-56,-2 3-22,-1 3-44,0 1-438,-1 0-818,0 0-1692,0 1-5075,0-4 8067,3-1 0,-2-5 0,3-2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8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 24838,'-41'26'1849,"8"0"-1502,24-6-78,3 1-90,1 1-123,3-4-56,0-1-145,2-2-505,0-3-818,5-2-1412,3-2-2241,5-3 5121,5-2 0,-8-3 0,-1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9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25263,'-19'43'-1838,"5"-4"1,11-28-1,3-3 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49:59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8 16109,'0'-4'5267,"0"0"-4607,0 4 965,0 0-1131,-16 28-192,10-15-156,-12 21-146,17-26-56,0-2-68,1-4 1,4-1-34,1-3-45,4-5 90,0-5-67,-1-2 179,-3 1 22,-1 5 68,-2 3 67,-1 2 79,0 3-24,-1 0 169,2 0 213,0 5-168,3 2-191,0 3-111,2 4-91,1-1-33,1 1-504,-1 1-1042,2 0-1088,0 0-7197,1 3 9717,1 1 0,-6-8 1,-2-1-1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45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22832,'6'3'2051,"2"0"-1402,5 2-211,3 0 21,7 2-145,4 1-46,3-1-110,1 1 43,-1 1-33,-2 1-44,-2 1-12,0-2 0,0 1 22,3-3-11,4 0-22,2-3-23,2 0-33,1-1 11,-1-1-11,-1 0 11,-3 0 45,-2 0-55,-1 0-46,-2-1 0,-2 0 0,-1-1 0,-3 0 0,2 0 0,0 0 0,0 0 0,13 0 0,-10-1 0,9-1 0,-10 1 0,2-1 0,4 0 0,22-2 0,-10 0 0,17-3 0,-17 0 0,0 1 0,-1-2 0,-1 1 0,-2 1 0,-3 0 0,-1 0 0,14-5 0,-11 3 0,12-4 0,-17 4 0,-2 2 0,0 0 0,0 2 0,-1-2 0,13-2 0,-11 1 0,10-2 0,-14 3 0,1 1 0,2 1 0,-1 0 0,1 2 0,-2-1 0,15 1 0,-12-1 0,8 1 0,-14 0 0,-1 0 0,1 0 0,0 0 0,1 1 0,10 0 0,-8 0 0,7 1 0,-11 0 0,-1 1 0,0 0 0,-2 0 0,0 1 0,-3 0 0,0 0 0,-2 1 0,5 1 0,-6-1 0,4 2 0,-7-3 0,0 2 0,-2-2 0,-1 0 0,-3 1 0,2-2 0,-4 1 0,0-1 0,-2 0 0,0 0 0,0 1 0,1 0 0,0 0 0,2 0 0,-1 1 0,1-1 0,-2 1 0,-1 0 0,-3-1-158,-1 0-2834,-3 2-4055,-3 4 6199,-7 3 0,5-4 0,-1 1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5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360 0 23751,'-70'7'1658,"6"5"-1198,29 10-102,0 6-66,0 5-68,4 6-45,3 4-56,5 6-22,6 0 0,4 1-34,7-3-33,3-2 44,10-4-66,7-6 21,10-6-22,9-9 12,4-9-1,4-7 1,-1-3-23,-2-5-56,-6-4 0,-5-6-12,-6-3 68,-6-4 12,-5-1 32,-6-1-10,-2 0 56,-7 1-23,-12-4-22,-1 7-34,-10-3 11,8 9 34,2 2 45,4 1 392,4 3-247,6 3-166,1 2-80,3 2 0,8 0 0,4 0 0,12 0 0,6 0 0,4 0 0,1-2-1289,-4-1-2611,-5-2-5931,-6-2 9224,-2 2 0,-9 2 0,-1 3 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5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24 110 21454,'5'0'4975,"-2"0"-4078,-3 0-718,43 0-90,-21 0-10,35 0-79,-32-3-11,-3-3-1,-1-3-111,-4-2-78,-4-1-2,-2 0 47,-4 0 133,-4 1 23,-1 2 23,-4 1-1,-7 1-22,-6 2 11,-8 2-11,-6 2 112,-2 1 12,-2 4 22,2 4 66,3 6 1,5 3 168,4 3 56,5 1-391,4 5-46,5 2 0,3 3 0,1 3 0,7-2 0,4 0 0,8-3 0,5-4 0,3-4 0,3-6 0,-1-5 0,0-5-505,-3-3-2016,-1-9-2869,-2-4-4441,-3-7 9372,-1 0 1,-9 8 0,-1 3-1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6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5 18384,'1'-2'4616,"0"-1"-3125,-1 3-898,1 52-201,-4-19 91,-2 43-215,-7-36-21,0-3-23,0-10 67,3-7 34,2-7 56,2-8-90,2-2-67,0-4-22,2-7 22,-1-6-189,1-8-35,1-7 0,6-1 0,3-1 0,6 3 0,3 4-237,-2 4-591,2 5-685,-1 5-1311,1 3-2195,-2 4 5019,-2 2 0,-6 1 0,-2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6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26283,'-39'74'762,"6"-8"-537,24-31-1,3-2-34,1-1 23,4-1-34,0-3-11,4-2-67,3-5-56,7-6-23,4-7-11,5-4 56,3-6-22,1-7 22,3-5 2,-1-8-69,-1-1 0,0-1 0,-3 1-136,-3 1-401,-4 1-427,-6 3-1109,-5 3-2331,-4 4 4404,-5 6 0,2 2 0,-2 3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6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22025,'-23'61'1311,"2"-4"-795,7-19 11,1 0-79,-1-3-191,1-5-33,4-6-78,3-10-90,4-6-56,2-5 22,0-2 102,4-4 235,5-7-236,7-7 22,4-6 23,3-1 56,-2 4-56,0 3-44,-3 6 123,-1 3-23,-4 5-23,0 2-89,-4 2-33,-1 4-35,-2 4 1,-1 6-45,-3 3-112,-1 1-537,-1 1-3598,-5 7-2162,2-8 6409,-2 2 0,3-14 0,2-3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7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5 19796,'0'-3'5546,"0"1"-4672,0 2-538,-4 44-89,3-16-57,-3 37-123,4-29 35,0-1-102,0-3 0,0-4-46,0-6-133,1-5-56,1-7 112,-1-5 44,-1-3 79,0-2 56,-7 0 34,-4 0 111,-8-1 102,-5 1 33,-3 5 79,-4 6-57,0 7-134,0 3-32,4 1-192,4-1 0,7-1 0,4-1 0,5 0 0,3-1 0,3-1 0,2-2 0,6-3 0,6-5-1144,10-2-1545,5-5-1950,3-2-5192,0-5 9821,0-5 0,-14 5 0,-4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7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27225,'-26'65'-1950,"3"-8"-4045,13-34 5995,1 0 0,4-10 0,3-3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7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25297,'-47'44'1367,"9"-5"-1076,32-13 1,4-3-12,4-3-33,5-6 21,5-6-32,6-3-68,1-10-12,-1-6-111,-2-10-45,-4-7-392,-7-2-672,-2 0-1211,-13 6-2688,-11 8 4963,-20 7 0,16 7 0,-1 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8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29 21899,'-65'-21'2644,"8"14"-1537,30 25-692,2 11 159,1 7-304,3 4 165,5 7-77,5 3-44,5 4 341,4-3-655,8-6 0,3-11 0,9-14 0,6-10 0,6-19-24,6-11-166,4-16-34,-1-8 33,-3 0 46,-9 1-3370,-8 3 3515,-8 4 22,-6 3 0,-3-3-10,-1 13 21,-1 1 68,0 16 45,0 3 3447,0 2-3233,0 8-360,1 6 0,2 12 0,3 8 0,2 5 0,2 1 0,1-3 0,1-4 0,5-2-595,-6-12-2318,2-2-3832,-6-12 6745,0-3 0,-3-1 0,0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8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5 21510,'0'-3'3697,"0"1"-3147,-5 47-24,0-17-178,-4 37-113,1-30-179,1-6-56,2-6-11,3-10-124,1-7 135,1-6 11,7-10 45,4-7-33,10-8 10,2-1 12,2 2-34,-2 6 113,-1 6 156,-2 5 112,-2 4-56,-2 2-22,1 3-90,-3 4-178,0 6-46,-1 16 0,-5-4-528,-1 6-928,-6-14-2253,0-7-6122,1-5 9546,3-7 0,-2 2 1,1-3-1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9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275 0 26160,'-9'85'1423,"1"-8"-6859,4-28 5537,1-4 1341,3-4-1442,0-8-33,0-11-1,0-7 815,0-8-781,1-4 0,-1-3 146,0 0 3335,-3-2-3402,-6-1 66,-6-2 23,-7 2 34,-3 1-156,-1 2-46,0 5 0,-1 4 0,4 8 0,1 7 0,4 1 0,3 3 0,3-2 0,7-1 0,2-4 0,5-4 0,8-6-1077,9-5-2004,10-8-4180,7-10 7261,4-7 0,-17 5 0,-4 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9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8 20289,'-2'-1'5109,"0"1"-4560,-10 36-145,9-14 122,-8 30-89,11-25-67,1-2-112,6-4 55,2-5-55,10-4-100,3-6-158,7-4 0,2-7 0,-2-7 0,-7-6 0,-10-8 0,-6-1 0,-6-2 0,-4 1 0,-5 2 0,-5 5-1267,-14 3-2364,8 9-6200,-5 2 8428,16 12 1,5-4 0,4 4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0:59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361 10 23124,'2'-5'4907,"-1"1"-4267,-18 47-640,-3 0 0,-20 45 0,-3-5 0,-3 5-657,23-42 1,1 0 656,1 0 0,0 0 0,-14 40 0,7-6 0,5-11 311,8-15-860,8-14-3306,5-16-4459,14-12 8314,10-8 0,-6-4 0,1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00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57 27650,'32'39'740,"2"-9"-718,-1-34-22,4-8-235,0-6 22,-7-5 101,-8 2 112,-11 5 45,-6 3-45,-10 4 0,-8 3 0,-11 3 0,-9 3 0,-3 3 22,0 3-11,2 4 45,4 2 79,7 2 167,3 3-54,4 5-248,0 6 0,2 8 0,2 4 0,4 4 0,4-1 0,2-3 0,10-6 0,6-7 0,25-6 0,-6-11 0,14-3-797,-12-17-1982,2-6-4178,0-11 6957,-2-2 0,-15 11 0,-6 5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00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0 25634,'-27'44'632,"1"-1"1,-19 32-285,27-37-225,6-10-123,5-9-44,3-10-102,4-5 146,6-9 67,9-7-22,11-9-23,7-5-22,-1 0-11,-3 4 11,-7 8 101,-6 6 269,-5 4 122,-2 4-87,-1 0-405,-1 6 0,0 4 0,-2 7 0,-1 3 0,-1 2 0,-2-1-584,0 5-1813,0-10-3273,2-1 5670,2-12 0,-2-2 0,1-1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01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304 1 25869,'-4'69'1423,"0"-4"-1121,-3-16-78,3-3-100,1-1-24,2-2-10,0-4-23,1-3-11,0-6-33,0-5-23,2-6 0,-1-7-12,0-5 1,0-5 11,-1 0 56,0-2 11,-2-4 1,-5 0-24,-7-3-21,-7 2 33,-6 2 46,-5 3-102,-1 9 0,-1 3 0,4 9 0,4 0 0,6-2 0,4 0 0,5-1 0,4 0 0,3-2 0,3 1 0,2-1 0,7-1 0,7-4 0,12-5 0,8-4-1906,8-11-3629,2-4-4296,0-7 8904,-3 4 1,-20 7 0,-5 5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01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48 25409,'-51'11'2365,"8"3"-1861,27 6-146,3 2-323,3 2-35,4 15 0,3-10 0,8 10 0,5-14 0,6-3 0,4-5 0,1-6 0,1-6 0,1-4 0,0-10 0,-2-5 0,-4-9 0,-5-4 0,-5-1 0,-4-2 0,-3-1 0,-4-1 0,-3 0 0,-6 2 0,-4 3-561,-4 6-1983,-7 6-3405,-7 7 5949,-7 11 0,17-1 0,3 3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09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27830,'40'2'-247,"-2"0"-1097,-11-8-2007,1-4-4818,0-7 8169,-1-1 0,-12 6 0,-4 4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0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2 21005,'-22'64'527,"1"-4"-527,9-21 0,-1-2 0,3-5 0,2-8 68,3-7 536,2-9 80,1-4-34,2-5-22,0-10-68,0-6-168,5-13-112,1-5-135,4-1-133,1 0-24,1 4-21,1 5-527,1 6-953,1 4-2095,3 5-5165,3 5 8773,2 3 0,-10 4 0,-2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0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1 130 20916,'38'-64'1210,"-3"12"-705,-12 42 144,-4 6-44,-5 4 236,-2 8-248,-2 3-245,-3 7-191,1 4 11,0 0-11,1 3-45,2-1 11,2-3-33,3-3-34,0-6 56,2-4 0,-1-5-67,2-2-45,0-5-90,3-4-851,1-6-998,3-5-2610,-2 0 4549,-2 1 0,-10 9 0,-4 3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1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27281,'72'-12'157,"-5"1"-157,-29 2 11,-1 1 0,-5 1 34,-5-1-12,-4 3-33,-3-1 79,-2 1-34,-2 1 44,-4-2 34,-4 4 225,-3 0 77,-4 1-401,0 1-24,-1 7 0,0 3 0,0 10 0,0 4 0,0 7 0,0 3 0,0 3 0,0 0 0,-1-4 0,1-5 0,-1-6 0,0-5 0,1-6 0,-1-4-1435,-3-2-4022,-6 2 5457,-7 5 0,7-5 0,0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1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0 28671,'-10'56'0,"3"-7"0,4-17-528,3-11-1208,-2 3-1435,0-10-3788,-4 3 6959,-3 0 0,3-6 0,0-2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1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28671,'74'-16'0,"-5"3"0,-27 13 0,-1-2 0,0 0 0,1-3 0,0-3 0,1 0 0,-1-3 0,-3 1 0,-6 3 0,-8 2 0,-6 2 0,-7 3 0,-4 0-3083,-2 0-4513,-1 0 7596,3 2 0,-4-2 0,0 2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2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19 23124,'-61'-11'2521,"9"3"-2107,28 16-156,4 5 44,-1 10-78,2 6 45,0 6-67,4 4 22,4 2-78,6 1-23,2-2-67,7-5-33,6-6-12,9-8-11,9-9 0,4-7 11,4-12-45,2-8 90,-2-12-56,-3-5 12,-8-4 66,-6 0 0,-10 1 23,-4 0 56,-9 2-56,-6 3-56,-6 3-45,-7 5-12,-1 7-850,-13 6-539,10 5-1411,-8 10-4494,15 6 7306,4 10 0,9-8 0,3-2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2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27706,'0'55'572,"2"-6"-550,0-23-22,1-1-291,4-2-651,-1-2-1444,4-4-2466,0 0 4852,-2-2 0,-2-7 0,-4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3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403 1 20345,'-6'0'6017,"2"0"-5199,4 0-224,0 0-158,-46 43-88,21-18-235,-39 37-113,31-28 0,-3 1 0,-1 0 0,-2-1 0,2-4-629,5-7-917,9-6-1502,8-10-3641,9-3 6689,11-8 0,-4 3 0,5-2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3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18787,'2'-2'6096,"-1"0"-4326,-1 2-1658,19 32-112,-11-16-67,16 23-1043,-15-26-1287,1-6-2668,1-3 5065,4-2 0,-6-2 0,0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3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1 26978,'-54'77'1064,"0"-6"-1064,16-23 0,1-5-246,9-7-460,7-11-537,8-9-932,7-9-2911,4-7 5086,14-12 0,-10 6 0,10-5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3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22148,'1'-4'3979,"-1"2"-3207,0 2-626,6 38-146,-3-20-11,6 30-516,-3-32-1232,3-4-2241,5-6-5831,5-3 9804,7-5 0,-11 1 0,0-2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4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22115,'-57'45'2611,"8"-2"-1984,31-7-178,5-1-169,7-1 22,3-5-145,5-2 0,4-5-23,4-4-100,4-3 11,2-5 11,3-5 11,1-3-45,0-6 147,-2-6-12,-2-8 89,-4-7-44,-5-4-23,-2-2-11,-5 1-34,-3 0-78,-6 4-56,-6 4-45,-7 4-44,-3 7-482,-3 4-628,1 4-1042,4 2-2062,8 4-5528,7 5 9493,6 4 0,2-3 0,0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4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20546,'1'-3'5928,"0"0"-3990,-1 3-1679,37 1-259,-22 0 0,30 0-24,-29-1-558,4 0-460,2 0-1087,2 0-1748,0-2-3664,-3-1 7541,-3-3 0,-8 3 0,-3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4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27572,'-27'81'672,"3"-8"-571,9-35-90,0 0-11,-1-1-246,2-3-763,3-5-1254,5-5-1535,2-6-3474,7-6 7272,7-4 0,-5-5 0,4-2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4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2 26295,'-65'-2'1322,"8"8"-1121,36 16-100,2 4-34,4 2 1,5 0-24,5 0 1,3-2 0,4-3-45,7-1 22,4-3 1,8-4-23,1-4 0,1-4 11,-4-4 11,-1-1 34,-4-5 34,-1-5 78,-4-8-77,-2-8-91,-4-4 0,-2 0 0,-2 0 0,-7 2 0,-3 3 0,-9 6 0,-3 5-382,-4 7-290,-1 3-662,0 2-1310,2 1-3161,1 5 5805,2 6 0,10-4 0,3 1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5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6 19785,'1'-3'5501,"0"1"-3013,-1 2-2029,0 6-202,1 4-145,-1 8-43,-3 3-69,-2 2 0,-1-2-438,0-1-581,2-5-1279,1-2-2968,2-2 5266,1 0 0,0-6 0,0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5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5 20143,'1'-2'6689,"0"-1"-5075,-1 3-1389,6 36-225,-5-13 0,5 29 0,-6-23-225,0-5-951,0-3-1032,-1-4-1860,-5-2-5763,-5 0 9717,-10 0 1,8-6-1,1-1 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15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28300,'97'-5'371,"-2"0"-6032,-14-4 5661,-1 2 0,-5 2 1409,-8 2-1409,-6 3 0,-4 0 860,-3 1-860,2 3 0,-4 0 0,-2 2 0,-6-1 3392,-4-1-3392,-5 0 0,-4 0 0,-5 2 0,-7-2 0,-5 0-1054,-5-2-1490,-3 0-1086,-2-1-1570,-2 1 5200,0 1 0,-2-1 0,0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2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1 139 26418,'18'-13'302,"7"-3"-179,12-2 23,6 0-45,-1 1-33,-3 1-35,-6 4 12,-5 1-23,-5 4-10,-3 1 10,-5 3 12,-4 2 44,-3 1 79,-3 0 22,0 0 45,-4 0 314,1 0-369,-2 2-169,0 7 0,0 7 0,0 12 0,-4 8 0,-2 6 0,-6 4 0,-3 3 0,-2 0 0,-2 0 0,1-3 0,0-3 0,3-5 0,2-4 0,2-4 0,2-6 0,2-6-1189,0-6-1097,2-6-2151,2-3 4437,7-8 0,-3 3 0,4-4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2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26149,'12'70'1557,"-3"-2"-1254,-6-18-46,-3 1-133,1-1-46,-1-2-56,0-1-22,-2-3-291,-1-5-336,-3-7-975,0-7-1558,-2-6-2734,2-5 5894,0-4 0,3-5 0,1-2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2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0 117 26608,'53'-26'-101,"-5"3"-1400,-25 13-1715,4-2-5770,1-2 8986,4-2 0,-14 7 0,-3 3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3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37 20132,'-4'-4'6331,"0"1"-5558,4 3-56,0 0-650,8 0 123,2 0-78,10-1-56,5 1 0,2 1-33,1 0-23,-2 1-34,-4-1-414,-2-1-369,-5-1-999,-1-5-1210,-4-1-3405,-4-3 6431,-2 4 0,-3 3 0,-1 3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3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 19370,'-3'0'4414,"1"0"-3517,2 0 78,-15 35-202,5-9-135,-13 32-88,11-19-113,0 0-68,3-4-121,1-3-248,2-5 0,3-3 0,1-5 0,2 0 0,0-4 0,6-1 0,4-3 0,7-3 0,4-2 0,4-2 0,0-3 0,2 0 0,-1-1 0,-1 0 0,-2 0 0,-3 0 0,-4 0 0,-2-2 0,-4-4-1446,0-2-2387,-3-5-5998,0-1 9711,-1 0 1,-3 6 0,0 3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3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28671,'1'64'0,"0"-2"0,-2-16 0,-1 1 0,0 0 0,-1-2 0,3-5 0,-1-4-147,1-4-1119,0-5-1009,0-5-2005,-1-4-5551,-2-4 9781,0-3 1,0-5 0,1-3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3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0 223 28671,'72'-53'0,"-4"5"0,-24 25 0,6-1 0,3 1 0,1 3 0,-3 5 0,-8 5 0,-7 5 0,-8 4 0,-9 1 0,-8 0-595,-5 0-3114,-4 0-6122,-9 6 9538,-6 8 0,3-4 0,-1 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25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1109 16793,'-3'1'4571,"1"-1"-1792,2 0-1894,29-26-234,-5 1-69,30-31-190,-10 0-101,6-10-4295,2-9 4194,-1-3 34,-4 0 697,-7 2-730,-5 3-57,-5 4-56,-3 5-44,-1 6 44,0 6-44,-2 5 0,-1 4-12,-3 8-22,-3 4 3334,-4 6-3300,-1 5 242,-4 2-254,-1 4 1,-2 4 10,-1 2 1,-2 4 1,0 2-35,-1 2-125,-1 0 103,-2 3 11,-4 5 0,-6 6 22,-5 8 0,-4 5-11,-4 6 11,-4 4 0,0 4-11,0 2 12,2 5-12,0 4 11,1 7-3392,-1 3 3392,2-1-11,0-1 0,1-7 11,2-3-11,-1-3 12,-1-1-12,-2 0 0,-2-2-23,-4 0 12,-2-3 3369,1-2-3414,-6 1 56,14-16 12,0-2-1,18-17 11,3-3 23,3-1-11,1-1-46,0-4-21,0-2-561,4-5-896,1-2-2353,6 0-5988,-1 4 9403,-1 3 1,-5 4-1,-1 2 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2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266 27 22552,'-59'-2'1389,"5"8"-1041,23 10-57,0 12-78,3 4-135,4 3 1,5 1-68,8-2 11,5-2-4251,4-4 4252,11-3 1004,6-5-803,14-6 57,7-7-169,6-3-34,1-7-22,-1-7 56,-3-6 3493,-6-8-3347,-5-3 44,-7-2-22,-6-1-33,-7-2-34,-5 1-11,-3-1-90,-9 3-56,-4 3-56,-8 5-12,0 6-144,2 6-1794,0 4-1625,7 3-3752,3 9 7327,10 3 0,-1 0 0,3-2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2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27718,'-7'80'683,"1"-8"-650,2-32-33,2-3-67,1-3-504,1-4-830,0-4-1333,0-4-2992,0-3 5726,0-1 0,0-9 0,0-2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3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13868,'0'-5'4729,"0"2"-4012,0 3-78,39-2-91,-21 3-111,30 1 90,-33 4-12,-4 3 259,-5-1 189,-3 3-21,-3 2-326,-4 7-156,-6 5-225,-8 6-134,-5 3-23,0-1-33,4-3 89,5-3 202,6-6-3347,4 1 3426,3-4-90,1 2-12,1-3-156,5-1-146,3-3-11,6-4-33,3-2 2999,2-4-4288,4-8-8509,17-26 9750,-9 5 1,-1-8 0,-17 20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3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96 21342,'-1'-4'4157,"0"2"-3473,1 2-662,43-20 23,-19 7-45,34-15 22,-33 15 1,-6 5-1,-6 3 247,-7 3 190,-2 2-10,-3 0 77,1 2 12,-1 7-425,-1 8-113,-1 13 0,-6 9 0,-4 6 0,-5 5 0,-1-3 0,2-1 0,1-4 0,4-5-69,2-6-1981,5-10-2667,1-10-5114,10-15 9173,8-14 1,-5 5 0,3-4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3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77 22844,'-3'-3'3999,"1"1"-2844,2 2-1021,27-8-11,-10 4-11,22-6-56,-18 6-56,-3 0-11,-2-1-336,-2-2-684,-3-2-1434,-1 0-2118,-4 2-3933,-3 2 8516,-4 5 0,0 2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4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25679,'-28'60'1086,"6"-6"-761,17-23 56,2-1 11,1 1-11,1 0 22,-1 1-379,1-2-24,1-2 0,0-5 0,0-4 0,1-6 0,4-5 0,3-3 0,3-4 0,2 0 0,1-2 0,0-4 0,3-3 0,-2-5 0,2-2 0,-3 0 0,0-1-4068,0-7-2274,-3 5 6342,2-6 0,-9 15 0,1 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4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27606,'0'69'907,"0"-3"-851,0-18-56,0 0-112,0-2-538,-1-5-5293,0-7 3410,0-7-1582,1-7 4115,0-7 0,0-7 0,0-3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4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25768,'56'-10'370,"-5"2"-370,-25 8 0,3 0-258,3 0-1098,1-3-784,-2 1-2118,-1-1 4258,-3 1 0,-12 2 0,-4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5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24927,'3'-7'2118,"6"5"-1669,9 5-203,8 2-89,3 0-101,5-2-56,-1 0 11,-1-1-22,-4-1-236,-4 0-683,-6-1-1154,-2-1-2118,-2-7-5629,1-1 9271,3-6 1,-8 7 0,-1 3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6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37 23919,'-27'89'639,"3"-10"-572,10-34-67,3-7 11,3-11 0,2-9 202,4-10 235,2-4 415,0-4-616,0-13-90,0-5-45,0-16-56,0-3-23,0-1 1,1 0-3415,1 6 3381,2 4-479,1 5-93,3 4-806,4 1-627,3 2-1514,4 3-4974,3 3 9292,1 5 1,-10 3 0,-4 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8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9 11381,'2'-4'6442,"-1"1"-3001,-1 3 32,0-1-3003,0 4-111,0 1-45,0 9-202,-4 4-45,-4 7-22,-6 4-34,-1 4-11,-1 0 12,2-4-1,4-3 0,1-4-11,3-1 11,1-4 23,2-3 111,2-5 91,0-2-12,1-2-124,0-1 192,0 2 145,5 1-67,3 2 167,7 1-401,8 1-136,-5-3 0,4 0 0,-7-5 0,1 0 0,1-1 0,0-1 0,2 0 0,-1 0 0,4-3 0,-8 1 0,3-1 0,-10 0 0,1 2-763,-1-3-2117,3-1 2880,11-3 0,-12 3 0,7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9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40 131 22552,'-3'-2'4168,"0"0"-2812,3 2-1222,27-9-55,-7 1-23,21-9-56,-15 2 0,-4-1 0,-6 3 0,-4 1-67,-4 3-1,-5 2 35,-1 2-79,-2 1-11,-4 0-45,-5 1 33,-4 0 23,-4 2-11,-1 1 67,1 1 56,-1 5 0,-1 4 22,0 5 12,0 3 33,1 2 68,3 0-23,4-1 22,4-2 45,3 0 68,3 3 55,0 4-211,1 1-91,0 2 0,0-2 0,2-2 0,4-2 0,4-4 0,5-3 0,3-5 0,2-3 0,3-4-69,1-2-1118,2-7-1088,1-5-2509,3-6-5047,2 1 9196,2 2 0,-15 8 0,-4 2 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1:59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0 26720,'-61'22'986,"9"2"-840,31 5 11,2 2-34,2 4-78,4 0 67,4-2-56,5-2 45,2-1-68,4-2 1,6-1-23,5-2 11,7-4-10,2-3-12,0-4-12,0-6-32,-1-3 21,-1-5-156,-2-1 22,-3-6-33,-3-3 11,-3-6 89,-5-1-56,-2 1 146,-2 1 34,0 2 0,-5 2 22,-2 3 0,-5 1-3348,2 2 3393,2 0 78,3 2 34,2 2 101,1-1-268,1 1-46,1 1 0,8 0 3392,3 0-3392,8 0 0,1 0 0,1 0 0,1-4-897,0-4-1311,2-6-1546,-1-4-6077,1-1 9762,1 1 0,-12 8 0,-2 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2:00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7 20221,'-8'-3'5390,"1"0"-4684,7 3-191,-42 19-133,21-1-125,-34 20 23,34-3 0,2 1-22,4-1-45,5-2-44,5-3-169,3-2 0,7 0 0,5-3 0,8-1 0,4-3 0,3-4 0,0-2 0,-1-5 0,0-5 0,-3-3 0,0-2 0,-1-4-147,-3-4-99,-2-7 66,-3-4-10,-4-4 190,-3-1 22,-4-1-10,0 4 10,-2 2 0,-3 5 1,-1 2 22,-3 5-23,1 0 146,0 4 179,1 0-267,1 2-80,2 0 0,1 1 0,0 0 0,2 1 0,-1 3 0,6 3 0,3 2 0,5-1 0,4-3 0,2-2 0,2-2 0,2-1 0,-1-4-1693,-1-2-3383,-1-4-4755,-3-1 9341,-1 4 1,-7 3 0,-3 2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2:00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1 163 25588,'64'-7'617,"-5"-2"-572,-25-4 33,-1-4-78,-2-1 11,-5-2-4262,-8 2 4116,-6 1 973,-7 5-838,-3 2 0,-3 1 0,-7 3 0,-6 2 33,-8 2 3606,-6 2-3404,-3 5 45,0 5 101,2 8 45,4 3-34,4 4 102,3 0-494,6 1 0,1 1 0,4 0 0,1 15 0,3-10 0,2 10 0,7-17 0,4-4 0,6-4 0,4-7 0,0-3 0,5-5 0,0-3 0,2-5-1548,0-4-1533,-3-3-3295,-2 0 6376,-3 2 0,-10 6 0,-1 1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2:01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26866,'3'79'1143,"-2"-9"-874,-4-36-90,-2-8 35,1-6-214,1-10 0,2-4 0,1-4 0,0-2 0,0-3 0,0-5 0,4-6 0,2-4 0,5-2 0,1 2 0,-1 3-1088,0 2-1478,-1 4-2958,2 5 5524,2 2 0,-6 2 0,-1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2:01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93 174 18496,'7'-4'4090,"-2"2"-3732,29-14-279,-17 5-23,26-14-23,-29 6 1,-4 0 33,-6 0-33,-2 2 22,-2 3 11,-2 2 0,-4 4 303,-6 3 470,-5 3 0,-5 2-200,-1 8-36,-3 5-77,1 9-45,1 5 0,4 3-33,2 0-449,4 2 0,4 0 0,4 0 0,3 5 0,9-9 0,4 0 0,9-13 0,3-4 0,2-4 0,0-3 0,-2-2 0,-2-2 0,-4 0-718,-3 0-1523,-3 0-2039,-3 0-5551,-2 0 9299,-2 0 1,-3 0 0,0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3:12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17857,'-6'0'4796,"0"0"-4157,6 0 2666,0 0-2532,23 2-157,-8 1 0,19 3-547,-10 0-69,1-1 0,4 0 0,2 0 0,0-2 0,-1 0 0,-2-1 0,-4 0 0,-3 0 0,-2 1 0,-4 0 0,-2-1 0,-1 1 0,-2 1 0,-1-1 0,-1 0 0,-3-1 0,-1-2 0,-3 1-2175,0-1-1567,-11 3-4169,0 4 7911,-10 6 0,11-5 0,0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3:24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 25499,'-3'0'1983,"8"-1"-1568,7 1-23,11 0-45,7 0-312,4 0-35,1-1 0,1 1 0,-3-1 0,-1 0 0,-3 1 0,-3 0 0,-3 2 0,-3 2 0,-3 0 0,-2 2 0,-2-2 0,-1-1 0,-2-1 0,-1-1 0,-2 0 0,-1-1 0,-2 0 0,-1 1 0,-1-1-3277,-1 0 0,-1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3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5 17700,'0'-3'4886,"0"2"-1884,0 1-2587,-2 18-112,-1-2-191,-2 18-79,-1-7-33,1 1-56,-2 0-380,2-1-528,-1-2-997,2-3-1311,1-3-2778,1-5 6050,1-4 0,0-5 0,0-2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3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24524,'38'-7'415,"-6"2"-415,-19 5-628,-2 0-795,-2 0-1512,0 0-3923,-2 0 6858,0 1 0,-3 0 0,-1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3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23684,'-9'41'695,"0"-3"-695,1-12-135,-1 1-661,0 0-817,0 0-1435,0 0-5109,1-2 8157,1-3 0,3-10 0,2-4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4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3 280 19056,'-1'-1'3137,"0"-1"-8573,1 2 5470,8-23 1408,-1 8-1363,6-21-68,-1 12 12,-2-2 859,0-1-838,1 1 68,0 1 101,0 2 3370,-1 4-3326,-2 4 169,-2 5-112,-2 5-146,-2 3 22,0 2 180,1 0 100,2 5-178,1 4-124,0 6 12,2 4-1,-2 4-56,-1 2-56,0 0-56,-1 1-11,-1-3-156,-1-1-382,-1-3-639,-1 0-1456,-3 0-3328,-5 1 5961,-5 2 0,3-10 0,2-1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4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22507,'39'-11'-8807,"-4"2"8807,-17 6 0,-9 1 0,-2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4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21734,'-32'41'605,"5"-4"-516,19-13 170,2 0 155,4-2-123,1-2-156,1-3-12,2-3-89,1-4-12,1-2-22,2-4-22,-1-1-1,-1-2-391,0-1-1,-1-2-213,1-4 12,-1-3 482,0-4 134,-2-1 22,0 1 79,-1 3 258,0 1 89,-1 2 112,1 1 34,-2 3 112,2 0 168,0 1 146,0 2-695,5-1-180,3 1-122,5 0-23,2 0-124,-1 0-559,1 0-998,-1 0-1569,0-1-4615,-1 0 7865,-2 0 0,-5-1 0,-2 2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5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24927,'20'10'247,"-1"0"-6210,-8-1 4562,-2 0-540,-1 0-7890,-3 0 9988,0 1 0,-3-5 0,0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5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5 17644,'0'-3'5715,"0"2"-4819,0 1-425,-21 33-124,7-8-246,-18 29-79,12-16-11,0-2-11,2-1-22,1-3-572,2-5-616,4-4-1143,2-7-3552,5-3 5905,1-6 0,3-3 0,0-3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05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22 19617,'-5'0'3574,"2"0"-3160,3 0-145,0 0-44,-23 30-80,16-12 79,-17 26-45,22-20 23,1-1-56,1-2-124,3-4 0,2-4-22,5-6 12,3-3-1,2-9 269,1-4 90,0-7 56,-1-4-113,-3-4-122,-2 0 66,-4 0-89,-4 1-134,0 2-34,-4 1-11,-2 4-415,-5 4-1031,-5 6-2251,-4 3-6123,-6 12 9496,-5 6 0,12-3 0,1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0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23213,'46'-11'2578,"-4"3"-2097,-16 8-156,-4 0-23,-1 0-89,-1 0-156,-2 1-12,1 1-34,-1 1-11,1-1-225,0-1-346,-1 0-494,-2-1-1063,-3 0-1850,-3 0-4123,-5 0 8101,-2 0 0,-3 0 0,0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1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44 16737,'-3'0'6723,"1"0"-4370,2 0-2006,31-10 12,-13 5-113,27-8-235,-20 7-11,-1 1-67,0 2-728,-4 2-852,-2 1-1671,-5 1-2474,-1 4 5792,-4 4 0,-4-3 0,-1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1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36 126 20882,'-20'42'953,"5"-4"-449,17-15 23,5-2-281,5-3-44,8-4-56,2-5-68,1-4 112,0-4 304,-2-8 32,-2-3 34,-4-8-145,-4-3-112,-3-3 22,-4-1-113,-2-1-133,-2-1-46,-4 1-33,-3-1-11,-4 2-179,-4 3-124,-1 3-235,-1 8-605,1 5-987,2 4-1746,3 8-5944,3 3 9633,4 7 0,2-6 0,2-2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1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5 19314,'0'-2'5602,"0"0"-4033,0 2-1110,0 45-245,-2-12-158,-1 40-56,-2-24-673,1-2-1657,2-4-3105,1-7 5435,1-5 0,0-15 0,0-5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1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24871,'45'-11'-1109,"-6"1"-2521,-20 12-6201,-4 3 9686,-4 5 0,-5-3 1,-3 0-1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2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69 21510,'-2'0'1558,"0"0"-1323,2 0-179,29-7-23,-8-2-10,23-7-12,-17 2 34,-6 3 414,-7 5 404,-5 2 11,-5 3-101,-2 3-33,-2 7-348,-1 5-224,-4 10-90,-4 5-78,-3 2 0,1 0-515,3-2-751,3-5-1479,2-6-3575,5-9 6320,6-10 0,-4 0 0,4-5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2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94 20210,'-4'0'4717,"1"0"-4201,3 0-280,33-2-102,-12-3 34,28-3-123,-21-2 145,-3-2 124,-3 0-90,-2 2-11,-4-1 34,-3 3-57,-1 1-89,-4 2 78,-1 3 56,-3 1 0,-1 1 258,-1 1-469,-1 3-24,-1 5 0,0 5 0,0 5 0,0 2 0,-1 4 0,-6 13 0,1-8 0,-4 8-35,3-14-1634,-1-1-3004,0-4-5158,2-1 8272,-2-3 0,5-7 0,0-1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3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3 19941,'-2'-2'4236,"1"1"-2690,1 1-1288,-1 35-213,-1-13-45,-3 29-34,-1-22-941,-1-2-1008,2-4-2331,1-6-5517,2-8 9403,3-5 1,-1-4-1,1 0 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3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25275,'-7'55'-1356,"-1"-7"-1591,-2-24-4089,-1 0 7036,-3-1 0,6-11 0,1-2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3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1 151 28042,'50'-10'629,"-1"0"-629,-14-1 0,1-1 0,-1 1 0,-3 0 0,-4 2 0,-2 0 0,-3 0-4200,1-1 3046,1 0-2387,2 1-6290,1-1 9549,0 0 0,-12 5 1,-4 1-1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3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28671,'59'-23'0,"-7"4"0,-26 15 0,-3 1-393,-5 1-683,-4 0-1019,-4 2-2578,-6 1-5158,-2 6 8502,-7 6 0,3-4 1,-4 1-1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3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28671,'52'2'0,"-8"-2"0,-26-3 0,-3-3 0,-3-1 0,-1 2-1446,-2 1-1916,-2 3-6039,-1 0 9401,-2 1 0,-2 0 0,0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4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0 21958,'-45'4'1983,"5"2"-1669,21 2 258,1 2 77,4-2-301,4-2-225,5-1-100,3 0-23,4 3-23,4 3 23,5 3 23,6 0-12,1 2 79,-2-2 89,-3-1 258,-4-2 112,-5-1 89,-3 0-201,-3 2-123,-6 1-268,-5 3-46,-7 3 0,0-2 0,-1 1-595,1-2-323,2-2-921,0-1-1220,3-3-1613,0-1 4672,2-2 0,7-4 0,1-1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5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0 24995,'-45'21'1770,"4"1"-7173,19 4 5650,1 1 1554,3 2-1409,4-3 904,4-1-1115,4-4-181,3-2 0,2-1 3392,4-2-3392,3-1 0,5-2-405,4-4-1275,4-3-2130,3-4-6021,3-7 9728,1-3 1,-11 2-1,-3 0 1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5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3 22025,'-3'-2'3205,"0"1"-2948,3 1-189,-15 35-12,10-15-33,-11 28 78,15-23 78,1-1 22,1-3-21,4-3-68,3-2 22,4-4-67,1-5-56,3-4-11,0-2 0,0-7 34,0-3-34,0-8-34,-2-1-458,-1 0-876,-3 2-1747,-1 2-5602,-4 4 8717,0 5 0,-3 2 0,0 3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5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44 26239,'-23'45'548,"5"-6"-503,16-21-45,2-2 23,3-1-12,2-5 11,5-2 1,3-3-1,1-3 12,3-1-12,-1-6 0,1-4 68,-2-7-56,-3-5 67,-4-2 112,-3-1 22,-4 3-78,-1 0-45,-5 4-23,-4 1-66,-8 3-23,-2 4-336,-2 4-617,0 2-1444,0 7-2489,3 4 4886,3 5 0,7-4 0,3-3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6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 23157,'-3'0'3384,"1"-1"-2902,2 1 33,-16 35-67,6-7-78,-14 34-55,11-13-315,-2 4 0,0 2 0,-2 0 0,1 1-382,-1-4-682,3-4-1962,4-7-2184,4-8 5210,4-8 0,2-12 0,0-6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26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0 25791,'-34'51'1367,"3"11"-1244,23-27-56,1 9-67,6-20 0,4-6-34,3-6-89,6-6-303,4-6-224,3-9-101,1-5 79,-2-8 560,-4-2 112,-2 1 101,-5 3 504,-2 4 56,-2 5 34,-2 5-191,0 3-179,0 3 280,1 3-123,1 5-369,2 5-113,3 4 0,3 0 0,3 0 0,3-1 0,2-1 0,16 2-91,-8-6-1040,12 0-628,-13-8-1278,-4-2-1613,-4-1 4650,-4-2 0,-7 1 0,-4-1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43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21958,'-14'55'549,"1"-4"-549,7-16-325,0 0-728,2 1-1412,1-1-4325,2-3 6790,0-4 0,1-12 0,0-6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43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13 19426,'-1'-4'3686,"0"1"-3585,1 3-78,-22 27-23,13-6-45,-16 24-22,21-14 55,2-3-77,2-2 33,5-4 22,3-4 1,5-4 21,4-7 1,-1-3 11,2-4 56,-4-7 168,-1-5 303,-5-8 0,-4-4-203,-2-3-66,-2-2-90,-4 1-22,-2 2-113,-5 3-33,-3 3 0,1 5-302,-2 4-942,2 6-1445,2 3-4976,0 8 7665,3 7 0,4-4 0,1 2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53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8 15739,'-2'-4'4538,"1"1"-2398,1 3-1657,-30 14-181,15-2 124,-26 15-34,23-3 381,-1 2-672,2 2-45,3-1-23,4-2-21,3-2-24,5 0 1,1-2 0,2-2-23,3-3-22,3-4-56,5-3-268,1-3 167,2-4 33,1-1 79,2-6-44,2-3 21,-1-6 68,1-3-33,-4-1 89,-3 1-11,-4 0 11,-3-2 11,-1-1 45,-4-13-34,0 7 68,-2-7 55,-3 13 1,-3 3-101,-1 3 11,-1 4-34,2 2-212,-1 3-337,3 2-952,0 2-1232,4 1-3318,1 0 6029,0 2 0,0-1 0,0 1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54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23504,'-38'43'1457,"4"5"-1379,23-27-55,1 7-12,4-10-22,3 1 11,1-1-45,0 1 0,2-3-179,0-2-89,4-4 111,2-3 112,6-4 23,-1-1-23,0-2-22,-1 0-90,-3 0-22,-1 0 12,-4 0 66,0-5 157,-2-1 23,0-4-23,0-1 23,0 2 10,-2 0 136,1 2 77,-2 0 181,2 1 99,0 1-33,1 1-112,-1 1-100,1 0-101,0 1 44,1 0 101,5-2-123,3-1-79,7-2 12,3 0-67,1 0-79,1 0 0,-1 0-91,0-2-334,-1 0-326,-1-1-549,-3 2-930,-2 2-1389,-3 3-5076,-2 1 8695,-1 2 0,-4 0 0,-1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54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0 23045,'-45'9'1580,"4"3"-1166,21 8-66,0 4 0,3 1-102,1 0 12,3-2-23,4-2-112,3-3-67,3-1 11,2 0-56,4-2 12,3-2-12,6-2 11,4-5-10,5-3-12,0-2 22,2-4-22,-1-3-11,-2-4-68,-4-3-10,-4 1-46,-4 1-21,-3-1 144,-3 1 12,-2 1 68,-1 1-57,-3 2 22,-2 1 1,-3 2-23,-1 2 157,-3 1-22,5 0 44,-1 0-10,7-1-23,2 2 537,0-2-627,2 2-33,3 0-12,4 2-33,2-1 11,0 1-145,0-2-247,0 0-292,0 0-235,0-1-963,-1-1-1592,-3-2-3484,0 0 6958,0-2 0,-4 3 0,0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6:54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24289,'2'8'2252,"-1"1"-1871,-1 2-89,0 4-46,0 4-78,0 2-101,-1 0 0,-1 2-55,-2-1-12,-1-1-23,2-2-268,0-2-191,1-2-817,2-2-1626,0-2-2633,0-2 5558,1-1 0,-1-4 0,1-1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7:10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24076,'55'-19'2499,"-3"3"-1984,-16 7-33,2 3-45,0-1-135,0 2 58,1 2-360,0 0 0,-2 3 0,-1 0 0,-2 0 0,-3 0 0,-1 0 0,-1 0 0,-2 0 0,-5 0 0,-5 0 0,-5 0 0,-6 0 0,-2 0-158,-3 1-3764,-1 1-1859,-2 0 5781,-3 3 0,2-2 0,-1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7:18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0 666 21454,'2'43'1199,"-1"-2"-952,-1-3-68,0-3-78,0-4-90,0-6-11,0-4 0,0-6 0,0-6 11,0-5 112,0-2 314,9-14 280,8-11-369,15-22-203,9-17-55,5-12-3471,1-7 3426,-4-2-23,-5 0-108,-5 4 86,-1 4 0,0 4-78,0 6-158,0 7-122,-2 10-135,-4 13-235,-7 15 3018,-5 9-6245,2 7-90,-4 10-4045,2 6 8090,-9 11 0,-2-10 0,-3-1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35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1 157 22911,'12'-39'963,"1"4"-425,2 20-146,0 2-145,0 1 44,2 2-134,0 0-33,0 1-35,-1 3-66,-1 1 66,-4 3-22,-1 1 23,-3 1 134,-1 5 11,-1 3-67,-2 6-67,-1 4-67,-1 1-1,0 2-33,0 0 34,0 0 11,2 11-45,0-10 22,1 5-22,1-13 22,0-2 23,1-2 101,2 0-45,1-2-56,1 0-3426,3-3 3415,1 0-23,2-3 23,11-2-23,-6-4 22,5-2 35,-10-4 66,0-2 3303,-2 0-3415,5-7-22,-5 5 0,3-5-89,-6 7-371,0-1-492,-1 2-763,0 0-1467,0 2-2868,2 1 6050,1 1 0,-6 3 0,0 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36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64 22182,'-47'15'1490,"5"2"-817,27 3-191,0 4-169,3 2-10,0 0-112,5-1-79,3-1 33,3-2-44,7-1 22,4-1 12,7-2 33,3-3-101,2-5-67,2-5 34,1-3-23,-1-6 11,1-5-22,-2-7 23,-1-4-12,-2-4 67,-4 0 90,-3-1 90,-5 1 11,-4 1-101,-2-1-56,-3-1-11,-4 0-67,-2 0-12,-6 1 12,-1 3-34,0 4-370,-3 4-168,4 7-605,-2 2-1367,5 10-2543,1 3 5053,2 7 0,3-7 0,2-1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36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25431,'9'9'1636,"3"-2"-1321,3-5-159,1-1 1,2-1-134,-3 0-12,0 0-22,-2 0-101,-2-2-673,-1-1-1064,0-3-2027,0-1-5526,-1-1 9402,0 1 0,-4 3 0,-1 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36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3 22182,'-3'-2'3978,"0"1"-3407,3 1-144,-5 27-170,1-2-111,-6 27-45,3-6-79,-2 5-22,-2 3-45,-2-1-369,-1 0-248,1-5-996,0-2-1815,4-8-1951,4-8 5424,3-8 0,1-11 0,1-6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37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5 20725,'0'-2'4874,"0"0"-3954,6 29-147,-4-3-146,5 29-56,-8-5-390,-4 7-181,-2 5 0,-3 1 0,2 1 0,2-2 0,3-2 0,2-5 0,1-7-998,0-8-2341,3-8-4157,5-10 7496,6-10 0,-5-5 0,0-5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2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39 300 25118,'-5'-11'1557,"2"3"-1232,2 8 281,0 0-293,1 4-78,-1 5-78,1 8-67,1 7-57,1 7-10,1 7-1,0 6-22,-1 2 0,1 2 0,-2-3 0,1-5 0,-1-6 0,-1-7 11,1-9-11,-1-6 12,0-7-1,0-3-11,-4-17 0,-1-10 0,-5-24-11,-1-14 11,3-13-12,2-8 1,4 0 22,3 3-22,4 9 0,3 12 11,3 13-22,1 15-12,1 12 12,1 9 10,3 7 12,5 2-11,3 2 11,4 3 0,-1 3-11,0 2 11,4 8 0,-11-4 22,0 3-22,-14-6 23,-4-1-1,-1-1 12,-2-2 78,0 3-10,-8 12-102,-2-1 0,-8 9 0,0-10 0,2-3 0,1-3 0,2-2-35,-3 2-547,5-1-584,-2 4-1725,10-3-3193,1 0 6084,8-1 0,-4-6 0,5-1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2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12 28671,'-5'-7'-5256,"6"2"-3361,4 6 8617,5 4 0,-4-3 0,-1 3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3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25364,'1'8'1591,"-1"6"-1299,0 21-169,0 8-55,0 8-57,-1 4-11,0 1-23,-1-1-336,1-1-503,1-7-1032,0-6-1994,0-11-3552,5-11 7440,3-11 0,-2-5 0,0-3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4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24008,'-24'57'628,"6"-6"-437,17-23 44,1 2 235,3-1 91,2 0 33,5-3-169,2-4-144,1-5-91,2-5-100,1-7-57,1-2 12,0-6 45,-1-6-68,0-5 1,-2-6-1,-1-4-22,-1-2 0,-1-1-157,-1 2-246,-2 4-404,-2 5-784,-2 6-1379,0 6-2778,0 2 5748,0 3 0,-1-1 0,0 1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4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70 117 24827,'-35'27'1132,"6"-1"-942,25-6 23,2-1 78,2 1-11,6-2-78,2-2-67,6-4-91,4-4 12,1-4-22,0-5-34,2-8 34,-2-5-12,0-8 23,-2-1 123,-3-3-34,-3 2 12,-2 0 22,-3 1-101,-3 1 0,-1-1-22,-2 2-23,-3 2 1,-2 3-23,-3 6-247,-1 3-324,1 5-695,-1 4-1715,-1 7-3417,0 7 6398,0 7 0,5-9 0,1-3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5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23964,'-27'50'1400,"6"4"-1074,20-29-13,4 5-100,2-12-101,3-6-56,2-4-45,1-4 1,0-4 32,2-8-10,1-4-23,1-9 23,0-1 22,-1-2 89,-2 2 23,0 3 102,-4 5-91,-2 4-22,-2 5 44,-2 3 35,-2 1 493,1 6-729,-1 5 0,1 6 0,-1 7 0,-2 4 0,-3 4 0,-3 1 0,-2 2-3296,0 10-715,4-15-3877,3 2 7888,8-20 0,-3-6 0,3-2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8:45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68 26888,'-11'50'762,"2"-4"-661,9-20 0,0-1-45,3-1-45,2-4 0,4-4 1,1-5-12,2-4 22,1-4 12,1-7 22,2-6-12,-2-9 35,-2-7 100,-4-2-56,-3 0 12,-4 0-78,-1-1-57,-5-2-24,-4 0-301,-4 3-503,-2 8-1268,-2 9-3618,0 8 5714,-2 12 0,8-5 0,2 5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4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27 16064,'-3'0'6252,"1"-1"-2766,2 1-3128,-7-6-179,6 4 12,-6-5 22,12 7-1,2-2 24,6 1 33,3 0-67,2 0-90,2 0 22,3-1 34,1 1-34,0 0-44,-1 1-45,-4 0-23,-3 0-11,-1 0-11,-3 0 0,0 0-201,-2 0-303,-1 0-449,-2 0-896,-2 2-739,-1 3-2353,-2 6 4941,-1 4 0,-1-6 0,0-1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4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25914,'-7'27'1244,"0"1"-1099,1 2-33,1 1-101,1-1-11,0-2-179,2-4-538,1-3-1110,0-2-1377,1-3-5200,0-4 8404,5-6 0,-4-3 0,4-3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5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12 110 22003,'48'-19'549,"-8"4"-537,-28 10-12,-2 0-80,-1 0-54,-3-1 33,-1-1 23,-3-2-1,0-1 79,-2 1 45,0 1 78,-4 2 157,-3 3 516,-5 1-146,-3 2 23,-2 0-225,0 0-191,3 0 24,2 3-1,4 2 67,2 5 303,-1 5-45,0 7-78,-1 4-68,1 2-301,4 0-158,1-3 0,3-2 0,5-4 0,3-4 0,6-5 0,1-3 0,0-3 0,1-3 0,0-4-147,0-2-704,0-4-539,-2-1-1131,1 2-650,-1 1-1501,-2 3 4672,-1 3 0,-5 0 0,-3 1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5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6 23314,'0'-6'1580,"0"14"-1311,0 4-157,0 15-56,0-1-23,-3 6 12,-1 0-34,-3 0-11,-1-3-11,1-7-56,3-7 11,1-7 56,2-5-112,0-2 112,1-7 22,1-5-22,2-6-11,2-1 11,1 1 0,-1 3 0,-1 2 11,0 1-11,-1 1 0,1 1-45,1 1 45,2 1-11,2 1 0,1 0-11,1 1 22,1 2-3336,-3 2 3504,0 1 56,-2 1 684,1 7-561,-3-1-157,1 5-100,-5-3-57,1 1 3359,-2 1-3638,0 0-493,0 1-2993,0 6-963,0-5 4695,0 2 0,0-9 0,0-3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6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54 113 21532,'2'52'639,"0"-4"-415,-5-17 135,-1-1-79,-3-3-123,1-4-23,0-5 236,0-7 34,1-5-259,-1-3-44,1-5-90,1-9-11,1-9 56,1-12 112,1-7 146,1-3 22,4 1-213,1 5-33,5 3-68,3 5 68,4 3-22,2 4 21,3 6-33,0 5 0,1 5-33,0 3 380,0 8-291,-4 2-45,-3 6 101,-6 4-45,-4 1-67,-5 3-33,-5-1-23,-3 2-359,-5-1-997,-2-2-1097,2-2-2848,2-5 5301,5-4 0,3-5 0,2-2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6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68 23829,'-12'42'79,"2"-7"-35,11-23 35,4-2 45,2-2 100,4-4 246,0-2-89,1-1-168,0-3-79,-1-4-100,-1-5 56,-3-4-45,-1-4 22,-4-1 34,-1-1 78,-1 1-56,-1 0-33,-2 4-68,-2 2-22,-4 4-45,0 5-436,-2 2-730,-1 5-840,-3 7-2923,-1 5 4974,-1 8 0,7-8 0,3-2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7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1 22350,'-49'16'1636,"6"3"-1176,20 6 167,-1 5 158,0 6-136,0 2-189,2 0-135,4-2-56,5-3-101,5 1-56,5-2-101,2 1-11,6-1-11,2-5-79,6-3-380,2-6-270,0-6-1042,2-6-1389,0-3-3742,2-4 6913,1-3 0,-9 2 0,-3-2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7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 17678,'0'-3'3922,"1"1"-2062,-1 2-1536,3 28-156,-2-8 12,-1 25-79,-4-16 0,-1-3-90,0-4-11,3-8-78,1-5 33,0-6-56,1-1-12,0-2 136,3-4-23,0 1 11,2-3 23,-1 1 67,2 0 89,2-4-55,2-2 44,3-2 11,2-1-33,2 0 56,0 2-90,-1 3 68,1 3 112,-1 2-12,1 2 123,-3 1 1,0 1-67,-2 0-80,-3 1-66,-1 2-79,-1 2-22,-1 5-23,-2 3-33,-3 4-459,0 15-472,-1-7-1433,1 7-2264,2-15-5248,3-6 9619,6-5 0,-5-5 1,0-1-1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8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63 102 24076,'30'-21'23,"-5"2"-136,-22 10-66,-2-2-124,0 0 1,-1 1 168,0 1 100,-1 3 34,-3 2 269,-3 3 268,-4 1-10,-3 2 112,-1 5 101,-2 5-203,2 5-111,0 2 11,4 0-224,4 1 78,3 0 1,3 0-158,1-1-56,8 3-89,0-8-302,8-1-506,-2-10-1052,3-1-1233,0-6-3607,1-2 6711,-1-4 0,-8 4 0,-3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8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4 18944,'-3'-2'3653,"0"0"-2129,3 2-897,-3 33-78,1-5-67,-3 32-112,2-12-168,1 1-90,-2-2-112,1-4-12,0-4-996,1-4-998,0-7-1512,1-5-3541,1-7 7059,1-7 0,-1-4 0,1-3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8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20457,'48'-15'-1494,"-12"4"0,-30 11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9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69 23504,'43'-3'45,"-6"0"-45,-29 2-168,-1 0-56,-3-1-56,0-1 79,-3-2-35,0-3 124,-1-1 100,0-1 24,-4 0 55,-1 3 426,-6 3 247,-2 2-1,-2 4 34,-1 5 135,0 5-247,1 7-247,2 2-32,1 3-125,5-1-234,2-1-23,3-3 0,2-2-459,5-4-584,3-2-1130,6-4-1413,3-3-2734,4-2 6320,-2-2 0,-7 0 0,-3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9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38 24177,'-35'28'1142,"7"-1"-895,27-7-56,0 0-1,4-2-78,2-3 23,5-3-1,3-6-44,0-3 11,0-2-68,-1-6 34,-2-3 169,-2-7-124,-3-3-68,-2-2 12,-2-1-22,-1 1-12,0 0-22,-3 2-123,0 2-414,-3 4-1144,0 3-2320,0 5 4001,0 3 0,2 1 0,1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4:59:49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27236,'2'65'1435,"-1"-2"-1435,-1-14 0,0 7 0,0 2 0,0 3 0,0-2 0,0-1 0,-2-3 0,-1-7 0,-3-7-1133,0-7-1959,1-8-4718,-1-4 7810,-2-4 0,3-8 0,1-3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0:15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19986,'0'3'3339,"0"-1"-1199,0-2-1131,34-4-427,-6 0-88,33-4 66,-13 2-168,5 2-223,0 2-169,5 1 0,7 1 0,8 3 0,11 1-263,5 1 263,3 0 0,-4-1 0,-6-3 0,-7 0 0,-6-1 0,-8 0 0,-9 0 0,-9 2 0,-10 1 0,-8 1 0,-9 0 0,-7-1 263,-4-2-634,-3 0-9276,-2-1 9647,-5 0 0,4 0 0,-3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0:22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20 19673,'-3'0'5299,"0"0"-3125,3 0-1647,6 0 190,9-1-436,15-2-281,14-1 0,10-1 0,4 2 0,1 0 0,-3 3 0,-3 0 0,-1 5 0,-4 1 0,-2 3 0,-5 0 0,-4 1 0,-6-2 0,-6 0 0,-5-1 0,-6-2 0,-6-1 0,-2-2 0,-4-1 0,0-1-1121,-2 0-2252,-6 0-2409,-2 0 5782,-6 1 0,6 0 0,2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5:15.7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24575,'30'0'0,"3"0"0,21 0 0,43 0 0,-10 7 0,-28-4 0,2 2 0,-6 5 0,-2 0 0,32 0 0,-7 5 0,-26-9 0,-28 0 0,4 2 0,-14-7 0,1 5 0,-4-5 0,-2 2 0,1-3 0,-4 3 0,3-3 0,-3 3 0,-1-3 0,0 2 0,1-1 0,-1 1 0,0-2 0,0 0 0,-3 0 0,0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5:40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3 146 23168,'-1'-2'3799,"-1"1"-2095,2 1-1704,62-14 0,-18 5 0,54-10 0,-35 10 0,-3 2 0,-3 1 0,-6 1 0,-1 0 0,-6-2 0,-2 0 0,-8-1 0,-6-1 0,-8 2-1413,-8-2-3035,-7 1-5383,-2 1 8148,-3 2 1,0 4-1,0 1 1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7:36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14944,'-2'2'6028,"0"-1"-1725,2-1-3474,2 10-426,5-2-67,6 11-10,8-4-158,6-5 123,9-1-89,7-7 33,9 0 45,10-2 46,13 6-326,16 4-168,-39-1 1,1 2 167,2 0 0,0 1-271,-2-1 0,-1 1 271,46 9 0,-9-5 0,0-3 0,2-6 0,3-1 0,-14 2 0,3 1 0,-14-2 0,1 2 0,-5-1 0,4 1 0,-2-1 0,13 1 0,-3-2 0,3 0 0,0-2 0,-1 2 0,0 0 0,0-1 0,-1 1 0,1 2 0,-1 0 0,-1 1 0,0-1 0,-4 0 0,3 0 0,-11-2 0,4 1 0,-3 0-424,9 0 1,1-1 423,20 3 0,-2-2 0,-28-2 0,-4-1 0,1-1 0,-2 0-1411,-2 0 1,-1 0 1410,-2-1 0,0 0-209,-4 1 1,2 2 208,22 2 0,1 2 0,-19-2 0,0 1 0,19 3 0,-2-2 0,-21-2 0,-4-1 220,48 5-220,-8-1 0,-16 2 0,-15 1 0,-16 1-1456,-13-2 1456,-8-1 2002,-8-5-2002,-4-2 698,-6-3-698,-2-2 106,-8-5-2494,-6-2 3236,-21-2 0,17 3 0,-9 3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0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15 16782,'0'-8'5344,"0"1"-4190,0 7 953,0 0-1233,1 15-224,3 5-135,1 18-134,2 6-34,-3 9-167,-2 6-12,-2 4-56,0 0-79,-2-3-33,-1-5 0,-3-9-392,1-8-493,-1-10-784,0-8-1435,1-8-2375,0-3 5479,1-7 0,1 0 0,1-2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1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75 21555,'-1'-3'3787,"0"1"-2532,1 2-1098,53-28-45,-22 19 22,43-20-11,-36 26-66,0 3 21,-4 0 34,-2 5-22,-2 2-79,-2 6 45,-2 3-11,-1 3 0,-3 6 0,-2 6-23,-3 7 12,-3 10 22,-3 3-45,-2 3 56,-6-3-33,0-5-12,-3-4 90,-7-4 78,-1-5 158,-10-1-235,-4-3-113,-4 2 0,-7-1 0,-3-1 0,0-3 0,0-4 0,3-4 0,1-3 0,0-4 0,-17 1 0,10-2 0,-12 1 0,15 0 0,5-2 0,6-1-584,9-5-1399,7-1-1961,5-5-3821,8-8 7765,10-5 0,-7 4 0,5 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1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20109,'-3'0'5154,"0"0"-2543,3 0-2163,5 0-99,4 0-349,8 0 0,8 0 0,3 0 0,5 0 0,1 0 0,-1 0 0,-1 0 0,-5 0 0,-5 0-584,-7 0-1063,-6 0-1916,-4 0-5020,-4 0 8583,0 7 0,-1-5 0,0 4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1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2 132 23930,'-1'3'3922,"0"-1"-3103,1-2-819,28 13 0,-10-10 0,24 9 0,-17-12 0,-1-1 0,-3-6-304,0-5-1444,-3-10-1983,0-7-3933,-1-2 7664,1-1 0,-7 14 0,-3 6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2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26955,'3'98'1647,"-1"-6"-1578,-2-36-69,0 4 0,-2-4 0,-1-5 0,-1-5 0,2-6 0,0-3-472,2-2-1488,0-3-2108,0-7-5763,0-2 9473,0-5 1,0-8-1,0-3 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2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25858,'13'54'795,"-3"-8"-795,-10-28-45,0 0-683,0-1-1323,-1 0-2834,-4-1-4946,-5 0 9017,-4-1 0,5-6 0,2-2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3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26631,'68'17'2040,"-1"-5"-2040,-19-11 0,4-1 0,3-2 0,-2-1 0,0 0 0,-3 1 0,-2 1 0,-3 1 0,-5 0 0,-4 0 0,-6 0 0,-3 0 0,5 0 0,-10 0 0,5 0 0,-14 0 0,-2 0 0,-3 0 0,-3 0 0,-2 0 0,-2 0 0,0 0 0,-7-4-1334,-7-1-3047,-9-1-5450,-10 1 9728,-1 6 0,13-1 1,4 2-1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3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269 0 27045,'-2'51'1626,"-10"6"-1626,-13 3 0,-9 8 0,-2 1 0,2-3 0,3-4 0,5-5 0,5-10 0,4-8-774,5-14-996,3-11-886,4-8-1961,2-6-5214,1-10 9498,2-4 1,0 2 0,0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3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28671,'13'51'0,"-1"1"0,-1 0 0,0-1 0,5 35 0,-1 7 0,2-3 0,-3-6 0,-1-12 0,-2-15-1021,3-18-2576,3-17-6234,6-13 9731,6-15 1,-12 4-1,-2-6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7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36 17924,'-64'38'2589,"9"-4"-1861,38-18-112,-1 2-157,1 3-21,0 1-12,1 2-23,2 1-134,2-1-11,3 3 11,4 0-79,3 2-33,2-1-90,2-1-45,4-2 23,7-2-45,8-4 34,6-4-23,4-6 23,5-4 44,4-4-78,1-7 45,2-4-45,-2-8 0,-3-4 0,-5-1 11,-6 1 11,-5-3 12,-4-2 44,-6-5 34,0-20-22,-6 11-34,-2-10 34,-4 20-79,-5 5 90,-5 3 11,-20-4-112,2 9 0,-12-3 12,12 13-12,1 2-23,5 4-55,3 1-46,3 2-347,0 7-301,2 3-3352,-3 20-2487,9-10 6611,0 7 0,8-19 0,0-4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7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8 20669,'0'-4'4370,"0"0"-2969,0 4-942,0 63-144,0-24-35,-3 53-112,-2-41-12,-2-2-77,1-2-34,1-2-12,3-5-33,1-3-67,1-7-482,-2-4-807,-1-5-1859,-4-3-4775,-1 1 7990,1 0 0,2-8 0,3-2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8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20524,'65'-40'1143,"-6"8"-818,-28 26-12,-3 3 80,-6 1-23,-3 1-46,-4 1 1,-4 0-56,-3 0 56,-4 0 135,-2 3 200,-1 5 58,-1 5-236,-5 9-68,-3 3-189,-5 3-24,-2 1-33,1-3 56,2 1-89,1-4-79,3 0 67,0-2 22,3 2 102,0 9-145,3-9-102,0 7 0,2-14 0,4-1 0,4 0 0,7 0 0,6 0 0,3-3 0,4-4 0,17-4-651,-8-3-425,10-1-1781,-19-4-2857,-7-2 5714,-5-3 0,-8 3 0,-1 3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9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34 15807,'-1'-9'4549,"0"1"-3821,1 8-190,0 0-79,-43 9-22,25 4 79,-35 13 33,35 6-101,0 2-22,2 1-236,3-2-66,3 1-57,6-1-22,1 1-45,4 2 11,7-2 34,6-2 55,10-3-44,4-8-22,2-5 22,1-6 11,0-6 34,-1-2 56,-2-9 34,-1-4-12,-2-11-22,-2-6-34,-3-5 45,-4-2 23,-4-4-23,-4 2-79,-5 0-55,-1 0 22,-2 3-45,-7 0-11,-3 2 0,-10 2-11,-1 5 0,-1 5-1,0 7-66,2 6-180,2 5-167,0 2-506,3 4-917,4 2-2959,5 2-4079,4 2 8886,5-2 0,-2-4 0,2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8:59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12 21420,'0'-6'4371,"0"1"-3867,0 5 392,0 0-593,-10 55-35,2-18-88,-10 51-12,5-26-68,0 5-32,1 4-57,0 0-11,2-7-45,3-10-257,1-12-415,2-11-1065,2-9-1097,0-9-3318,1-7 6197,11-6 0,-7-1 0,7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0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1 24838,'-69'10'1602,"9"4"-1266,38 7-45,-2 5 12,2 4-101,1 3 0,5 1-158,2 4 46,4 2-68,3 3 23,4 1-34,2-3 1,7-2-12,5-5 11,9-4-11,7-7-11,6-7 11,3-7 0,2-6 11,-2-6 0,-3-4 34,-5-4 112,-6-9 156,-5-6-177,-4-7-136,-3-7 0,-4-2 0,-2-1 0,-3 2 0,-3 0-3392,-6 2 3392,-4 2 0,-6 6 0,-8 6 0,5 13-920,-9 4-1568,3 16-2587,-1 8 5923,3 22 0,11-18 0,6 6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0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76 27740,'-18'-7'931,"4"2"-931,14 5 0,3 0 0,3 0 0,8 1 0,5 2 0,6 2 0,4-1 0,4-1 0,1-2 0,1-1 0,-2 0 0,-5-3 0,-5-3-315,-8-4-1287,-5-3-1894,-7-1-4616,-1 1 8112,-2 2 0,0 5 0,0 2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0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27370,'-21'93'1301,"2"-6"-6962,7-30 5661,1 1 1409,1 4-1409,3 3 0,3 5 0,2 2 0,1-6 860,0-6-1153,0-13-1029,0-13-1031,1-11 2328,0-10-5914,3-6 5939,3-6 0,-2-1 0,1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1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10 22272,'0'-5'4112,"0"1"-3395,0 4-134,0 57-79,-2-11-303,0 3 1,-2 3-122,-4 27-80,-5 2 0,2 2 0,-1-4 0,2-9-517,1-7-1286,2-14-2187,3-10-5567,1-7 9557,3-9 0,-1-9 0,1-6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1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290 14 17689,'-5'-7'5715,"0"1"-4561,5 6-348,-52 12-178,29 2-146,-41 13-124,43 0-100,3 3 45,2 2-135,4 5 0,2 5-79,5 2-44,2 0-11,7-2-23,8-8 11,8-6 57,7-11 78,4-8 22,0-6-22,1-9 12,0-4-169,-2-8 0,-5-6 0,-3 0 0,-5-4 0,-2-12 0,-7 7 0,-2-10 0,-7 12 0,-5 0 0,-4 1 0,-6 2 0,-4 3 0,-15-4 0,4 13-539,-13 1-660,5 11-1288,-2 17-2634,-3 7 5121,3 18 0,18-16 0,6-1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2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2 26563,'2'-1'1222,"0"1"-953,-2 4-34,0 6-67,0 9-79,0 7-89,-2 5 0,0 2-100,-2-4-292,1-2-348,-1-7-1109,0-3-1938,1-6-6044,-1-1 9736,3-2 1,1-3 0,0-1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2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28132,'5'51'539,"-1"-2"-539,-4-10 0,0 1 0,0 1 0,0-1 0,0-2 0,0-5-113,-2-5-1086,0-7-1244,-2-5-1501,-1-8-4628,-2-2 8572,-4-3 0,4-2 0,0 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09:02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28671,'27'-2'0,"9"-1"0,18 1 0,8-1 0,5 3 0,4 0 0,4 0 0,5 0 0,1 0 0,-2 0 0,-5 2 0,-10 1 0,-10 3 0,-9 1 0,-7 1 0,-7 0 0,-8-2 0,-6-2 0,-6-1 0,-6-2 0,-2 0 0,-5-1-203,-10-1-5007,-9-1 5210,-19 1 0,17-1 0,-1 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29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1 740 22967,'64'-15'873,"-1"0"1,19-6 0,7-3-1249,-14 2 1,4-2 0,4-2 522,-11 4 0,3-1 1,1-1-1,2 0-761,7-2 1,3 0 0,1-1 0,0 0 690,-12 4 1,1 1-1,1-1 1,1 1-1,0 0-18,4 1 1,1-1-1,1 1 1,1 1 0,0 1-151,2 0 1,1 1-1,1 1 1,0 1-1,0 2 94,1 0 1,1 2-1,0 1 1,1 1 0,-1 1-269,0 1 0,1 2 0,0 0 0,-1 2 0,1 0 275,-2 0 0,0 1 1,0 1-1,0 1 1,-1 0-180,0 2 0,-1 1 0,1 1 0,-1 0 0,-1 0 168,0 1 0,-1-1 0,-1 1 0,1 1 0,-1 0 35,-2 1 0,0 1 0,0 0 0,-1 0 0,0 1-78,-3 0 0,-1 0 0,1 1 0,-2 0 1,0-1-180,15 3 1,-2 0 0,0 1 0,-3-1-295,-5 0 1,-3 0-1,0 0 1,-3 1-905,16 2 1,-3 1 0,-4-2-1858,-12-1 0,-3-1 0,-4-1 2923,16 0 1,-11-1 0,8 0 0,-38-9-1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0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369 0 25746,'-77'1'1008,"4"7"-863,27 17-33,0 2-22,6 1 79,7-2-35,9-1 90,8 1-101,7 1-11,5 2-56,8 2 56,9 0 90,11-2-146,9-5 0,4-8-56,0-7-101,0-6-526,-1-12-751,-1-4-1749,0-8-2755,-3-1 5882,-3 1 0,-13 9 0,-5 3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25880,'-6'56'250,"1"0"0,-1 0 1,-1-4-162,-9 25-78,-1-1 1,3-10-12,5-12-79,3-14-201,5-17 11,5-11 213,7-21 56,7-13 12,7-15 10,1-3 23,-4 5 156,-4 10 57,-6 11-34,-3 7 67,-3 6 236,0 10-157,-2 6-146,0 12-123,-3 6-101,0 4-112,-1 1-829,0-2-1379,0-4-3775,0-7 6095,0-11 0,0-8 0,0-6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1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28 176 22564,'68'-55'67,"-13"7"11,-42 30 68,-6 1-146,-5 4-67,-10 2 11,-2 3 0,-7 4 56,-1 2 448,0 8 470,0 9 371,-2 11-225,0 12-515,2 4-246,4 4-180,6-3-123,4 0-44,5-4-663,9-4-1500,7-9-3048,14-9 5255,10-9 0,-19-5 0,1-3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1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0 23448,'-64'71'605,"11"-5"-526,40-25 67,5 1 212,4-5-78,3-3-246,2-8-34,7-9-34,6-9 34,12-15 45,7-14-34,4-13 23,0-9 33,-4 3 303,-6 7 179,-8 11 0,-6 9-112,-6 8 79,-2 3 156,-3 9-167,1 7-505,-2 12 0,-1 7 0,0 10 0,-6 4 0,-2 7 0,-7 2-472,0-4-1432,3-8-2220,5-12-5707,3-17 9580,4-7 0,1-8 0,-1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1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0 26149,'-5'77'190,"-3"-4"-1366,-6-21-1794,-1-2-6576,3-5 9546,5-6 0,4-19 0,3-6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2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67 20535,'-6'-2'4628,"1"1"-4382,5 1-21,0 0-124,-11 30 11,8-13 67,-8 24 0,17-25 90,4-2-101,8-5-23,2-5-77,1-1-46,-1-3 101,-1-6 135,-4-3 134,-3-9 68,-3-3-80,-5-2-199,-2-1-181,-3 0 0,-7 1 0,-3 4 0,-10 2 0,-2 9 0,-1 3-382,3 4-649,3 12-728,5 3-1098,3 14-2768,3 2 5625,4-4 0,1-10 0,2-7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2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0 25387,'-15'97'426,"0"-8"-404,-1-32 57,1-1 100,1-8 67,3-10 124,4-15-157,2-12 90,3-7 78,1-9 55,4-12-10,6-11-3615,6-15 3189,5-3 0,-1 4 0,-2 7 0,-4 10 0,-2 6 0,-3 8-1009,-1 3 1756,0 3-5979,2 0 5232,0 1 0,-3 2 0,0-1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3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4 20009,'1'-2'2846,"0"1"-1356,-1 1-863,-4 44-224,-2-16-99,-6 37-181,-1-31-67,2-5-45,4-8-11,4-7-90,1-7 79,2-5 11,6-15 23,7-6-23,7-14 11,6-3 11,-1 5 79,-2 6 145,-5 11-22,-4 7 45,-4 4 101,-2 5 0,-1 7-168,-1 8-79,1 10-123,0 8-45,-2 5-717,-1 4-1524,-2 3 2286,6 7 0,-5-26 0,5-1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3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23863,'-16'77'2028,"4"-7"-1557,12-35-79,0-3-157,7-6-44,3-5 78,8-7-45,2-7-34,2-5 79,0-15 67,-2-6-133,-2-13-203,-8-3 0,-4-1 0,-6 4 0,-8 1 0,-6 5 0,-6 5 0,-3 6-337,-1 8-930,0 3-1567,-1 11-2981,3 7 5815,0 11 0,10-9 0,4-2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3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95 25634,'38'18'1703,"1"-3"-1580,-4-19-56,1-7-56,-2-6-11,-5-3 12,-8 0-1,-8 5-11,-7 1 0,-6 3 0,-11 3 0,-7 3 11,-13 3 0,-4 2 0,-2 8 23,1 3-23,1 10 12,3 1 21,4 4 136,4 3 189,5 2 23,3 6-368,7 2-24,3-1 0,5-1 0,9-7 0,4-6 0,11-11 0,6-5 0,3-13-1110,2-11-1557,0-12-3574,-4-10 6241,-4-1 0,-13 16 0,-5 6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4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22788,'2'-3'4627,"0"0"-3955,-2 3-616,45 16-56,-25-9-638,36 12-1177,-36-15-2768,0-3 4583,2-1 0,-10 0 0,-2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4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26888,'23'-60'684,"-1"11"-326,-4 41 46,-1 3-67,1 4-337,1 2 0,-1 9 0,1 7 0,-1 11 0,-5 6 0,-2 3 0,-5 5 0,-1-1 0,-4-1 0,0-5 0,-1-6 0,-1-5-1536,-6-2-5624,-4 4 7160,-6 9 0,7-15 0,0 1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4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13 25645,'-6'7'2991,"0"-1"-2956,6-6-227,0 0-1780,-3 6-874,6-18-2543,-5 11 5389,6-14 0,-4 11 0,0 4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7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11 249 17610,'-6'-1'3710,"2"1"-2960,4 0 46,20-55-494,-1 23 561,18-42-168,-8 42-236,-8 7-224,-4 10-134,-6 6 12,-1 6-46,2 1 101,1 2-45,2 4 79,-1 6 134,-2 7-11,-3 9-22,-3 5 21,-3 7-100,-2 5-100,-1 4-68,-5 19-45,2-18-22,-4 10-169,3-25-515,-1-4-963,0-1-3272,-2 1 4930,-2 2 0,4-13 0,1-3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0:37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27673,'-14'7'-9831,"4"-1"9126,16-6 0,-3 0 0,2 0 1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08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486 2 26015,'-81'-2'1568,"2"5"-1433,22 9-79,1 8-12,5 8-32,7 4-12,7 0 11,7 0-11,7-5-11,7-4 11,8-3 11,4-3 0,8 2 0,8-2 0,9 2 34,11-3-34,4-2-11,-3-1 56,-6-1 168,-8-1 237,-9 1-461,-5 1 0,-9 14 0,-7-5 0,-9 11 0,-4-6 0,-2-2 0,4-2 0,3-5-819,5-3-4929,5-6-4083,5-7 9781,10-12 1,-4 5 0,5-5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08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 27628,'-17'77'448,"0"-3"-448,3-21-302,-2 0-976,1-1-2464,0-2-6089,6-6 9490,4-6 0,3-17 0,2-9 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09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10 20703,'0'-5'2992,"0"1"-2712,0 4 157,0 0-157,2 50-134,-10-16-57,0 42-66,-8-35-23,3-8 0,6-13-34,2-10-33,5-6 67,0-9 22,8-8 415,5-10-33,12-11 335,4-2-21,1 0-304,1 5-67,-4 6-22,-2 8-67,-5 8-100,-3 5-158,-3 3 0,-3 5 0,-3 6 0,-3 9 0,-3 10 0,-1 8 0,-6 7 0,-4 3-685,-6-2-4981,3-6 646,2-8 5020,7-9 0,1-11 0,2-4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09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65 101 21689,'-6'-2'4169,"2"1"-3912,4 1 147,0 0-348,-24 49-23,18-24-33,-18 38 0,30-40-11,6-4 22,9-5 0,8-6 12,5-4-23,1-6 0,0-9 157,-8-10 167,-5-10-54,-8-6-35,-8-3-67,-3 0 45,-10 1-135,-3 7-22,-8 6-56,-5 10-201,0 8-606,-4 9-1501,-3 13-3060,-1 9 5368,0 10 0,13-12 0,6-5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0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382 0 24177,'-76'18'2599,"8"5"-2275,27 7 202,3 5 209,1 4-735,3 3 0,4 2 0,6 3 76,6 0-76,8-2 0,5-2 0,5-8 0,9-4-628,7-11-1951,15-9-4110,11-6 6689,6-11 0,-20 5 0,-4-5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0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75 107 25006,'-41'70'526,"10"-8"-368,28-32-80,5-3 79,10-5 0,7-5 0,14-9-90,6-4-56,3-7 359,-1-7-102,-3-7 170,-6-10 155,-8-5-223,-7-4-55,-9-3-315,-4-1 0,-8 1-3392,-7 3 3392,-8 5 0,-12 10 0,-4 9-102,-6 8-1489,-3 20-2241,2 8-5999,8 14 9347,15-2 1,8-14-1,11-9 1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0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4 19516,'3'-2'5143,"0"0"-3967,-3 2-358,4 55-280,-7-18-135,-1 45-11,-7-34-112,-2-6 0,1-11-155,5-12-125,2-10 0,3-6 0,2-6 0,0-9 0,2-8 0,6-12 0,6-2 0,5 1-785,0 6-1983,0 7-5109,-1 8 7877,0 6 0,-8 4 0,-2 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1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62 202 23298,'79'-27'1591,"-8"0"-1535,-34 6 41,-7-3-19,-11 0 63,-9-1-85,-7 4 60,-8 3 120,-8 9 356,-10 4-122,-12 11 13,-5 10 133,-2 11-168,1 10-55,5 1-393,6-2 0,8-2 0,8-5 0,7-4 0,5-2 0,6-4 0,8-3 0,8-6-920,10-4-3595,4-4-5316,5-7 9207,2-3 0,-17 1 1,-5 0-1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1.4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51 25129,'-55'65'2477,"10"-12"-1973,35-33-224,5-6-124,3-6-31,10-4-125,7-4 0,11-14 0,7-7 0,0-12-35,-1-3-111,-6 1 57,-5 6 22,-6 6 67,-5 9 11,-5 7 11,-2 4 113,-3 8 34,0 9-169,0 12 0,-6 9 0,-2 5 0,-5-2 0,2-4 0,3-5-550,4-6-1243,1-6-3294,3-6 5087,0-4 0,0-4 0,0-2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1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24401,'-36'67'1345,"7"-14"-1323,26-46 79,2-5 101,6-4-34,6-8 0,7-4-45,4-6 90,-1 1 11,-2 3 79,-4 5 77,-1 5-111,-4 3-22,-1 3-1,-3 0 13,-2 3-259,-2 7 0,-1 6 0,-3 10 0,-4 3-181,-1 2-659,-2-2-1390,4-5-3204,2-7 5434,5-8 0,-2-5 0,2-3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2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 26339,'-40'33'773,"0"-1"1,-29 29-573,41-24 23,8 0 136,6-6-360,8-4 0,6-7 0,12-6 0,8-7 0,13-2 0,4-7 0,2-8 0,-4-8 0,-3-9 0,-8-5 0,-8-3 0,-8 2 0,-5 0 0,-5 4 0,-8 4-382,-6 7-1108,-11 7-2152,-7 6-6189,-5 10 9725,-3 8 1,18-5 0,5 3-1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2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25925,'8'10'-1676,"-2"7"1,-5-4 0,-1 1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2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24323,'-30'24'-3277,"10"-6"0,11-14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3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0 23527,'-66'39'2264,"10"-1"-2052,31-7-10,5 3-101,4 1-45,6 2 22,4-1-22,3-3 11,6-4 57,9-7 44,9-5-12,14-8-66,7-5-45,3-3 11,-2-8-22,-3-4-34,-7-10 78,-8-5-22,-6-6-33,-8-2 10,-3-2-21,-5 1-1,-1 3 22,-2 4 68,-5 6 112,-6 8-34,-10 7-3504,-9 3 3325,-4 11 0,-2 7-851,-7 26-797,14-6-1287,0 12-2488,21-19 5423,4-6 0,3-9 0,1-6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3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27583,'-8'24'907,"0"3"-795,7 5-112,-1-1-156,1-2-796,0-5-1637,1-2-3294,1-5 5883,4 1 0,-3-9 0,2-1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4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25196,'80'-43'370,"-14"9"-302,-45 32 133,-8 2 270,-7 0 111,-4 3-88,-2 7-2,0 9-111,-5 8 11,-2 6-368,-4-1-24,1 1 0,3-4 0,4-1 0,2 0 0,1 0 0,0 0 0,3-3 0,4-1 0,4-7 0,5-4 0,4-7-718,7-3-1176,6-7-1601,5-6-5469,6-7 8964,1-6 0,-19 9 0,-5 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4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25319,'-38'81'-3238,"8"-13"-5143,22-43 8381,4-7 0,2-9 0,2-4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4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34 21734,'-68'17'2174,"11"2"-1815,39-1-35,1 4-144,3 4-80,5 2-32,5 0-35,4-2 1,12-4 11,6-7 55,12-6 1,4-6 45,3-14 112,1-7-45,-4-15 45,-6-3 178,-9-3 68,-10 6-77,-6 4-80,-4 5-213,-7 7-123,-3 4-11,-8 5-403,-1 5-594,0 1-1681,3 8-3272,4 6 5950,7 7 0,2-7 0,4-1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5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27561,'0'79'89,"-2"-10"-1265,2-34-2825,-2-4-5830,2-4 8686,4-3 1,-3-11-1,3-2 1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5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25824,'-13'74'-6410,"2"-11"6410,2-38 0,5-11 0,1-7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5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6 18518,'0'-3'4011,"0"1"-2273,0 2-1514,-20 57-191,3-21-33,-18 47-1053,8-36-2185,2-4-6376,1-4 9614,2-7 0,11-14 0,2-7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5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19594,'0'-5'5389,"0"2"-3764,0 3-1513,46 36-56,-28-19-56,34 27-829,-39-30-2028,0-4-3900,1-4 6757,3-4 0,-8-2 0,-1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6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25802,'-8'80'616,"-1"-6"-616,-4-28-661,0-1-2040,2-5-6744,3-4 9445,4-11 0,2-10 0,2-7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6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24715,'65'-21'-79,"-8"5"-705,-38 16-1144,-1 0-2386,-4 2 4314,-6 3 0,-2-2 0,-5 2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6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3 21230,'-5'-1'3451,"1"0"-2969,4 1 381,0 0-606,-2 47-122,1-21-90,-1 36-45,0-37-168,1-5-796,-2-4-1098,0-2-2756,-1-2 4818,0-2 0,2-4 0,0-3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16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47 21409,'72'-26'2319,"-10"5"-1568,-42 22-90,-2 5-336,-3 5-55,-4 5 234,-2 2 33,-6 0-10,0 2-56,-10 2-225,-6 3 0,-10 1-167,-5 1-23,-4-3-11,0-1-34,0-4-11,3-1-247,1-4-570,5-3-1425,4-4-3741,6-4 5983,5-2 0,5-1 0,2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4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30 437 24894,'-17'20'1681,"4"-4"-1098,14-21-12,10-9-224,7-11-190,14-12-23,5-6-67,4-2-33,0 0 11,0 0-23,-3 1-22,-3 3 11,-5 5-11,-5 5 34,-7 9 0,-5 5 23,-5 5-57,-2 5 0,-2 4 0,-3 2 0,0 1 0,-1 3 0,0 8 0,0 9 0,0 14 0,-2 10 0,-2 10 0,-1 4 0,-1 4 0,1 2 0,2 1 0,-1-1-3392,2-3 3392,-1-4 0,0-5 0,-5 16 0,1-20 0,-1 10-237,2-25-1734,3-6-7860,1-6 7868,11-11 0,-7-5 0,7-5 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5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311 15 18328,'0'-8'5613,"0"2"-4761,0 6 538,0 0-920,-45 4-201,22 10 11,-36 7 12,32 10-57,1 3 0,1 5-45,1 3-3425,1 6 3336,3 5-168,3 3 123,5 2 0,6-2-56,3-3 12,3-4 10,4-4 3315,3-4-3337,8-4-23,5-7 190,2-6-178,2-8 11,1-6-11,0-5-1,1-5-10,-2-7 22,0-4-11,-2-10 11,-2-5 0,-3-2 0,-4 0 0,-4-1 22,-5-8 1,-2 10-1,-8-6-11,-3 14 0,-6 2 1,-6 7 45,-4 4-57,-7 8 0,-22 25 0,14-2 0,-10 20 0,27-14 0,8-3 0,8-5-505,4-4-1232,16-7-1826,9-5-5311,19-6 8874,9-12 0,-19 7 0,-7-7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5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21 28671,'-19'-13'0,"11"5"0,24 13 0,8 3 0,7 0 0,3-3 0,0 0 0,0-4 0,-3 0 0,-5-1 0,-7 0-438,-5 0-1456,-7 0-1702,-4 2-5738,-2 8 9334,-6 8 0,3-4 0,-3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5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28671,'62'-1'0,"-6"1"0,-20-1 0,-1 0 0,-1 0 0,-1-1 0,-5-2 0,-1 1 0,-4-3 0,-4 2-1233,-5 0-4527,-5 1 5760,-5 2 0,-2 1 0,-2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7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0 249 26171,'7'-8'1412,"-2"2"-1143,-4 6 235,0 0-370,-1 2-10,0 3-67,0 4-57,0 0 0,0-1 0,0-1 0,0-3 0,0 0 0,1-3 0,1-1 0,1 0 0,4 0 0,4-8 0,6-10 0,10-17 0,6-9 0,6-7 0,-5 6 0,-8 10 0,-12 12 0,-7 10 0,-5 6 0,-1 4 0,0 2 0,-1 1 0,0 6 0,0 9 0,0 18 0,-4 16 0,-1 15 0,-4 7 0,0 3 0,2-1 0,1-5 0,2-6-696,0 9-615,2-24-1109,1 5-2555,0-26-4856,1-5 8905,0-6 0,0-7 0,0-4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8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149 142 25387,'-60'13'1288,"10"6"-1108,33 16-102,5 5-22,6 2-45,3 1 101,10 1 124,8-5 33,10-3-56,9-7-68,0-8-89,0-11-11,-4-6 78,-6-14 146,-5-10-66,-3-17-203,-5-11 0,-5-9 0,-3-4 0,-4 0 0,-6 2-3392,-3 5 3392,-7 10 0,2 11 0,1 14 0,6 9-897,2 7-2185,4 7-3372,2 9 7302,9 7 0,-7-6 0,8-2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8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0 28020,'1'52'651,"0"4"-651,-1 3 0,0 5 0,0 2 0,0-4 0,0-4-80,-1-6-1455,-2-6-1422,-2-4-2881,-3-7 5838,-1-8 0,4-12 0,-1-7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8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26843,'8'-19'1401,"10"5"-1009,19 11-357,7 2-35,3-1-248,1 1-928,0-1-1368,-2 0-2689,-2-1 5233,-1 2 0,-18 0 0,-6 1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9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1 27135,'-70'14'1243,"8"7"-950,39 13-293,-2 9 0,2 7 0,1 4 0,4 3 0,6-2 0,6 0 0,4-3 0,13-5 0,4-4 0,13-9 0,4-11 0,3-12 0,0-6 0,-1-9 0,-5-7 0,-5-8 0,-6-8 0,-6-4 0,-4-2 0,-4 1 0,-4 3 0,-5 6 0,-6 6 0,-8 6 0,-20 5 0,8 3 0,-10 7 0,15 5 0,6 6 0,3 6 0,6 2-830,4-1-1479,3-3-2330,9-6-5142,9-6 9781,11-5 0,-9-2 0,0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9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35 23348,'-3'-6'5323,"1"1"-5323,2 5 0,0 0 0,4-9 0,5 6 0,7-7 0,5 9 0,2 0-1457,1 1-1636,-1 2-2655,-4 6 5748,-8 5 0,-5-4 0,-5 1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29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99 26138,'-8'0'2533,"2"0"-2533,6 0 0,0 0 0,34-7 0,-15 1 0,28-7 0,-26 2 0,-2-1 0,-4-2 0,0 2-1357,-2 0-5008,1 6 6365,-5 1 0,-3 5 0,-4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38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0 25252,'-5'20'1043,"-5"5"-741,-8 14-235,-4 6-22,-4 6-11,0 5-494,1 3 1,2 1-740,0 2 280,4-9 1,3-7-2052,13-26-3069,2-11-1581,1-4 7620,4-9 0,-4 4 0,4-4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38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18485,'1'-4'5523,"0"0"-4055,-1 4-1041,9 4-259,-1 6-90,9 4-78,-3 6 0,2-1-179,0-1-505,-3-1-459,-2-2-1053,-2 0-1748,-3-2-5704,-1 0 9648,0-2 0,-3-4 0,-1-3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38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0 26205,'0'22'818,"0"5"-762,0 6-34,0 21-235,0-10-526,-1 9-897,-3-17-1714,-1-1-5491,-3-2 8841,0 2 0,3-16 0,2-4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39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25140,'-20'8'774,"3"4"-550,8 11-67,2 4-23,3 2-44,1 1-46,2 2 1,1 0 0,0-1-45,2-1 0,4-1 22,3-2-22,5 0 0,1-3 0,1-4 0,0-4 0,-1-5-11,-3-5 11,0-2 0,-1-3 45,1-11 45,1-5-12,1-11 259,2-16-237,-5 8 12,-2-11-11,-6 13-78,-2-1 10,0 2-33,-1 2-347,0-2-314,0 10-516,0 1-537,-3 14-1771,-5 4-3922,-6 9 7407,-6 7 0,8-4 0,1 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2:39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61 16770,'-9'1'5973,"3"-1"-4988,6 0 954,0 0-1076,1-16-146,5 10-123,3-12-34,6 16-290,1 1-270,4 1 0,2 0 0,2 0 0,2 0 0,-2 0 0,-2 0 0,-5-1 0,-6 0 0,-4-1-651,-4 1-1130,1-2-1592,2 0-4146,1-1 7519,1 2 0,-4 1 0,0 1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3:06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 21656,'-62'28'896,"8"0"-604,36-7-68,2 0-157,2-1-11,4 2-23,3-1 1,3 1-23,3-1-11,2 0-11,8-2 11,7-3 0,12-6 0,7-4-11,6-3 11,1-5-11,-3-4-34,-3-3 45,-8-3 0,-7 2 78,-6-6-11,-8 4-55,-3-6 100,-5 2 22,-7-1-44,-6 0 100,-6 2-11,-6 2-89,1 3-78,1 2-12,0 3-12,4 1-145,3 2-381,4 1-268,4 1-785,2 0-1592,1 0-6648,-1 0 9608,0 6 0,2-4 0,1 3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3:07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31 17588,'-8'0'4292,"2"0"-3643,6 0 651,0 0 583,-3 0-1121,15 0-169,2 0-66,20-2-179,3-2-35,4-3-10,1 1-190,0 0-113,-1 3 0,-2 1 0,-4 1 0,-3 1 0,-5 0 0,-5 0 0,-4 0 0,-6 0 0,-3 0-102,-3 0-772,-2 0-672,-1 0-1379,-1 0-2016,0 0-4890,-1 2 9490,-1 2 0,0-1 1,0 1-1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3:07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24950,'-14'38'101,"2"-3"-247,7-11-492,-1-2-595,2-3-1580,0-2-4750,3-6 7563,0-4 0,1-5 0,0-1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3:07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19919,'0'-4'4314,"0"1"-3205,0 3-1109,0 18-347,0-7-729,0 14-1411,0-13-1962,0 1 4449,0-1 0,0-4 0,0-2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3:08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46 24860,'-5'-1'1222,"0"0"-897,5 1 1939,0 0-2264,4 0 0,8 0 0,12 0 0,12-1 0,9-2 0,4-1 0,2-2 0,-3-1 0,-4 2 0,-6-1 0,-6 1 0,-6 2 0,-5 0 0,-6 3 0,-5 0 0,0 0 0,-6 0 0,2 0 0,-4 0 0,0 0 0,-1 0 0,0 0 0,0 1 0,-1 3 0,0 6 0,-2 8 0,-8 9 0,-18 29 0,-1-6 0,-14 22 0,8-16 0,-2 2 0,0 0 0,4-7 0,7-7-270,8-12-1411,8-11-1837,6-12-2566,3-5 6084,1-7 0,0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17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1 448 25297,'24'-44'740,"5"-3"-639,8-1-68,4-1 46,-3 3-23,-1 4 22,-4 6 23,-4 4-67,-2 5 33,-5 4-11,-2 5-23,-7 3 124,-2 5 134,-6 4 91,-3 3 43,-1 2 316,-1 1-741,0 3 0,0 10 0,-2 13 0,-4 19 0,-6 16 0,-5 11 0,-3 8 0,0-2 0,1-2-478,2-3 478,3-4 0,0-2 0,3-5 0,3-6 0,2-9 0,4-9-494,1-12-3916,1-9 2371,0-8-914,6-5-3713,6-6 6666,8-8 0,-8 6 0,-1-5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18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1 26709,'-35'0'1154,"2"7"-807,9 18-100,-2 8-33,0 3-214,-1 5 0,2 1 0,3 0 0,1 3 0,4 1 0,0 4 0,4 3 0,1 4 0,3 4 0,0-1 0,4-1 0,1-4 0,2-6 0,1-2 0,1-1 0,5 0 0,4 0 0,7 0 0,5-4 0,6-6 0,5-9 0,4-12 0,1-8 0,2-12-3392,-1-8 3392,-1-11 0,-3-7 0,-2-4 0,-4-2 0,2-20 0,-11 12 0,0-28 0,-15 34 3392,-2-9-3392,-3 22 0,-6 5 0,-4 6 0,-7 7 0,-4 5 0,-2 2-3392,-4 10 3392,-2 4 0,-1 11 0,-9 17 0,12-8 0,-4 13 0,13-14 0,3-1-371,5-7-839,5-5-1266,4-6-7355,1-3 9806,5-6 0,-3 0 0,3-4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19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0 12802,'-60'14'2018,"7"1"1084,30 3-2597,1 2 1162,-1 1-1387,0 3-124,3 0 771,2 0-837,4 0 3358,4 1-3359,4 2 12,4 1 56,1 2-68,3-1-21,6-1-1,5-3 34,6-2-78,6-5 66,0-4-55,5-8 89,2-4 0,2-5-33,0-6 11,-2-6 67,-3-5 11,-4-4-22,-3-1-3392,-4-4 3447,-4 1-65,-5-2 21,-4-9-101,-3 9-11,-7-6-11,-4 10-12,-6 3-22,-6 1 1,-1 4 3380,-1 4-3404,1 5-10,0 5-79,-1 2 34,0 5-90,0 7-247,0 6-335,4 6-695,2 1-1435,7-2-3282,3-1 6151,4-2 0,2-8 0,1-2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19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26642,'5'33'1636,"-1"3"-1243,-4 2-393,-1 7 0,-3 2 0,-1 2 0,-3-2 0,1-4 0,1-6 0,2-6 0,2-5 0,0-4 0,1-4-741,1-4-1208,0-3-1884,0-4-5959,0-5 9792,0 1 0,0-3 0,0 1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0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98 24267,'-6'-2'470,"11"-5"-313,15-5-68,13-5-55,4 0 78,2 3 22,-2 3-3414,-5 3 3448,-4 3-44,-6 2 112,-4 1-35,-6 2 1,-4 0 123,-5 0 55,-2 0 3439,-1 6-3495,-5 5-100,-5 11-89,-10 9-79,-7 6 22,-3 5 12,-2 0-34,2 1 123,3 0-88,3-3-91,7-3 0,4-5 0,6-5 0,3-4 0,3-2 0,1-1 0,3-1 0,5-1 0,6-2 0,7-4 0,4-4 0,6-4 0,21-10 0,-10-6 0,12-8 0,-21-2 0,-6 0 0,-4 4-707,-7 2-1848,-2 3-2554,-3 1 5109,0 4 0,-6 3 0,0 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5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323 11 13992,'0'-6'5826,"0"1"-4907,0 5 1389,0 0-1333,-39 0-135,18 5-392,-35 2-235,27 6 23,-4 3-12,1 1 11,3 2-112,5 2 1,3 4-46,7 6-56,1 5 57,6 4-68,3 2-11,4-3 0,3-2 0,5-3 11,7-1-11,8-1-11,4-3 0,3-6-34,2-7 34,2-8 11,-1-5 67,3-9 34,-4-7 33,-1-10 90,6-22-134,-12 9 11,4-12 11,-16 19 34,-7 4 67,-2 4-12,-4 2-100,-8 1-34,-5-1-11,-10 0-56,-5 1-11,-13-3-34,13 9-123,-6 0-56,20 9-45,4 1-246,5 1-426,1 1-4382,4 8-1019,-1 2 6342,5 7 0,-2-8 0,2-2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6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26015,'-3'4'1120,"0"11"-851,-5 21-90,-1 10-67,-2 6-22,1 1-57,1 3-21,0-1-12,2 1-34,0-1-224,1-3-291,0-3-806,0-4-1055,1-5-2710,1-6 5120,1-6 0,2-13 0,1-6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6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13 18765,'1'-7'4459,"0"1"-3820,-1 6 862,0 0-974,-47 49 22,24-25-224,-35 38-101,38-34-55,5 0-102,3 1-22,5 1-45,2 0 0,4-1-23,1-1 1,4-3 22,4 0-11,6-5-12,6-3 23,2-7 11,4-5 34,-2-3 0,3-10-45,-4-5 67,-1-9 68,-5-2-12,-3-2 0,-3-2-56,-4 2-44,-3-3 44,-3 1-56,-1-3 11,0-2-3414,-5 0 3381,-2 0 0,-3 4-224,-5 2-224,4 14-516,-2 2-1480,3 12 2455,-4 28 0,7-21 0,-2 20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7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 27594,'66'-17'964,"-10"4"-920,-37 10 1,-3 0-45,-1-1-168,-4 1-3873,-1 1 2629,-4 1-1558,-1-1-3181,-2 0 6151,-1-4 0,-1 3 0,0-1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7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26642,'-2'79'930,"-2"-6"-863,-2-23-67,-2 1-56,0-1-549,0 0-919,0-5-1692,2-4-3787,0-8 7003,4-7 0,1-12 0,1-7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7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26866,'2'76'1232,"-6"-4"-1538,-3-16 340,-3-2 103,0-5-406,3-5-625,3-9-1291,3-6-1770,1-6-5876,0-4 9862,5-7 1,-4-5-1,5-5 1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7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173 84 25802,'-57'58'481,"13"-4"-413,41-21 10,2 1 0,1-3 34,6-5-78,3-5-23,7-8 45,5-6-33,1-5 66,2-11 135,-1-4-33,-2-12 33,-3-2-33,-4-4 33,-5-2-90,-4-2-33,-3-1-12,-2 3-21,-2 0-24,-6 4 1,-4 4-45,-4 7-22,-5 8-3807,-2 5 2776,-7 14-1782,-5 10-6477,-2 16 9312,0 13 0,16-20 0,5-2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8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0 27919,'-14'81'90,"2"-9"-561,4-33-705,1-1-1659,2-6-3821,3-3 6656,1-8 0,1-9 0,0-6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8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20266,'0'-5'5939,"0"1"-4942,0 4 23,0 0-908,7 52-68,-4-25-44,5 41-425,-7-38-774,-1-3-1288,0-1-2679,0 0 5166,-1 0 0,0-11 0,0-2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28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1 140 28671,'48'6'0,"3"-2"0,4-13 0,8-5 0,4-9 0,3-1 0,3 2 0,1 4 0,4 3 0,1 4 0,-4 3 0,-5 4 0,-7 2 0,-9 2-3392,-11 0 3392,-11 0-976,-13 1-2609,-9 3-6246,-6 6 9532,-12 9 0,6-8 0,-6 2 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4:45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1 105 22832,'2'-3'2420,"2"1"-1960,-4 2-79,2 0-280,0 0-56,-1 0 212,2 0-178,3-1 245,6-1 47,9-1-58,6-3 23,9-2-145,5-2-124,4-1 101,2-1 33,0 4-100,-2 2-77,0 3-24,-4 2 0,1 1 0,-1 2 0,0 0 0,-1 1 0,0-1 0,2 1 0,4 0 0,6 1 0,4 1 0,-1 0 0,-1 1 0,-4 0 0,15 0 0,-20-2 0,10-1 0,-24-2 0,1-1 0,2 0 0,6 0 0,2 0 0,25 0 0,-16 0 0,15 0 0,-25 0 0,-1 0 0,-3 0 0,2 0 0,24 0 0,-13 0 0,19-1 0,-21 0 0,0 0 0,-3-1 0,0 2 0,-3-1-3392,-4 0 3392,-1 1 0,-5-1 0,11 1 0,-9 0 0,10-1 0,-8 0 0,-1-1 0,2 1 0,-4-3 3392,-2 2-3392,-3 0 0,13-5 0,-11 3 0,13-5 0,-12 2 0,2 0 0,5 1 0,4 0 0,2 2 0,2 1 0,-1 1 0,-1 1 0,0 0 0,-1 1 0,3-1 0,-1 1 0,0-1 0,-1 1 0,-1 0 0,-3 0 0,0 0 0,-4 0 0,-2 0 0,-2 0 0,-3 0 0,-1-1 0,-2 1 0,-1-2 0,-3 2 0,-3-1 0,5 1 0,-7 0 0,5 0 0,-7 0 0,-1 0 0,0 1 0,0 1 0,-1 0 0,3 1 0,-5-2 0,3 2 0,-5-2 0,0 1 0,1 0 0,1 0 0,1 1 0,8 1 0,-5-2 0,5 0 0,-8-2 0,0 1 0,0-1 0,1 0 0,2 0 0,-1 0 0,6 0 0,-6 0 0,0 0 0,-4 0 0,-1 0 0,0 0 0,2 0 0,-2 0 0,2 0 0,0 0 0,0 0 0,5 0 0,-3 0 0,4 0 0,-4 0 0,0 0 0,2 1 0,0-1 0,3 2 0,1-1 0,-4 2 0,2 0 0,-8 0 0,0-2 0,-5 0 0,0 0 0,-4-1-393,0 0-6498,0-3 6891,-7 0 0,6-1 0,-6 2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7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0 26171,'-39'67'762,"4"-7"-549,21-25-78,0 2-1,1 1 34,0 2-11,2 1 0,1-2 89,2-4-156,3-8 33,2-4 67,3-8-65,6-1-125,2-4 0,7 0 0,1-3 0,2-2 0,0-3 0,1-2 0,3 0 0,2-4 0,2-1 0,0-4 0,1 0 0,0-2-158,-2 0-1366,0-2-1490,-2 0-1950,-1-1-4867,-3 1 9378,-1 2 1,-9 5-1,-3 2 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7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27101,'-37'57'549,"7"-5"-425,25-24-1,2 1-22,2-2-12,0-2-10,2-1 33,6-1-112,3-4 22,7-3-22,2-6 11,2-5 23,0-3 123,1-6 12,-2-6-169,0-6 0,-2-8 0,-2-2 0,-2-1 0,-3 1 0,-1 1 0,-2 2 0,-2 3 0,-1 2-2018,4-5-2879,-1 10 4897,2-1 0,-5 11 0,-3 3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8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39 26451,'-19'93'1199,"6"-23"-1031,1-17-145,6-28-12,4-10 0,0-8-11,2-4 123,0-6 12,0-8-34,0-9 22,4-9 11,0-7 58,4 1-192,-1 2 0,-1 4 0,-1 5 0,-1 7 0,0 7 0,-2 4 0,1 5 0,1 2 0,7 23 0,-5-6 0,6 20 0,-7-14 0,-1-1 0,3-4 0,-2-4 0,2-4 0,1-7 0,1-1 0,3-8 0,2-7 0,3-8 0,-1-4 0,1-3 0,-2 1 0,-1-1 0,-2 1-405,0 2-1320,-3 5-3351,-2 7 5076,-3 5 0,-3 6 0,-1 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9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6 19235,'0'-3'4045,"0"0"-2991,0 3-707,-10 57-157,3-19-167,-9 50-23,7-33-336,0-4-1065,3-6-1467,2-13-2780,3-12 5648,2-11 0,-1-7 0,1-2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9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1 139 16894,'0'-3'5445,"0"1"-3798,0 2-1411,21-18 33,-6 6 145,19-16 23,-10 12-89,-1 1 33,1 1 22,-1 3-90,-1 2-10,-3 3-23,-4 3 101,-4 1 56,-4 7 46,-3 6-483,-1 8 0,-3 8 0,0 4 0,-4 3 0,-3 2-483,-1-1-1276,0-1-8072,2 8 8439,4-14 1,1-3 0,1-16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9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5 506 17745,'-4'4'5692,"5"-43"-5030,8 6-158,5-38-90,4 19 34,-1 0 57,1 2-57,-2 2-112,0 6 68,-3 6-147,0 5-55,-1 6-68,-1 8-22,-2 7-22,0 6 100,-2 5 169,0 9-190,0 7-169,-1 10 0,-1 7 0,-2 6 0,0 3 0,-1 0 0,1-2-505,0 10-1355,-2-15-3104,1 6 4964,-5-18 0,3-11 0,-3-4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39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27101,'41'-9'-6835,"-3"-1"-2996,-15-1 8809,0-5 1,-10 7 0,-2 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0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20 17902,'0'-2'5894,"0"0"-4908,-2 54-123,-1-18-1,-2 44-200,0-36-405,2-7-21,0-11-124,1-11 156,2-8-223,0-26-45,1-3 67,4-22 1,3 3 133,4 1 1,-1 3-156,1 8-46,-2 6 0,-1 9 0,-1 8 0,0 5 0,-1 3 0,0 4 0,0 1-461,0 4 137,-2 0 178,0 0 146,-3 1 22,-1 0 23,-1-1 123,0 0 101,-2-1 22,0 0-155,-2 2-136,1 0 0,2 1 0,0 2 0,1-1 0,13 6 0,-1-4 0,18 3 0,3-7 0,12-4 0,9-3 0,0-2 0,-7-1-1491,-12 0 1491,-13 4 0,-11-3 0,-5 4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1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92 152 20949,'-26'93'2757,"2"-4"-1961,11-25-191,1-8-415,4-11-134,3-19-34,3-12 79,2-12 11,-1-19-89,9-13-3403,5-22 3402,7-10-33,2-3 22,-5 7 11,-4 12 1,-6 13 44,-4 12 23,-1 10 167,-2 6 3337,2 3-3426,1 0-34,6-5 45,8-7-123,12-9-56,8-5 23,5 0-34,-4 7 22,-7 10 11,-8 6 404,-7 10 146,-5 7-12,-4 7-335,-3 9-225,-2 22 0,-6-8 0,-2 14 0,-5-17 0,-1-2 0,2-6-841,3-7-2364,4-6 3205,4-4 0,0-7 0,0-2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8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40 114 24569,'42'2'1255,"-1"-7"-1087,-15-6-5783,3-5 5659,-1-1 1365,-5 2-1409,-5 4 882,-7 4-882,-6 3-33,-3 1-91,-2-1 3248,-2-1-3304,-5-1 0,-5 0-55,-6 3 157,-5 1 55,-3 7 23,-5 5 23,0 6 10,0 3 57,6-1 89,4 1 79,6 0 34,4 4 380,5 18-269,2-6-89,3 12-202,5-18-112,3-3-33,7-7-438,3-7-1300,6-6-1411,4-7-6649,6-10 9104,2-7 1,-15 5 0,-4 0-1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8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0 20266,'-3'61'3384,"-3"-5"-2689,-3-23-135,1-5-258,3-10-111,2-8 168,2-6 190,1-4-157,3-10-157,6-4-123,6-8-112,6 0 0,0 2-67,-1 6-885,0 2-1738,0 4-2654,-1 4 5344,-2 2 0,-8 2 0,-2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9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1 21140,'-55'49'919,"9"-6"-550,33-19 248,5 0 257,2-2 235,4 1-268,-1-2-292,1-2-370,1-4-145,0-4-23,1-4-11,4-3-79,3-3 79,5-2 12,3-6 55,3-4-67,-2-5 0,2-2 45,-3 1-23,0 0-22,-1 2 56,-3 2 22,-1 5 23,-3 3 11,-3 3 90,0 1 157,0 1-34,-1 5-79,1 1-22,-3 8 35,0 2-259,-1 7 0,0 3 0,-11 25 0,2-10 0,-8 14 0,7-19 0,1-8-741,4-7-973,2-9-1726,2-7-3798,5-3 7238,4-8 0,-4 5 0,4-5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9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11 21588,'2'-6'3989,"-1"2"-3607,-1 4-58,0 35-256,-1-12-68,0 28-269,0-23-1255,0-6-2096,1-2-5466,0-3 9086,5-1 0,-3-7 0,2-3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49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44 24379,'-9'44'1400,"2"-6"-896,13-24 124,5-4-191,6-5-67,3-3-102,1-8-100,-1-5-44,-4-7-80,-3-5-10,-6 0-34,-4 1-45,-3 2-526,-7 4-998,-6 4-3193,-9 6 4762,-9 11 0,14-3 0,1 5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0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23079,'17'74'1288,"-1"-10"-963,-9-36-11,1-6-90,1-8 247,1-6 324,2-8-201,2-11-101,2-8-168,0-11-135,0-2-111,-1 0-57,0 1-22,1 4-369,4 2-875,2 4-1647,2 3-1950,0 3 4841,1 7 0,-11 4 0,-3 3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0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18 161 18474,'4'4'6610,"-1"-1"-5702,-3-3-583,37-11-247,-17-3-10,29-11-35,-30 1 1,-6 1 22,-6 3-45,-4 2-11,-2 4 0,-1 4 0,-6 4-11,-2 4 0,-7 2 11,-3 9 112,-2 6 426,-1 10 78,1 2-101,2 1-200,2 2-315,3-1 0,3 17 0,4-12 0,3 10 0,4-19 0,5-6 0,3-6 0,7-7-125,3-3-1712,2-6-1961,2-8-2197,2-8 5995,1-7 0,-12 11 0,-3 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0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8 17129,'4'-4'5927,"-1"1"-5109,-6 40-224,-2-13 45,-1 31 112,0-24-169,3-2-190,0-6-280,1-5-112,2-9-112,0-4 56,3-5 56,5-5 56,7-6-56,6-7 11,4-5 23,1 0-23,2 2 56,-2 3 147,-3 5 167,-4 5 167,-5 5 25,-3 2-573,-4 7 0,-1 4 0,-1 9 0,2 4 0,-2 0 0,1 1 0,-1-5-505,0 1-3709,-2 2 4214,-1 5 0,-2-11 0,0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1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0 20311,'-53'27'3037,"7"0"-2444,27-8-245,4 2 33,7-1 78,4 2-78,7-3 168,8 2-123,7-3 78,8-2-89,-2-2-57,-1-5 12,-9-2 0,-5-2-201,-5-1-169,-3-1 0,-1 0 0,-2 0 0,-4 2 0,-6 4 0,-5 1 0,-2 2-147,3-1-1500,3-2-2442,7-2-5742,3-4 9602,12-3 0,-7 0 1,7-2-1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1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23426,'-40'59'2017,"8"-6"-1569,28-23-100,2-4-136,2-3-100,6-9-89,5-6-23,7-6 0,3-10-101,-2-5 0,-1-6 45,-5 0 56,-3 3-11,-4 4 11,-2 3 0,-2 5 34,0 1-23,0 3 146,-1 0 100,1 4 57,0 4 34,2 6-203,0 4-122,0 1-23,2 0-146,2-2-1098,2-5-2252,3-5-2981,3-4 6477,0-13 0,-6 8 0,-2-8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2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10 19628,'4'-6'4975,"-1"2"-3955,0 40-236,-3-7-224,3 33-33,-6-14-158,-2-2-100,-4-3-112,-1-7-90,2-7-56,2-8 0,3-7 1,2-7-24,1-2-32,0-3-35,0 0-33,0-2 112,4 1 45,2-5 0,5-4-12,2-5-10,1-3-23,1 1 0,1 1 0,0 3 0,1 2 0,0 4 22,1 3 1,2 1 55,-2 1 23,-2 0 57,-5 2-158,-5 1 0,-3 4 0,-3 3 0,-7 5 0,-6 6 0,-9 5 0,-3 1 0,-1-3 0,1-4 0,3-5 0,2-6-125,1-3-2934,2-1-6772,-1-1 9294,-1 2 1,8-3-1,2 0 1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3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0 22821,'-18'86'2073,"2"-4"-1636,7-23-191,-2-1-88,-2-4-158,-2-9 33,2-12-33,2-11 0,2-10-78,3-7-225,1-3-157,1-13 270,2-8 179,0-16 11,2-10 11,5-5 0,3 0 56,7 3 12,1 8 44,3 6-56,2 9 34,3 6 45,4 4-12,2 3 91,1 4 88,-3 3 46,-5 2 10,-5 2 69,-5 4 603,-3 19-705,-6 2-211,0 16-125,-4-6 0,-6 2 0,-3-1 0,-16 10 0,4-14-3392,-7 5 3392,7-17-393,0-1-874,4-3-1410,2-2-3890,5-2 6567,5-2 0,3-5 0,2-1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3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67 15997,'-3'0'6185,"-4"41"-5647,5-18 146,-4 32-113,6-29-134,7-5 235,2-4-21,8-6-147,2-5-247,2-4-111,0-7 78,0-7-90,-1-8-44,-2-7 22,-4-3 12,-3-2 167,-6 1-22,-3 2-113,-2 3-10,-6 4-56,-3 5-57,-7 5-33,-5 7-45,-3 6-313,-4 13-483,-1 11-1377,-2 13-2600,5 5 4818,6-4 0,10-16 0,5-9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4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1 195 16243,'2'-3'6433,"0"1"-3016,-2 2-2812,1 54-168,-1-21-101,1 44-11,-1-37-112,0-7 56,0-10-135,0-9-134,0-8 0,0-3 56,2-7-45,3-8-11,2-10 0,2-11-78,0-5 78,-1 1-56,-3 4-11,-2 4-23,-2 5-33,-1 6 78,0 6 34,0 6-34,0 4 23,0 1-79,2 1 101,2-1-11,6-2 44,24-19-22,2-4 1,21-17-1,-8 4 11,-6 7 23,-9 10 134,-11 12 23,-11 7 124,-7 7-326,-3 8 0,-2 10 0,-3 13 0,-5 11 0,-6 9 0,-5 8 0,-2 1 0,3-1 0,3-5-405,5-6-3695,4-4 4100,4 17 0,0-35 0,2 10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9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55 113 18926,'59'22'134,"-6"-11"1434,-29-23-1568,0-8 551,-2-2-652,-2 0 386,-4 3-285,-6 4 1077,-4 4-953,-4 4 100,-7 1 156,-5 0-111,-8 3-45,-5 1-123,-2 1 56,-1 1 179,0 2 168,1 2 56,1 2 91,2 4-192,3 1 79,-3 13-336,7-2 67,-1 12 11,8-5-45,3-1-67,4-3-101,0 3-67,5-10-45,4 0 45,6-9-67,5-3 67,2-3 0,3-1-56,1-2-414,3-6-2421,17-11-830,-8 0-4481,13-7 8202,-15 11 0,-16 5 0,-4 4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5:59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356 12 16737,'0'-6'4907,"0"0"-4358,0 6-258,0 0 1,-4 34 156,0-5-33,-4 31 78,2-15-146,0-1-67,2-5-201,2-8-79,2-8-23,0-9 23,0-7 0,0-4 34,0-2 112,-4-1-90,-2-2 100,-6-2 158,-3 0 112,-5 1 78,0 1 45,-4 2-167,-2 2-125,-4 7-3369,-1 6 3314,-1 6-1,3 3-55,4 0 57,6 0-203,4 8 0,8-6 0,1 6 0,6-10 0,2-1 3392,5-5-4984,18-7-1108,2-7-2612,17-11 5312,-6-7 0,-15 4 0,-4 1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0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 18238,'0'-2'5311,"0"0"-4000,0 2-1244,0 36-67,0-16-156,-1 28-1368,0-28-3227,0-4 4751,0-4 0,1-5 0,0-4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0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27112,'45'31'-1826,"-5"-5"-1076,-30-23-5658,1-1 8560,-6-1 0,-2-1 0,-2 2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5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27011,'-10'65'1211,"2"1"-1055,5-10 24,-1 3-169,1-4-11,0-6-23,3-8-458,-1-8-517,1-9-1354,0-6-2276,0-6-5203,2-5 9179,1-3 1,-1-3-1,1-1 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6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36 22059,'-2'-4'3608,"0"1"-3608,2 3-605,0 0-1524,32-10-2778,-9 6 4907,26-7 0,-32 9 0,-4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6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 19717,'7'1'7216,"34"-8"-6779,-21-1-168,29-7-101,-28 3-11,-3 1-157,-4 1 34,-5 1 22,-3 3-23,-4 1 68,-1 0-101,-1 2 45,-6-1-23,-4 3 1,-9 1-23,-2 7 246,-1 4-99,-1 7-147,1 5 0,2 1 0,3 2 0,3 5 0,7-8 0,2 4 0,6-10 0,6 0 0,6-4 0,6-3 0,5-6-1839,4-2-2183,3-5-3373,4-5 7395,1-6 0,-15 4 0,-5 2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6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284 0 27101,'-8'69'426,"2"-9"-392,5-35-34,0-4-23,1-6-44,0-6-101,-1-4 67,0-4 90,-4 0-34,-3-1 45,-6 0 56,-4 1 79,-4 2 100,-1 1 34,-2 4 100,0 2-89,0 3-99,1 4-181,3 3 0,2 1 0,5 2 0,3-3 0,5 1 0,2-3 0,3 5 0,8-12-561,5 2-2644,12-12-3899,5-8 7104,4 0 0,-13-1 0,-5 2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6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5 21017,'0'-2'5255,"0"0"-3675,0 2-1490,-11 41-57,7-21-33,-8 31-112,10-35-740,0-4-1680,2-5-1826,0-1-5473,2-4 9778,-1 0 1,1-2 0,-1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07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28625,'54'10'46,"-6"-2"-475,-25-2 316,0-3-1001,0-2-1519,-1 0-2383,-1-1-4815,-2 1 8826,-2 5 1,-6-4 0,-4 4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12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4 16535,'-6'-1'4538,"1"-1"-3877,5 2-202,-40 0 35,18 0 122,-32 4-146,29 3 12,1 6-22,2 1-57,1 1 0,2 3-100,-1 1-135,1 5-45,2 2-67,3 0-56,7-1-33,3-4-314,10-4-953,9-3-964,12-7-1758,11-2 4022,26-4 0,-33-1 0,9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12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85 25095,'-21'28'56,"4"-3"-67,23-11-11,3 1 11,8-3-57,2-1 68,2-5 34,0-3-23,0-3 12,-5-6 212,-3-5 113,-4-8 66,-5-5 79,-2-1-179,-5 0-90,-5 1-56,-6 3-123,-4 5-45,0 2-179,4 7-539,3 2-817,4 4-1479,4 1-2645,1 4 5659,2 2 0,0-1 0,0-1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13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27359,'0'36'1312,"-4"2"-1312,-1 4 0,-5 6 0,-2 4 0,1 0 0,1-2 0,1-6-136,2-8-637,4-9-683,1-8-1054,2-8-2208,1-5-5113,3-4 9470,3-2 1,-2 0 0,0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20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81 18630,'-3'-4'3138,"1"2"-1110,2 2-1860,36 0-90,-19 0-67,29 0 12,-29-2-23,-3-1-68,-3-1-55,-4-2-34,-2-2 79,-3-2 78,-1-2 22,-1 0 46,-8 3-1,-7 4 202,-12 2 258,-6 5 313,-1 5-224,4 2-67,6 3-179,9-3-112,6-1-112,6 1 145,2 10-258,1-2-21,6 8-12,4-7-68,8 0-515,6-3-5321,24-5-3927,-5-6 9557,18-12 0,-35 3 1,-5-3-1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20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5 21712,'0'-3'3260,"0"1"-2689,0 2-571,0 41 23,0-20-23,1 33-45,1-33-11,0-3-134,2-5 111,-1-5 79,-1-3 45,-1-3 112,-1-1-112,-5-1 157,-4 0 168,-7 0 55,-3 0 46,-3 4-124,-5 6 90,-2 9-90,-2 8-67,1 3 23,6 0-257,7-3-46,6-4 0,7-3 0,2-3 0,2-2 0,7-4-965,5-5-1254,12-3-2509,8-8-5103,6-6 8661,5-6 0,-18 4 1,-5 3-1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20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26127,'0'39'-684,"0"-4"-1725,0-22-4157,0 0 6566,0-3 0,0-4 0,0-3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6:21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27404,'61'32'-179,"-10"-4"-998,-34-21-1680,-3-1-3328,-2-1 6185,-3 1 0,-4-2 0,-2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9:27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28671,'56'11'0,"-1"0"0,-2-1 0,-3-1 0,17-3 0,-4-3-5661,-10-2 5661,-9-1 1409,-11-1-4020,-7-7-7220,-2-2 9596,0 0 1,-11 3 0,-2 7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9:28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28244,'83'37'427,"-9"-5"-427,-35-21 0,1-6 0,5-2 0,4-3-438,3 0-548,-1 0-582,-3 0-1424,-7 0-1401,-7 7 4393,-8 13 0,-11-9 0,-8 7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39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8 17935,'1'-4'4853,"0"0"-2288,-1 4-2071,-41 61-102,18-25-196,-4 5 0,-1 2 106,3-2 23,3-2-3504,3-3 3392,4-4 0,4-4 22,5-6-78,4-5 78,1-6-88,5-4-147,6-1 3392,8-2-3392,7-1 0,3-1 0,0-2 0,2 0 0,0-1 0,0-2 0,-2-4 0,-1-5-729,0-4-1793,2-5-1791,3-2-5518,4 0 9700,2 3 0,-17 9 1,-3 3-1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0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25387,'-46'87'1468,"9"-10"-1132,32-39-33,3 2-68,2-2-11,4-3-67,5-6 11,8-9-79,8-9 46,3-6 34,5-15-169,-1-8 0,-1-14 0,-2-7 0,-5-1-528,-4-1-951,-3 5-2599,-4 7-5753,2 7 9476,0 12 0,-7 5 0,0 5 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0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2 20849,'-11'79'2028,"2"-7"-1199,5-33-280,1-4-67,0-4-180,0-9-302,2-9-145,1-7 145,0-7 11,4-14 11,5-11 90,5-15 146,0-5 124,-1 1 43,-2 4 23,-3 8-134,-2 8 11,0 10-123,-3 7-90,0 5-90,1 3 101,0 9-67,2 4 0,1 11-22,2 4 0,1 4-23,0 1 11,4-2-22,3-4-11,5-6-23,4-9 34,3-7 112,0-3-22,0-9-23,-4-3-11,0-10-56,-4-4 0,-2 1-425,-4 2-539,-4 7-1658,-6 6-4840,-2 4 7462,1 4 0,-3 0 0,2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1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17 218 25207,'-9'63'2331,"2"-14"-1871,7-41-113,0-4-112,0-3-144,0-1-91,0-11 0,0-9 0,0-19 0,0-10 0,2-7 0,0 3 0,3 7 0,-3 13 0,1 13 0,-2 10 0,0 5 0,-1 5 0,2 9 0,1 1 0,4 10 0,0-4 0,3-3 0,5-7 0,5-3 0,7-8 0,4-5 0,-1-4 0,-3-1 0,-7 6 0,-7 2 0,-3 5 0,-3 2 0,0 3 0,-2 6 0,-1 7 0,-1 4 0,-1 5 0,2 16 0,-3-9 0,0 10-1850,2-20-5063,2-8 6913,8-6 0,-6-6 0,2-2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1.7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0 495 23684,'5'-50'952,"-1"0"0,6-14 1,3 4-583,10-9-11,8-16-68,-12 40 34,-2 14-157,-2 8-124,-3 13 68,2 3 23,0 7 100,6 10-144,2 7-91,3 17 0,-1 9 0,-2 5 0,-6 2 0,-6-3-1054,-5-5-1512,-4-5-3026,-8-5 5592,-5-3 0,3-13 0,-1-4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1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23202,'90'-42'-1461,"-31"11"1,-35 26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2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57 20009,'-13'50'2235,"0"0"0,-13 39-1193,9-40-403,2-11-168,4-13-247,5-14-101,4-16 101,4-18 34,9-18 56,5-14-68,8-5-56,2 3-100,0 9-34,-2 11-56,-1 14-45,-2 10 12,-3 7-1,-3 6-190,-4 0-168,-3 3-281,-4 2 203,-2 4 112,-2 0 290,-5 1 68,-1 1 34,-5 3 168,0 1 313,0 3-22,2 1-56,5-1-157,1-3-146,3 0-89,3-3-45,6-1-89,10-5-729,11-1-1692,20-3 583,16 2-2331,21 4 4258,-36-1 0,-3 1 0,9 1 0,-9 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2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59 100 21432,'-29'76'2162,"7"-16"-2106,17-43-11,3-9-79,2-5 34,4-22 67,3-4-22,4-19-45,-1 3 67,-3 5-33,-4 8 224,-2 11 257,-1 8 90,0 5 46,0 2-595,2 0 33,5 0 202,7 0 23,12 0-79,11-8-78,6-3-56,1-6 67,-5 6 124,-8 3-80,-10 7 80,-8 13 100,-6 7-223,-4 17-169,-3 8 0,-5 2 0,-4-1-281,-4-6-1523,1-9-2286,6-9-5741,3-10 9028,8-7 0,-4-3 0,4-1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3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146 130 22586,'40'-68'2252,"-15"15"-1636,-39 46 45,-9 6-291,-6 9 100,-1 6 102,2 11-68,4 7 101,3 2-570,5 5-35,3-4 0,5 0 0,4-4 0,3-6 0,11-7-606,6-8-1545,15-6-998,8-8-627,6-8-1501,0-7 514,-3-9 4763,-5-1 0,-17 12 0,-5 4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3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21644,'-7'54'4147,"-1"-9"-3285,-3-28-279,5-7-247,2-5-302,3-4-34,0-1-34,3-8-44,5-2-774,7-7-1311,5 0-2083,5 1-5585,1 1 8980,3 2 0,-12 6 1,-3 3-1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4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463 10 14922,'0'-5'5871,"0"1"-4997,0 4-180,-48 6-167,24 2-79,-41 8 157,34 6-100,-5 7-12,-8 10-23,-3 9-66,-2 5-169,4 3-78,10 0-11,12-3 10,12-6-32,7-7-80,13-8-32,8-13-12,15-8 44,10-13-32,2-12-24,-5-8 24,-9-11 88,-15 1-77,-7-2-1,-11 3-11,-5 2 12,-4 4-1,0 7-11,1 6 360,6 5-147,2 4-146,2 3 68,8 0 33,8 0-134,13 0-191,23 0-784,-7-3-1501,14-5-2186,-12-6-4112,3-6 8729,1-2 0,-22 8 0,-7 4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4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25566,'-14'41'-683,"2"-4"-1693,5-11-2038,4-3-4696,10-6 9110,7-5 0,-4-7 0,3-2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4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31 18003,'0'-2'4425,"0"0"-2519,0 2-1481,-10 42 1,10-24 68,-2 31-35,14-35-134,6-5-135,1-3 0,0-5 46,-3-8-135,-2-6-67,-5-8-34,-3-4-34,-3 1-471,-2 0-1052,-1 5-2230,0 3-6044,1 6 9731,5 6 0,-3 2 0,3 2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5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25 17543,'-4'0'3676,"1"0"-2623,3 0 90,-11 46-56,6-17-46,-8 39-166,11-31-203,1-2-380,2-8-248,10-8 1,9-11 123,17-13-33,11-16-79,6-13-23,1-12-33,-6 1 0,-10 3-638,-8 8-1436,-8 5-2620,-2 9-5137,-4 8 8770,-2 7 0,-7 4 1,-2 1-1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5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79 141 20311,'8'4'2969,"-2"-1"-2901,36-32-24,-23 10-32,30-23 122,-39 19 79,-5 6 280,-13 6 123,-6 5-325,-12 6 640,-18 24-338,11-3 46,-6 21-101,18-11-202,6-1-213,5-2-67,5-1-56,3-2-67,5-3-459,8-7-1761,10-7-2575,13-4-4969,7-11 9143,4-4 0,-19 2 0,-5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5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27 19459,'-27'64'3396,"6"-11"-2926,15-36-391,3-8-23,2-8 762,6-13-157,4-7-169,7-13-20,1-1-24,-1 3-124,-4 8-223,-4 8-67,-4 8 11,0 3 78,-2 7 45,0 5-22,2 4-34,-2 6-56,3-1-22,2-3 10,2-2-21,4-4-23,0-3-79,3-4-593,2-1-1401,2-1-2723,4-5-5035,1 0 9207,6-3 1,-15 3-1,1 4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6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1 23292,'-67'0'2521,"12"0"-1983,42 2-292,7-1-212,2 4-12,4 2 23,7 4-34,8 4 45,11 4-34,8 3 23,-2 2-22,-5 1 55,-11 3 112,-8-2-21,-13 3-91,-10-2-78,-10 0-67,-6-5-673,2-5-1770,7-5-3316,7-6 5826,7-3 0,4-2 0,4-1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6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0 359 18104,'0'-4'4941,"21"-42"-3843,-3 16 56,16-36-190,-10 24-202,-3 4-213,-3 4-135,-3 5-89,-2 6-22,-2 4-246,-1 6-57,0 4 0,1 5 0,-1 2 0,0 2 0,-1 8 0,0 5 0,-1 12 0,-1 7 0,-3 4 0,-2 0 0,-1-3 0,-1-7-741,0-6-5407,0-5 1207,-6-2-4890,-6 0 9607,-8 0 1,7-5 0,1-2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6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96 20009,'-3'-6'6969,"1"1"-6756,2 5-224,0 0-68,39-14-1310,-5 4-1794,35-13-6648,-15 8 9591,-2 2 0,-24 6 1,-6 4-1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7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12 21700,'-38'83'605,"7"-13"-560,19-43-45,7-11 22,3-8 90,2-8 225,1-14-102,8-9-33,6-14 22,8-1-56,2 4 22,-2 6 259,-3 9-68,-4 7-45,-5 5-168,-3 4-112,-4 2-34,-2 1 45,-2 0 34,0 2 34,0 4-34,0 3 0,0 4-56,-4 2-45,0-4-11,-4 0-34,3-4-45,2-2 33,1-1 1,2 0 56,0 3 0,7 0 12,4 2 10,8-2-22,2 1 281,3 6 156,-10-3 134,-1 3-33,-10-5-124,-3 1-246,0-1-112,-6 1-56,-4-1-224,-4 0-784,-2-3-1479,3 1-3138,5-2 5625,4-1 0,3 0 0,1-3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8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 25690,'-24'71'672,"1"-6"-403,9-26-113,-1-2 46,-1-5-124,2-7-44,3-7 0,3-9 45,1-5-79,1-2-56,-1-8 56,0-9 22,3-11 23,1-13 44,5-1 35,6-1 44,6 6 0,7 5-79,2 4-55,3 7 22,1 6 0,3 7-23,0 3-33,-2 10 56,-2 4 45,-7 10 45,-4 2 67,-8 5-100,-3 1-113,-9 3 0,-10 1 0,-12 3 0,-10-2 0,-5-3 0,1-6 0,4-7 0,6-7-1077,8-6-1646,7-3-3719,8-2 6442,5 0 0,3 0 0,0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8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69 24860,'-35'73'482,"7"-12"-348,28-45 69,8-5 65,5-3 57,10-4 22,7-3-201,6-2 123,3-6 79,0-5 21,-4-6 68,-10-3-34,-8 1-323,-10 0-80,-3-2 0,-12 0 0,-8-1 0,-11 1 0,-11 1 0,-1 4-382,0 6-1310,4 6-2757,5 5-5382,8 12 9300,10 5 0,7-3 0,5-3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49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24748,'-7'68'1166,"0"-11"-1043,0-33-112,3-7-11,2-7-123,2-5 45,0-4 78,3-4 100,2-7-44,4-6 34,2-5-68,-3 2 46,-3 4 32,-3 7-21,-1 3-23,-1 5-135,0 0-77,5 0 156,3 0 100,7-4 1,4 1 67,-1-3 101,-1 3 90,-3 2 44,-2 1-56,-2 3-55,-1 5-12,-2 4-135,-3 6-121,-1 3-24,-3 4 0,0 4-461,0 0-704,0 1-2566,0-4-6100,0-3 8700,-1 0 1,1-12-1,-1-1 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0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26866,'41'-7'1087,"-3"1"-975,-16 6-67,2 1-45,3 1 0,0 0-124,3 0-648,2-1-1145,1-1-1971,-1-2-5704,-5 2 9592,-6-2 0,-11 2 0,-5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0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28671,'40'0'0,"0"0"-5830,-1 0 4306,6-6-1044,7-4-7263,5-8 9756,2 0 0,-24 7 1,-10 5-1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0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10 21387,'3'-5'4325,"-1"1"-3485,-2 4-234,0 62-349,-7-20-134,-2 52-123,-5-38-212,3-6-1526,4-8-2867,5-11-5226,9-12 9260,6-10 1,-3-6 0,1-3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0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28311,'84'-26'360,"-6"5"-360,-36 21 0,4 0 0,1 0-752,-2 0-1399,-4 0-2623,-7 0-5057,-6 0 9154,-8 4 0,-10-3 1,-5 3-1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1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1 27964,'-34'40'353,"-1"0"1,-24 35-354,37-30 0,1-1 0,6-9-214,3-8-2038,7-9-3351,2-8 5603,14-6 0,-9-2 0,9-2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1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0 418 19628,'0'6'4840,"0"-1"-4213,0-5 214,45-62-146,-17 24-438,3-7 1,1-2 90,1-4 32,-1 2-77,-3 5-90,-2 8-68,-4 8-33,-3 11-88,-3 8-24,-3 7 0,-1 5 0,1 9 0,0 8 0,0 11 0,-1 8 0,4 4 0,3 6 0,3 1 0,2-2 0,-2-5 0,-4-9 0,-3-11-472,-7-7-1690,-4-5-2600,-8-3-5069,-12 3 9187,-8 0 1,6-4 0,2-2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1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28423,'50'-5'124,"0"0"0,38-5-124,-44-3 0,-5-1-405,-8 2-861,-3 0-1759,-4 2-2913,-3 4 5938,-2 2 0,-8 3 0,-4 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5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84 18093,'-4'0'3126,"1"0"-7902,-8 65 5427,2-19 25,0 5 1,-2 3-363,-6 14-1304,0-4 1181,1-10-11,4-15-35,4-14 2195,2-13-2093,3-7 493,-1-15-337,0-14 3179,2-20-3334,1-20 9,6-10 46,5-6-57,8 5-33,6 9-79,2 13-22,3 16-44,4 13 55,5 14-33,3 5 11,1 7 11,15 16-45,-18 0-34,6 16 1,-26-3 123,-8 4 67,-7 6 67,-17 4-32,-4 3-259,-31 18 0,11-17 0,-16 14 0,17-21 0,1 0 0,1-3 0,4-1 0,3-5-304,6-5-782,7-4-1324,7-8-2856,7-5-4565,14-6 9025,11-6 0,-7 0 1,0-1-1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5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23 140 24692,'-16'78'739,"10"-8"-480,21-38-46,8-1 89,3-5-44,4-11-247,3-7 22,2-17 12,2-12 56,-1-16 78,-5-11 56,-6-2 68,-11 1 112,-6 4 10,-10 6-111,-10 6-167,-8 4-147,-12 9 0,-3 7 0,-3 6-259,1 7-592,2 13-1346,5 5-3954,9 12 6151,9 2 0,8-13 0,4-4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6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4 20479,'0'-2'4045,"0"0"-3406,0 2-67,-5 55-158,-2-21-100,-3 46 10,0-38-100,5-6-10,2-11-1,2-9-213,1-9-34,0-5-44,0-14 78,0-6 67,3-16-45,0-2 12,0 5-23,-1 6 34,-2 10 11,0 7-23,0 6 1,0 1 0,4 1-79,4 0 45,8-4 56,7-2 0,4-7-34,1 1-22,-3 0 11,-6 4 1,-4 4-1,-5 3 269,2 8-79,-5 3 1,3 12 1,-6 4-203,-2 7 0,-1 5 0,-1 3 0,-3 1-57,0-1-4369,-1 8-5405,12-21 9498,15 1 1,-7-23 0,5-4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6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15 20849,'0'-8'3350,"0"1"-3036,-27 50-101,13-13 78,-21 37 146,20-23 34,2-2 11,3-1-12,4-4-33,4-5-190,1-5 89,9-6 33,3-4-156,11-7-21,3-5-192,4-3 0,1-8 0,3-7-550,1-6-996,2-5-2342,1 4-5943,2 2 8190,4 1 1,-19 10-1,-1-1 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6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23124,'-28'73'2218,"5"-6"-1713,14-26-113,5-2 56,1-6-12,3-6-77,6-6 11,4-7 33,9-7-22,4-3-346,3-10-35,2-9 0,0-10 0,-2-10 0,-4-2 0,-5-1 0,-5 4-729,-3 2-1983,-2 6-3731,2 8 6443,3 8 0,-6 6 0,2 4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7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17 20266,'-22'86'3138,"1"-10"-2489,9-37 46,2-8-101,3-10-404,4-11-190,2-8 0,1-16 67,6-10-21,2-15 10,5-6 0,2 1-45,-4 6 12,-1 8 44,-2 9-56,-2 11-11,-2 5 0,0 5 22,0 6 23,2 4-11,1 7 11,2 0-23,1-1 23,2-2 291,-1-4 168,3-2-303,0-5-178,6-1-11,4-5-24,4-7-55,2-4-1210,9-14-370,-12 9-2231,1-2-5953,-13 13 8933,10 1 0,-14 6 0,7-3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8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48 170 17431,'2'5'4169,"-10"49"-3497,0-24 23,-7 37-102,6-35-66,3-12-202,4-8-213,1-7-101,1-9 23,1-13 235,6-12-236,3-14 35,3-3-24,-2 5 1,-2 11 67,-5 11 291,-2 10 102,-2 5-113,0 4-157,0-1-156,5-2-79,5-6-34,11-5 34,10-7 34,5-4-34,5-1 0,-4 4 22,-1 5 45,-15 8 101,-4 4 259,-12 9 144,-3 7 22,-1 10-524,0 9-69,-1 7 0,-1 4 0,-4 2 0,-4 11-69,1-18-1734,0 1-3531,7-23 5334,10-5 0,-6-5 0,6-1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8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0 409 24110,'13'-53'941,"0"0"0,11-44-459,-7 41 78,-2 5-89,0 11-57,-2 11-123,-1 11-44,1 10-113,1 5-54,2 5-80,4 8 0,-1 7 0,0 10 0,-4 4 0,-3 2 0,-4-1 0,-4-3-696,-2-4-1242,-2-2-2466,-7 1-5254,-6-2 9658,-6-2 0,6-8 0,3-5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8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79 22720,'-4'-1'2353,"1"0"-3530,3 1-2274,51-21-4784,-23 9 8235,42-17 0,-51 21 0,-3 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8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20053,'-4'75'1233,"-2"-6"-449,-3-23 337,0-6-57,2-9-492,3-12-158,1-10 68,2-5-56,0-16-124,1-9-167,6-17-1,3-7 57,7 0 257,8-2-381,-5 18-55,5 4-12,-8 20-23,-1 3-22,0 8-44,-6 5-136,-3 9-100,-4 3-156,-4 1-192,-4-3-44,-1-3 516,-4-2 201,2-5 100,1 0 304,4-1 32,1 1-144,2 1-191,1 0-101,6-1-45,7-3-156,11-4-819,13-2-1423,13-2-1848,10-1-3328,9 1 7619,9-1 0,-35 1 0,-5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9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32 20793,'-15'91'2868,"3"-15"-2229,8-46-437,2-10-169,0-11-33,1-5-201,1-14 201,0-6 78,0-13 68,0-2-124,1 2 79,-1 8 213,0 8 156,0 6 35,0 5 380,0 2-863,2 0 23,10-4-45,7-7 112,13-6-11,4-6-78,-4 2-23,-8 5 33,-9 8 57,-8 4 123,-4 6 11,-2 8 224,-1 5-180,0 10-31,0 2-237,0 2 0,0 0 0,-3-2 0,1-3-651,-1-4-951,2-4-1513,5-6-4057,6-5 7172,9-3 0,-7-2 0,1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1:59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114 104 22462,'51'-48'505,"-10"9"-113,-44 30-135,-6 4-33,-8 2 236,-5 10 134,-5 6 168,-1 12 78,2 4-156,1 2-102,4-5-302,6-2-134,7-6-135,4-3-11,3-3-45,3-3-403,7-3-751,7-3-873,9-3-1077,6-5-1434,2-8-3888,1-7 8471,-1-7 0,-14 12 0,-4 1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0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18877,'-19'79'2756,"4"-11"-1299,5-44-292,3-5-145,2-6-359,2-6-325,3-4-246,0-2-23,4-4 34,7-7 347,7-7-291,4-4-90,-1 0-44,-3 5-23,-3 2-292,-2 1-1254,2 0-1961,0 1-5603,2 2 9110,0 5 0,-8 2 0,-2 3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0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208 0 23740,'-70'26'1871,"11"1"-1759,32 4 34,6 3-90,6 4 56,5 1-45,6-3-44,2-4-23,3-6-12,5-4 1,3-7-67,6-6-23,1-4-67,-1-4-46,0-6 91,-4-3 123,-4-6 79,-3 1-23,-4 1 23,0 3 167,0 4 79,0 2 22,0 2 135,0 1-449,0-2 46,4-1 213,4-3 133,7-1-145,5 0-67,2 1-179,0 2-34,2 0-180,0 1-907,3-4-1445,-1 2-3115,0 0 5647,2-2 0,-14 4 0,-1-1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0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24692,'-43'67'-751,"9"-9"-2700,25-32-6380,4-5 9815,6-4 1,0-8-1,1-4 1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1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22 22575,'-10'61'885,"7"-8"-751,11-36 101,5-3 102,3-5 122,-1-4 11,-1-3 58,-4-4-36,-1-7-256,-5-7-68,-2-6-90,-2-3-67,-4 1-11,-3 1-392,-6 1-1289,-1 5-2890,1 4 4571,5 7 0,4 3 0,2 3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1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13689,'-5'0'5714,"1"0"-4481,-24 56-191,16-23-89,-20 47-12,27-38 11,3-5-89,5-7-202,9-11 11,8-9-111,13-9-158,4-15-145,3-6-113,-1-11-134,-4-1-11,-3 2-481,-6 3-1121,1 6-1547,-4 6-3182,-1 8 6331,-2 3 0,-9 4 0,-3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1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168 122 18507,'7'7'4135,"-1"-1"-4034,38-19-101,-23-2-191,32-12 191,-41 1 0,-6 5 112,-7 3 314,-12 9 246,-9 4 12,-12 5-46,-7 13-55,-2 8 0,0 13-23,5 4 23,5-1-124,11-3-235,6-5-157,8-6-67,5-4-78,9-5-460,10-6-1390,13-4-1724,14-3-6179,7-1 9353,5-2 0,-24 2 0,-6-2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2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23 16423,'-23'64'3474,"5"-14"-2264,15-40-538,2-6-314,1-5 181,2-9 670,3-6-536,4-9-136,2-1-212,-2 2-111,-1 5-91,-2 4 34,-1 7-56,-2 3-90,1 4 67,-1 1-78,0 6 157,2 2-90,0 8 12,2 0-23,0 0-23,3-4 1,1-1-12,5-4 113,4-3-46,2-3-55,1-1-34,-3-1-123,-4-5-998,-3-1-1758,-6-1-6287,-3 2 9166,-2 3 0,-2 2 0,0 1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3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382 1 19975,'-73'13'2521,"10"-2"-1983,38-5-68,-2 1-78,0 1 12,-1 2 22,1-1 44,4 1-100,5-2-168,4 1-179,6-1-23,5 3-34,1 1-33,4 3 56,7 4 11,5 6 0,8 6 11,2 5 34,0 3-45,-2-1 56,-8-3 112,-6-6 470,-4-6-77,-6-5-113,-9-2-191,-4-3-190,-23-1-67,12-6-56,-9-1-257,18-4-718,1-1-1255,4-3-3395,4-4 5681,3-4 0,4 4 0,1 1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3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0 280 18115,'0'6'4628,"0"-1"-4382,0-5 12,0 0 616,11-30-549,2 1-12,11-29 135,0 12-134,1 2-67,-4 10-90,0 8 45,-6 12 78,-1 7-146,1 4 45,2 6 0,4 6-78,2 9-11,1 7-11,-2 6-23,-2-1-56,-6-1-23,-4-2-940,-6-2-1290,-2-2-2643,-11-1 4896,-5-2 0,2-9 0,0-4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3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58 20658,'-3'-4'3350,"1"1"-3069,2 3-225,0 0-4307,46-5 4183,-13 1-350,44-6-3526,-25 3-5887,3-1 9400,-2 0 1,-23 3 0,-8 1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4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8 15907,'0'-4'4415,"0"1"-3866,-15 51 101,3-18-202,-12 40-33,7-33 33,1-2-268,2-7-68,2-5-101,3-9-11,3-6 0,3-5-23,1-2 23,2-6 12,0-7 21,0-9-10,3-10-23,4-6 22,3-1 12,5 1-23,0 6 22,-2 5 23,-2 9-33,-5 7 66,-2 6 68,-2 2 45,-1 2-169,-1 2-10,0 3-12,0 4-11,0 2-11,1 2 11,4 1-67,3 2-90,8-1-11,5-1 45,6-4 44,4-2 79,1 0 23,-4-2-1,-6 3 101,-9 0 572,-7 4 716,-8 3-301,-10 5-337,-9 2-246,-10 3-303,-5-1-146,-12 3-302,17-11-1020,-4-1-2307,26-13-6280,4-2 9823,18-3 1,-10 1-1,10-1 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4.5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22283,'62'-11'-4516,"-13"3"-5315,-40 9 9554,-6 9 1,-3-6 0,0 5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4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27572,'68'-4'-673,"-8"-2"-1791,-30-6-3509,-3 1 5973,-1 4 0,-14 3 0,-2 3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5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0 20468,'2'3'5334,"0"69"-5811,-7-16 796,2 3 1,-2 4 27,-9 27-179,-3-1 29,2-7-197,1-9-112,4-12-874,1-11-2039,-2-9-4684,2-10 7775,2-13 0,3-8 1,4-9-1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5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6 21140,'-3'-3'3843,"1"0"-3047,2 3-180,59 46-145,-25-16-2468,7 3 0,0 1 2188,-3 3 702,-4-6-893,-7-6-225,-5-8-1018,-4-6-1480,-6-6-2218,-5-1-2884,-4-3 7825,-7 0 0,3-1 0,-3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5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1 111 26451,'41'-30'-202,"0"-1"1,31-16-1278,-37 45-1076,0 2-2353,-1 6 4908,2-2 0,-16 2 0,-4-4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6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1 24771,'-73'59'1221,"12"0"-1008,47-9-79,5 2-89,6-4 0,5-3-23,8-7 34,6-5-11,9-8 67,4-8-22,4-9-12,1-4 34,3-10 67,-4-6 46,-3-9 111,-7-6 0,-6-4-56,-9-4-101,-3-1 13,-11-16-192,-7 17 0,-12-7 0,-6 26 0,-3 7 0,-3 5-281,2 4-783,3 5-1794,3 5-5669,8 9 8527,6 7 0,8-11 0,6-1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06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24244,'-28'59'52,"0"0"1,2-4-1,3-3-41,1 13 45,2-7 90,4-8 391,4-14-133,3-13-303,4-12 78,2-7 34,1-19 34,4-12-158,8-22-55,6-12 33,8-5 67,1 0 34,-1 9-3380,-2 11 3312,-1 12-32,1 11 67,-1 10-79,1 7 22,1 5 12,0 1-79,0 3 3426,-2 6-3426,-3 6 22,-6 6 1,-5 4 67,-14 16-79,-8-6-22,-15 11-67,-7-13 0,0-3 0,2-2 44,2 2 34,12-12 124,4 3 223,11-14 202,4 2-480,0-3-80,2 3 0,8 1 0,4 2 0,13 2 0,29 9 0,-10-3 0,19 3 0,-22-5 0,0-2 0,-2 1 0,-2 1-416,-5 3-2912,-11 3 3328,-14 25 0,-4-28 0,-7 13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2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69 26720,'90'-32'1826,"-8"7"-1701,-23 17-125,-1 6 0,-1 1 0,-3 1 0,-4 0 0,-6 0 0,-6 4 0,-4 1 0,-6 5 0,-4-1 0,-3 0-853,-1 1-1825,-1-2-3395,0-2 6073,-4-1 0,-6-3 0,-4-1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3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25 19885,'0'-3'3541,"0"1"-2891,0 2-459,15 32-135,-11-4-56,5 30 0,-19-12-45,-8 2-11,-3-1 45,1-3 11,-2-5 11,5-8-11,4-12 45,6-9 313,3-6 482,3-8 113,1-9-236,0-11-90,5-15-111,1-7-214,5-3-211,-1 0-91,0 5 0,0 1 0,0 7 0,1 7-136,0 8-861,-1 7-1065,5 5-2016,4 6-5753,7 1 9806,5 7 1,-13-4 0,-2 4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3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8 25230,'-4'-3'3441,"1"1"-3441,3 2 0,0 0 0,-8-1 0,6 1 0,-6-1 0,8 1-1794,0 0-1825,5 0-3059,2 2 6678,8 4 0,-7-2 0,0 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3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28602,'-2'0'-3428,"0"0"-4920,2 6 8348,1 6 0,-1-3 0,1 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4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46 254 26832,'-30'-69'314,"14"7"-157,36 28 90,8 5-23,5 6-34,5 6-33,4 5-45,2 7 33,-2 2 57,-7 11-111,-7 5-91,-8 11 0,-7 6 0,-5 4 0,-5 2 0,-2 1 0,-1-2 0,-4-3-102,-1-6-1926,-2-9-3732,3-8 5760,2-5 0,2-4 0,0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4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881 1 18250,'-74'10'1392,"1"1"1,0 1 0,4 4-1057,13 6 1,2 3-921,0 2 0,0 3 769,3 0 0,2 2-23,5 2 1,3 1 166,4 1 1,3 2 6,-19 40-168,17 4-22,16 5-23,12 0-56,24 0-44,16-6-23,26-8-12,22-15 12,-34-37 0,3-4 0,4-5 0,2-4 0,1-4 0,-1-4 28,1-7 1,-2-3 60,-2-1 1,-3-4-45,41-29 11,-13-8 134,-14-8 79,-13-6-23,-15-7-22,-15-7-33,-11-8-11,-13-5-79,-11-3-90,-11 3-22,-12 11 11,-1 18-202,-1 20 22,9 19-1120,7 14-2061,9 9-6470,5 12 9940,3 6 0,3-2 0,2-1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5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17992,'0'-7'6375,"0"1"-5400,0 6 1423,0 0-1547,9 1-771,6 8-80,10 8 0,5 11 0,1 10 0,1 3 0,-1 6 0,-1 0 0,-2-2 0,-3-3 0,-3-4 0,-4-3 0,-3-4 0,-4-4 0,-2-5 0,-4-3 0,-2-3 0,-2-4-449,0-1-2263,-1-4-2980,-6-1-4139,-1-3 9151,-2-2 1,4-1-1,3 0 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2:25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50 19123,'-6'-4'5446,"1"0"-5144,5 4-66,0 0 223,6 18 12,5-1-68,7 20-44,3-3-124,1 3-111,-1-1-46,0-3-67,-2-5 12,0-6-23,2-9 0,4-6 44,5-9 1,6-13-22,4-12-12,1-11 0,-3-4 34,-5 1 56,-10 4 380,-11 5 124,-6 5-570,-15 5-35,-12 4 0,-17 6 0,-15 4-3392,-6 6 3392,-2 8 0,0 6 0,5 8-965,4 7-2598,9-3 3563,4-2 0,20-10 0,4-5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3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 19997,'2'-1'6253,"0"0"-5189,-1 64-380,-1-13-432,1 1 0,0 4-83,1 23-169,2 4 0,-2 2-781,0 3 781,-1 0 0,-1-2 0,0-6 0,0-9-975,0-13-1278,0-10-2397,0-11-5181,-5-4 8281,-3-5 0,2-12 1,-1-4-1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4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28031,'57'-6'213,"-1"0"0,-1 1 1,-3 0-2204,24 2 1990,2 1 0,3 2 616,-2 0-616,-2 2 0,-5 0 0,-7 3 0,-7-1 325,12 0-325,-22-3 0,6 0-494,-24-1-2468,-4 0-6869,-4 0 9686,0 0 0,-12 0 1,-1 0-1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4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546 11 20132,'0'-6'5636,"0"1"-4986,0 5-57,0 0-110,-52 66-114,16-16-246,-4 3 1,-2 3 21,-8 21-122,0 0-663,1-3 617,1-2-3403,2-5 2507,4-8-1535,6-9-4583,9-13 7037,10-16 0,10-11 0,4-8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5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28322,'34'42'174,"1"-1"1,24 31-175,-35-37 0,-2-5 0,-1-3 0,-2-5-1559,2-6-3909,3-4 5468,3-7 0,-12-3 0,-2-2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5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95 23101,'-2'-2'4572,"0"0"-3990,2 2-582,53 2-67,-30-2-739,42 2-1245,-44-8-2229,-1-7-5551,1-9 9022,-2-4 1,-8 11-1,-3 3 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5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26978,'-3'99'1693,"-3"-4"-1693,-5-22 0,-1 2 0,0 0 0,2-1 0,0-2 0,2-2 0,1-8 0,0-9-461,4-10-3303,0-9-6067,3-4 8910,0-3 1,0-12-1,0-3 1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6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345 73 26362,'-84'11'1277,"11"8"-918,40 13 245,0 7-535,1 2-69,3 2 0,5 0 0,6 1 0,7 2 0,5 5 0,4 1 0,9 1 0,8-3 0,11-9 0,12-8 0,5-16 0,3-9 0,0-14 0,-3-14 0,1-13 0,-3-14 0,-5-6 0,-5-2 0,-9-1 0,-9 0 0,-6-21 0,-17 18 0,-8-16 0,-17 26 0,-5 5 0,-4 10 0,4 13 0,2 10-6590,-17 36 6590,10 9 0,5 0 0,20-6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8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56 179 27270,'-3'34'403,"-2"12"-6030,-3 27 5661,1 8-1,1 6 1410,1-2-1443,2-4 674,-1-10-674,2-15 0,0-17 0,1-21 3289,1-9-3289,-2-19 0,0-19-11,-1-27-3104,1-26 3126,1-16-11,3 48 0,1-1-120,8-48 97,8 10 35,9 12-12,6 9 11,4 12 0,3 14-22,-2 14 44,-3 12-10,-4 10 22,3 4 3394,-11 5-3305,0 5 197,-15 6-197,-5 8-11,-2 5-55,-2 9-68,-9 4-280,-15 28-180,2-21-144,-5 10-808,16-34-1132,7-11-2229,2-7 4773,2-4 0,0-1 0,0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8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27538,'-24'59'280,"1"-4"-414,8-18-819,5-6-1142,4-4-1704,4-9-3214,6-6 7013,7-7 0,-4-4 0,3-1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9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17352,'-21'80'3888,"6"-9"-1278,13-35-2095,2-3 228,0-10-743,3-7 333,2-8-411,3-5 1110,0-2-1110,0-1 78,2-9 67,-1-6-44,3-11-23,0-8-202,1-2 157,-1 0 45,0 3 11,-1 5 12,-2 6-12,-2 8 11,-1 8 102,-2 3 256,0 3 192,1 8 11,1 5-23,-1 13-335,1 4-225,-3 5 0,0 1-3392,-2 0 3392,1-2 0,-1-3 0,0 3-763,0-16-1511,0 0-1536,3-17-4774,2-3 8584,6-10 0,-6 6 0,1-5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9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9 17375,'5'-5'6309,"0"1"-5099,-5 4-56,0 0-896,1 64-101,-6-31-101,-1 51-23,-4-49-33,1-8 0,5-8-22,3-9-101,1-6-393,0-3-280,0-1 561,5-6 168,4-8-11,7-10 78,2-5 0,3-2 33,-2 4 12,0 4 291,-2 6-22,-4 6 45,0 3 44,-1 5 56,3 1-168,2 2 315,3 0-293,0 6-111,0 2 22,-2 6-78,-3 3-23,-3 1-67,-3 3-45,-1 0-11,-4 2-45,-1-1-604,-2-1-819,-1-4-1759,0-2-6604,0-3 9355,2-2 1,-1-5 0,2-2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49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69 264 24569,'68'-72'90,"-11"8"-57,-46 36-22,-5 3 34,-3 1-22,-3 6 55,-4 2-56,-4 6 1,-6 5 66,-6 3 281,-2 11 146,-3 7 178,-2 14-77,0 9 10,3 6-112,5 1-166,7 1-349,4 0 0,5-4 0,2-2 0,3-7 0,6-6 0,3-8 0,8-6 0,4-8 0,3-3 0,4-10 0,0-7-1233,0-8-1446,-2-7-3203,-6-2 5882,-2 1 0,-10 12 0,-3 5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50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0 28132,'-2'94'539,"0"-6"-539,2-25 0,-2 2 0,-3 0 0,-3-1 0,-2-1 0,-1-1 0,-3-3-405,2-4-2967,-1-7-5032,4-8 8404,5-12 0,2-12 0,2-9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50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25959,'66'-22'-1793,"-9"4"0,-50 18 0,0 0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7:50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 19796,'-9'0'6062,"2"0"-5256,7 0-122,0 0-146,-49 50-158,31-23-88,-36 40-179,47-35-113,3-2 0,3-1 0,5-5 0,4-5 0,8-8 0,5-5 0,6-7 0,1-14 0,0-9 0,0-11 0,-4-3 0,-4 4 0,-4 4 0,-5 8 0,-2 8 0,-6 6 0,0 6 0,-3 1 0,1 1 0,0 7 0,0 7 0,0 11 0,-1 5 0,1 7 0,3 1 0,3 2 0,7-1 0,2-5 0,4-2 0,0-10 0,0-5 0,-3-8 0,-2-5 0,-3-2-1424,-1-2-6719,-4-3-1688,-2 1 9610,-3-2 1,-2 2 0,0 2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8:29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7 17890,'0'-4'4718,"0"1"-1692,0 3-2455,-3 22-123,-10 3-101,-6 23-111,-8 1-102,2 0-55,1 0-34,3-3 33,4-2-44,2-6 10,5-4-10,3-9 44,4-5 12,2-8 145,1-3 157,0-4-200,4-3-192,4-1 0,7-1 0,22 0 0,-7-1 0,15-3 0,-14-2 0,1-5 0,-5-1 0,-1-1 0,-5-3 0,0-3-1144,-1-3-6274,14-9-2413,-9 10 9818,8 1 0,-21 16 0,-4 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8:29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26115,'-24'59'773,"4"-5"-571,18-22-101,0 2-34,2-6-33,0 0 0,0-6-12,4-5 0,2-3 46,5-6 66,0-2 12,1-3 55,0-2-78,0-1 23,0 0-45,-1-3-79,0-5 45,0-3-67,0-7-11,1-2-34,-1-2-223,0-1-236,-1 1-382,-2 2-4287,-1 2 2046,-1 4-2498,-1 6 5625,1 3 0,-4 4 0,1 1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8:30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76 17734,'0'-7'4683,"0"2"-4223,0 5-34,0 0-34,-10 50 12,5-25 44,-7 37-191,8-40-111,1-6-1,2-5-145,0-6-33,1-3-46,0-2 79,0-5 112,0-8 23,3-9-79,2-7 224,1 2 169,1 5-24,-4 7-111,-1 7-157,-2 5-135,0 2-22,2 1 0,0 1 11,5 6-11,-1 3 0,4 6 34,-2 1-12,1 0-22,0-1 23,0-3 10,1-1-33,1-3-33,2-4 33,4-2 89,5-3-10,3-11 0,0-3 21,1-13 24,-6 1-91,-2-1 12,-3 3-45,-3 0-146,-1 3-571,-3 0-1143,-2 4-2768,-2 3 4628,-2 7 0,-1 3 0,-1 4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8:31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22036,'-3'88'1088,"0"1"-999,-3-18-89,1 6 23,1 16-12,2-32 11,1 0 34,1-42 90,0-11 111,-1-5-122,-2-12-46,-1-11-3357,-1-17 3436,1-11 0,2-7 112,1 0 79,7-1-68,5 2 68,11 5-1,3 6-156,4 10 89,0 8-145,1 8 3347,-1 7-3426,-2 5 11,1 3-67,-2 2 45,-1 7-56,-3 6 45,-5 8-45,-2 6 0,-6 3 11,-3-1 57,-3 3-34,-2 1-1,-4 3 12,-7 2 0,-7 2 0,-8 1-34,-2-2-11,0-3-11,2-4-12,3-2-55,3-2-68,1 0-78,3-3-45,0-1-302,4-3-819,3-5-1400,4-6-5288,2-5 8078,11-4 0,-6-1 0,6 0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8:32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53 25062,'-4'94'235,"1"-10"-134,7-45 180,7-4 77,6-4-168,9-10-78,0-6-22,1-8 11,-2-4-23,1-8 45,-5-6-33,-1-10 67,-5-10 11,-4-6-56,-4-7 23,-4-1 22,-2 0-3393,-4 6 3292,-5 5 12,-7 7-57,-6 7-11,-3 6 0,-2 8-79,-1 3-290,1 4 2931,3 8-4478,3 3-3317,6 7 5233,5-1 0,6-8 0,3-3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8:32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26093,'-5'5'1109,"1"8"-773,0 17-22,0 13-56,1 9-4331,0 7 4241,2 2 573,1-3-741,0-7-11,0-12-22,0-14-68,0-13-11,0-7 3132,0-5-3311,0-11 479,4-9-558,2-16 314,4-2 56,-2-1 0,0 9 34,-4 8-23,-1 8 112,-1 7-11,0 4 11,3-3-11,5-2-89,3-8-12,5-3 0,2-2-11,1-1 235,10-5-56,-7 9 45,6-2-100,-10 10 45,-4 5-169,1 2 0,4 2 0,-5 1 0,3 0 0,-8 7 0,1 4 0,-3 12 0,1 7 0,-3 4 0,-2 4 0,-2 0 0,-1-2 0,-1-2 0,-1-4 0,0-1-2320,-1 2-3888,-4 0 6208,-3 2 0,3-15 0,0-3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2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454 1 17566,'4'0'7328,"-1"0"-3844,-3 0-3191,-60 51-293,17-18 0,-4 5 0,-2 0 0,-12 6 0,6-3 0,7-5 0,11-5 0,10-8 0,10-6 0,8-6 0,5-4 0,6-2 0,8 1 0,8 0 0,11 0 0,5-1 0,1 1 0,-1 2 0,-6 2 0,-6 2 0,-9 2 0,-6 3 0,-7 6 0,-13 8 0,-9 9 0,-31 31 0,14-18 0,-10 13 0,26-34-472,3-11-1925,11-11-3284,2-7 5681,13-14 0,-4 7 0,4-6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3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0 28671,'4'94'0,"-8"-33"0,-3-3 0,-10 12 0,2-22 0,0 0-1021,-10 20-2474,3-5-5604,5-12 9099,9-15 0,4-19 0,4-9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3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3 20613,'3'-1'3710,"-1"0"-3117,-2 1-55,3 47-112,-3-14-146,-2 42-45,-5-29-55,-3-3-147,1-7-33,6-11-78,0-10-68,3-10 90,4-3 56,3-9 79,6-3-35,4-6-44,1 1 112,-2 3 68,-1 4 10,-1 4 35,-3 3 10,0 1 56,-2 0-78,2 6-23,1 5 225,0 11-246,0 6-169,-3 3 0,-3 4-371,-3-3-862,-3-3-1623,0-6-4215,0-10 7071,0-4 0,0-9 0,0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3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22137,'-7'0'3687,"2"0"-3272,-15 40-169,11-17-78,-15 34-22,19-29-68,2 0 0,2-4-33,1-2 22,7-2-22,4-4-22,10-2-23,3-8 0,3-2 11,-3-5 157,-3-7 157,-2-7 179,-6-11-89,-3-2-302,-6-1-113,-3 1 0,-3 3 0,-5 2 0,-5 4 0,-4 3 0,-3 4-976,1 4-1747,3 4-3899,6 1 6622,10 1 0,0 0 0,4 1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4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9 25084,'-4'3'3587,"0"0"-3587,4-3 0,0 0 0,13 5 0,0-4 0,14 5 0,-3-6 0,2-1 0,-3-4-438,-3-1-2677,-5-2-3283,-6 4 6398,-4 1 0,-3 3 0,-2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4.3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24 24423,'-5'3'4248,"1"-1"-4248,4-2 0,0 0 0,43 16 0,-16-12 0,37 10 0,-27-21 0,0-3 0,-5-5-830,-5 2-3025,-4 3-5976,-3 5 9431,3 2 1,-11 3 0,-1 0-1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5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0 24401,'-43'30'1563,"0"0"0,-30 24-980,41-25-147,7-2-311,9-4-125,4-1 0,6 4 0,3 4 0,3 6 0,6 5 0,4 1 0,8-2 0,5-6-1548,3-8-3315,6-13-4968,7-7 8157,5-13 0,-17 5 1,-4-6-1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5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24603,'-36'83'1143,"7"-10"-830,26-44-122,2-5-180,4-11-11,7-6-34,4-8 34,7-11 34,0-5-34,1-9-34,-6 1 34,-1 2 157,-5 3 11,-1 4 157,-3 5-11,-2 4-23,-2 5-55,-1 1-46,1 1 135,0 7-135,0 4-100,2 9-90,-2 3-336,-1 0-975,-1-2-1378,0-5-3440,2-7 6129,3-4 0,-2-4 0,3-1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5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24404,'-6'87'1042,"-1"-12"-896,-6-39 143,4-8 70,4-8 77,2-9-77,3-6 22,0-4-90,0-6-146,3-5-145,5-8-67,5-3-695,3-3-1132,0 2-1971,1-1-5966,1 2 9199,4-1 0,-10 11 0,-2 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6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 20849,'-5'2'2924,"1"-1"-2442,4-1 213,-24 42 22,14-17-201,-19 33 21,21-29-257,3-5-78,3-3-45,1-5-157,3-5-11,6-5-34,4-4-112,6-14-78,2-6 67,0-11 156,-1 0 12,-4 2 68,-3 7 88,-4 7 114,-2 7-91,-2 5-78,0 1 67,0 4 78,4 13-246,-3 0 0,3 10-437,-6-8-1400,1-3-3598,-2-6 5435,4-4 0,-3-4 0,1-2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6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 21174,'1'-3'4919,"0"1"-4090,-1 2-358,5 56-46,-4-11-268,3 48-157,-4-26-67,-3-5-751,0-3-2499,-5-6-5804,0-4 9121,2-5 0,2-19 0,2-8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6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23605,'55'-44'-2458,"-8"6"0,-37 32 1,-3 1-1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6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9 20591,'3'-5'5928,"-1"1"-5335,-2 4 304,0 0-304,4 55-524,-2-13-69,2 50 0,-4-27-46,0 0-929,-1-3-1725,-2-5-1637,-2-8-5494,-2-7 9588,-1-13 1,4-13-1,1-9 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6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23012,'41'-19'-1573,"-12"4"1,-22 15-1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7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60 122 16905,'6'0'6006,"-1"0"-5054,-5 0-302,41-5-191,-23-1-145,32-6-135,-36-1-10,-2-1-80,-5-3-10,-3 0 22,-3 1 11,-1 4 100,-7 5 80,-6 4 55,-9 9 191,-5 9 33,-2 12-134,-2 10-178,2 3-259,6 0 0,5-4 0,7-3 0,5-6 0,4-1 0,6-5 0,5-2-3392,5-4 1946,7-7-1400,3-4-2421,4-10 5267,2-6 0,-13 4 0,-2-4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7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24289,'-35'80'2700,"3"-8"-2218,13-34-168,3-5 89,5-7-56,5-9-211,4-8-136,1-5 0,1-3 0,0-1-214,0-4-223,1-6-572,6-8-1153,4-4-1760,4-2-3551,4 3 7473,0 2 0,-8 9 0,-1 4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7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24681,'-4'68'1826,"1"-8"-1826,-3-31-268,1-5-1469,1-5-3295,1-6 5032,2-2 0,0-6 0,1-1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8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296 1 25656,'-81'20'2633,"7"4"-2251,39 7-382,2 5 0,8 2 0,6 3 0,5 2 0,5 1 0,5 1 0,3 0 0,1-3 0,7-7 0,1-8 0,6-12-1548,3-7-1858,2-12-2577,9-11 5983,5-8 0,-14 6 0,-1 4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8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0 26328,'-12'73'79,"-2"-6"-1256,3-19-1546,-1 0-5210,4 1 7933,3-3 0,4-20 0,1-8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8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0 24681,'6'53'1087,"-6"-4"-1042,-3-14-45,-4-6 0,4-7-270,2-11-122,1-5 392,6-6 12,4-7 234,8-5 203,2-5 189,0 2-167,-1 3-112,-4 7 10,-2 2-122,-2 3-68,-1 4-101,0 2-55,-1 6-23,-2 1-247,-2 3-750,-3 2-1177,-2-2-4829,0 0 7003,0-9 0,0-2 0,0-5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9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49 22698,'19'-19'437,"-4"3"-236,-15 10 135,0 3 45,-2 0 34,-3 2-146,-3 1 145,-5 1 170,-3 7 32,-2 5 44,-1 7-166,2 4-35,1 2-179,4-1-190,5-3-68,2-1-22,4-4 0,1-2-571,0-5-964,4-4-1289,8-4-2632,7-5 5456,8-6 0,-11 3 0,-1-2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9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25611,'-25'22'325,"12"-2"146,20-9 189,8 3-21,-1 1-67,-1 2-179,-3 0-393,-3 0 0,-4 0 0,-1 0 0,-2 1 0,-5 1 0,-4 2 0,-6-3 0,-1-3-1021,2-6-1668,4-4-6096,4-5 8785,6-11 0,0 8 0,3-9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29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26978,'-7'69'1008,"-2"-9"-6668,-7-26 4797,3-3-540,1-4-7785,5-3 9188,2 0 0,4-10 0,1-3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0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 21040,'-3'-1'5064,"-1"0"-3484,4 1-998,13 2-177,5 0-405,16 4 0,5 0 0,4 0 0,2 0 0,0-3 0,-2 2 0,-2-2 0,-2-2 0,-6 0-1648,-5-1-2072,-7 0-4897,-7 0 8617,-6 2 0,-6-1 0,-2 1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0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28671,'28'0'0,"-1"1"0,-1 1 0,-1 2 0,2 2 0,-2-1-819,1 1-2318,2-2-3116,1 0 6253,1 3 0,-13-4 0,-4 1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0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39 23807,'-62'71'1759,"11"-7"-1187,37-28-147,7-1-100,3-3-11,7-6 134,11-6-67,9-7-101,10-6-134,3-8 68,2-13-214,-2-9 0,-4-13 0,-6-4 0,-9-1 0,-9 3 0,-4 5 0,-6 4 0,-6 6 0,-3 4-696,-5 4-1556,3 4-2846,4 3 5098,5 1 0,2 4 0,2 1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0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28671,'6'55'0,"0"-1"0,-1 32 0,-11-5 0,-3-26 0,0-7-1794,3-9-2116,3-10-5592,2-9 9502,1-7 0,0-7 0,0-4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1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24423,'64'-34'-100,"-8"7"-6469,-32 18 4160,-6 6-1616,-9 1 4025,-4 12 0,-4-8 0,-1 8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1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51 193 24625,'-28'65'2431,"7"-11"-1691,20-42-34,3-3-537,8-2-169,7-3 0,9-3 0,7-1 0,5-8 0,5-7 0,5-15 0,0-9-729,3-8-3373,0-7-5729,-1 0 9143,3 3 0,-25 23 0,-4 9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1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 28671,'90'-20'0,"-12"4"0,-41 7 0,-8 3 0,-11 1-841,-9 1-2062,-5 2-4358,-4 1 7261,-8 3 0,6-2 0,-5 2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1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 26138,'-37'74'1199,"-5"10"-1199,22-44-449,-7 11-693,9-22-1122,0-4-2509,3-7 4773,4-8 0,5-5 0,4-5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2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18362,'0'-3'7317,"0"1"-6634,0 2 67,24 46-290,-14-17-180,19 38-168,-19-30-112,-1-4-291,-2-5-796,-2-6-2174,0-8-4257,2-6 7518,5-6 0,-5-2 0,0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2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11 22395,'0'-6'4269,"0"1"-4034,0 50-167,-4-15-68,-3 40-258,-5-27-1848,-3-1-3799,-3-4 5905,2-7 0,6-14 0,3-6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2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22417,'3'-5'2342,"-1"1"-2857,-2 4-2163,43-21-4348,-19 12 7026,41-14 0,-47 19 0,2 3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2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 23650,'-4'0'4090,"1"0"-3429,-9 54-391,4-8-270,-12 50 0,7-23 0,1-3 0,1-8 0,4-12-1065,1-13-1614,2-12-3226,0-11 5905,-1-7 0,1-5 0,2-2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2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93 22911,'0'-6'4627,"0"1"-4436,0 5 290,0 0-481,37 9 0,-17-7-728,30 7-1211,-26-15-2116,1-6-5776,2-10 9605,1-8 0,-12 13 0,-3 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3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27874,'-25'89'797,"2"-6"-797,4-27 0,0 0-35,1-6-1264,4-5-1637,4-10-2947,5-12-3948,11-10 9409,10-8 0,-6-4 0,5-1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3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0 25768,'-57'76'1176,"11"-12"-951,41-41-1,2-4-11,3-4-124,0-5-89,6-5 34,3-2-34,8-10-34,2-7-156,1-8-34,-3-5 157,-2 3 55,-6 5 24,-2 7 10,-3 7 79,-3 2 44,0 3 35,-1 8-80,0 3-32,0 8-68,0 0-146,0-3-672,1-3-1546,1-6-2544,3-4 4908,5-2 0,-5-1 0,1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3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6 16793,'0'-3'6431,"0"0"-5714,-19 48-257,10-25-124,-13 34-90,17-38-111,4-6-124,0-4-11,1-5-134,1-1 122,8-8-55,5-3 67,7-8 45,-1 1 78,-4 4 325,-4 6 124,-4 5-79,-2 2 56,0 5-45,-2 5-112,-2 6-22,-1 5-111,-1 2-259,0 3 0,0 11 0,-3-10 0,-2 7-1043,-3-18-1635,0-3-2947,3-7 5625,2-2 0,3-3 0,0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4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282 0 25824,'-18'58'784,"3"1"-616,13-34 79,1 4-12,1-14-100,0-2-23,0-3 22,-2-1 68,-3 1-101,-5 1-34,-4 1-67,-5 2-45,-3-3-235,-2-2-314,-3-1-717,-1-3-1468,0 0-4986,1-2 7765,6 0 0,9-3 0,5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4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13 20793,'3'-7'4942,"-1"2"-4371,-2 5 370,0 0-661,-29 51-101,18-26-55,-21 41-1,26-43-78,4-3-12,1-6 1,1-4 22,0-4-34,3-2 1,3-2-12,5-2-11,3 0-23,1-9-44,1-3 34,0-9 33,-3-1 0,-2 0 11,-3 4-11,-3 4 89,-2 5-10,-1 6 44,0 1 11,-1 2 12,0 1-111,1 5-35,1 4 0,1 5 0,1-1 0,0-1 0,1-2 0,2 1-595,-2-6-1399,1 0-2007,-4-5-5830,0-1 9554,-1 0 1,-2 0 0,0 0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6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21073,'6'14'-3277,"-2"-8"0,-2 3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8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50 285 25319,'-17'32'1222,"2"10"-1110,8 13-56,2 9-45,1 0 0,3 0 1,1-5-5673,1-4 5684,1-8 1385,1-10-1374,0-12 848,0-10-848,-2-8-23,-1-7 45,0-19 3504,0-14-3347,2-25 101,2-13-45,4-9-23,3-1-33,4 0-135,1 3-22,5 5-22,2 3 22,5 7-56,5 9 11,1 12-11,5 15-11,-2 12 0,2 9 11,-4 9 11,-2 9-11,-6 7 22,-5 7-11,-8 2 58,-7 1-69,-3 3 0,-15 17 0,-4-10 0,-13 10 0,-1-17 0,-3-3 0,-1-1 0,-12 1 0,14-11-3392,-5 0 3392,20-12-125,2 0-1298,4-4-1882,3 0-4460,4-1 7765,11-1 0,-6 0 0,6 0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8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15626,'-29'67'2354,"7"-5"513,18-21-2542,3 5 1510,1 1-1443,2-1 826,4-6-949,4-8 3235,6-9-3314,1-12-99,4-5-91,2-8 0,2-8 0,1-8 0,1-11 0,0-3 0,-2-2 0,-3-2 0,-3 4 0,-4 0-763,-5 6-1343,-2 5-1816,-5 5-4841,1 6 8763,0 6 0,-2 1 0,0 3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8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6 18888,'2'-3'4202,"-1"1"-1961,-1 2-1893,10 62-102,-7-20-112,7 56-22,-11-38-56,-2 1-44,0-2 10,-2-5-11,0-5 258,-1-7-3359,0-8 3494,0-10-34,1-10-124,0-7 23,2-9-79,2-11 68,0-11-167,1-14 3301,1-6-3392,7-3 0,3 0 0,7 4 0,1 5 0,0 8 0,-4 7-864,0 7-1646,-1 6-2252,0 5 4762,3 2 0,-8 3 0,-1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9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64 21544,'-3'0'3865,"1"0"-3271,2 0-370,-19 55 0,14-25-33,-14 43-34,20-39 22,8-5 45,5-3 146,11-6-101,4-7 67,0-6-101,0-7 24,-2-13-259,-4-8 0,-4-13 0,-7-3 0,-7-2 0,-2 1 0,-10-1 0,-5 3 0,-9 3 0,-3 6 0,-1 8-539,2 9-1254,2 6-3193,4 7 4986,3 7 0,7-3 0,3 2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9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19 22160,'-1'-4'5714,"0"0"-4917,1 4-797,33 4 0,-14-3 0,28 3 0,-23-4 0,1 0-281,-2-3-1747,-3-1-2712,-4-2-5091,-8 2 8538,-4 2 0,-3 2 0,-1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39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28671,'71'12'0,"-6"-2"0,-24-12 0,0 0 0,-2-4 0,-1-1 0,-4-1 0,-2-1 0,-5 1 0,-6 1 0,-3 4-1704,-3 1-2947,1 2-5180,3 0 9434,4 0 1,-10 0-1,0 0 1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1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425 0 21667,'-68'7'3608,"6"6"-3048,20 12-56,3 10 23,3 8 235,3 2-157,2 1-167,1-1-438,1-4 0,5 0 0,7-3 0,7 3 0,6-1 0,7-1 0,7-4 0,8-8-606,13-9-2095,8-10-2486,10-8 5187,9-10 0,-25 4 0,-4-3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1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26127,'-12'90'851,"12"-11"-627,25-40-11,8-7-11,3-8-90,-3-8-34,-2-9-44,-6-4 55,-4-6 1,-6-8 112,-5-9-57,-5-8-66,-4-7 122,-9 0-177,-5 0-24,-11 5 0,-6 4 0,-1 7 0,1 6 0,4 6-393,6 3-1019,5 4-3272,8 0-5147,3 3 9288,10 3 1,-4-1 0,4 0-1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1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26216,'22'69'2017,"-4"-3"-1636,-18-24-324,-4 1-57,1-3 0,-3-3 0,-1-2 0,1-2 0,-1-2 0,0-3 0,0-5 0,1-7 0,3-9 0,2-3 0,1-5 0,0-10 0,4-7 0,4-17 0,9-7 0,4-7 0,6 0-830,-1 3-1468,1 6-1657,-2 8-5876,-3 9 9829,-2 10 0,-9 7 1,-3 4-1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2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1 130 26619,'71'20'1166,"-8"-8"-965,-36-23-55,0-6-90,-2-7-45,-4-1 34,-6 2 11,-6 4 0,-5 3-22,-3 5-34,-3 3-12,-7 2-10,-4 5 22,-10 1 34,-3 9-1,-2 5 1,1 13 111,2 6-76,4 5-69,4 2 0,4 0 0,4-3 0,4 8 0,7-15 0,10 5 0,9-20-405,10-6-1790,6-5-1940,9-10 1636,5-8-4314,8-10 6813,0-11 0,-25 15 0,-8 3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2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25129,'-27'44'1182,"-1"0"1,-15 42-915,39-54-66,3 1-90,1-22 11,6-5-44,4-6-23,8-14-23,3-8 23,0-16-33,-2-1 33,-4 0-45,-5 6 67,-3 8 2,-3 8-80,-1 8 0,-2 5 0,0 3 0,0 1 0,2 15 0,-2-1-3392,1 16 3392,-2-5 0,1 2 0,-1 0 0,0-2 0,0-4 0,0-5-539,0-7-9292,0-4 9164,6-21 1,-5 12 0,4-11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2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26082,'-2'71'1176,"-1"-10"-1052,-3-35-124,1-7 0,2-7-101,1-6-101,2-4 202,3-10 67,4-4-44,4-10 66,4-1 147,-2 4-12,-3 3 33,-2 8-22,-1 3 34,-2 4-77,1 1-192,-1 0 0,0 5 0,0 4 0,-2 6 0,-1 5 0,-2 2 0,0 3-573,0-2-1208,0-1-1659,0-6-4011,9-7 7451,7-4 0,-3-5 0,1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3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11 18026,'0'-6'5131,"0"2"-4526,0 4 1120,0 0-1108,-14 52-113,9-26-123,-10 40-134,13-44-34,2-4 22,4-6-22,2-6 44,5-3 23,2-3-89,-1-5-145,1-5-46,-2-10 0,-3-6 0,-3-1 0,-4 0 0,-2 3 0,-7 5 0,-3 3 0,-8 5-494,1 1-1052,-2 5-2959,1 2 4505,0 2 0,8 1 0,2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4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4 16983,'-1'-2'4460,"0"1"-2466,1 1-1389,-1 45-201,-3-8-270,-1 42-22,-3-19-89,0 3 33,-2-2-12,0-3-10,1-9-12,1-12-22,4-14-44,1-11-1,3-8 0,0-3 213,2-15-22,7-4-124,5-14 0,7 2 1,1 0 55,1 4 113,1 1 190,4 1 101,2 1-180,4 3 146,-4 3-89,-2 5-101,-6 5-113,-4 4 12,-2 3 11,2 0-11,0 0 78,2 2-43,0 1-192,-3 4 0,-1 3 0,0 14 0,-6-1 0,-1 13 0,-6-4 0,-2 0 0,-1-1-965,-3-5-1466,1-7-3766,-1-8 6197,0-6 0,3-3 0,0-2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4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0 108 25791,'3'60'884,"4"-8"-716,6-24-67,6-6-34,7-2 57,5-10 100,6-4 202,5-15 460,26-30-886,-18 1 0,10-20 0,-34 22 0,-13 7 0,-8 6 0,-8 3 0,-7 3 0,-6 1 0,-9 5 0,-2 5 0,-2 3 0,-1 3 0,0 9 0,1 3 0,1 10-1189,3 1-1567,5-1-3093,6-1 5849,6-2 0,5-8 0,3-3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4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0 26171,'0'39'773,"0"1"-717,0 1 11,0 1-22,1 2-34,2-3 1,1-4-24,2-5-133,-2-8-225,0-7-212,-1-8-46,0-4 213,-2-4 371,-1-1 458,0-5 169,-5 2-79,-4-3-89,-7 3-90,-4 2 0,-3 7 33,0 5 12,1 9 11,0 5-324,4 2-57,3 0 0,5-3 0,4-2 0,4-1 0,1-2-315,6-2-940,6-5-1042,9-6-1456,7-3-4763,5-9 8516,1-5 0,-14 3 0,-5-1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5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171 104 26933,'39'27'885,"-4"-5"-873,-13-22-12,-3-7-56,-5-1 11,-4-10-67,-5-2-23,-3-3 68,-2 1 34,-6 2 33,-4 5 33,-9 4-22,-6 6 90,-7 2 56,-6 9 78,-2 8-44,1 8 111,4 9-43,6 0-259,8 5 0,7-2 0,8-1 0,4-2 0,3-3 0,6-3 0,15 6 0,3-12 0,13 3 0,-7-17-1345,4-2-2936,1-8-5550,1-5 9369,-1-6 1,-16 5 0,-6 3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5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6 18877,'0'-3'4695,"0"1"-4214,0 2 237,-13 41-237,5-11-156,-10 35 12,8-24 88,1-4 23,2-5-145,3-9-23,1-7-22,2-7 56,1-6-12,0-2-33,0-1-111,0-3-158,2-5 0,3-5 0,2-4 0,4-1 0,1 2-595,0 0-593,-1 2-997,1 3-1445,-1 1-5715,2 4 9345,3 2 0,-7 3 0,-1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6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27247,'1'27'818,"-3"3"-639,-4 4-45,-3 3-134,-1 0 12,2-5-12,2-6 0,3-9-135,2-7-55,1-6 44,0-2 146,7-11 79,4-4-57,9-10 45,0-3-33,0 3 123,-3 2-45,-1 6 33,-3 4-9,-4 5-136,-1 3 0,-3 3 0,0 0 0,0 2 0,-1 4 0,-1 5 0,-1 4 0,-2-1-270,0-1-4705,0-3-4856,0-5 9706,0-1 0,0-4 0,0 0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46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258 0 25981,'-62'48'1457,"10"-2"-1211,38-11-156,4 2-4241,5-2 4207,4-3 848,5-4-837,3-6 57,7-5 10,4-8 124,2-5-145,2-8 3279,0-9-3392,1-8 0,-4-9 0,-5 0 0,-5 0 0,-5 3 0,-3 2 0,-9 0 0,-4 3-214,-11 1-637,-5 2-819,-7 3-2174,-3 2-5987,-7 7 9681,-4 3 0,21 3 0,3 1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3.7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0 21712,'-76'52'1333,"12"-2"-829,40-13-123,7-2-145,9-2 145,5-1-57,3 3-178,7 2-45,5 2 56,12 1-12,7-3-111,6-4-23,3-9 11,3-11 23,0-8-22,4-16-12,0-7 34,0-14 157,-5-5 78,-6 0 67,-9 0 180,-9 1 11,-10 2-191,-4 0-168,-10 1-22,-5 1-56,-9 1-34,-7 4-11,-1 4-34,-5 6-44,-17 8-79,10 4-347,-9 7-224,22 2-560,9 4-1189,8 1-7410,14 6 8159,12-4 1,-4 0 0,2-7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3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11 20311,'5'-6'5098,"0"2"-4403,-5 4 0,0 0-202,4 57-135,-3-15-190,3 48-123,-4-32-45,-2-5-325,1-1-594,-2-6-1109,-1 2-2846,-1-1-4957,-3 1 9283,-1 2 0,3-22 0,1-6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4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22608,'75'-64'482,"-6"15"-348,-24 41 34,-3 6-56,-9 2 135,-8 5 280,-9 5 44,-10 8-22,-4 7-112,-12 5-157,-8 4-67,-8 3 0,-3 0-179,4-1 55,4-1 68,6-3 22,3-2 191,4-4 22,3-1-89,3-3-113,1-2-123,3-3-44,8-3-23,7-5-56,12-5-504,9-2-1401,8-13-1569,7-8-6301,2-12 9005,-2-3 1,-23 15 0,-7 4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4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20613,'0'-2'4158,"0"0"-3666,0 2-469,22 9-23,-4-4-459,20 7-1312,-8-8-2890,1-1 4661,0-3 0,-14 0 0,-5 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5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28671,'51'24'-1256,"-1"-4"-1534,-3-25-3339,5-4 6129,2-4 0,-22 4 0,-8 2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5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266 1 22967,'-62'3'2442,"9"2"-2161,31 4-24,5 0-33,5 0-179,7-1 11,2 4-22,3 4-34,6 7 45,6 4-45,8 4 11,6-2 101,0-1 190,-3-3 192,-6-4 122,-4-3 44,-8-3-535,-2-2-125,-3 2 0,-10 3 0,-7 3 0,-12 3 0,-6-2 0,2-2 0,3-4 0,6-5 0,4-1-2365,-2 1-2756,11-3 5121,0-1 0,11-5 0,0-2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6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25947,'-18'70'1098,"5"-8"-918,12-36-23,1 0-57,7-2-32,4-1 10,8-3-56,5-5 1,4-8-1,0-3 1,2-6-23,-5-8 56,-1-6 33,-4-9 135,-3-2 79,-4-1-22,-5 1-281,-4 1 0,-3 4 0,-3 2 0,-5 1 0,-4 5 0,-10 1 0,-3 4 0,-5 4 0,0 2 0,0 3-46,2 0-649,2 6-616,4 1-1557,4 5-4684,5 0 7552,7 1 0,3-6 0,2-2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6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28671,'0'14'0,"0"5"0,0 12 0,0 8 0,-2 5 0,-2 5-4252,-2 0 4252,-2 1 342,0-3-342,2-3 0,1-3 0,1-6-1210,0-4-3104,2-4-3879,1-5 8193,1-3 0,0-9 0,0-3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6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155 145 25936,'58'-29'683,"-9"5"-615,-35 16-57,-2-1 22,-2 0-33,-4-2 0,-3 0-67,-2 0 56,-1 0 0,-3 2 11,-7 2 11,-7 3 135,-8 2 55,-6 3 158,-2 8 11,-3 4-68,3 8 34,1 3-32,6 1-304,5 3 0,4 1 0,6 4 0,4 3 0,3 4 0,3-2 0,4-1 0,8-6 0,9-6 0,9-9 0,5-6 0,2-5 0,-2-4 0,-4-1 0,-5 0 0,-3-4-1379,-4-3-2857,0-7-5595,-1-2 9073,0 0 0,-7 6 0,-3 4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8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10 18787,'0'-5'5905,"0"1"-4840,0 4 33,0 0-403,0 52-169,-1-2-330,-2 0 0,-2 3 7,-6 41-203,1-45 0,0 1-145,1 2 1,-1 1 144,1-1 0,0 1 0,2 1 0,0 0 0,-1-1 0,1 1 0,1-1 0,-1 0 0,0-2 0,0 0-214,-8 45-301,0-9-471,2-13-818,2-18-1053,6-17-1637,3-17-3259,7-11 7753,6-10 0,-4-1 0,2-2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8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13 18406,'2'-7'6107,"0"1"-5110,-2 6 370,0 0-739,4 34-35,-3 5-100,-1 37-413,-6 0-80,-2 6 0,-1 6 0,2 6 0,-2 3-670,3-45 1,0 0 669,0 0 0,-1 0 0,-1-1 0,1 0 209,-7 43-209,0-10 0,3-13 0,0-12 0,1-12 0,0-10-23,2-10-941,-1-8-940,2-8-920,0-6-4437,0-3 7291,1-10 0,2 7 1,2-7-1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9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23348,'-16'0'1389,"4"0"-1064,12 0 784,0 0-638,5 0 33,4 0-78,10 0-79,5 0-44,7 0-1,5 2-155,4 0-147,3 2 0,-1-1 0,1 0 0,-2-2 0,-4 1 0,-5 0 0,-5 0 0,-6 1 0,-4 1 0,-4-2 0,-4 0-774,-2-1-2095,-3 1-3215,0-2 6084,-2 1 0,0-1 0,-1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19:59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27281,'0'-3'1390,"6"0"-1390,7-3 0,9 1 0,5-1 0,3 4 0,-1 0 0,4 2 0,-4 2 0,1 2 0,-5 3 0,-6 1 0,-3-2 0,-8-1 0,-4-3-1749,-3 0-1769,-1 1-4068,0 2 7586,0 7 0,0-6 0,0 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00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14686,'-3'0'6555,"0"0"-3126,3 0-1648,-1 0-929,4 0 67,6 2-470,11 1-449,11 3 0,10-2 0,7-1 0,5-1 0,0-2 0,1 0 0,-5 0 0,-1 0 0,-5 0 0,-1 0 0,-4 0 0,-6-2 0,-8 1 0,-9-2 0,-7 2 0,-4 0-1312,-4 1-8519,0 0 7742,-3 0 0,2 0 1,-3 0-1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18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45 27023,'-19'-16'1288,"12"4"-928,22 8-360,13 1 0,9-1 0,4 1 0,4 1 0,0 1 0,-1 1 0,-3 0 0,-4 0 0,-4 2 0,-4 0-3392,-5 1 3392,-4-2 0,-4 0 0,-3 0 0,-4-1 0,-3 1 0,-2-1 0,-2 0 2215,-1 0-5723,-7 2-3696,-5 3 7204,-9 6 0,7-5 0,1 2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18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11 24715,'-7'-6'1255,"2"1"-863,4 5 33,0 0-156,-4 3-167,-1 6 43,-2 7 23,-1 7-45,1 4 12,1 2-68,3 2 11,1 0-66,2 2 55,1-1-45,0 1-11,0-1 23,0-1 11,0 0-23,0-2 1,0-1 33,0-3 22,2-4-11,2 0 79,3-5 68,1-2-214,2-2 0,2-3 0,-1-2 0,3-2 0,0-2 0,2-1 0,0-2 0,0 0 0,3 0 0,0-1 0,12-6 0,-7 2 0,5-5 0,-12 4 0,0 0 0,-7 1 0,1 1 0,-6 0 0,-2-2-2074,-1-3-2946,-1-2-4811,-5 0 9011,-7 2 0,5 5 1,-4 2-1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19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25185,'13'-5'2757,"3"1"-2332,4 2-121,2 2-304,3-2 0,2 1 0,3 1 0,2-1 0,-2 1 0,0 0 0,-3 0 0,-3 0 0,-4 0-371,-2 0-1231,-2 0-1905,-3-1-3967,0-2 7474,-2-3 0,-5 3 0,0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19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11 21028,'0'-6'5244,"0"2"-4729,0 4 483,0 0-528,-2 39-78,-1-8-368,-3 39-24,-1-16 0,-1 5 0,1 1 0,0 1 0,0-1 0,-1-2 0,-2-1 0,-1-2 0,-1-3 0,0-6 0,2-6 0,0-9 0,2-7 0,0-6-595,2-6-548,0-4-1053,2-5-1894,1-1-5288,2-6 9378,1-4 0,0 2 0,0-1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19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43 21084,'-3'-2'4998,"1"1"-2690,2 1-2027,42-4-281,-19 3 0,34-3 0,-32 4 0,-5 0 0,-2 0-696,-4 0-660,-1 0-1400,-4-3-3407,0-3 6163,-4-4 0,-2 4 0,-1 1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0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4 18272,'1'-2'5838,"0"1"-3676,-1 1-1265,-5 44-203,-5-9-134,-6 41-312,-2-18-248,0 4 0,1 2 0,0 3 0,0-1 0,0 0 0,3 2 0,1-4 0,4 0 0,2-9 0,5-10 0,0-9-382,2-12-1624,0-7-2644,5-9-5181,6-5 9790,8-12 0,-7 7 0,0-7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0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0 23885,'-64'19'2566,"9"1"-2274,31 0-102,4 3 12,4 5-101,4 2-11,6 3-68,3 1 56,5-2-10,7 1-24,5-2 24,10 0-46,5-5 12,5-5 10,1-8-44,2-6 12,-2-8 21,-3-11-33,-3-7 45,-4-12 157,-5-6 55,-4-3 1,-6-2-100,-4 1-158,-4 4 0,-2 4 0,-5 5 0,-3 6 0,-8 5-3392,-2 4 3392,-2 5-361,-3 4 361,0 2 0,-1 2-35,1 3-760,-1 5-774,5 5 1622,4 8-7134,6 2 7081,5 2 0,3-11 0,1-3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1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8 23336,'0'-4'4202,"0"0"-3238,0 4-795,-18 57-169,7-22 0,-15 50 0,11-34 0,1 3 0,0-1 0,2-1 0,0-2 0,0-5 0,3-3 0,-1-6 0,3-4 0,1-5-281,3-5-929,1-6-1804,2-6-2723,0-5 5737,4-3 0,-3-2 0,3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1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23045,'-4'0'3698,"1"0"-2309,3 0-1131,27 3-12,-8-1-211,22 1-35,-16 1 0,-3-2 0,-1 0 0,-3 0-517,-4-1-457,-2 1-595,-3-1-1558,-3 0-1399,-3 2 4526,-2 1 0,-1-1 0,0 0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1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28671,'3'1'0,"3"2"0,10 2 0,2 2 0,-3-1 0,-1 1 0,-2-1 0,-1-1 0,-1-1 0,0 0 0,0-1 0,-1-1 0,0 0-2589,-2-1-3641,-3 1 6230,-3 4 0,-1-3 0,0 3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2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97 24894,'-60'3'1916,"10"5"-1726,35 6 57,1 8 156,0 2-179,4 3-100,3 1 10,4 4-44,2 2 44,3 1-67,6 0-11,6-3-11,8-5-11,7-6 22,2-8-56,6-6 57,4-11-57,5-13 0,2-10 0,-3-11 0,-5-3-3392,-10 1 3392,-8 2-420,-9 2 420,-7 0 0,-4 2 0,-17-13 0,0 14 0,-17-6 3184,-16 22-3184,8 8 628,-13 7-628,17 10 0,7 4-819,4 7-1410,4 2-2792,4 0 5021,-1 1 0,9-11 0,2-2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3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27785,'18'-35'537,"0"6"-447,7 25-56,2 2-34,0 1-191,4 0-772,-1-1-741,0 0-1724,-6 0-2903,-5 1 6331,-9 1 0,-5 0 0,-4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3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28671,'30'10'0,"4"-2"0,8-1 0,2-1 0,3-2 0,0-1-1222,-1-1-2599,-1-1-6010,0 0 9375,-1-1 1,-19 0-1,-5 0 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4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288 1 23762,'-64'0'2768,"12"1"-2567,33 6-167,9 6-12,6 8-10,6 8-1,8 6-11,7 3 56,10 1 303,-1-2 22,0-3 89,-7-3 56,-7-3-457,-5-2-69,-6 0 0,-8 1 0,-9 2 0,-13 2 0,-9 1 0,-4-1 0,0-4 0,3-5 0,8-7-1099,8-4-1523,11-3-2230,6-3 4852,7-2 0,-1-2 0,2-1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4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61 124 26507,'-33'61'516,"7"-8"-427,37-31-10,6-2 11,14-4-34,5-5 134,4-5-111,1-4-46,-2-2 23,-5-5 112,-7-2 224,-8-9 24,-8-4-416,-5-6 0,-5-3 0,-5-5 0,-6 0 0,-11 0 0,-10 3 0,-9 3 0,-4 6 0,-1 6 0,4 7-158,9 5-1085,9 4-1704,9 8-3171,7 4 6118,5 7 0,2-6 0,0-4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4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0 25580,'-26'56'0,"1"-1"0,2-2 0,3-2 0,2 20 1269,2 1-1269,2 0 0,2-6-673,3-7-3036,4-10-6122,3-10 8727,3-8 1,-1-15-1,2-5 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5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253 200 20636,'1'-3'5356,"0"0"-4785,-1 3-481,46-9 22,-23 2-101,35-11 45,-35 2 0,-5-3-22,-4-4 67,-6 0-23,-4 0 158,-2 1 10,-7 6 135,-9 4 134,-10 7-323,-14 9-192,-7 11 0,-8 10 0,-2 9 0,2 3 0,5 1 0,8 1 0,9 4 0,9 3 0,9 5 0,6 2 0,5 0 0,5-5 0,8-8 0,10-9 0,10-10 0,4-10 0,4-6 0,-4-7-214,0-5-2094,-8-2-2745,-4-4-4778,-6 4 8599,-7 4 1,-5 3-1,-3 2 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6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99 27729,'-14'3'302,"1"17"-257,9 29-34,-5 17 23,-1 8-34,-4 3 11,-1-1-11,0-5 22,-1-7-22,3-12 0,3-14 0,2-16 45,5-12 0,1-9 0,1-18-45,0-16 11,0-26 23,2-14-12,11-12 0,6 1 57,13 5-23,6 8-11,3 12 11,-1 13-45,-2 10-22,-3 11 11,1 9 0,3 3-23,4 3 12,3 3 0,-2 2 11,-4 2-45,-10 2 45,-8 1 11,-10 1 12,-5 0 90,-3 2-113,-2 0 0,-1 4 0,-10 3 0,-6 5 0,-13 4 0,-6 3-505,1 1-661,5-2-1231,9-2-2803,10-4 5200,5-3 0,5-5 0,0-4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6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6 21107,'0'-3'3731,"0"0"-2913,0 3-471,-29 53-67,20-24 101,-21 43 45,29-40 22,1-1 12,7-4 10,4-5-267,11-6-203,5-5 0,4-7 0,1-2 0,-1-6 0,-1-4 0,-2-6 0,-3-3 0,-5 1 0,-4 3-293,-6 3-1454,-2 2-2624,0 0-5460,2-2 9375,5 1 1,-6 3 0,-1 2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7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4 20625,'0'-2'4392,"0"0"-3260,0 2-538,-19 57-303,5-19-44,-16 44-23,13-39 22,4-10 12,5-10-12,4-11 34,3-7-144,1-3-136,3-12 0,3-2 0,5-11 0,4 2 0,4-2 0,2 2-561,3 1-1400,0 6-2163,0 4-4773,0 4 8897,0 4 0,-11 1 0,-1 1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7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67 24367,'-31'64'1614,"7"-11"-1424,23-38-66,6 0-80,7-5 136,8-2-24,8-4 248,1-2 55,0-1-123,-2-5-156,-4-7-24,-1-7-66,-3-10-12,-4-3-66,-3-4 21,-6 2 12,-3 5-34,-3 5-11,-8 8-45,-3 7-246,-10 4-258,-4 16-302,-5 7-1357,-2 16-3237,0 3 5445,4 1 0,12-18 0,6-5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7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0 23415,'-77'11'2387,"9"5"-1827,35 8-112,5 4 12,6-3-404,8-2-56,8 0-45,4-1-673,14 2-1074,8-3-1839,15-2-6200,9-9 9639,6-5 0,-21-4 0,-5-1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7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19459,'-9'0'4281,"1"0"-3900,8 0-146,0 0-179,-26 50-22,19-29 67,-12 38 11,30-43 22,10-3 213,5-5 112,2-3-155,1-4-92,-3-2 147,-3-7 33,-5-3-11,-5-9-67,-6-1-146,-3-1-101,-4 0-22,-6 2-45,-5 3-280,-8 3-628,-4 7-1725,2 3-3485,5 3 6118,6 1 0,7 0 0,3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8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24435,'-11'72'2632,"0"-12"-2228,-1-39-12,4-8-89,4-6-169,2-5-100,2-2-79,8-4-134,2-5-426,10-6-617,1-4-1265,1 0-2701,0 5 5188,-2 4 0,-9 6 0,-2 3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8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211 122 19326,'39'-59'2509,"-8"12"-1753,-37 38 129,-5 5-259,-7 1-43,-5 9 385,-3 9-184,-4 9 105,-4 9-117,0 3-199,1 0-573,6-1 0,6-3 0,9-5 0,6-4 0,6-4 0,10-4 0,6-6-1872,15-4-3719,7-4 5591,10-9 0,-21 6 0,-3-5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8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0 25476,'-53'45'1917,"11"-10"-1581,39-29-168,3-3-79,0-2-21,4-1-1,4-4-45,7-4-11,2-5-11,-1-2 0,-2 1 0,-3 4 12,-3 4-12,-4 3 78,-3 2 224,0 3-177,-1 7-125,0 4 0,0 9 0,0 0 0,0-2 0,0-1 0,0-6 0,0-3-1323,0-2-2173,5-5-2690,3-1 6186,7-5 0,-7 2 0,1-2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9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2 17958,'7'-1'5479,"-2"0"-4605,-5 1 78,-16 45-256,8-25-36,-13 34-234,15-39-168,2-6-202,3-5-56,1-3-11,0-1-34,3-3 45,4-5 45,6-3-45,3-4 34,-1 2 134,-1 3 56,-2 3 112,-3 4-23,0 1-65,-4 1-248,0 1 0,-2 0 0,0 3-3392,0 3 3392,-2 4-853,-1 2-1758,0-1-3686,0 1 6297,2-3 0,-2-3 0,2-3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0:29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107 122 26037,'-9'15'1445,"0"2"-1120,-1 4-157,4-2 11,2 0-123,3-4 68,1 1-12,1-5 0,6-1 1,3-5-113,6-3 0,3-4 0,1-9 0,0-5 0,-1-13 0,-5 1 0,-5-1 0,-5 3 0,-2 3 0,-5 0 0,-7 2-405,-6 0-984,-9 0-1715,-5 8-4314,-6 5 7418,-6 12 0,18-3 0,2 6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0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1 26295,'-54'83'1232,"6"-2"-985,26-25-124,-4 6-11,0 2-45,-2 1 23,3-4-46,6-8 46,6-9-45,7-13 33,4-7 170,2-9-248,3-3 0,1-2 0,5-2 0,2-1 0,4-3 0,7-2 0,9-3 0,11-10 0,8-3 0,5-12 0,0 1 0,-3-4 0,15-6 0,-23 11 0,9-3-1727,-26 15-2250,-2 1-3441,0 0 7418,1-1 0,-10 4 0,-4 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1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0 22451,'-6'0'4090,"0"0"-3844,6 0 12,0 0-56,-36 64-34,18-25-95,-5 5 0,1 2 28,9 1-34,6-4-11,4-1 22,4-1 236,7 0-57,4 0-77,8-6-123,6-9-57,23-13 0,-7-20 0,17-15 0,-18-12 0,-2-5 0,-7 3 0,-6 1 0,-3 3-808,-5 0-1040,-3 3-2702,-2 2-5281,-3 4 9495,0 3 1,-6 9 0,0 4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1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18 18496,'0'-4'5456,"0"1"-3225,0 3-1481,0 50-245,-5-18-181,-3 44-88,-5-28-124,-1 2-56,1 0-12,1-1-32,-4 12-12,6-20 0,-1 2 0,7-26 11,2-10 78,1-4 169,1-3-167,-1 0-91,1-11 0,0-10 0,3-18 0,5-10 0,3-5 0,4-2 0,-1 1 0,-2 1 0,0 4 0,0 4 0,-2 9 0,-2 8 0,-2 10 0,-3 8 0,-1 6 0,-1 3 0,0 2 0,3 3 0,4 24 0,0 1 0,-1 25 0,-3-6 0,-3 4 0,-1 0 0,3-3 0,-1 0 0,5-2 0,9 10 0,-3-20 0,6-2 0,-7-25 0,1-16 0,2-11 0,1-15 0,3-12 0,-2-3 0,0 0 0,-4 3 0,0 3 0,-2 6 0,-2 5-46,-2 7-1421,-2 7-1974,-1 5-5265,-1 7 8706,0 3 0,-2 2 0,1 0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2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1 539 26631,'21'-60'818,"0"2"-717,-5 10-34,-1-3 22,-3 1-77,-1 1 55,-2 5 101,0 3-34,-1 7-11,0 4 23,0 6 44,0 5-65,-2 5-125,1 6 0,1 2 0,0 5 0,3 0 0,2 6 0,0 6 0,1 10 0,-2 9 0,-2 6 0,-2 5 0,-2 5-3392,-3 3 3392,-1 1 0,0 0 0,5 14 0,1-21 0,3 2-1604,-2-27-1656,-6-7-4068,0-1 7328,-3 2 0,0-5 0,0 0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2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21174,'0'-2'5725,"0"0"-3953,0 2-1772,33-5 0,-14 2 0,28-5 0,-25 4 0,1-1 0,0-2 0,1-1 0,3-4 0,5-2 0,4-1-113,2 1-873,-4 4-2185,-8 5-3978,-7 3 7149,-8 2 0,-6 0 0,-2 1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3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28311,'17'-9'360,"2"0"-360,3 4 0,2 0 0,-1 1 0,0 1 0,-2 1-158,-3 1-1545,-5 0-2207,-5 6-5921,-4 9 9288,-3 10 1,-1-7-1,0 0 1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3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28671,'59'0'0,"-8"-2"0,-28 0 0,-3-3-864,-1 2-2486,-3-1-5804,-1 2 9154,-1 1 0,-6 1 0,-2 0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4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22473,'2'0'5088,"1"0"-4439,-3 0-188,56 61-4713,-23-20 4252,7 5 0,0 2 0,3 11 860,-3 0-860,0-3 0,-4-5 0,-4-6 0,-5-7-69,-4-6-1263,-4-8-1559,-5-4 546,-6-4 2345,-4-3 0,-4-4 0,0-5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4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1 619 25465,'24'-82'2757,"7"2"-2308,11 20-449,7-4 0,5 1 0,0 2-5661,0 7 5661,-1 5 0,-5 8 1409,-5 11-1409,-7 9 444,-7 11-2976,-6 6-3496,-6 13 6028,-3 5 0,-8-2 0,-1 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5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32 21152,'-63'18'2632,"8"5"-2161,31 6-34,3 4 134,6 4-122,5 3 22,6 3-46,9 0-78,9-2-77,12-6-69,11-10-44,7-11 22,5-9-22,-1-13 0,-1-8 56,-3-12-45,-6-9 46,-6-2-214,-8-5 0,-8 2 0,-9 0 0,-4 4 0,-3 4 0,-4 5 0,-3 6 0,-6 6 0,-2 5 0,-2 6-741,-2 3-1365,-3 12-2443,-3 7-5282,-2 14 8462,0 6 0,10-14 1,6-4-1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5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11 104 22160,'-6'0'4527,"2"0"-4068,4 0 639,0 0-671,49-6-427,-14-3 0,43-5 0,-26 0 0,-3 3 0,-2 1 0,-2 2 0,-4 1 0,-3 0 0,-6 1 0,-7 0-931,-7 3-2845,-11 1-6055,-3 1 8907,-4 8 1,0-6 0,0 6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6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22036,'-4'0'4830,"1"0"-3385,3 0-1085,-6 42-360,2-17 0,-5 36 0,6-27 0,-1-1 0,3-4 0,1-4-1121,0-5-1927,4-8-3743,6-5 6791,10-11 0,-7 3 0,0-4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6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58 21678,'-8'0'5177,"2"0"-4337,6 0-101,0 0-627,49 0-112,-26-3-201,36 0-841,-38-4-1759,-5 0-4796,0-2 7597,1-5 0,-8 7 0,-1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6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27247,'-19'89'1424,"3"-4"-1424,11-26 0,2 1 0,-1-2 0,-1-4-214,0-4-1489,1-4-3586,0-5 5289,3-1 0,0-19 0,1-4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6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1 152 24502,'50'-35'197,"0"-1"1,-4 4 0,-4 6-30,3 13-56,-10 6 203,-11 4 144,-11 7 23,-7 8-102,-4 10-77,-11 10 0,-4 5-146,-12 4 134,-2 1 22,-1-2-20,2-1-293,5-4 0,5-3 0,3-5 0,6-1 0,3-2 0,4-2 0,0-1 0,6-4 0,3-3 0,9-5 0,4-6 0,21-13-1256,-8-5-1792,13-13-2476,-18 3 5524,-2 3 0,-14 9 0,-5 6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8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159 166 21846,'-35'36'571,"1"1"1,-24 37-5930,43-17 5593,4 7-100,5-1 1531,7-6-1452,11-8 1138,31-4-1027,3-23 0,26-3 280,-8-33-269,3-12 23,-3-23-169,-5-15 135,-10-8 67,-10-2-669,-8 1 457,-12 5 10,-8 8-11,-20-10-179,-10 23-89,-18-1-494,-5 32-952,-2 8-1345,0 20 2880,-18 34 0,34-23 0,-9 19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8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 27594,'94'-29'1077,"-5"1"-1077,-33 7 0,0 2 0,-6 2-4252,-9 4 3770,-9 4 142,-10 4-2652,-6 2-2498,-6 3 5490,-2 0 0,-5 0 0,-1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9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 26227,'-49'81'1580,"6"-8"-1580,27-29-33,2-5-595,8-8-1143,2-5-1243,5-10-3552,8-7 6566,6-5 0,-3-4 0,-1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9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0 152 28087,'73'-21'45,"-9"1"-919,-33 7-1669,-1-6-2926,-3-3 5469,-1-5 0,-12 11 0,-4 2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9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4 21208,'0'-2'4941,"0"0"-4112,0 2-179,0 49-224,0-13-225,0 43-201,0-26-190,-1-3-908,-1-1-2387,-3 0-6346,-3 1 8320,-5 4 0,5-24 0,0-3 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49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0 188 24412,'41'-39'297,"0"-1"0,30-24-174,-30 41-56,-9 10-33,-10 7 11,-8 3-12,-7 3 247,-4 8 57,-3 6-91,-11 13 12,-6 6 179,-10 8-168,-2 3 45,0 2 89,2 1-56,5-3 125,3-2-3864,7-5 3392,3-3 0,6-4 0,1-5 0,6-4 0,8-5 0,8-5 0,12-6 3392,8-3-3920,7-13-5612,27-26-3691,-18 1 8591,14-19 0,-45 33 0,-8 5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0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28671,'38'-12'-729,"-3"1"-2017,-10 7-2934,-3 1 5680,-8 11 0,-7-6 0,-5 6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0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28671,'46'47'-1940,"-2"-16"-1824,-9-41-6067,0-4 9801,0 1 0,-16 5 0,-4 5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0.7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1 27617,'-62'65'952,"11"-1"-850,29-16-102,4 2 0,4 1 0,3 0 0,3-3 0,3-1 0,3-5 0,2-6 0,6-5 0,4-9 0,10-9 0,5-7 0,6-10 0,5-9 0,4-10 0,1-7-270,-1-3-2363,-4 0-2712,-5 4-4486,-5 3 8616,-3 7 1,-11 9 0,-4 4-1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1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26138,'-19'89'1669,"4"-10"-1041,13-38-488,0-1-140,2-5 32,7-6-32,5-4 16,9-6-16,5-5 48,4-7-48,2-4 0,0-8 0,0-9 0,-1-10 0,-3-8 0,-2-4 0,-4 0 0,-3 2 0,-2 1-673,-4 4-4893,-2 3 994,-4 5-5259,-4 10 9095,-2 3 0,-1 8 1,0 0-1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1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64 145 22148,'-17'71'2096,"2"-9"-1368,6-29 79,1-5-291,1-8-203,3-8-156,1-7-79,3-3 23,0-13-78,0-7-23,4-16 44,3-10-44,3-3 79,1-3-11,0 5 66,-1 4 56,-1 8-89,0 9 34,-2 8-23,-1 7 89,0 4 79,1 5 80,1 3-360,1 7 0,0 8 0,-2 11 0,-1 5 0,-3 5 0,0-1 0,-1 0 0,0-4 0,1-2 0,1-3 0,3-3 0,1-3 0,0-7 0,-1-2 0,0-6 0,-1-2 0,0-4 0,0-1 0,0-1 0,6-5 0,-3-4 0,5-7 0,-2-7 0,1-3 0,0-5 0,-1 1 0,0 0 0,-2 3 0,-2 4-248,-1 3-4122,0-1-2431,-2 11 6801,2-1 0,-5 11 0,1 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2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14 18664,'-8'0'4952,"2"0"-3529,6 0 661,0 0-1433,-37 47-203,24-29-23,-28 36-401,35-42-24,2-1 0,2-5 0,0-1 0,1-2 0,0-1 0,-1 3 0,1 3 0,-2 7 0,-4 7 0,-2 8 0,-6 7 0,-2 5 0,-3 2 0,1-2 0,0-5 0,5-6 0,4-9 0,3-7 0,4-6 0,1-5 0,1-12 0,7-14 0,6-17 0,9-14 0,6-7 0,1-3 0,-1 2 0,-2 4 0,-3 7 0,4-2 0,-7 21 0,0 2 0,-7 22 0,-1 4 0,1 3 0,7 15 0,-5 1 0,3 15 0,-9 0 0,-1 2 0,-3 1 0,-1-1 0,-1-3 0,-2-4 0,1-5 0,-1-2-5836,0-3-450,-2 0 6286,-6-1 0,4-6 0,-2-2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2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1 148 28671,'69'-34'-483,"-6"1"-1186,-33 17-2847,9-3-5315,8 0 8221,12 4 1,-25 7 0,-3 4-1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3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590 0 22104,'-84'2'4863,"0"14"-4101,10 15-281,-2 17-20,2 8-461,13 3 0,13 3-1064,14 7 1064,10 8 0,8 13 0,10-41 0,3 2 0,-1 2 0,3 1 0,0 0 0,3 0 0,4-2 0,2-1 0,14 38 0,13-18 0,6-19 0,4-23 0,4-14-1497,4-22-3085,2-15-5249,0-13 9142,-2-9 0,-23 19 0,-7 6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3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0 164 25319,'28'-69'1715,"0"11"-1423,1 38-12,2 9 44,0 6 80,-1 9-67,-2 9-337,-4 10 0,-4 11 0,-7 3 0,-4 4 0,-5-4 0,-2 1 0,-2-5 0,0-3 0,-3-2 0,-2-2 0,-4-2-2276,-4 2-5757,-4 2 8033,-1 5 0,7-13 0,2-3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3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6 138 25263,'-3'-1'-347,"1"0"-3866,2 1-5618,33-47 8655,-15 22 1,18-25 0,-27 36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3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28671,'25'48'0,"-1"0"0,0 1 0,-2 0 0,4 30 0,-12-28 0,-1 3-2831,1 11 1,-3 4 2830,-2 7 0,-2 2 0,-1 8 0,-3 2 574,-5-2 1,-4 3-575,-4-11 0,-4 3 0,0-4 0,-3 8 0,-2-3 274,-7 16 1,-1-8-275,-3-1-1626,8-30-8205,7-24 9053,4-17 0,5-11 1,3-5-1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4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1023 24423,'68'-14'1240,"0"0"0,14-1 0,5 0-1064,-17 3 0,4 1 0,1-1-1759,13-2 0,3-2 0,2 0 1583,-15 1 0,1-1 0,2-1 0,1 0 0,9-3 0,1 0 0,2-1 0,2-1 0,-12 2 0,2-1 0,0 0 0,2 0 0,2 0-257,-8 1 1,1 0-1,2 0 1,0 0 0,2 0-1,0 0 257,-5 1 0,0 1 0,2-1 0,0 1 0,1-1 0,2 1 0,-1 0 0,8-1 0,1 0 0,1 0 0,1 1 0,0-1 0,1 1 0,1 1 0,-8 1 0,0 1 0,1 0 0,1 0 0,0 1 0,1 0 0,-1 0 0,1 2-75,1-1 0,1 1 0,1 0 0,-1 1 1,1 1-1,-1 0 0,0 0 0,0 2 75,-3 0 0,1 0 0,0 1 0,0 0 0,-1 2 0,-1 0 0,0 1 0,-2 0-159,6 2 0,0 0 1,-1 1-1,0 2 1,-2 0-1,-2 1 0,-1 1 153,3 1 0,-1 1 1,-2 1-1,-1 2 0,-3 0 1,-2 2-154,1 2 0,-2 1 0,-3 2 0,-3 0 0,-3 2-241,25 8 0,-5 3 0,-8 1-502,10 9 0,-13 2-1833,-28-8 1,-11 1 3077,-6 13 0,-27-21 1,-17-11-1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6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 27471,'-8'83'314,"0"-5"-426,1-20-505,-1-3-851,0-2-1736,-1-5-4449,-4-2 7653,-3-4 0,7-19 0,0-5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1:56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164 154 27337,'-6'6'515,"9"1"-437,21 2-55,7-3 22,9-3-23,5-7-22,2-4 0,1-7-11,-3-5-56,-3-2-1,-8 0-55,-5 1 112,-8 4 11,-7 2 56,-8 3 22,-4 3 180,-12 0-68,-7 4-33,-14 1 0,-7 2-122,-5 2-35,-2 1 0,0 7 0,2 4 0,1 10-449,-1 6-615,0 2-2164,-3 4-6603,0 1 9765,-3 2 0,23-16 0,4-4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0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375 1 23056,'-88'32'2970,"6"-2"-2466,28-6-280,6 0 78,9-2-122,9 0-113,10-3-56,10-4-11,6-2 12,18-2 21,8 3-33,19-1 0,6 2 0,1 0 0,-4 2 0,-7 3 11,-12 5 45,-10 5 538,-9 4-90,-9 3-357,-9 1-147,-10 0 0,-7-4 0,-5-5 0,1-4-3392,-1-4 3392,2-3-405,3-2-2441,1 1-1523,14-9 4369,1 0 0,13-8 0,0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0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28671,'-12'51'0,"0"0"0,-9 44-169,6-35-1210,3 0-1870,5-3-6275,3-9 9524,5-7 0,0-21 0,1-8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1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37 26799,'-14'95'257,"3"-9"-234,4-34 67,2-7-90,3-13 11,1-11-11,1-11 34,0-6-23,0-15-11,0-12 22,2-17 1,3-13 268,2 0 157,1 3-157,-2 11-67,0 10-146,0 10-66,-1 6-3371,1 8 3359,1 2 24,3 8-24,1 10 0,0 12 0,0 16 0,-4 5 0,2 3 3312,-2-5-3379,7-3 67,-1-22 22,8-4 23,-1-26 35,3-10-80,0-15 0,-1-7 0,-4-3-3392,-1 2 3392,-3 1 0,0 5 0,3-3-225,-3 15-1523,9 2-986,0 16-3104,12 4 1323,10 2 4515,11 1 0,-24-1 0,-4 1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1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11 24860,'-72'6'2354,"9"8"-2063,36 14-90,2 12-66,3 7-124,6 5-4229,6 1 4218,6-7 882,5-9-916,10-12 68,6-12 0,12-6 201,4-12 56,3-11 3304,-2-10-3595,-3-13 0,-8-3 0,-8-3 0,-8 2 0,-5 2 0,-9 5 0,-7 5 0,-9 6 0,-6 8-337,2 8-1120,1 6-2756,7 14-5618,6 7 9675,5 15 0,5-14 1,2 0-1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1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0 23930,'-67'8'2006,"7"6"-1558,29 10 426,-10 23-638,12-10-12,-4 14-90,19-13-89,7 0-45,4 1-347,5-4-449,9-3-1635,7-7-2264,12-10-5136,7-7 9711,5-8 1,-18 0-1,-2-2 1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2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85 25611,'-39'75'1210,"9"-10"-930,31-31 12,7-3-79,7-4-157,12-6 11,8-5-67,4-7 0,5-4 22,-2-4 1,-4-10-12,-3-9 202,-8-13-23,-3-10-11,-7-5 23,-7 1-100,-5 1-3494,-5 5 3392,-9 7 0,-6 5 0,-12 8 0,-7 7-102,-6 6-727,-3 7-1154,2 8 1150,4 4-8998,8 7 9470,9 0 1,10-9 0,5-3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2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25735,'-2'81'1041,"-4"-3"-962,-2-24-57,-2-1 23,1-8-45,4-13 123,3-13 202,1-10 0,1-7-34,0-2-44,0-3-79,1-9-23,4-8-133,5-12-12,6-4 0,2 1-269,2 4-627,-2 5-1357,1 6-2654,-1 4 4907,0 6 0,-9 4 0,-1 5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2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189 211 24771,'64'-35'739,"-7"0"-762,-26 11-133,-5 1 88,-7 2 46,-10 3-79,-5 2 23,-4 1 33,-8 3-11,-6 4 56,-14 4 90,-8 14 134,-8 10 157,-5 16 22,0 10 135,2 4-34,7-1 79,6-5 78,11-5-335,7-6-326,9-3 0,3-3 0,5-3 0,8-3 0,4-5 0,10-6-875,5-5-1422,4-4-1367,2-9-3418,3-4 7082,0-8 0,-16 9 0,-5 2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3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19482,'-6'0'4975,"1"0"-4079,5 0-234,-27 45-24,15-20-224,-19 34-10,23-33-79,4-4-213,1-6 11,2-5-100,1-5 10,4-4 1,3-1-34,4-7-23,3-5-10,-1-9-34,2-4 55,-3-2 12,-2 0 0,-1 2 23,-3 5-23,-1 3 22,-1 6 23,-2 4 190,-1 4-100,0 1 90,-1 6-225,0 6 0,0 8 0,0 7 0,0 3 0,-3 14 0,0-11 0,-1 3 0,2-18-46,0-5-985,2-4-1020,0-2-738,0-1-2041,0-1 4830,0-1 0,0-1 0,0-2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3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0 22440,'-38'74'1356,"6"-11"-740,21-42-134,4-6-68,3-5-369,2-6-34,2-3 56,3-6-3291,6-6 3427,5-5 222,5-2 102,0 2-90,-3 3-123,-3 4-1,0 2-44,-3 4 3370,-2 1-3438,-2 2-65,-3 6-136,-1 5 0,-2 10 0,0 6-259,-3 3-592,0-1-785,-3 0-1749,3-3-2463,1-4 5848,2-5 0,0-8 0,0-5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04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330 15 28569,'-59'65'102,"9"-5"-102,39-21 0,4-2 0,4-6 0,3-4 0,7-6 0,4-5 0,11-7 0,5-4 0,4-4 0,0-10 0,-2-5 0,-5-12 0,-6-4 0,-9-4 0,-4-1 0,-6 1-326,-11 1-884,-10 3-1244,-20 3-1950,-17 3-5427,-17 8 9076,-20 6 0,41 7 0,5 3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1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17 27550,'-11'0'963,"4"1"-805,15 1-158,8 0 0,12 0 0,9 0 0,6-2 0,7 0 0,6-3 0,1 0 0,0-2 0,-3 2 0,-3 3 0,-4 0 0,-4 0 0,-5 0 0,-3 0 0,-6 1 0,-3 1 0,-5 0 0,-7 0 0,-3-1 0,-6 0 0,-2-1 0,-1 0-2208,-2-3-2711,-6-1-4912,-6-2 9431,-8 1 0,7 3 1,2 2-1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1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0 23359,'-18'24'1960,"-1"3"-7216,6 5 5715,0 4 1230,0 4-1431,1 4-1421,1 6 1365,0 3-98,2 2 41,1-1 2237,3-5-2214,2-4 22,3-4 34,2-4 112,4-2 3233,3-3-3569,2-6 45,2-3-45,-1-4 0,3-1 0,2-3 0,2-3 0,4-3 0,1-4 0,3-3 0,11-4 0,-11 0 0,8-1 0,-12 0 0,3 0 0,3-1 0,3-1 0,1 0 0,-2 0 0,-3-1 0,2-1 0,-12 2 0,2 0 0,-12 1 0,-3 2 0,-1 0 0,0 0-2488,0-3-2510,3-4-4833,0-2 9157,3-3 0,-5 6 0,1 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2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28278,'0'77'393,"-3"-13"-393,1 23 0,-3-21 0,0 0 0,1-1 0,-1 0 0,-1-5 0,2-7-528,1-9-671,1-9-1042,1-9-1120,1-7-1278,0-6-5053,0-3 9692,0-3 0,0-3 0,0-2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2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28065,'49'-9'606,"-5"3"-606,-19 5 0,-2 1-24,-1 0-502,-3 0-550,-1 0-1288,-5 1-2208,-2 4-5259,-4 4 8697,-4 7 1,-1-6 0,-2-1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3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1 121 20027,'67'-55'1311,"-3"9"928,-17 35-2139,0 5 800,-2 4-844,-3 2 401,-3 0-423,-4 2-1,-6 3 1530,-6 1-1496,-7 4 157,-8 1 169,-3 7-79,-11 9-113,-9 6 46,-9 8-23,-10 0-23,-2-1-121,4-4-80,3-3 0,5 0 0,1 1 0,3 4 0,3 2 0,3 0 0,5-3 0,4-5 0,2-5 0,3-4-3392,6-4 3392,3-1 0,8-2 0,17 2 0,-3-8 0,14-1 0,-8-7 0,6-6 0,27-20 0,-13-1 0,16-20 0,-24 7-1054,-5-2-2084,-3 0 513,-5 1 2625,-4 3 0,-15 16 0,-5 5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3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28 28671,'-15'-1'0,"25"3"0,16 1 0,18 0 0,-8-1-91,0-2-1366,3-5-1714,1-3-3675,-3-3 6846,-7 4 0,-14 2 0,-7 5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3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0 104 27523,'58'13'-11,"-4"-8"-644,-19-16-1608,1-8-2086,2-6-5482,0 0 9162,0 3 1,-18 9 0,-4 6-1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4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244 110 19874,'-5'-5'4639,"2"1"-3833,3 4 483,0 0-5305,-13 13 4353,2 7 903,-14 17-1072,7 2 101,0 3 55,4-4-44,1-2-211,3-1 3323,-2-1-3392,0 1 0,-2 0 0,1-2 0,1-4 0,2-3 0,2-6 0,3-4 0,0-5 0,1-1 0,1-1 0,0-1 0,0-1 0,1-3 0,0-2 0,1-1 0,1-12 0,0-5 0,3-13 0,3-7 0,5-4-3392,5-4 3392,2-2 0,4-1 0,1-2 0,3-3 0,1-2 0,1 0 0,0 5 0,-3 8 0,4 7 0,-9 15 3392,4 4-3392,-9 12 0,1 2 0,0 6 0,2 12 0,-1 12 0,2 36 0,-8-13 0,-2 18 0,-8-27 0,-2-1 0,-5-2 0,-3-2 0,-8 1-3392,-4-1 3392,-7 3 0,-6 1 0,-28 22 0,13-16 0,-16 10 0,25-26 0,5-7 0,7-9 0,8-7 2103,8-5-5667,6-11 3564,20-21 0,-10 14 0,11-13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5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0 528 27191,'23'-47'319,"0"-1"1,18-41-40,-16 23 33,-2 4-65,-3 4-248,-2 9 0,-2 11 0,-4 9 0,0 10 0,-4 6 0,-1 7 0,-1 4 0,-1 1 0,1 7 0,0 10 0,0 14 0,0 13 0,-1 7 0,-2 6 0,1-1 0,0 1 0,2-4 0,2-3 0,1-6 0,0-6 0,2-8 0,-2-7-80,-1-8-2788,-2-5-1995,-3-5-4968,-2 0 9173,-6 0 1,4-1 0,-3-1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5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0 108 28334,'40'-15'56,"-2"1"-852,-4 2-1187,-2-1-1995,-2-2-5853,-2 2 9540,-1-1 1,-12 8 0,-3 1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5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4 19168,'0'-2'5916,"0"1"-3506,0 1-1817,-24 51-145,9-19-312,-18 43-136,16-33 0,1-2 0,5 1 0,1-1 0,2-1 0,4-2 0,1-6 0,3-5 0,1-6 0,6-5 0,5-4 0,10-3 0,6-4 0,8-2 0,4-2 0,1 0 0,-3-2 0,-7-3 0,-5-4 0,-5-2-326,-5-2-2856,-2-1-5345,-5 0 8527,-4 3 0,-2 5 0,-2 4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6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516 0 24008,'-87'10'2578,"3"17"-7678,26 34 5570,-5 17-224,32-36 1,2 1 522,1 1 1,2 1-669,5 1 1,2 0-102,3 2 0,3 0 0,2 3 0,3 0 0,2 3 0,0 1 0,3 1 0,0-1 0,1 2 0,1-1 0,0-2 0,1-1 0,6 44 0,8-13 891,12-20-891,11-16 0,9-20 0,5-14 3294,2-12-4381,0-17-1524,-3-12-2532,-4-12 5143,-6-3 0,-19 18 0,-7 5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6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1 28098,'-22'47'191,"0"1"0,1-2 0,2 0-191,-5 33 0,3-1 0,2 0 0,4-7 0,4-8 0,4-9 0,4-11 0,1-11 0,2-9 0,3-8 0,5-5 0,5-6 0,9-1 0,3-3 0,7-4 0,6-5 0,5-7 0,4-8 0,-2 0 0,-3-1-1043,-6 2-3114,-6 4-5674,-3 2 9638,-1 1 1,-11 7 0,-3 2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7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26496,'-26'46'762,"1"-1"0,-18 38-381,32-35-111,6-2-270,2-6 0,4-3 0,7-6 0,5-6 0,11-5 0,2-7 0,4-6 0,0-4 0,1-11 0,-1-8 0,0-13 0,-4-10 0,-2-5 0,-5-2 0,-4 2-3392,-3 3 3392,-2 7-595,-1 7-817,-3 11-1680,-1 6-2657,-3 7 5749,-1 4 0,-1 1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7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9 508 27460,'3'-4'594,"-1"-10"-583,-4-22 34,0-7-4263,-1-7 4307,0 0 905,1-1-893,1 1 78,0 4-155,1 3-24,0 5 0,0 8 3392,1 6-3392,0 8 0,0 8 0,0 4 0,3 4 0,1 6 0,4 8 0,3 13 0,1 10 0,-1 9 0,0 4 0,-2 4 0,0 3 0,2 20 0,-3-22 0,2 8 0,-3-32 0,-1-11 0,2-7 0,-2-6 0,1-4 0,0-2-3392,3-11 3392,0-6 0,3-17 0,8-33 0,-3 9 0,6-22 0,-3 22 0,1 5 0,11-5 0,-10 23-864,6 2-2329,-16 25 254,-5 8 2939,-2 11 0,-5-5 0,-1 5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8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1 532 19101,'0'5'4706,"0"-1"-3854,0-4 336,0 0-886,6-41 157,-1 9 102,5-36-68,-6 19-157,0-2 11,-2 1-45,0-2-278,0 2-24,-1 3 0,1 7 0,0 10 0,0 12 0,-1 9 0,2 6 0,0 3 0,5 5 0,3 8 0,5 10 0,2 13 0,0 7 0,0 4 0,-3 1 0,0-1 0,-2-3 0,-1 0 0,-1-1 0,-1 0 0,0-3 0,-2-2 0,-1-8 0,-2-7 0,-3-7-2264,-1-2-1670,-1-2-2968,-7 1 6902,-2-1 0,0-5 0,1-1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8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0 119 28671,'50'-11'0,"-6"-1"0,-15 1-931,-5-2-974,-3-3-2622,-6-1 4527,-2-2 0,-7 8 0,-2 3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18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28614,'77'55'57,"-11"12"-57,-42 10-1875,-4 17 1875,-11-44 0,-2 1 0,-1 3 0,-1 1 54,-1 0 0,0 0-54,-2 1 0,-1-1 0,0 0 0,0 0 0,-1-4 0,-1 0 0,-3 38 0,-1-20 0,-1-23-117,3-22-4723,1-14-4991,0-11 7947,-3-5 0,1 2 0,0-1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0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97 140 21992,'-7'-4'3911,"2"0"-3351,5 4-124,0 0-43,-3 48-57,3-1-56,-3 47-168,2-9 0,-5 4-95,1-23 0,-2 0 27,-5 30-33,5-36 1,0-4-12,-3 2 33,3-17 12,2-16 0,1-12 0,2-8 0,0-13-12,1-15-33,-1-23 0,1-25 56,4-22-28,2 40 0,1-1-174,1-3 0,2 1 146,3 0 0,2 0 0,-1 5 0,2 2 0,16-38 0,1 16 0,3 18 0,0 12 0,2 14 0,-2 9 0,-2 10 0,-5 5 372,-7 8-372,-4 6 0,-7 10 0,-2 10 0,-5 10 0,-9 37 0,-6-15 0,-6 19 0,-2-34 0,1-8 0,-1-6 0,-1-4 0,0-6 0,-6 0 0,10-11 0,0-1-1021,12-10-1881,4-1-2028,11-5-2812,8-8 7742,14-7 0,-12 6 0,-1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0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27550,'-8'66'593,"3"-4"-391,0-16-1,3-4-76,2-6-125,4-7 0,5-5 0,6-7 0,4-6 0,1-6 0,1-3 0,1-10 0,1-6 0,-2-8 0,0-4 0,-4 4 0,-2 3 0,-4 4-102,-4 5-1231,-1 0-1345,-1 2-2151,2-1-5002,1 0 9722,3 0 1,-5 4 0,0 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0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27650,'13'74'885,"-3"-2"-749,-9-19-136,-1-3 0,-1-5 0,-1-13 0,0-10 0,0-11 0,2-6 0,0-4 0,0-1 0,0-7 0,0-5 0,0-13 0,4-5 0,5-5 0,6 0 0,5 3 0,4 5 0,0 5-1525,1 7-2184,6 5-1165,4 4-4957,8 4 9698,5 0 0,-20 2 1,-6-1-1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1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14 28188,'-52'18'483,"8"4"-6144,28 9 5661,3 1 1409,4 3-1409,5 0 0,3 0 0,1-3 860,5-3-860,4-7 0,6-6 0,3-8 3392,2-5-3392,3-14 0,0-8 0,-1-14 0,-2-5 0,-7-1 0,-6 5 0,-4 3 0,-6 5 0,-6 0 0,-5 3 0,-6 1 0,1 6-550,2 6-1579,5 6-2633,1 9 4762,2 11 0,4-6 0,0 5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1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337 1 22978,'-49'23'1025,"-1"1"0,-38 22-711,42-6 0,9-1 22,11-2-157,9-1 157,5-1-268,5 0-57,3 0-11,4-3-247,0-3-806,8-6-1098,6-5-2488,12-9 4639,7-6 0,-13-3 0,-3 0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1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77 104 25970,'-42'72'907,"8"-8"-705,33-32-45,5-2-101,7-5 0,8-6 67,9-6 146,2-7 134,1-2-123,-1-8-32,-1-7-248,-4-7 0,-2-11 0,-4-2 0,-6-3 0,-3 0 0,-6 2 0,-2 1 0,-2 2 0,-5-1 0,-5 3 0,-8 3 0,-2 6 0,-2 6 0,0 7 0,-2 11-819,-5 13-1332,-5 13-2074,-1 13 4225,8 14 0,10-29 0,11 3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2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26743,'6'26'1075,"-2"5"-851,-8 10-67,-3 6-101,-6 2-22,-1 1-23,1-3 0,2-4 0,1-4-11,3-10-11,4-7 0,1-11 11,2-6 101,0-3 112,0-2-156,0-7-57,4-5 0,3-10 0,4-4 0,2-4 0,0-4 0,2-1 0,-1 1-24,-1 1-4017,0 6 2573,-2 3-1748,1 6 3216,2 6 0,-8 6 0,3 4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2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162 150 20994,'3'1'5121,"0"0"-3888,-3-1-1076,31-9-34,-20 1-101,24-11 68,-29 2-68,-3-2-10,-1 1 10,-2 1-22,-4 2-67,-6 3 44,-7 3-44,-6 3 45,-2 4 11,-2 2 22,1 10 78,-1 8-10,2 14 313,2 7 102,4 3-494,4-1 0,6-2 0,5-7 0,2-4 0,7 3 0,3-12 0,6 4 0,4-14 0,3-4 0,3-2-976,4-4-1187,3-6-548,0-4-1200,1-7 3911,11-10 0,-22 14 0,5-4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3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11 17756,'0'-6'5704,"0"1"-4673,0 5-292,-10 43 662,3-11-818,-6 24-135,7-28-135,5-15-44,0-4-123,1-4-46,0-2-44,0-2 12,3-7-57,2-6 0,4-8-22,2-5-23,-1-1 34,-1 1 34,-1 4-34,-2 3 0,-1 5-23,-1 6 23,-2 4 0,0 2 34,0 1 1,0 1-35,1 7 0,1 3 0,-1 8 0,0 2 0,-1 1 0,1 1 0,0 0 0,0-2 0,0-3 0,-1-3 0,2-5 0,-2-3 0,2-3-617,-1-2-1758,1-1-1234,2-1-1702,1 1 5311,11-7 0,-10 4 0,6-4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3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14753,'2'-3'5625,"-1"0"-2375,-1 3-2567,6 10-33,-5-1-157,4 10-112,-5-4-112,0-2-78,0-2-124,0-4-67,1-2 0,0-2-11,2-2-1,2-1 12,1 0 23,4-4 10,1-4 23,1-5-33,0-3-12,0 1 45,-1 1 22,1 3 57,0 3 437,5 2-292,-5 3-56,5 1 44,-7 2-10,1 5-68,-2 2-65,-2 5-125,0 2 0,-3 0 0,0 0-225,-1-3-761,0-1-1311,0-4-2197,1 0 4494,1-3 0,-2-1 0,0 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23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74 26855,'-41'54'1187,"8"-4"-851,27-18-123,3-3-133,2-3-80,1-5 0,6-4 0,3-5 0,5-5 0,2-4 0,-1-2 0,0-8 0,-1-6 0,-1-11 0,-1-6 0,-2-3 0,-3-1 0,-4 4 0,-1 2 0,-2 3-57,0 3-548,-5 1-292,-3 3-1030,-8 2-1535,-5 4-5782,-4 5 9244,-4 2 0,12 5 0,2 0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46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126 154 20725,'-62'-28'2645,"12"3"-2432,42 18 560,4 2-482,2 2-257,5 0 145,10-2 224,12-2-111,17-3-191,12-1 101,9-1-57,9 1 23,5 1-22,5 2-56,0 3-68,-5 2 23,-9 3-12,-10 0 57,-13 5-45,-9 2-23,-11 3 101,-9-1 57,-8 1 179,-5 5-135,-15 12-56,-15 17 112,-26 20-1881,17-25 0,-3 1 1618,-4 5 0,-1 0 22,-1-1 0,-2 2-108,-8 11 0,2 1 108,15-16 0,1 0 6,-7 9 0,4 0 79,-9 19-124,2 1-2197,6-2 2197,6-3 0,9-5 0,9 15 2197,10-25-2197,8 9 217,10-32-217,12-6 0,13-6 0,10-6 3392,10-3-3392,32-4 0,-18-4 0,18-3 0,-33-2 0,-10 0 0,-12 2 0,-10 3 0,-12 0 0,-7 1 0,-24 20 0,-12 3 0,-26 22 0,-6-1 0,1 0 0,4-3 0,12-7 0,7-3 0,7-3 0,1 14 0,13-11 0,4 10 0,12-15 0,5-1 0,6 0 0,6-2 0,10 4 0,6-1 0,7 3 0,32 16 0,-13-11 0,24 12 0,-25-15 0,-2 2 0,-4 4 0,-4 5 0,-4 6 0,4 24 0,-17-17 0,-2 16 0,-20-24 0,-4 3 0,-14 7 0,-7 6 0,-17 9 0,-7-2 0,-2-2 0,-26-1 0,14-32 0,-22-4 0,18-28 0,-1-10 0,2-5 0,8-8-2645,6-17-2196,23 2-4990,5-13 8647,18 5 0,0 19 0,0 4 1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49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299 0 21409,'-73'21'2263,"9"1"-1388,36-1-483,0 3-303,2 2 326,2 2-168,3 3 10,5 0-167,6 1 44,4 2-10,4-2-57,2 1-34,3-6-33,4-7 0,7-10-33,8-7 33,5-21 0,5-10 33,3-19-21,-1-1-1,-3 0-11,-5 7 0,-3 5 11,-5 4-11,-1 5 0,-5 8 0,-2 7 0,-4 7 0,-3 3 67,1 4 348,-1 9 291,4 32-505,-3 1-100,0 23-90,-3-18-11,-1-2-224,0-8-3327,4-1-1470,1-20 5021,6-2 0,-6-16 0,1 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49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26171,'-2'92'2039,"-5"-1"-1669,-6-14-279,-3-1-91,2-2 0,3-8-819,6-10-884,3-9-2835,7-12-5293,6-11 9327,9-11 1,-6-8 0,0-3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0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5 20949,'-71'-4'3127,"9"4"-2343,36 8-89,2 6-112,1 5-46,3 5-10,2 6-135,1 5-89,5 4-57,3 3-134,4-3-33,3-3-68,2-7-11,5-5-90,3-8-660,9-7-561,5-5-1748,6-12-4045,5-12 7104,4-13 0,-16 11 0,-3 2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0.7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11 19213,'0'-6'4269,"0"2"-3552,-8 44-22,0-5-158,-8 39-155,0-14-46,-1 2-22,0-1-247,5-8-67,3-13-34,6-13-55,2-14 10,4-7 57,6-13 11,7-10 11,7-10 0,4-6 11,-1 3 34,-2 8 179,-4 6 78,-2 10 124,-1 2 89,-2 6-11,-1 9-155,-2 7-349,-4 10 0,-4 6 0,-2 5 0,-2 2-57,-2 1-974,1-4-1345,-1-6-2296,1-11-4751,8-10 9423,6-6 0,-4-5 0,2 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0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26687,'-9'70'650,"0"-5"-650,0-24-292,2-3-1142,3-8-2141,2-6-5949,7-10 9524,6-7 0,-4-5 0,3-2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1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18 18586,'-5'-1'4571,"2"0"-3697,3 1-90,-20 41-134,12-18-224,-15 31-280,19-31 22,2-5-56,2-5-45,0-6 0,5-4-67,2-2 34,6-8-34,2-4-11,1-10 11,-1-6 33,-3-2-21,-1 0 32,-3 2 158,-2 6 112,-1 7-67,-2 6-12,-1 4-22,-1 3-23,0 1 34,1 0 146,0 8-257,0 3-113,0 8 0,0 2 0,0-2 0,0-3 0,0-3-539,0-4-727,2-2-1121,-2-4-1579,2-2-1772,2-3 5738,2-7 0,-4 5 0,2-4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1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2 16378,'2'-1'5838,"0"0"-4930,-2 1-147,-2 52 1,-1-24-78,-3 39-34,1-41-45,1-7-224,2-8-56,1-5-34,1-4 101,0-2-347,0-6-34,0-4-11,3-8-280,3-2-538,5 0-1087,1 2-2196,2 2-5730,-1 4 9787,0 4 0,-5 3 1,-2 4-1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1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71 23728,'-16'64'1166,"4"-12"-819,12-36 147,5-4-46,1-6 11,5-2-190,0-3-68,1-3 57,1-9-22,0-7-147,1-10-10,-3-2 77,-5 0 180,-3 3-11,-3 4-245,-5 2-80,-2 4 0,-4 7 0,-3 4-864,0 4-1590,-1 12-2218,-3 8 4672,0 13 0,6-12 0,4-2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2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452 1 26911,'-29'79'706,"5"-3"-505,18-24-44,1 0-123,2-4-23,2-7-11,0-11-78,1-8-34,0-9 67,0-7 22,0-4 46,0-2-12,-8 0 11,-5 0-22,-12 0 34,-8 7 0,-5 2 33,1 8 123,0 4-55,4 4 89,2 4-55,3 3-169,1 3 0,3 1 0,3 0 0,7-3 0,5-3 0,5-2-69,12-13-1533,9-2-1726,16-23-6487,12-12 9815,8-16 0,-21 13 0,-4 3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2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 21756,'4'-4'5155,"-1"1"-4864,-3 3-167,-3 47-124,0-23-505,-1 34-1601,1-36-3183,2-5 5289,1-1 0,0-8 0,0-1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3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5 20165,'0'-3'4270,"0"1"-3520,-36 43-279,15-7-45,-28 38-113,25-14-111,2 3-34,4 2 0,2-2 57,3-4-46,3-6 22,3-7-21,3-8 55,3-8-90,1-6 35,4-7 21,3-6-9,7-5-192,7-2 0,3-5 0,6-8 0,1-5 0,3-8-606,-4 0-985,-2 1-1815,-4 1-5480,-3 2 8886,-2 1 0,-8 8 0,-2 3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3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19661,'-5'0'4572,"0"0"-3990,5 0-223,-19 50-1,10-21 24,-14 40-80,15-33 79,3-4 89,3-3-155,1-7 9,3-4-88,4-7-35,4-4-134,5-5-22,3-1 56,1-4-79,0-4 23,0-6-45,-3-3-168,-2-4-515,-1 0-1188,-3-4-2522,0 2 4393,-2 2 0,-3 9 0,-2 4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3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4 19179,'0'-2'4807,"0"1"-4034,0 1-134,-24 54-146,12-27-56,-19 43-134,21-46-158,4-6-145,3-9 0,2-5-78,1-3 55,0-1 1,6-7 44,5-4 1,7-6-12,2-1-11,0 4 22,-4 3 57,-1 4 66,-3 4 136,-1 2 21,-1 1 68,-2 3-90,-1 5-67,-3 5-45,-1 7-66,-3 4-102,-4 4-35,-5 2-805,-5-1-1199,-1-4-2948,4-6 4987,6-5 0,3-8 0,2-4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2:54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26989,'-37'59'885,"6"-7"-750,29-23-1,0-6-78,2-5-22,6-6-34,2-7 0,10-3-23,2-13-111,4-4 22,-2-10 112,-2-2 11,-4 2 34,-3 2-34,-3 4 68,-3 8 55,-2 3-56,-3 5 79,0 2 35,-1 1-192,1 2 0,0 6 0,2 4 0,0 6 0,2 5 0,2 1 0,2 4 0,2 2 0,3 4 0,0 2 0,1-1 0,-1-3 0,-1-7-864,-1-4-2688,-1-6-6279,-4 1 9526,-3 4 1,-3-8 0,-2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1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283 62 15247,'0'-3'5736,"0"0"-2240,0 3-2476,-47-8-314,23 5-180,-38-4-190,35 13-167,0 4-23,3 7-113,2 4 1,4 5-34,3 3-23,5 1 12,5 1 0,4-2 0,5-1 0,6-4-57,7-3 57,7-4-22,6-4-12,3-7-11,4-2-23,3-4 12,0-9 55,-1-4 12,-5-8 12,-8-3 32,-6-2 315,-5-15-213,-8 7 33,-2-23-168,-5 24-11,-3-6 0,-1 20-112,-5 4-426,-2 5-716,-1 5-1816,-4 2-4954,-2 9 8024,-2 10 0,9-6 0,2 4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1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90 19280,'-8'0'4975,"1"0"-3529,7 0 279,0 0-1243,45-20-180,-20 13-78,39-17-89,-31 17-79,2 1-10,-2-2-46,-3 2-136,-5 1-435,-4 1-785,-5 3-1736,-5 0-2914,-6 1 6006,-3 4 0,-2-3 0,0 3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1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0 26776,'-18'71'583,"4"-8"-583,10-33-56,0-1-740,1-4-1556,-1-1-2949,2-3 5301,0-3 0,1-8 0,1-4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1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19459,'0'-3'4964,"0"1"-4101,0 2-785,43-14-11,-23 9-67,32-11-11,-35 12-56,-4 0-874,-2 2-1367,-4 0-2667,-2 1 4975,-2-2 0,-2 2 0,1-1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2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0 25802,'-11'91'1490,"1"-8"-1333,3-38-157,0-2-56,-1-1-505,2-3-1176,-4-1-1848,0 0-6246,-4-1 9624,1-1 1,5-17 0,4-4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2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21476,'76'-35'146,"-11"8"-135,-34 21 23,-8 4 358,-8 2 460,-7 0-23,-5 3-134,-2 1 55,-1 6 46,-2 3-258,-6 6-57,-4 3-111,-6 3-123,1 0-46,2-2-10,5-2 44,1-2-56,5-1-56,1-4-33,3 0-79,0-3 13,0 0-24,8-2-69,16-3-468,6-1-573,19-4-335,-1-5-2790,5-5-5514,2-5 9749,-6-2 0,-20 7 0,-10 2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3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79 17241,'-5'-2'3866,"0"1"-3284,5 1 1166,0 0-1367,15-5-89,-1 1-79,15-4-113,-2 1-44,3-1-11,3 0-45,0-1 23,-1 1-23,-7 2 0,-5 1 44,-7 2 57,-5 1 123,-3 1 90,-3 0 33,1 1 102,-2 0 1164,-1 0-1557,0 4 79,0 3-57,0 7-33,0 4-45,0 4 0,0 0-67,0 1-437,0-2-628,0-3-1008,0-3-1984,0-4-5707,1-3 9336,-1-2 0,1-3 1,-1-1-1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3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5 17678,'-1'-3'6140,"0"1"-4762,1 2-1031,-1 10-99,1 2-58,-1 12-112,0 1-55,-1 0-23,-1 1-157,2-3-695,-2-1-1131,0-4-1950,-2-1-5898,-4-3 9325,-5-1 0,4-6 0,1-2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3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16434,'0'-5'6936,"0"1"-5860,0 4 1377,0 0-1657,33-10-281,-9 5-54,30-6-461,-17 9 0,2 1 0,-2 1 0,-1 0 0,-2 0 0,-2 0 0,-5 0 0,-5 0-259,-4 0-1153,-5 0-1400,-3-2-2600,0-3 5412,-1-2 0,-3 2 0,-2 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4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4 20669,'-6'-2'4706,"2"1"-4010,4 1 491,0 0-683,-7 38-212,3-9-57,-6 34-168,5-19-33,1 0-12,-1-2-22,2-2-459,-3-2-583,-2-4-1457,-1-5-2229,0-3-5103,0-6 9025,4-5 0,2-8 0,2-3 1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4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21734,'0'-7'4034,"0"1"-3485,0 6-247,0 0-111,39-20-79,-17 10-112,33-13-280,-30 17-1289,-1 3-2117,-4 2-6145,-5 0 8885,-6 10 0,-4-6 0,-3 6 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3:44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51 24211,'-61'16'1949,"9"1"-1646,32-3-23,3 1 0,3 4-145,3 1-12,3 3-45,4 1 34,2 1-22,2-2-23,4-1 45,7-4-11,8-5 44,10-5-21,5-3-102,3-5 12,1-1-23,-2-8 22,0-4-21,-3-10-12,-1-3 11,-5-2 34,-6-1-3370,-9 0 3437,-6 2 67,-3 0-144,-11-8-35,-5 12 0,-9-4 0,-6 18 0,-1 4 3392,-1 4-3819,-1 3-3865,-12 15-2632,10 1 6924,-6 15 0,24-19 0,5 0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0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62 133 25690,'-34'-4'974,"6"1"-873,28 3-45,1-2 303,15-2 22,14-4-224,24-5 257,14-3-179,5 1 12,1-1-190,-2 4-57,-2 1 0,2 4 0,-3 0 0,-4 3 0,-6 1 0,-10 1 0,-5 1 0,-8 0 0,-4 1 0,-3 0 0,3-1 0,-12 0 0,0 0 0,-13 1 0,-2 0 0,-3 0 0,0 0 0,0 0-2903,-2 0-817,-6 4-3474,-9 7 7194,-11 10 0,9-7 0,1 0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1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2 19605,'-2'-1'5591,"1"0"-3798,1 1-1512,-25 20-13,9 2-66,-22 20-12,13-1-55,2 1-46,-1 3 1,4 1-79,0 0 0,3 2-11,0-3 12,2-2-35,2-5-78,3-6-67,2-5-33,3-6-303,2-7-415,1-4-908,1-2-929,1-3-2320,0-2 5076,1-2 0,-1-1 0,1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1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25599,'5'14'1659,"2"6"-1345,2 10-68,1 5-55,1 3-68,2 2-89,0 0 10,2 0-32,-1-3-12,0-2 0,-1-6-381,-1-4-471,-2-6-1568,-1-5-2925,-1-5 5345,3-3 0,-5-4 0,-1-1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1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21005,'0'-3'4696,"0"1"-2892,0 2-1535,36 0-169,-17 0-44,30 0-56,-26-2-56,0-2-537,0-3-696,-3-4-1154,1-2-2252,-3-4-5136,1-1 9176,-4-2 1,-5 10 0,-4 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2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13 20737,'-2'-7'4942,"0"1"-4192,2 6 1,0 0-124,-7 48-201,3-10-124,-6 43-166,4-22-136,1 3 0,-1 2 0,1 3 0,-1 0 0,0 0-461,1-7-412,1-9-629,2-10-1165,1-14-828,1-9-2960,0-10 6455,0-5 0,0-2 0,0-1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2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10 20479,'0'-5'6040,"0"1"-5177,0 4-236,0 54-202,0-16-188,-3 49-237,-3-25 0,-5 6 0,-3 3 0,-1-1 0,-1-4 0,4-7-1032,3-11-1500,5-11-3037,3-12 5569,1-12 0,0-7 0,0-4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3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28457,'43'6'214,"7"-3"-214,10-1 0,7-8 0,3-4 0,-1-5 0,-4-2 0,-8 4 0,-7 2 0,-7 2 0,-6 4 0,-8 0 0,-6 2 0,-6 1 0,-6 1 0,-3 1 0,-3 0-405,-1 0-2318,-2 0-2207,-1 4-4901,-8 8 9185,-8 6 0,5-5 0,-4-1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3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269 1 21353,'-7'0'5367,"2"0"-4683,5 0-34,-32 42-202,12-13-279,-28 39-169,22-25 0,0 1 0,2-4 0,5-6 0,2-4 0,5-8-494,1-3-514,3-5-1312,2-5-1310,1-3-4135,4-4 7765,0-2 0,1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3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26608,'65'-8'2063,"-7"10"-2063,-26 20 0,0 6 0,-2 3 0,-2 0 0,-1-1 0,-4-3 0,-2-4 0,-3-3 0,-4-7 0,-2-2 0,-3-4 0,-1-2-830,-3-1-2072,-2 0-1849,-1 0 4751,-1 4 0,-1-4 0,0 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4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8 128 19516,'-4'1'7059,"1"0"-4963,3-1-2096,-1 3 0,12-2 0,6 2 0,16-3 0,10-6 0,6-1 0,4-4 0,0-1 0,-1 1-3392,-2 1 3392,-2-1-31,-2 0 31,-4 0 0,-4-1 0,-6 1 0,-5 1 0,-6 4 3377,-3 2-3377,-6 2 46,-3 1-46,-4 1 0,-2 0-214,-3 0-3887,-7 0-5730,-3 6 9664,-9 2 0,8-1 0,2 1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4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27718,'-5'77'907,"0"-8"-861,3-28-46,0-5 0,0-3 0,2-8 0,0-2-237,0-4-580,0-2-942,0-2-2667,0-4-5405,0-3 9070,2-4 0,-2-1 0,2-3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9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16 25487,'-14'1'1794,"2"0"-1548,12-1-33,0 0 235,10-1 35,8-1-483,17-2 0,9-2 0,7 3 0,-1 1 0,-1 2 0,-4 0 0,-4 0 0,-1 0 0,-6 0 0,-1 0 0,-4 0 0,-2 0 0,-1 0 0,-2 2 0,-1 1 0,8 6 0,-9-2 0,5 3 0,-11-6 0,-2 1 0,-2-4 0,-3 1 0,-2-2 0,-3 0 0,-2 0 0,-1 0-1592,-1-3-3372,-1-2-4867,-8-1 9176,-4 2 1,2 2 0,0 2-1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4:59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13 24715,'-18'-7'1613,"1"2"-6993,6 11 5481,-3 7 1453,-4 13-1487,0 6-67,0 4 23,3 1 859,3-1-871,2 0-11,4 0 0,0-2 3403,3-2-3369,2-2-34,0-6 0,1-4 78,0-5 135,0-5 157,4-2 44,2-2 159,5 1-573,3-1 0,2-1 0,2-3 0,5 0 0,2-2 0,5 0 0,10-2 0,-11-1 0,7 0 0,-14-1 0,-1 2 0,2-1 0,1 1 0,0-1 0,10 1 0,-10 0 0,2 1 0,-13 1 0,-5 0 0,-3 0 0,-3 0-2556,-1 0-4391,-1 6 6947,-4 5 0,3-3 0,-2 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00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24 28558,'-11'-13'113,"2"3"-113,9 10 0,-1 7-4252,1 3 4252,0 9 860,0 4-860,1 2 0,1 2 0,1-1 0,1 0 0,-1-4 3392,-1-1-3392,1-5 0,0-4 0,-1-4-259,1-3-1522,-1-4-1290,-1-1-1803,0 0 1597,0 0 0,-1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00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23 102 18082,'-4'0'6476,"1"0"-3967,3 0-2094,-7 0 11,5 0 100,-4 0-289,11 1-237,6-1 0,5 1 0,5-1 0,5 0 0,8-2 0,7-3 0,9-2 0,3-3 0,3 1 0,-3 0 0,-3 0-3392,-2 1 3392,-2-2 0,0 1 0,-1-1 0,-2 3 0,-3 1 0,0 4 0,-1 1 3392,1 1-3392,-1 2 0,-2 1 0,-5 3 0,-4 2 0,-5-2 0,-5 1 0,-3-2 0,-4-1 0,-2-1 0,-2 0 0,-2-2 0,-2 0 0,-2 0 0,0-1 0,-1-2-1413,-1-3-5646,-3-1 7059,-5 2 0,3 2 0,-1 2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4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67 27146,'-30'5'807,"12"-1"-169,34-4-558,12-1-80,14-3 0,7-1 0,3-4 0,3 3 0,0-1 0,0 2 0,-3 1 0,-5 1 0,-7 0 0,-8 2 0,-7 1 0,-10-1 0,-6 0 0,-6-1 0,-3-1-1133,0-1-1993,0-3-2532,-9 3 5658,-7 0 0,4 3 0,-1 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5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11 19516,'-7'-5'4829,"2"0"-4325,5 5 101,0 0-369,-21 43-91,10-17 12,-16 36 56,16-31-90,3-3 90,2-3-34,0 0 23,3-1-34,-1 0 68,3-2-80,-1-3 24,2-5-35,0-3 102,3-2 122,4-3-121,6 1-248,5 0 0,3 0 0,4 1 0,0-3 0,4-2 0,2-1 0,2-1 0,3-1 0,0 0 0,-3-5 0,0-1 0,-5-8 0,-4-1 0,-4-4-550,-3 0-1456,-4 0-2039,-2 1-4145,-6 7 8190,-2 5 0,-3 4 0,0 2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5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28334,'5'51'337,"0"-2"-337,-1-19 0,0 3 0,-1 0 0,-1 1 0,-1-1 0,-1-3 0,0-5-517,0-5-917,-1-7-1367,-2-5-1928,-2-3-3573,-4-3 8302,-1-1 0,3 0 0,2-1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6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14 106 19493,'-7'-5'6757,"1"1"-5984,6 4 302,0 0-502,3 0-573,10 0 0,9 0 0,9 0 0,7 0 0,2 0-3392,6 0 3392,2 0 0,3-2 0,1-1 0,0-4 0,1-1 0,-2-1 0,-2 1 3392,-9 1-3392,-9 1 0,-13 3 0,-8 0 0,-6 1 0,-1-1-2701,1-3-5390,3-2 8091,3-3 0,-4 5 0,0 1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6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51 19370,'-1'-3'5983,"0"0"-3249,1 3-2241,31-5-402,-11 2-91,26-6 0,-18 4 0,-2-1-24,-4-1-838,-5 2-1278,-6 2-1502,-5 2-6189,-3 10 9518,-6 8 0,2-4 1,-2 1-1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6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51 23695,'-5'0'4976,"2"0"-4976,3 0 0,0 0 0,9 0 0,6 0 0,11 0 0,2 0 0,0 0 0,-1 0 0,1-1 0,1-2 0,4-3 0,4-4 0,-1 1 0,-2-1 0,-8 5-550,-7 1-2554,-6 4-3529,-2-1 6633,-4 1 0,-2-1 0,-3 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7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26239,'0'50'857,"0"1"0,0 43-644,0-21-113,0-8-21,0-8-57,0-9-22,0-6 0,0-8-425,0-8-618,0-9-1746,1-10-2455,5-7 5244,5-9 0,-3 4 0,0-3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7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 23896,'-58'7'1749,"13"0"-1693,34-3-45,6 1-11,3 0 0,2 3-22,2 4-1,5 3 23,5 3 12,5 0 10,2 2 101,-1 0 68,-2 2 10,0 1 79,-6 0 157,-4-1 213,-3-1-202,-3-3-190,-6 0-45,-3-2-68,-6-2-121,-3 1-24,0-5 0,0-2-259,3-3-525,1-3-717,4-1-1760,5-1-4459,2-1 7720,14-8 0,-9 6 0,9-5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8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22 24479,'-18'76'885,"9"-11"-302,18-44-123,7-2-136,7-4-111,4-4-101,2-4-67,0-5 56,0-4 146,-4-8 111,-5-5 79,-4-11-90,-8-2-267,-4 1-80,-3 1 0,-10 0 0,-4 4 0,-11 1 0,-3 5 0,0 5 0,-2 5-662,2 4-4243,0 7 1510,1 6-5468,3 6 8863,6 3 0,7-7 0,6-6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8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241 1 27919,'-27'83'752,"2"-2"-752,8-19 0,-1 9 0,-2 7 0,-2 5 0,-3 1 0,0-5-573,3-5-2004,2-11-3294,9-11 5871,4-13 0,6-20 0,1-8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19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25813,'-30'80'504,"7"-11"-280,22-41 45,2-4-112,7-7-90,5-7-67,8-6-23,3-14-66,-2-3 66,-3-10 23,-4 1 45,-6 3-11,-4 4 55,-2 4 125,-2 5 66,-1 2-67,2 4-57,-1 0-66,2 0 235,1 4 1,4 4-326,2 7 0,3 3 0,4 4 0,1 3 0,15 14 0,-8-9 0,10 6-1121,-16-15-2701,-4-3-6009,-2 4 9403,-3 8 1,-4-13 0,-2 1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4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578 0 18765,'-89'47'4000,"8"4"-3182,25 2-22,1 7-24,1 7-244,2 4-13,2 4 56,5 7 68,6 5-1236,10 4 810,11-1-101,9-3-34,10-5-67,10-9 0,5-9 212,6-9-234,1-11-12,1-9 12,1-8-112,-1-7-437,-1-8 38,-2-6-1675,1-3-1758,2-10-4011,3-4 7118,2-6 0,-12 6 0,-4 3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4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0 20546,'-64'20'3676,"10"-3"-3150,29-7-246,9-3-67,7-3-101,5-3-101,3 3 45,1 0 56,3 3 23,4 2 179,4 2 156,1 5 46,0 5 78,-1 5-146,-4 8-101,-1 6-32,-4 4-315,-1 0 0,-4-1-3392,-4-6 3392,-4-7 0,-1-8 0,1-8 0,2-6-46,3-3-861,2-2-1088,2-3 569,1 0-8405,4-8 8834,7-6 1,-6 2 0,5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4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 24468,'-52'81'-460,"8"-9"-2565,29-33-6387,6-7 9412,4-11 0,5-9 0,0-8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5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0 24008,'-43'84'1367,"6"-10"-1367,20-33 0,8-10-89,4-9-202,4-12 223,4-5 68,5-8 124,5-4-12,4-5 78,0-2 102,-1 2 156,-1 4-11,-3 3 22,-2 3-55,-2 0-57,-2 2 23,-1 0-1,-1 4-177,-1 3-192,-2 5 0,0 4-517,-1 3-872,0 2-1345,1 0-2599,4-3 5333,15-4 0,-11-7 0,9-3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5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40 109 24267,'-22'83'2285,"4"-20"-1747,21-25-157,5-16-112,6-8-123,6-5-79,3-5-56,1-4 45,0-10 90,-4-6 78,-4-12-12,-5-4-143,-5-5-69,-4-2 0,-1 0 0,-4 3 0,-5 2 0,-5 7 0,-4 6-3741,-1 7 2453,0 7-2678,1 6-5865,2 10 8599,2 2 0,6 0 1,2-2-1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6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28401,'21'51'90,"1"-1"0,0 19 0,-5-1-90,-7 25 0,-5-27 0,-2 2 0,-2-13 0,-1-1-302,-1 2 1,-2-1 301,0 0 0,-1 0 0,-8 43 147,-4-10-147,2-10 0,-2-8-819,2-5-3237,-2-5-5775,1-2 9543,1-2 1,5-25-1,3-7 1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7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6 20311,'0'-3'5210,"0"1"-3573,0 2-1111,-16 39-156,1-2-258,-19 41 123,3-8-134,-5 7-68,-1 0-3425,1-1 3347,4-7-2537,5-7 1552,6-10-1453,4-10-2066,5-11-5282,4-14 9425,4-8 1,2-7 0,2-2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7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19403,'3'-6'5972,"-1"1"-4884,-2 5-147,0 0-235,47 16-191,-25-4-469,36 14-46,-39-9 0,-3-1 0,-4 1 0,-1 0 0,-3 2-158,-2 1-1321,-1 1-1614,-1 0-3518,-1-2 6611,1-3 0,-2-7 0,-1-4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7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22989,'0'-9'5199,"0"2"-4716,0 7-6144,0 0 5661,47 0 1409,-26 0-1409,37 0 860,-40 0-860,-2 0-57,-2 0-1153,-3 0 1901,0 0-6808,-2-4 6117,0-4 0,-4 3 0,-1-1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7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6 19639,'0'-3'4863,"0"1"-2891,0 2-1076,0 8-168,3 4-155,1 10-573,4 6 0,-3 4 0,0 6 0,-4 5 0,0 4 0,-1 22 0,0-18 0,-2 9 0,-1-25-573,-3-4-1701,0-1-2062,-2-2-5495,-1-1 9736,-2-1 1,6-11 0,0-4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8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13 19986,'-3'-5'5726,"1"1"-5323,2 4-100,0 0-113,-6-3 191,5 3 247,-4 2-68,5 6-213,0 7-200,3 5-147,-1 7 0,3 4 0,-2 3 0,-2 2-57,0 0-459,-1-3-346,0-5-1099,0-6-1199,0-8-2689,0-4 5849,0-6 0,0-1 0,0-3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8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95 24636,'40'-52'885,"-3"11"-627,-16 39 34,2 5-57,3 6 0,0 5-78,0 8-68,-2 3 12,-2 1 56,-1 0 0,-6 0 202,-3-1 78,-7 1 44,-2 4-289,-6 4-192,-7 6 0,-7 4 0,-7 0 0,0-4 0,-1-6 0,3-9 0,1-7 0,0-6 0,0-5 0,-2-1-1357,-8-3-1455,11-2-3856,-1-9 6668,16-7 0,4 3 0,1-1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8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27270,'-4'0'1243,"6"6"-1085,7 0-158,6 6 0,1-1-169,1-1-862,-1-1-1367,0-2-2073,-1 0-5360,-4 4 8650,-5 3 1,-3-5 0,-3 0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9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28671,'47'0'0,"-4"0"-5661,-15 0 5661,0-1 1409,0 0-1409,-2-2 860,0-1-860,-1-2 0,0-1-2746,0 0-910,1 0 3656,2 3 0,-13 1 0,-2 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6:59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22484,'88'-5'1558,"1"0"0,2 0 0,3 1-1230,-22 1 1,1 0-1,2 1-1205,5 0 1,2 0-1,2 0 907,6 0 1,3 0-1,0 1-752,3 0 0,1 1 0,-1-1 722,0 1 0,-2 0 0,0 0-131,-6 1 0,-2 0 0,-2 0-225,-6 0 1,-2 0-1,-2 0-1655,27 2 0,-5-1 2011,-9 1 0,-9 0 0,13-1 0,-31 1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29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13 22193,'0'-7'5547,"0"1"-4942,0 6-572,0 0 260,3 48-293,-1-6 0,1 48 0,-2-18 0,-6 5-976,-1-3-2273,-4-6-4786,5-8 8035,2-12 0,3-22 0,0-10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0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25342,'-52'23'549,"10"4"-549,39-9 0,2 8 0,6 1 34,5 1 78,6 2 90,5 0 246,0-3 79,-3-1-23,-4-3 56,-7-2-167,-3-2-393,-3 1 0,-7 1 0,-5 3 0,-8 2 0,-5 2-3392,0-2 2248,2-3-1792,3-4-3025,6-6 5394,5-4 0,4-4 0,3-4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0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52 133 24983,'22'58'1603,"2"-11"-1334,1-45-124,-1 0-89,-1-2 23,-6-6 123,-4-5 22,-5-8-45,-4-6 34,-3-3-56,-1-3-12,-3 2 1,-4 3-113,-5 3 12,-5 5-45,-2 4-22,-4 7-314,-1 3-437,-3 4-1468,0 12-3272,4 5 5513,5 11 0,9-11 0,5-4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0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 28412,'-6'60'86,"0"0"0,1-2 1,-2-4-559,-13 22-2497,2-3-5121,1-5 8090,4-9 0,5-26 0,5-11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0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21402,'-25'96'2208,"6"-13"-1816,16-44 22,2-9-403,8-8 81,4-12-182,9-4 136,3-16-46,2-10 38,-1-15-94,-4-9 56,-5-1 34,-5 4 22,-3 8 212,-3 13 180,-2 9-201,-1 7-112,-1 4 335,4 1 270,0 7-68,5 6-157,-1 9-212,3 5-225,-1 3-22,2 0-56,-1 0-246,4 0-864,-1-3-8683,12 1 9793,0-12 0,-5-2 0,-7-12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1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387 0 22676,'-41'29'1994,"-1"-1"0,-33 28-1546,26-6-167,6 3 290,5 2-67,6 3-301,6 4-203,7 3 0,6 6 0,7 5 0,4 1 0,15 20 0,0-35 0,14 3-393,-3-47-2038,4-10-2085,2-8-5315,4-7 9770,1-1 0,-16 0 1,-3 2-1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2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 25062,'3'51'392,"0"0"0,-4 24 1,-3 0-337,-2-24 0,-2-2-6,-2 20 0,-2 0-16,-2-14 0,0-5-34,-2 15 0,1-9-34,13-43 0,2-12 34,0-17 112,0-12 0,7-23 79,4-14 10,12-12-32,4-6-680,6-2 701,3 5-55,1 11-23,0 13 56,-2 15-12,-6 12-77,-4 11-1,-7 9 124,-5 5-78,-5 7-124,-4 11 0,-2 9 702,-2 15-702,-6 4 0,-3 1 0,-6-1-1345,-13 15-1042,6-17-2969,-7 8 5356,14-25 0,7-11 0,4-5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2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19370,'1'-4'4078,"1"1"-3259,-2 3-136,0 0-157,4 55 57,-2-23-101,6 45-56,-1-41 56,4-6-68,4-9 1,2-6-91,1-7-255,3-4-69,1-5 0,3-10 0,-1-8 0,-2-13 0,-4-2 0,-3-2 0,-4 3-550,-3 2-1209,-2 5-1479,-2 2-3004,0 7 6242,0 3 0,-1 8 0,-1 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2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10 19605,'0'-5'5054,"0"1"-4259,0 4-223,-9 54-135,0-19-157,-8 44-180,3-34 68,0-6 1,3-7 10,2-8 124,3-10-113,4-7 79,0-4-12,2-3-44,0-3-133,2-7-80,6-8 0,6-10 0,7-2 0,3-1 0,2 4-707,2 6-1231,-1 6-539,3 6-2666,2 5-4688,3 2 9126,3 2 0,-17 0 1,-2 0-1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2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63 17532,'-5'0'6241,"1"0"-5187,4 0-360,-31 42-212,20-17-157,-24 36 34,28-28-57,3-2-100,3-2-11,1-6-23,1-6 0,6-8 100,4-4 147,8-11-145,3-12-270,4-12 0,-1-12 0,-4-4 0,-6 1 0,-7 4 0,-5 5 0,-7 7 0,-6 7 0,-6 9 0,-7 6-461,-2 4-2788,0 11-6582,4 4 9473,3 7 1,10-7 0,3-4-1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5:33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 22810,'2'-1'5669,"-1"0"-5477,19 68-5853,-7-12 5661,1 4 0,0 6 0,-4-13 0,-3 1 461,0 7 1,-1 3-462,-2 5 0,0 2 0,-1 5 0,-2 0 160,-3 2 0,-1-1-160,-2-1 0,-2-1 0,-1-5 0,-3-1-964,0-6 0,0-1 964,1-7 0,1-1 611,-5 38-9295,5-18 8276,1-20 1,5-26-1,-1-13 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7:12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62 291 24894,'52'-48'1983,"15"2"-1355,28 17-460,-36 15 0,3 1-776,10 1 0,2 2 759,9 0 1,3 0-152,5 1 0,3 0 0,1 0 0,0 1-393,-1 1 1,-2 2 392,-4 1 0,-2 1 0,-8 1 0,-1 2-1088,-6 1 0,-2 1 1088,-6 1 0,-1 0 0,-6 2 0,-1 0-240,41 4 240,-16-1 518,-20-4-518,-19 0 736,-18-3-736,-13 0 3245,-20-1-3245,-21-1 0,-32-2 0,-33 1 47,36 0 1,-8 1-48,-9 4 0,-11 3 0,4 0-527,15-3 0,2 0 0,-3 1 527,-25 2 0,-6 1 0,7-1 0,-8 0 0,5-2 0,1-2 0,1 0 0,7 1 0,1-1 0,5 2 0,3 1-433,6 1 1,2 0 432,-8 4 0,4 0 0,-15 1 0,7 0 263,67-10-263,15-1 1467,24 0-1467,25 0-2326,37 0 2326,-28 0 0,4 0 0,8 0 0,7 0-363,2 0 0,8-1 0,-4 0 363,17-2 0,1 0 0,-12 0 0,4 0 0,-5-1 0,7-3 0,-4-1-122,-1 0 1,-1-2 121,-7 1 0,-1-1 0,-8 1 0,-1 0 0,-10 0 0,0 0-22,9-3 1,-3 0 21,17-3 0,2-3 2711,-62 9-2711,-15 0-539,-31-1-907,-24 1-290,-41 3 554,29 6 0,-7 4 1182,-16 10 0,-9 5 0,11-3 0,20-7 0,3 1 0,-33 13 0,1 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28:06.1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24575,'9'0'0,"0"0"0,6 0 0,19 0 0,-9 0 0,16 0 0,-12 0 0,7 0 0,-6 0 0,14 0 0,-20 0 0,11 0 0,-19 0 0,1 2 0,-3 2 0,-7-1 0,2 3 0,-3-3 0,-1 3 0,1-1 0,-1 1 0,-2-3 0,0-1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29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1 21230,'-79'47'1916,"13"0"-1670,44-8-5738,4 4 5682,5 3 1079,6 2-1180,2 0 974,4-1-928,7-4 22,8-2 22,11-9 3228,12-7-3138,11-12-101,10-6-45,8-15 56,-3-10 292,-4-12-156,-12-6-69,-8-6-89,-10-1-56,-3-4 33,-7-1 124,-6 1 78,-7 4-112,-4 7-3369,-8 5 3290,-6 7-122,-11 5 55,-25 1-78,8 9-56,-16 1-369,21 7-304,1 1-1142,8 4-7960,2 22 9943,13-1 0,2 4 1,9-14-1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30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 19078,'5'0'5861,"-1"0"-4595,-4 68-493,-4-19-2624,1 4 0,-3 3 2276,-8 20-167,-5 2 755,0 3-968,-3 2 0,-1 0-45,-1-2-291,-1-4-639,5-7-3523,5-13 161,8-11-5539,4-14 8941,7-10 1,-2-12-1,2-5 1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30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24323,'51'41'1557,"-11"-2"-1154,-40-11-44,-10 3-79,-6 2-79,-12-2 46,-2-1-45,1-5-12,4-5-33,7-5-90,6-6 370,6-5-189,4-3-248,2-1 0,0 2 0,6 1 0,6 2 0,10 0 0,9 1 0,4-2 0,4-1 0,0-1 0,1-2-741,-1 0-1533,3-3-2309,0-6-5248,3-4 9154,0-4 0,-19 7 0,-6 3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31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329 15 20378,'0'-8'4953,"0"2"-4538,0 6 514,0 0-570,-58 44 11,30-20-68,-46 36-55,46-32 33,1 0-56,0 2-45,2 0-144,1-1-35,5-3 0,8-9 0,5-5 0,5-5 0,1-3 0,4 1 0,7 1 0,9 2 0,7 3 0,5 1 0,1 1 0,6-1 0,-2-1 0,2-4 0,0-3 0,-1-2 0,0-2 0,13-1 0,-14-4-673,6-2-1098,-21-3-1288,-6-1-2678,-7 2 5737,-4-2 0,-4 5 0,-1 2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31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0 20087,'-6'0'5064,"1"0"-4167,3 54-191,-1-17-101,-5 50-90,-3-27-67,-5 2-99,-2 2-349,-1-3 0,2 0 0,1-5 0,4-6 0,3-5 0,2-8-864,3-9-1276,2-5-2387,1-6-5304,1-3 9176,2-4 1,-2-5 0,2-2-1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32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0 26037,'-24'60'918,"-1"8"-783,8 12-45,-3 5-34,1 1-56,0-5 56,-1-6-22,2-10-23,0-11 34,5-14-45,3-12 11,6-13 45,2-7 56,2-6 78,0-2 1,0-9 44,8-10-45,5-16-89,13-10 67,6-7-133,7 0-35,1 2 0,1 7 0,-3 12 0,-4 11 0,-1 12 0,0 5 0,2 12 0,0 7 0,-3 12 0,-5 6 0,-1 28 0,-11-13 0,-2 21 0,-11-20 0,-6 2 0,-7-2 0,-7 2 0,-6-4 0,-1-2 0,4-7 0,5-8-1850,1-7-1948,3-8-6033,-2-6 9650,1-6 0,5-2 0,2-2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50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510 31 27404,'-74'-23'1176,"2"16"-1085,23 23-91,-4 16 0,-1 1 0,4 7 0,7-3 0,6 4 0,8 0 0,7 4 0,8 2 0,6 2 0,5-1 0,2-3 0,9-5 0,5-7 0,12-9 0,8-11 0,7-6 0,6-15 0,6-12 0,3-13 0,-1-15 0,-2-3 0,-5-6 0,-5 3 0,-8 2-3392,-7 5 3392,-6 7 0,-8 5 0,1 0 0,-8 13 0,0 2 0,-5 16 0,-1 3 3392,0 13-3392,0 5 0,0 15 0,0 4 0,0 3 0,3 2 0,5 1 0,7 0 0,8-1 0,2-4 0,3-5 0,2-5 0,2-7 0,3-4 0,2-7-640,2-3-1096,-1-3-2198,0-2-4581,-6-1 8515,-3 0 0,-15 0 0,-3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50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 26541,'20'-9'-4381,"-1"1"-4438,-9 3 8819,3 1 0,-7 1 0,0 2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51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 16502,'5'-2'3775,"-1"0"-3192,-4 2-224,5 60-23,-3-23 78,3 52-78,-11-37 57,-1 0-68,-2 1-68,0-5-44,2-3-67,4-9 22,1-10-34,2-9-22,0-11 34,0-3 224,0-3-45,0-4-12,4-3-55,3-7-100,5-4-58,1 1 12,0 2-44,-2 7 55,-1 2 11,-1 4-111,2-3-1,2 2-11,1-2-11,2 2 11,0-1 12,10-5-12,-5 0 0,8-6 0,-8 1 1,0-3 178,12-7 180,-8 8-23,9-3-55,-9 13-12,-1 3 11,1 2-78,-3 1-45,-2 1 57,-1 9-225,3 18 0,-7 1 0,2 11 0,-11-11-494,-3-2-873,-3 1-1659,-8 1-4895,-4 0 7921,-9 4 0,9-17 0,2-1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52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2 367 23191,'-2'50'302,"3"1"-134,3 3 23,0-1 33,2 0-78,-4-4 11,0-8-23,-2-5-33,0-14 22,0-7 179,0-9 247,0-4-313,-4-15-236,-1-13-22,0-23 22,0-22 0,5-12 33,10-10 57,4 1 134,9 5-428,2 10 327,1 11 0,3 14-100,0 14 22,3 11 67,2 12-34,0 7 34,2 6 450,-4 2-393,-1 7 122,-4 4 56,-3 10 12,-4 1-23,-5 3-290,-5 0-46,-4-3 0,-4-2 0,-1-3 0,-1-1 0,-5 4 0,-9 1 0,-11 5 0,-7 1 0,-1 1 0,-1 1 0,1 1 0,4 0 0,2-2-270,8-6-1198,8-6-1681,6-6-4380,5-4 7529,10-4 0,-8-1 0,8-1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52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28671,'26'-9'-3643,"-1"1"-2553,-11 7 6196,4-1 0,-7 1 0,-3 1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4:53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23045,'-7'58'504,"0"1"0,1-3 1,0-5-136,1 10 79,2-3-224,0-9-111,1-11-113,1-12 23,1-12-57,0-8 12,0-5 22,0-1 123,4-10 78,7-6-33,6-11-11,4 1-11,-2 4 22,-5 8-101,-5 7-11,-2 3 45,-2 3-23,0 1 45,3 0-44,4 0-67,5 0 32,7 0-32,7-3-1,8-8 34,5-6 313,22-12-67,-20 13 34,11 1 45,-28 14-313,0 3-3449,-1 5 3392,2 6 0,4 6 0,15 16 0,-14-6 0,4 12 0,-23-9-1021,-7 1-749,-5-1-1704,-3-3-6357,-10-2 9821,-3-4 0,0-11 0,2-3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1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7 270 18216,'-2'2'5983,"0"0"-4235,2-2-1602,-2-6 89,7-4-100,4-13-102,13-4 12,6-8-45,5-1 11,0 0 23,0 3-34,-6 6 33,-6 6-33,-7 9 0,-7 7 34,-3 3 0,-3 2 44,-1 0 124,2 0 33,2 2 23,0 7 78,4 7-22,-2 15-23,-2 9-78,-2 13-156,-2 7-57,-3 3 0,-2-1-125,-3-7-1746,-3 9-571,6-27-2332,0 0-5057,5-29 9454,1-7 0,-1-1 0,1-2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2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64 25062,'90'-36'975,"-12"8"-695,-46 29-11,-4 10-79,-5 4-44,-5 10-34,-10 5-23,-3-1 46,-13 6-112,-11 2 44,-12 3-56,-11 2 34,-2-4-23,0-5 23,6-5 11,5-7 101,6-2 33,5-2 79,3-4-22,5-2 34,5-4-281,3-4 0,5-1 0,0-2 0,5 0 0,9 0 0,10 0 0,12 0 0,7 0 0,1-1 0,2-1 0,-1-4 0,-3 0 0,-4-2 0,-8 1 0,-8-2-1570,-8 1-2273,-6 1-5423,-4 2 9266,-11 5 0,6 1 0,-6 1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3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9 14641,'0'-4'4135,"0"1"-2555,0 3-336,0-2-247,0 15-235,-5 4-146,-4 22-179,-7 2-67,-3 6-90,-1-2-179,1-4-23,4-6-11,4-9-67,5-7-22,3-8-57,2-5-33,1-4 90,0-2 22,10 0 101,7-8-45,15-6-23,6-9-10,3-2-12,-1 2 415,-2 3 146,-3 7 133,-4 6-21,-4 4-202,-5 3-34,-3 1-391,-2 6-57,-4 4 0,1 9 0,-6 3 0,0 4 0,-5 2 0,-3 11-1749,-9-8-1792,-5 8-6290,-8-11 9263,-2 1 1,11-13-1,1-2 1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2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0 421 25207,'40'-47'444,"-1"1"1,6-7 0,-4 5-75,1 0-56,6-10-135,-24 25 11,-2 4-66,-2 5-35,-2 7-55,-2 6-12,0 6 12,-3 3 78,1 2 89,-1 0 113,0 6-167,0 5-147,-2 9 0,-2 10 0,-5 7 0,-2 10 0,-2 4-337,-1 3-1053,-5-1-4758,0-1-486,-5-3 6634,4-6 0,3-19 0,2-8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2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26003,'86'-48'560,"-16"11"-414,-51 49-45,-7 7 33,-6 14-100,-3 5 55,-3 6-66,-7 1 67,-5 2-56,-9-2-34,-3-4 0,0-5 56,3-5 67,5-8 90,4-7 100,5-7 79,4-4-32,2-4-360,1-1 0,7 0 0,6 0 0,12 0 0,8 0 0,5-3 0,2-2 0,-2-4 0,-5-1 0,-5-1 0,-6 2-673,-3-1-1534,-1 0-1357,3-4-3910,0-3 7474,1-1 0,-11 8 0,-2 2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4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55 26037,'0'-30'941,"0"6"-683,0 30 123,0 9-236,-3 13-44,-4 12-45,-5 3 0,-3 2-22,1-3-34,0-3-23,2-8 23,2-6-22,2-10-56,5-5-46,1-7 35,2-1 89,13-16 56,11-7-23,18-17 12,7-4-22,2 1 55,-4 5 68,-2 8 122,-7 5 81,-3 9-349,-4 7 0,-3 4 0,-1 8 0,-3 11 0,-4 12 0,-8 16 0,-6 11 0,-14 8 0,-10 4 0,-10-3 0,-4-9-550,5-10-3764,3-8-5517,4-4 8594,1-4 0,8-11 0,4-5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8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63 22877,'-42'-35'2599,"0"8"-2105,14 34-169,-4 4 67,0 7-191,0 3-111,3 5 11,1 4-45,4 4-56,3 0-23,6 0 23,6-1-11,5-3 0,3 1 0,1-2-1,10-2-21,3-2 33,11-5 33,4-4-21,2-7 21,4-5-10,1-3 44,3-11-22,-2-5 246,9-25 45,-16 7-100,0-11-102,-19 14 12,-6 2-57,-2 0-44,-2 5 11,0 2 0,-4 6-21,-2 5-35,-11 4-24,1 3-110,-4 1-180,4 2-134,1 0-191,-3 3-268,4 2-662,-2 4-3832,-5 14-930,5 0 6331,-5 12 0,14-19 0,1-3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8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12 20277,'0'-6'5042,"0"1"-4604,0 5-102,0 0 78,0 24-156,0-1-135,0 21-33,0-7-90,0-3-11,0-3-202,0-2-526,-2-5-819,-2-4-1232,-1-1-1009,-3-3-4123,-1 0 7922,-3 2 0,4-10 0,1 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8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1 163 26631,'13'-37'2040,"5"5"-2040,6 20 0,7 1 0,5 3 0,6 3 0,4 3 0,2 0 0,1 2 0,-1 0 0,-2 0 0,-5 0 0,-3 0 0,-5 0 0,-5 0 0,-4 0 0,-4 0 0,-2-1 0,0-2-942,2-3-1759,4-3-1893,-1-1-5237,2 1 9804,-2 0 0,-10 5 0,-4 1 1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9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84 21140,'-2'-4'4291,"0"1"-3629,2 3 559,0 0-739,6-4 268,3 0-625,10-4-125,8-1 0,6-2 0,6 2 0,2 1 0,-1 3 0,-1 1 0,-4 1 0,-3 1 0,-4-1 0,-3 1 0,-3 1 0,-3-1 0,-1 2 0,-4-1 0,-2 1 0,-4 0-897,-4 1-1894,-2 6-2307,-7 7-4733,-9 9 9398,-4 4 0,2-11 0,6-3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9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2 19414,'-4'-1'5816,"1"0"-3844,3 1-1535,-34 45-202,16-14-78,-28 39-123,25-26-23,2 0-22,2-2-168,2-4-460,2-8-481,5-6-550,0-9-1479,5-6-1400,1-6-4493,3-2 9042,9-10 0,-7 7 0,7-7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09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27762,'16'24'909,"-1"5"-909,-7 6 0,1 3 0,-1 2 0,-2-2-102,0-4-1130,-4-4-1110,1-5-1546,-1-4-3227,3-6 7115,2-7 0,-3-4 0,1-4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0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27639,'80'-28'1032,"-9"5"-1032,-40 18 0,-2 0 0,-3 1-393,-4-1-335,-4 2-550,-4-2-1176,-3 0-2308,-5-3 4762,1-3 0,-5 5 0,0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0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27606,'1'40'1065,"0"1"-1065,-1-4 0,0 4 0,-4 1 0,-1-1-125,-3-3-569,1-6-796,0-5-437,4-3-942,-1-4-1445,-1 0-5333,-3 0 9647,-3-1 0,5-8 0,0-3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0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5 19885,'0'-2'5636,"0"0"-4090,0 2-1310,-26 37 22,11-13-101,-19 32-12,18-21 79,3 1-67,3 2 89,4-1-65,2-3-181,2-2 0,1-7 0,1-4 0,1-3 0,9-5 0,10-5 0,16-4 0,13-9 0,8-8 0,2-6 0,-5-4 0,-10 4 0,-11 5 0,-10 4 0,-8 3-965,-5 2-1982,-2 0-3316,-2 2 6263,-2 0 0,-3 2 0,0 1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3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274 7 14831,'-6'-3'5682,"1"1"-4595,5 2 302,0 0-829,-38-2-22,17 11 90,-32 3-136,27 13-100,1 3-55,1 1-34,3-2-79,4 0-34,2 1-67,4 2-11,4 1-56,3 3 45,3 0-34,1-3-33,1-2-11,8-8-34,6-5 22,10-7-11,5-5 0,2-3 45,-1-1-34,5-13 11,-14 2 12,1-14 33,-12 2 11,-2-3-33,-3-4 11,0-3 23,-4 1 21,-1-7 24,-2 14-46,-3-2-22,-5 15 11,-2 1-56,-3 2 1,0 1-12,-1 0-112,-6 1-135,4 3-268,-4 1-337,7 3-694,3 0-808,2 0-1444,3 1-3575,-1 6 7373,-1 6 0,3-4 0,1 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3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27628,'0'23'1043,"-1"1"-1043,1 3 0,-2 1 0,2 3 0,-1-1 0,1 2 0,-1-1 0,0-3-494,-1-3-739,1-5-728,0-3-974,0-2-964,-1-2-3855,-2 2 7754,-3-1 0,2-6 0,2-2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4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28222,'33'-4'449,"6"1"-449,8 3 0,8 0 0,3 0 0,4 0 0,4-1 0,-1 0 0,-3-4 0,-5 3 0,-8-3 0,-8 4 0,-5 0 0,-5 1 0,-3 0 0,-3 0 0,-3 0 0,-5 0 0,-6 0 0,-2 0 0,-5 0 0,-2 0-9831,-2 0 9061,-6 5 1,4-4-1,-5 4 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4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51 16490,'-4'-9'5468,"1"2"-4067,3 7 885,0 0-1491,-1-3-112,8 2 113,10-3-303,17 1-234,15-1-259,7-1 0,0-1 0,-2 3 0,-8 0 0,-6 3 0,-5 0 0,-4 0 0,-1 0 0,-2 0 0,-1-1 0,-3 1 0,-1-1 0,-2 1 0,-4 0 0,0 0 0,-4 0 0,-1 0 0,-6 0 0,-1 0 0,-4 0-4180,-1 0-1871,-4 0 6051,-6 3 0,3-2 0,-2 2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5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17 147 20154,'-9'-7'5087,"1"1"-4504,8 6 504,0 0-426,4-5 123,7-1-469,8-5-315,9 2 0,4-1 0,2 2 0,1 1 0,-2 2 0,-2 2 0,-1 2 0,-5 0 0,0 0 0,-5-1 0,0-5 0,-3-3-1368,-1-4-2621,-6-1-3586,-4 5 7575,-4 3 0,-2 5 0,0 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5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82 25263,'-49'8'1065,"8"2"-874,32 5-57,0 3 0,1 2-10,5 3 21,0-1 35,3 2-12,0-3-45,4-2-33,3-5-68,10-6 23,5-3 67,7-6 45,4-10 11,2-4 33,-4-8-33,-6 0 13,-8 2-181,-6-1 0,-4 0 0,-3-3 0,-1-1 0,-3 0 0,0 2 0,-12 0 0,0 11-707,-13 2-682,2 9-1894,-4 3-3698,-2 9 6981,-1 6 0,13-3 0,3-1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6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0 104 27471,'36'0'1200,"1"0"-1200,0-1 0,6-4 0,4-4 0,4-5 0,-1-1 0,-2 1 0,-2 4 0,-2 1 0,-1 3 0,-1 1 0,-1 1 0,-3 1 0,-3 1 0,-6 1 0,-5 0 0,-5 1 0,-4 0 0,-1 0 0,-1 0 0,-4 0 0,-1 0 0,-5 0 0,-1 0-203,-2 0-2318,-8-2-2757,-3 1 5278,-10-1 0,10 2 0,1 0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6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7 21958,'0'-4'5121,"0"1"-3922,0 3-942,-8 67-178,3-34-79,-5 53 0,5-51-269,0-2-370,1-1-784,1 2-952,-1 3-1984,2 0-5472,1 0 9336,0-4 0,1-15 1,0-6-1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7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23 17767,'-6'0'5995,"1"0"-5065,5 0 717,0 0-919,5 0-33,4-1-247,7-2-112,5-1-211,3-1-125,2 2 0,3 0 0,1 3 0,1-1 0,-1 1 0,-3-1-214,-4 1-637,-6-1-1324,-5 1-1970,-5 0-5686,-3 0 9689,-3 0 0,0 0 0,-1 0 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18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9 18742,'0'-5'3462,"0"1"-2822,0 4-159,0 0-234,-2 61-12,-4-24 45,-4 49-33,0-42-12,1-9 56,5-9 23,2-11 89,2-9 113,0-4 190,0-2-393,2-15-122,7-6-124,7-19-67,6-1 23,0 1-23,-6 9-34,-4 8-224,-7 10-504,-3 5-1019,-2 6-1760,0 1-6174,0 1 9715,-11 8 0,7-6 0,-7 6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1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370 0 20185,'-76'29'2118,"10"0"-702,36-3-945,0 4 166,-1 5-357,1 6 76,0 5-166,4 3-134,5 4 406,6 0-394,6-3-68,5-3 0,3-6 11,8-5 0,7-6-11,12-5 11,7-4-22,6-7-11,3-5 22,0-5 33,-1-4 113,11-11-12,-15-2 45,9-14-33,-18-5-34,0-5 34,-5-2-67,-5-1 44,-7 5 224,-5-8-201,-4 10 22,-6-5-68,-6 13-32,-7 3-1,-4 2-56,-1 4 0,0 3-22,-2 2-67,4 4-169,-1 1-55,11 5-157,1 1-315,9 0-716,0 1-628,0 8-1557,1 4-4180,7 7 7855,4 5 0,-1-12 0,-2-1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1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307 0 24759,'-86'15'1424,"13"2"-1100,49 3-44,0 4-100,0 5-24,2 4-54,1 3-46,4 1-34,7-3 23,5 1-45,4-4 0,1 0 56,9-3-22,3-1-1,12-3-33,1-3 0,4-7-22,1-7 22,0-4 0,1-3 33,0-12-21,0-6 88,-1-16 80,-4-3 32,-4-5-44,-6 3 23,-7 0-23,-4 2-10,-4-13-158,-1 13 0,-5-7 0,-1 20 0,-4 8 0,0 7 0,0 5-225,-3 3-212,-1 1-190,-2 0-393,1 2-695,4 5-828,5 4-886,3 5-3002,3 3 6431,2 1 0,-2-9 0,2-2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2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7 23426,'0'-4'4628,"0"1"-4214,0 3-1803,-1 0-718,1 9-2722,-2 7 4829,-2 13 0,2-12 0,-2 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2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22978,'-4'0'4605,"1"0"-4157,3 0-481,-2 4-505,2-3-527,-2 3-1590,10-4-2331,4 0 4986,10 0 0,-10 0 0,-1 0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2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14 26295,'-68'44'761,"11"-2"-671,44-14 22,4-2-67,3 0-22,4-1 66,1-2-66,1 0 10,4-1-33,3-1 11,8-2-11,3-4-44,1-4 10,2-6 0,-1-3 34,3-3 68,1-9-46,0-7 12,1-11 100,-4-1 124,-4-2-34,-5 4-34,-6-1-11,-3 0-33,-6 1-100,-8-1-46,-6-1 0,-8 5 0,-10 3-102,7 10-178,-5 4-157,10 13-257,2 5-763,0 7-952,7 5-2342,2 1 4751,7 9 0,3-18 0,2 4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3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16 18966,'-6'-8'5457,"1"1"-4874,5 7 157,0 0-382,-51 41-100,31-17-23,-40 34-45,45-28-66,6-1-24,3-3-21,4-1-11,2-4-57,4 1 45,5-4-11,5-1-45,6-6-23,3-4 23,2-4 23,4-4 33,3-9-45,0-6 67,0-10 57,-5-3 21,-5-1 80,-6-1-24,-7 2 1,-4 0 45,-4 3-3604,-4 3 3346,-6 3 0,-7 6 0,-16 4-584,6 5-480,-7 3-1614,11 5-5995,3 7 9521,6 4 0,6-2 0,5-3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8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88 18227,'-8'0'5401,"3"0"-4482,5 0 515,0 0-594,4 0-257,10 0-236,8-1-134,4-1-90,0-1-78,-4 0-45,-1 0 0,1-2-302,5 0-561,4-4-1154,6-1-796,1-3-2038,1 0 4851,-6 2 0,-14 5 0,-7 2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9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168 12 20121,'4'-6'5131,"-1"1"-4559,-3 5-79,0 0-202,7 14-89,-6 7-124,6 18-55,-8 5-12,-6 5 11,-3 1 12,-8 2-34,-1 0 0,-4-1-11,0-3 11,-1-6 11,3-9 22,4-12-33,5-9 0,3-8 68,6-15 201,1-12 11,3-19 123,7-14-89,2-7-45,7 1-212,-3 6-57,-1 9 0,-4 13 0,-2 12 0,-2 10 0,-2 7-662,0 3-795,2 2-2027,6 0-3453,4 7 6937,7 5 0,-9-2 0,-2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9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33 293 15493,'-6'5'6286,"2"-1"-4863,4-4 448,0 0-1367,-10 5-234,7-4-214,-6 1 44,11-16-32,10-9-24,7-16-10,10-4 56,1-2 167,-3 4 46,-6 5 56,-3 8-79,-7 8-101,-3 7-11,-4 8 22,1 3-145,-2 2 213,3 1-57,2 6-9,1 6-192,1 10 0,-3 8 0,-1 10 0,-3 9 0,-2 8 0,-1 1 0,-1 0 0,-4-6-785,0-6-1299,-2-8-2342,4-8-4247,2-11 8673,1-9 0,0-5 0,0-5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0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84 24927,'75'-46'1110,"-11"11"-987,-39 33 34,-2 2-11,-3 6-23,-2 4-11,-5 9-23,-7 6 35,-2 4 21,-6 6-145,-9 1 45,-6 3-34,-8-2-11,-2-3 34,4-2-22,1-6-1,7-4 123,2-6 180,6-4-12,3-5 12,3-4-12,1-2-166,0-1-136,1 2 0,7-1 0,5 4 0,9-3 0,5 0 0,2-1 0,1-1 0,0 0-270,-2-6-850,-1-3-4626,0-8 1186,1-4-5271,3 0 9297,0-1 0,-14 10 0,-3 3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0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21342,'0'-3'5759,"0"1"-4952,0 2-807,2 0-336,-1 0-897,2 1-1007,1 4-2445,-1 7-5146,0 9 9322,-1 9 1,-1-12-1,-1-1 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0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 22765,'-2'-3'4964,"0"1"-4841,2 2-123,-2 0-134,1 0-3161,-1 0-2430,4 4 5725,4 1 0,-2 1 0,2-2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1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21 24367,'-28'92'728,"6"-2"-436,24-61-56,6 4 66,6-18 12,5-6-57,4-5 34,0-3-44,-1-7-34,-2-3-34,-3-9 68,-5-5-68,-1-4-56,-5-3 12,-2-3-68,-2 0-11,-3-1-45,-5 4 11,-4 7-22,-3 8-291,-1 7-482,1 4-762,-2 3-2409,2 7-5887,-2 9 9378,5 8 0,4-6 0,4-3 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1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43 18630,'-2'0'3418,"0"0"-3150,2 0-55,-8 56 247,6-31 145,-6 42-100,14-45-1,3-5-90,9-3-56,5-7-134,2-4-32,3-7 166,-2-9-112,-1-5-22,-6-12-56,-4 0 56,-8-3 1,-3 1-23,-4 5-68,-3 2-78,-6 8-56,-5 2-157,-8 9-616,-5 2-1166,-4 6-3136,-1 12 5075,0 7 0,14-4 0,6-1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2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25521,'12'-6'2062,"2"1"-1692,5 5-157,4 0-146,5 4-67,2 0-325,2 1-661,0 0-1255,-3-4-1603,-4 1-5411,-3-1 9255,-9 2 0,-5-1 0,-6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2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25207,'17'80'1278,"-4"-8"-1211,-16-34 45,-1-4 11,-4-6-44,0-5-68,2-7 67,2-6-33,1-6 113,2-2-35,1-17 67,0-5-100,5-18 22,1 1-67,5 1-34,0 7-45,5-3-89,-5 14-695,4-2-1199,-4 14-762,1 3-6364,3 2 9143,0 2 0,-6-1 0,-2 1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3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20625,'-6'0'5692,"1"0"-4942,5 0 113,0 0-549,-11 1-124,9 0 47,-7 1-237,20 0 0,7-1 0,9 1 0,3-1 0,-1 0 0,1-1-416,-3 0-1007,-1 0-2061,-4 0-3396,-4 0 6880,-3 0 0,-8 0 0,-1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4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0 17633,'-5'0'4784,"1"0"-4458,-26 61 77,16-27-45,-24 48 68,24-48 23,3-7-147,4-9-168,3-8 169,1-6 156,2-3-212,1-1 56,0-11 33,0-4-124,1-17-32,5-3 32,3-3-133,5 3 0,-2 3-79,-1 8-11,-3 5-1,-4 7-10,0 5-415,-3 4-841,3 2-526,5 1-1994,2 4-5524,4 7 9322,-1 9 0,-5-6 0,-4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5.1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3 333 25297,'-3'-8'1132,"13"-9"-886,14-17-145,12-9 90,4-4 0,-6 1 33,-3 4 22,-8 7-22,-6 8 90,-8 9 111,-5 8-345,-3 5-80,-1 4 0,0 1 0,0 8 0,0 6 0,0 13 0,0 7 0,0 7 0,0 6 0,0 5 0,0 5 0,-1 3 0,-2-2 0,-1-2 0,-3-6 0,1-7 0,0-5-1021,1-10-1444,2-5-1804,1-5-5562,2-5 9143,0-4 0,0-5 0,0-3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5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25227,'83'-34'1434,"-10"7"-1098,-42 27 278,-1 9-424,-1 6 106,-3 12-217,-4 7-1,-4 4-33,-5 2 70,-2-1-59,-6 1 145,-2-5-201,-3-1 0,-3 0 0,-11 3 0,-8 2 0,-16 4 0,-5-2 0,-3-2 0,6-9 0,7-7 0,9-9 0,9-4 0,5-6 0,3-1 0,3-1 0,1-1 0,2-1 0,1 0 0,11 0 0,8 0 0,18 0 0,7 0 0,7-1 0,0-1 0,-1 0 0,-2 1 0,17-1 0,-20 2 0,8-1 0,-28 1 0,-7 0 0,-5 0-192,-4 0-3393,-2 0-4135,-2 0 7720,-3 0 0,-2 0 0,0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6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28671,'-2'0'0,"0"2"0,2 4 0,0 4-438,0 1-1814,5 6-2959,2 2 5211,4 9 0,-4-13 0,-2 1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6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24289,'-5'3'4213,"1"-1"-4044,4-2-169,0 0-125,-3 13-625,3-6-953,3 10-1850,8-10-5399,8 1 8952,0 0 0,-7-3 0,-3 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6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0 26227,'-43'28'336,"1"0"0,-30 25-246,54-10 112,5 1-112,5 3 11,5-2-23,2-2 0,10-6-10,6-5-24,11-7-21,7-8 10,3-8-33,3-5 23,0-8 55,-4-10-44,-5-10 55,-8-13 23,-7-5-11,-7-5-34,-4 0 1,-14 3-57,-5 7 0,-13 10-11,-5 11-168,-5 8-3683,0 6 2988,-2 6-1098,4 6-7870,-4 18 8795,19-2 1,2-2 0,17-12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27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355 46 26362,'-88'27'1255,"11"4"-986,45 8-113,4 2-10,7 1-34,7-1 22,6-1-55,4 2 22,4-3-44,7 2-57,5-4 0,12-8 0,9-7 0,7-12 0,5-5 0,2-8 0,-2-11 0,-4-8 0,-8-14 0,-10-8 0,-12-7 0,-5-6 0,-15-5 0,-9-1 0,-14 5-113,-7 8-1646,-29 11-505,10 20-3417,-25 5 5681,13 27 0,31-10 0,5 9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2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23594,'67'-14'829,"-11"10"-661,-45 29-67,-4 4 11,-3 1 123,-4 4-67,-9 3-67,-6-1-34,-9-1-67,-1-4 12,2-6 32,5-6 91,6-8 336,5-3 156,4-5 1,1-1 671,1-1-1219,1 0-80,0 1 0,8 3 0,6 2 0,10 2 0,5-1 0,3 0 0,2-3 0,-1-2 0,1-2 0,-1-1-729,-2 0-1927,2-3-1714,-1-7-5461,5-5 8812,-1-7 1,-14 10-1,-6 2 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3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12 17913,'0'-6'5110,"0"1"-4326,0 5-78,0 0-213,-57 29-146,28-12-44,-42 24-168,44-21 100,6-2-22,2 1 89,2-3-22,4 3 0,0-4-44,5 0-135,1-5 89,5-3 0,1-3 34,1 0 168,0-1-155,9 4-237,6 1 0,11 1 0,8 2 0,4-5 0,5 0 0,3-5 0,3-1 0,-2 0 0,-2-5 0,-5-1 0,3-7 0,-17 4 0,0-1-393,-19 2-2117,-4-1-2813,-2-1 5323,-1 1 0,0 5 0,0 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3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25981,'-5'54'689,"0"0"0,-6 43-498,1-49-35,0 0-44,1-4-56,1-3-56,2-4-89,1-6-370,2-9-1054,2-6-1277,0-8-2499,1-4 5289,3-2 0,-2-2 0,2 0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3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20882,'5'-9'4661,"-1"2"-4212,-4 7 10,0 0-380,6 0-79,-2 0-403,6 3-1155,-5 2-1971,0 4-4931,-2 3 8460,-1 2 0,-2-5 0,0-2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4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26216,'7'11'-9831,"1"0"8851,1-1 1,-4-5 0,-2-1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4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54 19549,'-1'-3'6242,"0"0"-5604,1 3-459,-39 29-44,23-7-79,-26 26-23,35-15 34,5-1 1,1-3-46,1-3 0,5-4-22,4-5 0,6-8 0,6-4 45,4-4 11,0-8-10,4-6 43,-3-12 57,-2-3 44,-7-4 12,-5 2-68,-7-3-89,-3 0 0,-2 1-45,-6 3 0,-5 6-79,-7 5-301,-5 8-282,0 4-772,-3 4-1255,1 8-4605,1 6 7294,5 6 0,8-5 0,6-3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4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147 247 18507,'0'-6'5961,"0"1"-5412,0 5 314,0 0-594,-28 42-23,19-15-66,-22 36-35,27-25-55,2-3-1,2-3-10,3-4 10,8-5 102,7-6 45,7-7 32,1-5 80,3-8-12,0-13-111,-1-11-225,-2-16 0,-5-7 0,-5-4 0,-7-1 0,-4 1 0,-6 1 0,-13 4-2152,-40-11-2823,-7 23 4975,10 15 0,2 5 0,3 6 0,4 6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6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707 11 16703,'-7'-5'5759,"-62"0"-6461,25 9 1374,-53 11-89,33 13 55,-2 19-155,0 12-136,1 9 478,3 4-589,10-5 307,10-5-420,12-9 24,9-1-35,9-3 901,5 0-901,5-3-11,2-4 22,7-3-22,4-5-67,8-7 22,3-5-45,1-6 0,2-5-11,14-5-11,-12-4-90,7-1-246,-17-1-494,-6 0-1243,-3 0-7747,8-5 9608,-3-5 0,1 3 0,-7-2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6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86 17174,'0'-7'5479,"0"1"-4997,-49 10-68,26 5-44,-40 8-112,39 6-56,2 3 22,3 3-12,5 1-21,5 0 10,5 3 46,3-2 0,8 0-1,6-1-122,12-7-91,9-7-10,5-9 10,4-5-10,-2-12 55,-3-8 0,-6-17 12,-9-9 22,-8-4-56,-9-3 11,-3 6-33,-3 2-23,-5 7-11,-5 5-11,-6 7-68,-3 7-279,-1 9-1973,-9 4-559,9 14-3150,-3 4 6040,14 11 0,5-11 0,3-2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6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20188,'0'-6'5423,"0"1"-4728,0 5-79,0 0-583,0-7-33,0 5-190,0-5-1088,0 7-1545,0 0-3373,0 5 6196,5 6 0,-4-3 0,4 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7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28671,'-22'0'-1469,"3"0"-4548,23 6-2992,7-1 9009,6 5 0,-5-5 0,-1-2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7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308 21 22272,'-44'-12'1849,"-1"4"-1367,15 16 66,-5 6-167,0 7-111,2 2-69,7 1-122,3 2-23,8 4-11,3 4-34,5 3 45,4 5 0,3 1-45,11-2 34,6-5 112,13-5 89,1-8-11,0-7-179,-3-7 57,-2-5 55,1-4 45,0-13 22,2-7-22,-1-15-1,0-7 249,2-19-461,-10 14 0,-2-12 0,-12 22 0,-5 1 0,-2 5 0,-6 7 0,-2 4 0,-6 7 0,0 2-942,-7 4-134,4 3-1243,-5 2-2421,6 10-4583,4 4 9323,4 11 0,5-10 0,3-1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8.1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26530,'2'-1'-7564,"0"0"7564,-2 5 0,0-3 0,0 3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8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24311,'-4'1'3306,"1"0"-3631,3-1-1042,-1 3-1166,8-2-2744,2 2 5277,12-3 0,-10 0 0,1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8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129 120 24031,'-51'75'68,"12"-14"-1,38-37 56,1-7 146,2-5-23,5-4-11,5-5 68,7-2 22,1-9-33,2-7 111,-2-9-146,-3-8-10,-5 0 56,-5 0-57,-4 0-100,-7 0-79,-7 4-67,-5 0-22,-7 5-23,0 6-213,3 6-414,4 6-427,3 3-828,2 5-7904,-7 24 8350,9-2 0,-3 5 1,10-15-1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9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101 141 18115,'0'-4'5938,"0"1"-4750,0 3-1076,-35 21 22,21-5-10,-25 18-12,32-10 101,3 0-34,3 0-33,1-1-23,2-1-33,6 2 33,5-5-56,9 0-22,3-5-23,2-4-10,0-5 66,-2-3 56,1-6 169,-2-9 11,2-12 11,-4-9-56,-2-6-34,-4-1-11,-5 1-178,-6 0-46,-2 6 0,-3 4 0,-5 5 0,-4 3 0,-6 4 0,-5 2 0,-3 4 0,-11 1-629,6 6-883,-8 1-1782,12 7-6118,1 10 9412,1 6 0,9-4 0,4-2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5:39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26283,'73'30'2388,"-10"39"-2388,-53-1 0,-1 30 0,-9-26 0,-3-1 0,-4 1 0,-3-3 0,-4-4 0,3-7 0,-2-10 0,4-10 0,0-11-931,-1-6-1411,-2-5-1736,-3-1-4842,-4 2 8920,-3 0 0,9-7 0,1-2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4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12410,'-2'72'860,"0"1"1,0 0 0,0-1 0,1 0-1,-1-2 115,2 15 1,0 0-668,0 9 1,0 3-175,-2-29 1,0 1-1,-1 1-89,1 0 0,-1 0 0,-1 0-23,0-1 0,-1 0 1,0-1-18,-2 31 1,0-2-6,0-1 0,0 0-28,-1-1 0,0 0-95,0 0 0,1-1-460,-1-1 0,0-1-795,2-9 0,1-4 128,1-15 0,1-4-7277,0 25 8775,3-42 1,0-23 0,0-15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5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327 45 12568,'-5'4'2858,"1"-1"-797,4-3 561,0 0-1860,70 4 45,-15-3-364,5 1 0,4 0-68,-12-2 0,0-1-392,9-2 0,2-2 196,9-1 1,3 0-719,5-3 0,2 0 701,4 2 1,1 2 16,-1 0 0,0 2-418,-2 1 1,0 2 439,0 2 1,-1 1 78,3 1 0,2-1-62,5 2 1,2 0-167,-25-2 1,1 0-1,1-1-575,4-1 0,1 0 0,1 0 590,5 0 0,0-1 1,1 0-5,3 0 1,-1 0-1,1 1 4,2 0 0,0 1 1,1 0-5,0 1 1,0 0-1,1 1-19,-1 1 1,0 0 0,1 1-19,0 0 0,-1 1 1,1-1-20,-2 1 1,0 1-1,0-1-108,-1 0 1,-1-1-1,0 0 123,-2 0 1,-1 0-1,-1 0-7,-3-1 0,0 0 0,-1-1 0,-4 0 0,-1 0 1,3-1-16,21 2 0,3-1 0,-4 1 22,-24-2 0,-4 0 1,3 0-23,15 1 0,3 1 0,-8 0 0,-1 0 0,-6 0 0,-3 2 0,-1 0 0,-5-1 0,-2 1 296,-4 0 1,-1 0-297,-6 0 0,1 0 0,14 0 0,-1-1 1646,27 2-1646,-34-3 0,-3-2 0,16-1 0,-1-1 0,-3-1 914,-6 0-914,-6 0 0,-11 0 1528,-7 0-1528,0 0 0,-10 0 0,3 0 293,-10 0-293,-2 0 0,-4 0 0,-3 0 0,-6 0 0,-3 0 0,-2 0 0,-1 0 0,-1 0 0,1 5 0,-1 11 0,0 14 0,0 24-337,-2 30 337,0-29 0,-1 5-413,1 13 0,-1 4 413,0 11 0,0 1-653,1 5 1,1 2 652,1 1 0,1 0 0,3-3 0,2 0-1288,1-1 1,3-1 1287,2-2 0,2 0 0,0 2 0,1-1-209,-1-2 0,1-1 209,-2-2 0,0-2 0,0-6 0,-1-2 0,-1-8 0,-1-2 0,-1-8 0,0-3 436,6 43-436,-4-10 0,-3-7 875,-2-7-875,-4 16 0,-1-26 0,-4 8 3017,-6-33-3017,-4-7 0,-9-4 0,-3-4 1133,-4-4-1133,-4-3 0,-5-6 0,-35 0 0,2-4 0,19-2 0,-3-2 0,-41 2 0,42-4 0,0 0-537,-3 0 0,-2-1 537,-5 0 0,-2 0 0,-6 0 0,-7 0 0,10 1 0,-8 1 0,-2 1 0,3 0-942,-14 2 1,3 0-1,-6 1 942,-2 0 0,-6 1 0,-1 0 0,4 1 0,16 0 0,2 0 0,1 1 0,-1 0 0,-3 0 0,0 0 0,-1 0 0,0-1 0,-2 1 0,0-1 0,0 0 0,0 0 0,-3 0 0,0 0 0,0 0 0,0-1-525,-1 0 0,-1-1 0,1 0 0,-1 0 525,0-1 0,0 0 0,0-1 0,0 0-153,1 0 0,2-1 0,-2 1 0,-4-2 153,0 0 0,-5 0 0,-2-2 0,2 1 0,5 0 0,2 0 0,5 0 0,0 0 0,-3-1-102,5 0 1,-4 0-1,0-1 1,2 1-1,8-2 102,-9 0 0,7-1 0,2-2 0,8 1 0,2-1 0,0-3 369,-6-3 0,0-3 1,7 0-370,0-2 0,4-1 0,-6-4 0,8-1 0,15-6 2095,11 4-2095,6 4 0,-3 5 0,-9 6 0,-10 5 0,-12 3 0,-6 7 0,-4 4 0,0 8 0,23-4 0,0-1 0,-26 5 0,-21 0 0,32-13 0,4-3 0,2-2 1066,8-2-1066,9-4 2208,0-7-2208,14-1 642,-4-4-642,10 5 0,3 0 0,1 4 0,6 3 0,2 1 0,2 3-405,-3 1-2698,-14 4 100,6 9-1008,-6 8-5032,16 6 9043,5 0 0,5-11 0,0-6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6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7145,'0'0'0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6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1 23268,'-49'50'295,"-1"1"0,5 1 0,11 2-82,26 43-62,5-41 0,2 1-50,0 7 0,1 2-267,-1 6 0,2 2 261,1 5 0,2 1 62,-1 4 1,1 1-74,1 1 0,0 0-51,0-1 1,-1 0-34,-1-2 0,-1 0 33,1-1 1,-1 0-29,-1-1 1,0 0-1,1 0 1,1 1-6,-1-2 0,0 0-196,0-1 0,1 0 196,-1-1 0,1-2 5,-1-2 1,1-2-1037,-1-2 1,1-2 1030,0-3 0,0-2 0,0-3 0,0 0-28,-1-3 0,1-1 22,0-1 1,-1-2-18,1-1 1,-1-1-45,3 43-45,-1-9-79,0-12 145,-3-12-1108,0-17-806,-1-16-3037,0-15 5789,0-10 1,0-4 0,0 0-1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8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1 507 16367,'5'0'6398,"-2"0"-5547,-3 0 337,0 0-717,7-1-101,-4 1-112,5-1-57,-5 1-201,1-3 45,5-7 67,7-9-11,9-12-34,9-8 23,4-5-12,2 1 12,-1-2-34,-2 2 11,0-1 78,-1-2 12,-3 3 101,-5 6 11,-9 9-78,-6 11-23,-8 9-23,-1 4-33,-3 3-56,1 1 56,-1 0 23,3 4-22,0 8-113,2 12 0,-3 16 0,-1 10 0,-2-1 0,-1 3 0,-6 31-233,3-23 1,-2 0 232,-10 28 0,1 0 0,2-3 0,1-5 0,1-4-49,-5 15-613,4-28-1511,-3 6-3015,9-39 5188,2-14 0,3-9 0,1-7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9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27270,'61'-33'616,"-6"6"-471,-16 16-89,-3 1 79,-3 4-1,0 1-22,-6 1-34,-1 1 47,-3 1-125,-4 1 0,-2 1 0,-4 0 0,-3 0 0,-3 0 0,-1 1 0,-2 4 0,-1 5 0,0 11 0,-3 7 0,0 15 0,-1 9 0,-7 10 0,-4 7 0,-7 5 0,-2 6 0,0 3 0,0 1 0,3 1 0,1-2 0,2-1 0,0-3 0,3-4 0,-1-6 0,2-5 0,0-4 0,-1-4 0,1-3 0,-2-4 0,-2-6 0,-1-5-2466,-2-9-2666,1-10-4699,1-9 8851,6-7 1,3-3 0,5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39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28671,'98'-4'0,"-10"0"0,-35-4 0,-2 2 0,-4 1 0,-3 2 0,-4 2 0,-1 1 0,-2 0 0,1 0 0,-1-2 0,-1-1 0,-2-1 0,-5-1 0,-4-1 0,-5 2 0,-6-2 0,-2 4-1301,-3 0-1265,1 2-1401,-2 0-5030,-3 0 8997,-2 6 0,-2-5 0,-1 5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7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23 28558,'-20'-13'44,"5"3"-402,15 10-594,0 0-5805,12 19 6757,-1 4 0,4 1 0,-7-6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7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5 26351,'-3'-3'-2023,"9"1"1,9 2-1,0 0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8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84 22227,'-5'-11'3418,"1"2"-3071,4 9-212,0 0-135,60-29-12,-27 22 12,46-21 23,-45 35-23,-7 3-23,-7 7-10,-5 2 33,-8 1 67,-2 2-22,-4 3 44,-10 5-33,-7 4 0,-11 4-44,-4-2-12,0-3 22,7-7-22,6-6-11,7-5-56,6-4 55,3 6 12,7-5 0,3 6 12,9-9-1,2 1 11,1-1-11,-1 0 1,-1 3 223,1 7 337,-9-4-12,-1 6-101,-8-8-21,-1 4-438,-6 3 0,-8 5 0,-8 6 0,-4-2-808,-3 6-1220,13-15-2454,2 1-5349,13-13 9465,1-2 0,0-3 0,0-1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8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304 0 24972,'-82'24'1737,"8"8"-1479,41 17-67,0 10-79,3 6-23,6 3-33,7-1 0,9-2 0,5 0-33,9-4-12,7-3-11,9-8-11,10-13 11,6-15-68,6-12 24,7-17 44,3-11 0,-3-11 67,-7-8 213,-11 1 168,-14 3-10,-9 7-438,-7 3 0,-13 7 0,-5 3 0,-14 8 0,-6 3 0,-6 13 0,-1 9 0,-1 14 0,4 6 0,4 0 0,7-6-1357,6-5-3337,7-7 4694,5-5 0,6-9 0,2-3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6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63 25735,'-4'-3'974,"1"0"-716,3 3 280,0 0-213,7 0-101,4 0-23,10-1-66,4-2 10,5-1-9,5-3-136,5-1 0,0-1 0,-4 2 0,-5 0 0,-10 4 0,-5 0 0,-7 0 0,-2 2 0,-5 0 0,1 1 0,-2 0-9831,0 0 9596,-11 3 1,7-2-1,-9 2 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6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19 16714,'-4'-10'5143,"0"1"-4471,4 9-55,0 0-550,-21 43-33,13-17-23,-14 34-11,19-31 11,2-4-33,1-6 11,0-2 11,0-3-23,4-4 23,4-3 11,7-4 45,6-2-44,4-1 21,2 0 46,1 0 33,-2 1 56,-2 2 78,-4 3 1,-1 3 44,-5 3 370,-3 3 281,-5 5-270,-2 4-11,-3 7-157,-10 4-90,-7 2-145,-9 0-189,-6-7-80,0-3 0,1-7-24,-2-5-323,2-4-370,0-3-818,3-2-1602,6-1-6694,7 0 9675,7 0 0,5-1 0,2-1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9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54 19302,'0'-5'4438,"0"1"-3284,-66 22-1053,32 2 44,-53 19 12,49-2-56,6 1 11,5 2-45,7-1 35,5 3 54,6 4-77,4 3 10,3 3 23,10 1-22,7-4 67,11-5-68,9-9-44,7-14 90,9-9-91,6-24 91,6-14 66,-5-20 80,-6-12 189,-15-1 180,-15-22-391,-11 24-259,-7-15 0,-9 25 0,-7 0 0,-7 0 0,-9 4 0,0 6 0,-11 9-461,14 13-614,-4 11-1659,16 18-3641,6 7 6375,3 9 0,4-12 0,0-4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0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25 17846,'0'-2'4830,"0"0"-1996,0 2-2184,3 64-123,-3-20-365,-1 6 0,-1 2-27,-2 11-56,-5-3 22,4-8-23,2-12 146,2-9 134,0-12-10,1-6-11,-1-7-337,0-4 0,1-1 0,-1-8 0,1-12 0,0-16 0,2-18 0,4-9 0,4-2 0,2 4 0,2 10 0,-3 7 0,3 10 0,2 3-270,5 7-1400,4 3-1837,4 8-4515,0 5 8022,1 8 0,-14 0 0,-4 2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0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81 172 20741,'86'-37'101,"-14"4"2095,-49 10-2196,-8 5 1102,-7 3-990,-5 3 479,-3 1-434,-3 1 1686,-6 2-1731,-5 4 68,-8 3 111,-4 9 202,-4 9 101,-4 14-436,-2 11-158,1 3 0,5 1 0,5-3 0,12-2 0,5-1 0,6 1 0,2 1 0,7-3 0,5-4 0,9-8 0,5-8 0,3-5-965,8-8-1702,5-3-2576,6-3 5243,8 1 0,-26-1 0,-3 1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2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80 15728,'0'-5'6376,"0"1"-4830,0 4 1199,0 0-1826,-10-4-762,6 2 78,-7-3 180,10 3-169,1 0 58,0 2-304,0-2 0,0 0 0,0-3 0,4-2 0,5-1 0,7-2 0,10 2 0,9 0 0,9 5 0,7 1 0,0 3 0,0 9 0,-8 6 0,-7 13 0,-10 3 0,-9 5 0,-8 4 0,-5 2 0,-13 5 0,-9 3 0,-13 2 0,-6-3 0,1-5 0,7-8 0,5-7 0,10-11 0,5-7 0,6-7 0,2-3 0,1-2 0,0 2 0,0 1 0,0 4 0,8 3 0,4 3 0,10 2 0,5 1 0,1 2 0,14 9 0,-15-6 0,8 5 0,-19-5 0,-5 3 0,-6 9 0,-5 11 0,-14 12 0,-8 10 0,-12 2 0,8-21 0,-1-2 0,-13 21 0,-13 12 0,21-34 0,-1-6 0,5-5 0,1-9 0,3-5 0,2-9-1133,10-4-2161,3-4-3407,9-9 6701,3-4 0,-2 2 0,2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43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485 0 24681,'-86'9'1726,"7"8"-6961,41 19 5605,-2 6 1258,0 8-1336,0 8-1310,0 10 1242,4 9-11,3 7-329,8 4 116,9 4 0,7-2 0,6-1 0,3-6 0,5-4 0,4-7 0,9-4 102,3-6-102,7-4 2198,1-7-2198,5-9 0,3-9 214,4-14-214,3-9 0,1-7 0,0-12 3392,-3-6-3392,12-31 0,-17 6 0,5-16 0,-19 13 0,-8 2 0,-2-2 0,-5 2 0,-4 0 0,-2-8 0,-11 15 0,-3-5 0,-13 22 0,-8 6 0,-7 5 0,-8 11 0,-7 12 0,0 11 0,-1 11 0,-13 21 0,21-13 0,-6 12 0,28-19 0,7-5 0,5-4-169,5-6-1635,5-3-8027,2 7 8000,2-5 0,0-4 0,0-9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1.3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36 25409,'-10'62'496,"1"-1"1,-1-2 0,3-3-703,2 15 598,1-1-114,1-12-244,1-12 84,0-15-118,1-14-45,1-9-190,0-8 348,0-19-147,6-13-213,2-25 158,6-10 10,-2-6 79,-5 7 0,-2 7 45,-4 16 11,-1 11 45,-3 12 68,0 10-13,-2 5-44,2 4-67,1 1 0,2 0-45,9-4 34,7-4-23,13-6 11,5-4 23,3 1 67,-5 2 101,-7 6 0,-8 4 22,-7 4-77,-1 2-158,-2 7 0,0 8 0,-1 11 0,-3 9 0,-2 9 0,-1 8 0,-4 8 0,-5 5 0,-4 0-1043,-1-2-2677,4-12-6111,6-10 9795,3-15 1,1-13 0,0-8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1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26933,'-16'55'-142,"0"0"0,1-2 0,1-4-1818,-1 13-2758,4-2-5113,4-8 9249,5-9 1,2-20-1,0-9 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1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12 18104,'0'-6'3294,"0"1"-2443,0 5-189,0 0-158,-5 58 381,-19 14-684,13-23 1,-1 1 34,-21 33-180,14-41-56,9-14-79,5-15-89,4-8 168,8-17 146,9-12-34,13-20 145,6-7 159,1-3 132,-5 10-167,-7 9-134,-4 13 56,-4 11 44,-4 7-11,-1 4-56,-4 6-23,-2 7-66,-3 11-89,-1 8-102,-1 6 0,-2 5-517,-3-1-1286,-1 0-2780,0-9 4583,10-8 0,-2-12 0,5-7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2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23415,'-14'89'1568,"3"-11"-963,8-39-122,2-5 21,1-11 67,9-6-44,3-7-124,11-6-101,1-2-66,2-4-179,0-8-57,-1-6 0,-1-11 0,-4 0 0,-3 0-326,-5 5-884,-1 4-1703,-4 3-2387,2 4 5300,-1 1 0,-4 5 0,0 1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2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10 21432,'0'-5'4930,"0"0"-4605,0 5 459,0 0-638,-4 56-113,1-21-33,-2 45-22,2-29-157,1 1-415,-1 5-998,-1 3-995,-1-3-2299,-2-3 4886,1-9 0,1-19 0,2-10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2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22788,'51'-1'-2458,"-9"-1"0,-26 8 1,-8-4-1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6:52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23818,'2'-5'4258,"0"1"-3900,-2 4-346,0 0-1043,0 59-1893,0-28-5223,0 49 8147,0-41 0,0-18 0,0-3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09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21 10955,'-2'-3'5042,"0"-1"-4033,2 4 1175,0 0-1545,-7-6-258,6 5-90,-6-5-111,7 6-102,0 0 90,3 0 180,7 0-46,11 0-67,15 0 225,14 2-214,15 1-111,13 3 33,14 1-56,-43-4 0,2 1-355,3-1 0,1 1 355,3-1 0,1 1 0,4 1 0,1-1-1646,4 2 1,2-1 1550,2 0 0,1 0-6,1 0 0,0 0-231,-2-1 1,-2 0 219,-4 0 0,-1 0-34,-7 0 1,-2 0-258,40 6-819,-19 3-1567,-14 7-3059,-16 7 5736,-13 3 0,-17-12 0,-10-4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10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19426,'63'-3'1587,"-1"0"1,7 1-1,1 2-3688,0 5 1,3 2 2425,15 1 0,6 2-79,-23-2 1,3 0-1,2 1-276,8-1 0,1 1 0,3-1 67,8-1 0,3 0 1,2-1 35,-21-1 0,2-1 0,1 0 0,0-1-23,5 0 0,1-1 1,0 0-1,1-1-3,5 1 1,0-1 0,1 0 0,0-1-48,2 1 0,0-1 0,1 0 0,0-1-130,-19 1 1,0-1 0,1 0-1,-1 0 1,1 0 129,19 0 0,-1-1 0,1 1 0,0-1 14,-1 1 0,0-1 0,-1 1 0,0 0-14,-2-1 0,-1 0 0,-1 1 0,0 1-9,-2 1 1,-1 0 0,-1 2 0,-1 0-34,-5 1 0,-1 0 0,-1 2 0,-1 1-438,16 3 1,-2 2 0,-3 2 75,-10 1 1,-3 2 0,-3 1-1145,18 8 0,-8 2-3186,-18-2 0,-9 1 4734,16 19 0,-39-22 0,-27-9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2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6 21152,'1'-3'4145,"0"1"-2901,-1 2-1076,2 0 78,-1 11-21,2 7-102,-3 16-100,2 9-23,-1 9-214,0 6-458,0 6-1289,-1-1-2890,-6-4 4851,-2-8 0,1-24 0,0-9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2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72 165 19986,'-2'-5'4146,"0"1"-3653,2 4-23,0 0-425,52 39-22,-19-22 66,47 31-78,-30-33 1,3-3-12,2-7-12,2-3 12,-2-2 12,-1-3-12,-2-2-12,-5-6 12,-2-2 56,-3-4 45,-4-4 225,-3-2 88,-6-3 225,-5 1 22,-9 3-101,-7 1-67,-6 3-3727,-7 3 3234,-7 0 0,-11 3 0,-11 0 0,-11 2 0,-11 2 0,-6 1 0,-6 2 0,2 2 0,3 1 0,0 4 3392,3 9-3392,0 6 0,5 9 0,3 2 0,7-2-203,7-2-1399,6-1-5028,9 0-990,7 5 7604,7 5 0,4-14 0,3-1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6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400 0 19302,'-59'46'1001,"1"-1"0,4-2 0,6-3-373,-4 7-180,12-3 157,7-5 12,11 0-35,5-4-88,7 1-170,5-4-111,3-3-101,2-2-101,6-1-11,6-1-89,9 0-618,9-3-1119,7-7-2174,7-6-5831,3-10 9423,2-14 0,-23 8 0,-4-6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7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45 23930,'-37'89'583,"11"-10"-482,40-37 67,8-6-168,9-9 0,4-12 78,3-8-3414,1-10 3459,0-12 213,-6-9 192,-5-11 9,-11-2-100,-7-1-179,-7 1-123,-9 1 3346,-7 1-3447,-10 3-34,-8 7-90,-3 10-314,-1 7-783,2 19-1368,3 10-4594,8 15 7149,10 6 0,7-18 0,5-7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7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24591,'-7'58'242,"0"0"1,1-3 0,-2-5-119,-13 9-57,3-6 0,5-15-45,6-11 2,3-16 166,3-6 224,1-8 158,0-11-304,0-7-21,2-12-67,3-1-24,3-1-111,3 2-22,5 0-23,4 1-23,5 3-66,4 1-483,0 5-660,0 4-606,-2 5-851,0 5-2399,-2 5 5088,0 1 0,-11 3 0,-3 0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7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27370,'0'-9'1301,"0"2"-1301,0 7 0,0 0 0,0-4-4943,0 3 4943,0 11 0,0-6 0,0 10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8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76 204 17846,'0'-4'3205,"0"1"-2141,0 3-672,1 53-145,1-10-101,-1 49 33,0-19-134,-1 4-4297,-4 4 4039,-4 0-123,-5-5 993,-3-9-869,2-14 111,2-15 101,6-14 22,1-13 34,3-5 179,1-13 35,1-20 3391,0-26-3471,2-31-101,3 34 1,1-3-508,1-2 1,1-1 512,4 1 0,1 2-28,0 3 1,1 3 44,12-38-12,2 9-54,-1 12 21,1 8 0,11 6-67,-9 23 1060,11 6-1083,-11 18 23,-1 12 56,-3 7 68,-3 13-12,-7 6-68,-6 3 46,-5-1 179,-3 1 156,-10-1-167,-7 2-145,-11-1-102,-7 1-11,-3-1-56,2-3-225,3-2-682,6-7-606,6-5-1624,7-4-4516,7-7 7709,3 0 0,2-6 0,0-1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9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11 17992,'-3'-6'4436,"1"1"-3729,2 5-203,-33 51-33,19-16-23,-24 47-45,30-31-45,4 0-21,3-2 22,2-7 21,7-2-100,5-10-145,8-8 22,4-8 22,3-9-44,3-5 44,6-11-67,2-9-34,1-13-44,-1-4 0,-2-3-68,-3 0-168,-5-4-661,-3 1-1075,-4-2-1726,-3 4-4258,0 8 7922,-5 11 0,-5 11 0,-4 7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9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21891,'-5'92'2364,"-2"-8"-1893,-3-25 78,-2-2-123,0 0-90,-1-4-22,1-9 10,2-8 12,2-14 102,5-10-35,1-7-89,2-5 134,0-12-391,0-8-57,0-18 0,6-5 0,3-3 0,6 5 0,1 8 0,0 9 0,-1 10-942,4 6-1714,2 6-2554,5 4 5210,4 9 0,-13-7 0,-3 6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29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70 118 21454,'-7'-3'4561,"1"1"-4091,6 2 281,0 0-415,-26 62-90,19-32-44,-16 48-12,35-48 46,8-7-11,9-5-225,4-8 0,-1-4 0,1-6 0,-2-14 0,-2-8 0,-4-15 0,-6-5 0,-9-2 0,-5-2 0,-6 3-80,-11 2-793,-8 6-685,-15 9-2946,-12 11 4504,-14 10 0,27 6 0,0 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1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10 111 21488,'-5'-3'4672,"1"0"-4157,4 3 651,0 0-741,19-11-20,2 6-405,17-8 0,0 9 0,0-1 0,6-1-3392,-1-3 3392,4-4-808,-3 0-503,-2 1-1199,-9 3-1266,-7 4-4381,-14 7 8157,-5 15 0,-7-8 0,0 7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1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28110,'14'-29'168,"4"5"-157,9 15-11,4 2-157,3-1-425,-1 2-561,-2 3-1289,-2 1-1960,-2 2-5357,-3 0 9749,-5 4 0,-8-3 0,-5 3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1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73 24267,'-51'86'1142,"28"-36"1,10-5-481,24-5-248,7 13-280,7-22-66,2-8 21,4-12-44,0-6 89,3-21 258,-1-12-211,-2-21-3573,-4-6 3392,-10 0 0,-7 9 0,-8 5 0,-12 7 0,-6 6 0,-12 4 0,-2 6 0,-3 6 3392,-11 5-3392,11 4 0,-7 13 0,15 7-931,3 11-974,4 6-1569,7 0-4672,6-2 8146,3-7 0,2-11 0,0-7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1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0 27011,'-7'53'187,"0"-1"0,0-1 0,-1-1-187,-7 27-302,-4 2-819,1-1-1288,-1-2-2163,0-4-5259,3-9 9720,5-8 0,5-27 0,4-8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2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1 251 26967,'63'-77'448,"-6"13"-751,-27 48-1164,0 0-1222,2 3-2241,0-6 4930,4-2 0,-16 8 0,-3 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2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0 22090,'-44'84'896,"1"-5"1489,16-19-2362,-3 0-23,4 1 955,3-7-955,8-8 0,7-10 0,5-7 526,3-6-526,0-6 1796,5 1-1796,5-3 0,6-1 0,5-3 0,1-4 0,5-4 0,0-2 0,1-5 0,-2-5-897,-1-5-1345,-2-5-996,-1-3-2936,2-3 6174,3-4 0,-11 12 0,-3 2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2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27146,'11'46'975,"-2"3"-1289,-20 29-694,0-16-987,-11 18-1120,5-26-706,1-5-3652,3-6 7473,4-9 0,4-16 0,2-7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2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0 119 26317,'41'-32'-17,"-1"0"0,26-19-1081,-45 49-1199,-5 1-2218,1 1 4515,0 9 0,-8-7 0,-1 7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3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2 20210,'-3'-1'4874,"0"0"-7372,3 1-2646,-35 60 5144,26-34 0,-25 36 0,34-52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3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27908,'49'-10'353,"0"0"0,37-8-6014,-45 15 5661,-3 0 916,-7 3-1924,-2-1-2373,-8 1 76,-4 0-2242,-8 0 5547,-4 3 0,-4-2 0,-1 2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3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25039,'-35'42'1020,"0"1"0,-21 33-6176,49-40 5537,3 0 1352,0-1-1542,2-6 825,1-4-981,0-7-35,1-4 0,6-7 3392,7-3-3392,12-3 0,11-7 0,9-9 0,7-9-3392,0-8 3392,-2-1 0,-4 3 0,-8 1 0,-8 7-696,-9 4-1466,-10 9-1189,-5 5-4189,-5 7 7540,-2 11 0,1-8 0,-1 8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4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5 147 21891,'-2'0'5143,"0"0"-3506,2 0-1637,23 1 0,4-6 0,26-5 0,-1-8 0,4-5 0,-3 1 0,-1 1 0,-8 4-3392,-5 3 3357,-10 5-2116,-8 4-2824,-9 2-4856,-6 2 9742,-4 6 1,-2-3-1,0 3 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4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26631,'-12'6'-1345,"2"3"-470,4 5-908,0 3-1400,3 0-4169,0 1 8292,2 0 0,1-8 0,0-2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4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21667,'83'-41'1580,"-11"8"-1345,-34 26-89,-10 3-79,-7 3 101,-9 1 168,-6 1 124,-3 7-57,-3 4-179,0 8 89,-2 6 69,-4 4 77,-2 6-67,-5 2-55,2 0-12,1-3-124,3-7-89,3-5-89,2-8-23,2-4-90,2-5-201,7-2-460,9-2-885,13-14-930,11-6-3440,6-14 6006,2 0 0,-21 12 0,-8 7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4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7 22328,'0'-4'4191,"0"1"-4247,0 3-762,-13 55-1491,4-29-2878,-9 40 5187,11-47 0,4-11 0,3-3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5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227 9 17364,'0'-5'6678,"0"1"-5781,0 4 604,0 0-1064,-36 64-100,16-26-276,-3 7 1,-1 2-17,4 1-4297,1-1 3803,2-4-1,1-5-2789,-1-4-2251,3-6 5490,3-8 0,5-8 0,3-7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5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27382,'78'15'705,"-12"1"-705,-47 3 0,-4-2-560,-1-1-997,-2-3-1681,0-4-3598,2-3 6836,3-4 0,-7-2 0,0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5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25970,'10'9'-5894,"0"-2"-515,1-7 6409,0-6 0,-4 4 0,-1-4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5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25656,'-5'56'455,"0"0"1,1-3 0,-1-5-378,-7 14-78,2-7-90,1-6-761,2-11-807,1-10-1524,3-8-3755,1-9 6937,2-6 0,0-4 0,0-1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5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0 25185,'-2'93'617,"-6"-8"-1380,-10-35-7586,-6 1-1482,-4 3 9787,-7 8 0,16-28 1,1-1-1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6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5 20658,'0'-3'5278,"0"1"-4527,0 2-751,-45 63 0,20-28-230,-7 9 0,0 1-846,2-2-1019,-1 0-1827,4-8-5909,1-3 9580,3-7 0,10-12 0,3-4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6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28671,'48'48'0,"-1"1"0,-3-4 0,-8-1 0,-4 15 0,-10-4 0,-7-4-91,-9-6-1556,-4-1-1994,-2-2-5984,-6 3 9625,-7 3 0,5-21 0,-4-4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8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7 17230,'2'-4'5468,"0"1"-4494,-2 3 1413,0 0-2017,3 10-34,-4 10-224,-5 13-112,-6 9-146,-3-1-828,7-1-1178,4-2-2240,4 1-5439,0 4 9776,0 7 0,0-23 0,0-3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39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213 241 23415,'77'25'616,"0"-5"-403,-10-18-112,3-8 22,-2-5 90,-4-7 11,-7-2 22,-9 1 12,-9 4 34,-11 4-12,-12 3 280,-9 2 135,-5-3-236,-4-4-100,-11-8-91,-10-4-55,-19-2-101,-9 1-88,-10 3-24,-6 7 0,-6 7-252,-5 5 252,-1 12-3308,0 7 3308,5 8-35,9 5-682,12-2-941,15-3-1883,17 0-6286,10 0 9869,8 5 0,3-12 0,0-1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2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305 110 20412,'-33'-47'2152,"3"8"-1660,22 32-21,-4 1-135,0 0-89,0 4 10,-2 0 180,1 2-190,-3 0-113,-3 8-44,-4 6-90,-3 12-12,1 5 12,1 4 0,6 0 0,6 3-11,7 2-45,3 3 34,2 1-23,12 14-11,1-20-45,14 4 68,-1-28-12,4-6 22,5-5 23,3-12 12,2-4-1,-1-11 11,-3-1-11,4-7 1,-14 10-12,-2-5 44,-17 9 24,-4-5-46,-3-2 45,-6-5-33,-4 1-1,-8-1 23,-14-3-44,8 10-1,-9 0-11,12 12-202,0 6-279,2 2-405,3 3-873,5 0-4997,6 9 1523,14 4 5233,7 9 0,-2-9 0,-1-2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2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17 12580,'0'-7'4302,"0"2"-3607,0 5 269,0 0-751,0-2-124,0 2-1075,0-2-1053,-2 2-2264,-6 6 4303,-8 4 0,5-1 0,-2 0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3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7 13689,'0'-4'4706,"0"1"-2667,0 3-1591,-33 5-10,9 11-58,-29 11 12,17 15-22,0 9 34,2 6 44,3 4-67,3 3-3471,4-4 3281,5-2-157,7-9-1,4-6 1,6-3 0,10-4 78,7 0-56,12-1 3336,7-4-3460,6-6 68,4-10-179,1-8-493,2-5-528,0-8-480,-1-4-964,0-10-2914,2-4 5558,2-7 0,-22 14 0,-5 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3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10 14350,'0'-5'5076,"0"1"-4449,0 4 202,0 0-627,0 23-123,0-3-68,0 23 45,0-5-45,0 7-11,-1 3 34,-4 2-23,0-3-22,-3-9-12,2-10 1,1-12 22,2-10 526,1-4 146,2-2 158,0-3-136,0-5-133,0-6-135,4-5-169,2-1-111,5-1-90,4-4 11,2-4-11,6 0 57,-1 0-24,2 5-100,4-4-202,-4 9-863,6-4-1591,0 9-1759,1 6 4426,-3 3 0,-11 5 0,-7 0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4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8 22564,'0'-4'5266,"0"1"-4617,0 3-4447,-1-1-180,5 1-5804,6 3 9782,6 11 0,-4-7 0,-3 7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4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488 1 12848,'-4'0'8169,"1"0"-6477,-58 12-661,22 2-471,-51 12-67,38-3-213,7 1-168,5-1-22,11-4-1,8-2-22,8-6-55,6-2 10,4-2 34,3 1-56,1 1 34,8 0 22,4 1 112,7-1 146,0 1 89,-2 2-67,-3 0 1,-3 2 133,-5-2 57,-3 1-102,-3 0-345,-1 4-80,-4 3 0,-7 6 0,-5 2 0,-7 2 0,-1 1-304,-2 1-614,2-2-740,2 1-1379,2-4-3765,5 0 6802,6-5 0,4-9 0,4-5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5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7 21712,'0'-3'3764,"0"0"-2273,0 3-1233,-3 64-258,-4-27-34,-6 53-5125,-2-44 2749,-4-1-2366,4-1 4776,3-5 0,5-17 0,4-7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5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9 18877,'0'-5'3473,"0"1"-3069,0 4 122,0 0-324,-4 44-135,-1-15 34,-4 35-101,0-27-78,0-4-146,2-4-415,2-10-56,2-4 359,2-9 246,1-2 1,0-3 89,0-1 392,0-5 78,3-5 13,3-5 110,4-2-156,6-1 168,0 3 112,3 0-89,-3 2-34,-1 4-79,-4 2-89,-3 5-56,-2 1-113,-1 1-66,1 0-79,-1 4-23,1 5-44,-4 22-437,0 0-717,-7 12-1658,-1-10-2724,-5-6 5491,3-5 0,3-11 0,3-5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6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240 110 17834,'-4'-9'5334,"1"2"-4774,3 7 382,0 0-696,-24 58-11,16-29 34,-17 45 57,24-44-136,1-5 135,2-4 134,6-2-44,4-5-90,5-3-135,1-4-55,-1-4 10,0-2 35,-4-2-57,0-9 34,-4-7-57,-1-13-3469,-3-6 3458,-2-3-77,-2-3 21,-4 0-9,-5 1-24,-7 2-270,-7 5-413,-5 7-1020,-6 10-2298,-8 8-5830,-8 7 10528,-8 19 1,24-12 0,4 11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6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1 222 24579,'54'-22'474,"-1"0"1,6 0 0,1 0-475,3 3 0,1 2 0,6-1 0,1 2 0,1 1 0,-1 1 0,-2 4 0,-1 2 0,-4 2 0,-2 1-1817,-6 2 0,-2 2 1817,43 0 0,-16 1 1477,-12 0-1477,-13 2 935,-10 1-935,-13 2 498,-9 0-498,-8-1 3392,-5-2-3392,-2 0 0,-5-2 0,0 1 0,-4-1-4987,0 0-2386,-2 3 7373,-9 5 0,6-3 0,-5 2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47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0 942 23684,'9'-57'448,"0"1"0,0 2 0,-1 4-313,3-11-57,-1-2-67,-4-3 0,0-1 1,-1-5-5662,0-4 5662,3-4-12,0 3 1431,0 12-1330,-1 15 1173,-1 22-1050,-3 15-123,0 9 11,-2 4 11,4 0 124,2 0 3369,7 1-3403,4 0 202,12 0 33,11 1-68,16-2-31,17 0-349,12 0-1696,-37-1 0,2 0 1696,3 1 0,0-1 0,1 0 0,1 0-350,0 0 1,-1 1 349,-2-1 0,-1 1-304,42 0 304,-11 0 0,-11 0 0,-7 4-22,-6-1 22,-5 3 0,-5-1 0,-9-2 2885,-7 1-2885,-9-3 990,-6 0-990,-6-1 503,-4 0-503,-3 0 39,0 0-39,-3 0 0,0 0 0,-1 0 0,0 0 0,1 0 0,0 0 0,-1 0 0,0 0 0,0 6 0,1 7 0,2 16 0,0 13 0,-1 13 0,-2 12 0,-1 4 0,0 1 0,-3-4 0,0-6 0,-5-5 0,0-6 0,0-5 0,-1-6 0,2-3-1110,1-8-1871,3-5-3517,-1-5 6498,3-2 0,0-8 0,1-2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50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16 412 19661,'-9'0'3362,"2"0"-3239,7 0 403,0 0-402,40-71-35,-12 32-5,1-8 0,2-1 29,5 7-57,-4 5 89,-3 5-100,-2 4-11,-3 2-23,-4 5-11,-3 6 0,-5 6 168,-6 5 202,-2 2 100,-1 1-133,4 8-124,2 6 179,2 12 22,-1 8-112,-2 7 46,-2 7-90,-4 3-180,0 4 23,0-4-34,0-2-67,1-6-33,0 7-315,-1-17-548,0 8-1132,-1-19-1322,0 4-5256,-1 0 8606,0 4 0,0-14 0,0-2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50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82 28671,'0'-5'-998,"1"0"-952,2 0-1367,6-7-2296,5-3 5613,7-4 0,-8 8 0,-2 2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55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35 18194,'-6'0'6017,"1"0"-4741,5 0 697,0 0-1637,-3-8-78,2 5 156,10-6-211,8 7-203,15 2 0,4-1 0,0 1 0,0 0 0,-4 0 0,-3 0-360,-7-2-839,-5 0-1210,-8-2-1569,-5 2-3529,-3 1 7507,-6 4 0,4-2 0,-4 2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55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18619,'-6'0'4001,"1"0"-3531,5 0 180,0 0-482,-13 59-101,10-33 79,-11 47 33,14-48 157,0-4 56,0-4-134,0-4-191,0-8 23,0-2-12,6-3 102,7 0 89,9-2-34,7-4-22,0-2-45,0-1 112,-5 5-34,0 2-44,-2 2 11,0 3 56,-3 4 22,0 6 0,-5 4-100,-5 2-89,-4 1-102,-4 1 0,-1 3 0,-7 3 0,-6 4 0,-11 2 0,-8-3 0,0-2-461,2-9-502,4-7-998,6-6-1759,4-4-5266,7-2 8986,4-5 0,4 4 0,1-4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7:56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207 135 22182,'0'-8'4180,"0"2"-3788,0 6-303,-53 26-89,26-16-33,-41 16-292,45-22-112,5-4 23,8 0 211,4-4 192,5-7 11,5-11 11,13-9-11,9-5 0,12 3 23,-1 5 168,-4 14 212,-7 6 157,-4 9 158,-5 12 88,-3 7-3659,-4 16 2853,-4 9-2157,-4 10 2157,-9 8 0,-6 5 0,-9 1 0,-6 0 0,0-8 0,-2-8 0,2-12-2264,3-12-2587,2-7-4980,5-6 8872,2-1 1,8-8 0,4-1-1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6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28367,'2'57'101,"0"1"0,1-3 1,-2-3-102,-1 19 0,0 3 0,0 1 0,0-1-80,0-3-491,0-5-538,0-6-1177,-3-7-2375,0-10-5170,-4-9 9014,2-10 0,1-13 0,2-5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6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27067,'65'-10'763,"-2"2"-685,-10 5-33,-2 2-12,1 1-33,-4 6-11,-2 4-11,-5 11 22,-5 7 0,-3 8 22,-6 6 12,-3 7-57,-5-1 35,-5 0-24,-7-1 1,-3-3-11,-3 1 11,-1-4 22,-2 1 22,-7 1 35,-7 2 200,-12-1 81,-4-1-349,-6-4 0,-24 12 0,11-16 0,-18 7 0,20-19 0,1-4 0,5-5 0,5-6 0,8-4-1345,-2-3-1199,15-5-2768,2-8 5312,13-9 0,2 6 0,1 1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7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23796,'0'-5'3642,"0"1"-3015,0 4-246,0 0-303,47 18-22,-24-12-11,38 12-45,-37-17-79,-1-1-257,-3 0-302,-1 0-550,-3 0-1008,0 0-1513,-3 0-2722,-4 0 6431,-4 9 0,-3-7 0,-2 7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7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79 22564,'-5'0'5322,"1"0"-4606,4 0-647,0 0-69,19 5 0,-7-2 0,16 3 0,-12-4 0,0-1 0,3 0 0,-1-1-561,1-3-1635,-1-6-1424,0-7-4660,0-6 8280,0-1 0,-8 9 0,-2 4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7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9 23280,'0'-5'4337,"0"1"-3497,0 4-626,0 62-214,-4-16 0,1 4 0,0 3 0,-7 20 0,0 3 0,0-3 0,1-2 0,-3-3 0,1-4 0,-3-3-1065,1-6-1871,-2-6-4370,-1-7 7306,1-1 0,6-21 0,2-3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7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12 19577,'0'-6'3697,"0"1"-2242,0 5-1152,0 0-191,0 62 257,0-28-369,0 45-320,0-46-1304,-2-6-1287,-5-4-4215,-7 2 7126,-7 0 0,8-10 0,1-1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8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62 20199,'-6'-3'5513,"2"1"-4830,4 2 449,0 0-314,38-2-492,1-2-326,40-2 0,-7-1 0,3 0 0,1 2 0,-3 2 0,-5 1 0,-7 0 0,-7-1 0,-8 2 0,-6-1 0,-7 2 0,-4-1 0,-5 1 0,-4 0 0,-7-1 0,-4 1 0,-4-1 0,-4 0 0,0-2-1884,-1 1-2339,-4-1-5608,-9 2 9745,-13 10 0,9-7 0,-1 6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8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1 24883,'-23'45'1383,"1"1"1,-20 41-1160,13-29-145,2 1-46,2-7-33,6-6-44,7-11-348,5-10-259,5-9-289,1-5-808,1-5-1603,0-3-5176,0-2 8527,0-5 0,0 3 0,0-3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08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26510,'39'83'0,"-4"-10"1016,-26-38-1016,0-1 367,-1-2-367,-2-4 189,-1-4-189,0-5 330,-3-4-3143,1-3-3820,0 0 6633,-2-1 0,0-5 0,-1-1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4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19524,'8'-11'1020,"10"5"1057,22 11-2077,6 4 1454,1-1-1454,-1 2 906,-5-3-1120,-6 2 2296,-10-1-4625,-9 3-1934,-8 2-5354,-5 7 8882,-13 8 1,8-12-1,-8 0 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4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 22956,'-5'-3'5658,"1"1"-5601,4 2-57,0 0 0,12 10 0,8 2 0,16 8 0,2-3 0,4-3 0,-4-3 0,4-5 0,0-2 0,2-2 0,3-1 0,-2 2-1615,-1-1-2676,-2 4-5122,-2-1 9413,-1 1 0,-17-3 0,-6 0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5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441 30 22877,'-96'-16'3194,"11"3"-2646,40 17-133,2 9-135,4 8 23,2 11 22,4 4-146,8 3-45,5 5 68,9 3 12,6 6-214,3 2 0,3-5 0,8-6 0,7-14 0,10-13 0,9-10 0,5-15 0,7-13 0,1-15 0,-2-10 0,-7-5 0,-7 2 0,-8 2 0,-4 1 0,-4 6 0,-4 3 0,-2 9 0,-5 8 0,0 8 0,-4 7 0,0 12 0,-1 13 0,-6 21 0,-3 20 0,-8 17 0,1 10 0,4-23 0,1 0 0,-4 30 0,5-34 0,0-4 0,1 10 0,0-10-1637,5-12-2139,1-13-2028,12-16 5804,10-9 0,-7-7 0,5-1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5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0 27056,'-37'80'1244,"3"0"-873,13-17-371,2 5 0,6-1 0,6-4 0,3-5 0,5-9 0,10-9 0,4-9 0,13-11 0,4-10 0,4-6 0,5-18 0,0-7 0,7-19 0,-3-5 0,1-1 0,-6 4 0,-7 7-942,-7 8-1994,-6 7-3092,-1 5 6028,2 3 0,-9 7 0,-1 2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5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281 0 27617,'-46'43'328,"0"1"1,-5 12-1,8 0-259,12 9-69,-5 21 0,21-35 0,7-9 0,4-10 0,3-13 0,8-9 0,7-10 0,12-18 0,7-10 0,5-16 0,0-5 0,-4-1 0,-3 0 0,-6 1 0,-3 2 0,-4 5 0,-3 5 0,-3 9 0,-4 5 0,-3 10 0,-1 6 0,-1 4 0,-1 3 0,-1 5 0,0 9 0,-1 12 0,0 12 0,0 7 0,0 4 0,0 2 0,0-1 0,0-2 0,0-6 0,0-7 0,1-7 0,2-7-248,1-4-1668,2-3-7915,7-2 9260,-2-6 1,0 0 0,-5-6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6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7 19246,'1'-3'5581,"0"0"-4820,-1 3-245,-1 55-113,-4-20-167,-2 45-158,-3-39-44,2-8-34,4-9-12,2-8-200,2-9-113,0-4 168,3-10 157,5-10 34,7-12-12,5-9 314,0 0 101,-2 3-45,-2 8 23,-4 9 111,4 9-166,-5 5-360,3 10 0,-4 7 0,-2 11 0,-1 7 0,-3 6 0,-2 1 0,-1 1-337,-1-2-941,0-2-1142,0-4-3843,3-7 6263,-1-9 0,2-8 0,-2-5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6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14 19078,'0'-7'5950,"0"1"-4784,0 6-270,0 56-313,0-10-348,-1 3 0,-1 3 157,-1 26-256,-4 7-136,1-2 0,-3 1 0,1-9-393,-2-5-649,3-11-987,-1-8-794,3-10-2018,-3-9 4841,0-9 0,2-12 0,1-4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6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25476,'75'-33'-9831,"-15"9"7613,-8 20 1,-31 4 0,-3 0-1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17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262 16 22552,'-37'87'1815,"7"-10"-1445,26-40 89,1-3-21,4-3-57,8-5-68,4-8-33,8-5-89,5-8 21,2-3-88,0-7 33,-1-7-11,-6-9 89,-3-7 11,-8-4-33,-3 1 145,-5-1-177,-2 4-181,-9 0 0,-5 2 0,-10 1 0,-4 1 0,-2 5 0,-1 2 0,1 7 0,-1 4 0,0 4-405,0 2-401,-2 10-606,4 6-941,3 10-2454,3 3 4807,7 1 0,8-14 0,4-3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7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346 1 21499,'-78'19'3092,"9"2"-2733,35-1 44,2 5-100,2 5-90,1 4-123,3 7-23,5 6 0,6 8-45,7 3-22,4-2-11,11-3 0,11-12 11,12-6 0,15-13 0,5-10 11,7-7 23,0-12-1,1-8 79,-5-11 224,-5-9 135,-9-4-90,-10-2 34,-8 0-113,-10-1 0,-6-3-121,-4 0-181,-9-1 0,-8 3 0,-10 2 0,-9 8 0,-3 6 0,-2 10 0,-3 6-192,3 6-592,3 3-1020,6 3-2151,10 10-5043,11 4 8998,5 12 0,5-11 0,0-2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8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16 19336,'0'-9'3933,"0"2"-3541,0 7 1300,0 0-1187,0 49-68,0-11-191,-5 44-22,-3-20-56,-5 0 11,0-1-89,1-7 78,4-5-33,3-11-34,3-8-57,1-11-21,1-10 33,0-5-23,0-4 225,0 0 100,0-7-65,0-6-293,0-9 0,2-6 0,1-3 0,3 0 0,1-1 0,2 1 0,2 2 0,3-1 0,2 2 0,2 4-931,0 5-828,-1 8-7564,11 5 9323,-3 6 0,-2 1 0,-9 1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8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140 209 22473,'86'-17'1199,"-3"-6"-1165,-29-6-34,-1-3 0,-7 4-56,-12 4 11,-14 5 12,-10 5-12,-7 3-3370,-34 4 3740,5 2 393,-31 9 166,11 8-233,-5 12 189,-2 6-100,-2 9-80,2 5-311,5 6-349,6 3 0,11 3 0,10-4 0,10-3 3392,8-8-3392,3-2 0,7-5 0,6-2 0,10-4 0,6-4 0,5-9 0,5-7-203,3-4-1332,0-4-1401,0-4-3024,-6-2 5960,-7-1 0,-13 2 0,-8 3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0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475 0 20165,'-79'0'2466,"7"6"-1783,33 5-257,3 7-146,5 4 45,5-2-101,8 0-123,8-5-34,5 1-11,4 2 22,5 4-78,6 6 68,6 1-57,6 3 0,2-2 0,-2-1 68,-1 0 33,-5-1 123,-5 2-3324,-5-1 3548,-4 3 12,-8 0-57,-24 19-347,1-15-33,-17 10-22,15-23-12,2-5-35,1-7-491,-10-3 3156,12-4-4042,-5-2-1255,19-2-3092,6-2-3810,14-9 9569,14-6 0,-9 3 0,6 1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1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68 21622,'-34'69'381,"7"-8"-348,25-30-10,2-2-1,0 1-11,4-6 12,4-2-12,7-5 45,5-4 11,5-4-11,3-6 11,0-1 101,1-3 169,-8-4 167,-3-3 56,-7-6 57,-3-3-180,-4-4-146,-1-4 0,-2-7 23,0-1 45,-2-3 10,-9-1-189,-5 2-57,-10 2-90,-4 5-33,-1 6 0,-1 6-67,2 7-235,3 4-415,4 4-561,4 6-974,2 7-1311,6 8-6268,3 8 9767,4 3 1,3-13 0,0-3-1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1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10 17196,'2'-5'4986,"0"1"-3977,-2 4 179,0 0-628,0 23-90,-1 8-178,-4 32 33,-4 7-191,-3 15-243,-3 3 187,0 5-78,-1 2 0,1-2-22,-1-1-112,5-6-225,4-9-190,4-11-605,2-16-852,1-12-762,4-16-2912,3-7 5680,5-10 0,-4-3 0,-2-2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2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355 0 21868,'0'54'366,"1"-1"0,-1-1 1,1-2-54,-1 23-89,0 0-44,0-4-46,0-8-67,0-7 0,0-9-22,0-12-45,1-8 11,-1-10-11,1-5 68,-1-7 67,0-1 201,0-2-101,-4 0 280,-7 0-100,-8 2-112,-8 2-79,-1 3 67,-2 3 34,2 3-45,-2 6 123,-2 7-134,1 7 67,-1 5-56,4 3-32,6 3-248,5-1 0,6 19 0,5-19 0,3 11 0,16-17 0,3-15-360,15-2-569,3-15-606,6-11-1973,3-11-2543,3-12 6051,0-8 0,-21 14 0,-6 6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2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27908,'0'94'56,"0"-12"-672,0-49-762,0-4-2096,0-4-5579,0-4 9053,0 4 0,0-13 0,0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2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12 28671,'-2'-7'-2567,"0"2"-3506,2 13 6073,0 8 0,0-4 0,0 2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32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12 25577,'-2'-6'3094,"1"1"-3094,1 5-573,0 0-1846,6 12-4025,3 9 6444,4 20 0,-4-17 0,-4 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0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0 19787,'-75'19'1962,"11"1"-504,41 1-1211,3 2 341,0 2-454,2 2 145,1 2-246,5 2-22,1 1 653,7-3-698,1-1-22,3-3 22,8-4-78,6-5-78,12-6 44,6-6 23,4-2 123,2-3-89,0-7 89,-2-5 44,-4-7-44,1-10 146,-14 7 22,0-6 45,-12 8 11,-4 0-45,-1 2-33,-2-1 134,0-1-168,-5 5-78,-1-1-23,-5 8-11,-1 1-22,-3 2 22,0 2-11,-2 2-281,-6 1-246,4 1-369,-2 3-651,10 0-1534,6 4-4035,2-1 7127,3 2 0,0-4 0,0-1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0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12 19459,'-5'-7'5771,"1"2"-5289,4 5 145,0 0-425,24 0-79,-9 2-56,22 0-33,-15 0-34,3-1-101,-2-1-145,-1 0-325,-4 0-472,-6 1-593,-1 0-1019,-7 2-2119,0-2-2666,-3 0 7440,0-1 0,0 0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1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14 17252,'-6'-8'5255,"1"2"-4370,5 6 516,0 0-695,-6 11-224,4 4-135,-3 13-22,5 3-157,-1 5-56,0 2-34,-4 3-44,2 2-23,-2-3 0,1-3-11,2-4-257,1-7-348,1-6-538,0-6-1311,0-5-840,0 0-4056,0 1 7350,0 3 0,0-5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1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18810,'0'-8'3821,"0"1"-3452,0 7-145,63-39-44,-32 26 21,49-27 46,-51 35-12,-6 4-100,-5 1-57,-5 0-11,-3 0-11,-4 3-11,-2 1 224,-2 6 280,-2 3-67,-7 7-191,-6 6 1,-9 6-46,-6 3-67,2 0 90,2 1-134,4-3 55,4 2-33,5-3 11,3-2 90,3-3-68,3-5-22,1-3-22,2-4 68,16 2-214,-1-9 0,17 0 0,-3-8 0,3 0-46,21-15-514,-12 2-393,14-17-514,-20 6-1884,-3-4-3640,-6 4 6991,-4 2 0,-12 10 0,-3 5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2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19246,'0'-6'4853,"0"1"-4293,0 5 784,0 0-918,5 32-146,-3-8-78,3 29-102,-4-16-88,-1 1-12,0 0-124,0-1-447,0-1-650,0-3-1648,0-3-4470,-1-6 7339,0-4 0,0-10 0,0-4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2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80 18059,'0'-6'4336,"0"1"-3495,0 5 290,0 0-761,59-31 22,-29 24-67,48-23-213,-46 35 34,-3 4 0,-2 6-45,-5 4 11,-4 0 44,-4 0 57,-4-2-56,-2 1 33,-5 0 12,-1 4-68,-2 2-43,0 5 32,-6 0 0,-3 2 112,-8-1-89,-3-2-23,-3-2 23,-1-4-3426,0-3 3380,-2-3-77,1-3-23,-1 0-45,-2-3-605,-11 3-67,9-4-291,-7 1 2192,17-6-11015,-2-1 9678,12-3 0,1 0 0,9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2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18250,'3'0'4851,"0"0"-2431,-3 0-2072,8 57-68,-6-26-67,6 46-34,-8-38-123,0-1-3437,0-1 3381,-1-3-168,-1-5-437,0-5-874,1-5-1658,0-4-4774,1-4 7911,0-2 0,0-4 0,0-2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43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22720,'0'-3'4527,"0"1"-3687,0 2-470,38-14-156,-14 8-214,31-11 0,-24 12 0,1 2 0,4 1 0,6 0 0,7 1 0,3 1 0,0 0-505,-8 0-728,-8 5-761,-10 1-1166,-12 7-6151,-6 2 9311,-6 6 0,-2-9 0,0 0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51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2283 23628,'-28'-43'767,"-1"1"1,-18-40-690,34 26 0,0-13-10,3-18-63,3 37 1,1-2-753,0-5 1,1-1 746,-1-3 0,0-1 0,1 0 0,2-1 6,-2 3 0,1 0-1,1 3 1,1 0-1,0 4 1,-1 2 39,-2-44 252,2 8-297,-3 8 0,3 3 0,-2 5 0,3 3-2762,0 8 2762,2 7 11,0 11-11,0 4 538,0 15-538,0 4 117,0 11-139,0 2 3414,1 2-3370,1-1 0,1 0 91,2-1-34,1 0-12,2 2-34,7 0 23,8-2 202,17-1-68,18-4 23,19-2-90,16-3-78,-42 8 0,5-3 84,34-7 0,3 0-654,-20 4 0,1 1 581,-8 1 0,3-2 0,-4 3 61,5 3 1,-3 1-57,-3 2 1,-2 1 39,-2 2 0,-2 1-79,-2 1 1,-1 0 21,0 1 1,4-2 100,30-2 1,3-2-553,-18 1 1,0-2 435,-8 0 1,3 0 0,-4-2 15,9-1 1,-4-1-46,2-1 0,0 1 0,-3 1 0,-1 1-66,-2 1 0,0 1 66,-2 0 0,-1 2 0,-1 0 0,-1 2 0,-2-1 0,0 2 0,-2-1 0,4 1 0,24-1 0,2 0 0,-19 1 0,1-1 237,20 0 1,-1 1-238,-25 0 0,-3 1 0,-2-1 0,-1 2 0,-1 2 0,-2 2 0,45 6 0,-33 3 0,-1 1 0,29 7 0,-32-7 0,-2-2 0,24 1 0,4-4 0,3-5 0,2-3 0,1-2 0,-2 1-2803,-2 3 2803,-5 4 0,-5 6 647,-4 2-647,-4 2 0,0 0 0,1-2 0,4 0 0,5-5-2019,2-1 2019,1-2 0,-7-2 283,-10 0-283,-15-1 2264,-12 2-2264,-10-2 15,-10-1-15,-5-2 3392,-6 0-3392,-3-1 0,-1 0 0,0-1 0,-2 0 0,0 0 0,-1 0 0,-2 0 0,0 0 0,2 0 0,2 5 0,7 5 0,3 10 0,6 10 0,1 6 0,0 7 0,-2 5 0,-1 6 0,-4 8 0,-1 12 0,-2 16-286,-7-37 1,0 2 285,-1 5 0,-1 1 0,-1 2 0,0 2 0,-1-1 0,-1 1 0,0-3 0,0 0 0,0-1 0,0-2 0,-1-2 0,-1-1-92,1-4 1,-1 1 91,-1 10 0,-2-1 0,-3 23 0,-2 9 0,1-52 0,2-15-113,-1-15-2329,-4-8-5806,-11-9 8248,-17-8 0,16 5 0,-2-4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51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1 475 17935,'0'-2'4281,"0"0"-2242,0 2-683,63-12-437,20 3-510,-2-2 0,10 0-926,-23 5 1,1 0 0,3 1 687,10-2 1,4 0 0,1-1-142,8 1 0,2-1 0,2 1-30,-23 0 0,2 1 0,0-1 0,0 1 0,1-1 0,1 1 0,0-1 0,0 0-575,1-1 1,1 0 0,0 0 0,-1-1 574,2 0 0,0 0 0,0 0 0,1-1 0,2-1 0,0 0 0,1-1 0,-1 0-399,3 0 0,-1-1 0,1 0 0,0 0 399,1 1 0,1-1 0,-1 0 0,1 1 0,-2 0 0,1 0 0,0 1 0,-1 1 0,-2 2 0,0-1 0,-1 2 0,0 1 0,-3 1 0,-1 1 0,0 0 0,-2 1 0,-3 1 0,0 0 0,-2 0 0,0 2 0,19 2 0,-2 1 0,-1 0 0,-6 1 0,0 0 0,-3 2-175,-6 1 1,-2 2-1,-2-1 175,27 6 0,-3 1 0,-13-1 0,-3 1 0,-10-1 0,-5 1 216,-9-2 0,-3 0-216,32 9 1652,-21-4-3680,-20-2-3785,-22 2 5813,-20 1 0,-4-6 0,-7-2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58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25824,'28'-9'1759,"4"2"-1311,0 7-134,6 0-113,4-1-76,1-3-125,4-2 0,-1-6 0,-1 0 0,-2-3 0,-9 3 0,-6 2 0,-12 3-449,-7 4-515,-6 1-840,-2 2-2633,-1 0-5394,-6 0 9756,-5 4 1,3-3-1,-2 4 1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58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26967,'-5'86'1322,"1"-8"-1087,4-36-88,0 1-147,0 0 0,0 1 0,0 1-270,0 0-537,0 3-806,0-6-2007,0-4-5814,0-11 9434,0-12 0,0-8 0,0-6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59.3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1 388 25319,'80'-59'561,"-10"7"-538,-36 25-12,-6 0-11,-8 2-90,-6-1-67,-5-1-123,-3 0 11,-3 0 168,-2 6 90,-1-1 11,-2 7 22,-3 2 90,-5 3 202,-4 5 11,-5 1 34,-1 4 44,-5 0-11,-2 9 269,-12 28-313,11 4 10,-5 26-67,17-14-211,6 2-80,5-6 0,4-2 0,4-8 0,4-4 0,5-6 0,8-8 0,1-5-673,5-8-683,1-4-1154,4-3-2409,3-9 4919,2-3 0,-15 1 0,-5 1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39:59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21488,'-10'93'2330,"0"-6"-1949,-3-28-78,3-6-135,2-9-67,4-13-57,2-12-21,1-8-23,1-7 101,0-2 212,3-12-55,4-2-134,3-7-1,3 4-11,-3 5-56,-1 4 45,-2 2 11,3 0 45,9-3-57,-2 3-66,6-4 0,-6 6 10,-1-1-10,-2 1 22,-3 1 22,-2 1 79,-1 0 56,-1 2-56,-3 4-67,-1 2-90,-2 5-202,0 2-896,-1 2-1401,-7 2-3518,0-1 6017,-6 0 0,6-8 0,2-2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0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17 186 25196,'14'90'639,"-4"-2"-571,-10-26-12,-3 3-23,-3-7-22,-3-10-11,0-11 0,3-17-33,1-9 33,3-15 22,1-19 57,2-19 189,9-21 292,4-11 23,10-3-101,0 3-157,3 5-101,1 8-123,5 8-44,4 8-57,0 11 0,0 10 0,-4 10 0,-4 8 0,-3 5 0,-2 7 0,-3 5 0,-4 10 0,-6 5 0,-5 4 0,-8 20 0,-9-8 0,-8 13 0,-5-16 0,-2-5-102,0-2-1052,2-3-863,4-5 2017,4 5 0,9-17 0,4 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0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305 147 20367,'0'-9'5312,"0"2"-4775,0 7 57,0 0-314,-18 40 23,10-9-68,-11 32-112,16-21 0,3-6 12,7-5-12,4-6 45,10-8-22,6-7 10,3-6-87,2-9-69,-2-11 0,-4-11 0,-5-13 0,-8-3 0,-7-2 0,-4 0 0,-8 2 0,-7 3-3392,-9 3 3392,-5 5 0,-5 7 0,-2 7 0,-5 8 0,-1 6-729,-1 4-795,0 9 2305,1 7-5319,0 13-5293,3 6 9582,1 6 1,16-18 0,6-4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2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1155 107 21891,'-27'-5'2095,"3"1"-1669,15 4-56,0 0-34,-4 0-34,-1 0-134,-3 0 46,-3-1-57,-2 0-90,-3-2 22,-2 2 12,-1-2-78,1-2 33,0 2 0,2-3-45,-3 1-11,0-2 0,-5-2 45,-1-2-34,-3 2-11,0 0 0,-1 4 11,0 2 11,3 1 1,3 1-12,1-1 23,3-1-12,0 1 0,0 0 12,-9 0-12,9 0 12,-5 1-23,12 1 56,2 0-22,1 2 0,-5 8-23,6 1 23,-5 7-34,7-3 57,1 1-1,0-3-22,2 2-1,-2-1 35,0 2-34,-2 0-11,-6 6-34,9-8 0,-2 1-34,12-8 34,0-2-11,1 0-11,-1 0 22,-1 1-45,3-1-34,-1 1-179,2-4-167,0 1-337,0-2-404,0 1-2111,0-1 0,0-1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3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15907,'-5'0'3788,"2"0"-3015,3 0 191,0 0-382,-4 16-212,3-3-112,-3 18-56,4-5-34,5 4 33,0 2-33,5 0-78,-1-2-12,2-3-55,-2-6-1,0-6-22,-1-5-34,0-6 34,3-2 68,4-2 44,7-4-90,5-8-22,6-6 0,0-9 11,-1 2 0,-6 1 57,-8 5 100,-8 6 191,-6 3-35,-3 2-10,-1 1 224,-9 2-448,-6 2 22,-14 2-11,-7 1 0,-6 5-68,-1 0-33,3 4-22,-2-1-202,16-3-438,1 1-267,14 0-315,1 2-908,5 3-1187,1 0-3765,4 1 7104,10 0 0,-7-5 0,6-1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3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983 10 13667,'0'-3'6129,"0"0"-3631,0 3-1321,-1-3-404,1 19-112,-2 3-269,1 26-213,-1 2-44,0 7-67,0 3 32,0 1 1,1-1-78,-2 0 21,-2-6-21,-3-1 22,-4-2 33,-3 2-22,-5 1-22,-4 3-12,-3-2 23,-2-1 22,-2-5-45,0-3 90,-2 1 23,-3 0 22,-3 4-34,-3 0 34,2-3-57,1-4-21,6-6-79,1-6 56,2-2-22,1-5 0,-1-2 33,2-4 22,-2-4 46,-1-1 33,0-2 33,0-1-44,1-2-22,0-1-35,3-3 57,1 1-21,4-2-136,2 1 0,3 0 0,1-1 0,4 1 0,0 0 0,2 1 0,6-1 0,0-1 0,4 0-5312,0-1 1244,4-7-3518,2-2 7586,5-4 0,-3 4 0,-3 4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4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9 18048,'0'-5'4650,"0"1"-3944,0 4-314,0 0-89,-52 20 21,29-5-111,-40 15 90,44-12-57,2-2 0,2-2 35,2-3-23,2-1-12,4-4-33,2-2-45,3-2-67,1 0-34,0 2 45,1 3-11,0 5-45,0 7 56,2 2-56,5 4-33,3-1-23,5 1 0,1 2 0,2 1 0,-1 0 0,1-1 0,-2-4-11,0-2-1,5 2-21,-5-5-1,3 1 22,-8-7-111,0-3 34,-1-3 21,-2-2 12,-3-2 56,-2-2 0,-1 0 348,-1-18-101,-1-3 111,0-18-78,0 0-134,0-1 55,-1-1-111,-3 3-34,-1 2-23,-3 4-33,2 0 0,-1 3-44,2 2-203,-2 5-346,3 4-808,-2 4-1524,1 6-6906,-4 4 9821,-5 3 0,5 1 0,1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7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514 1 23314,'-92'27'2028,"6"12"-3250,35 17 1615,-6 14-281,-1 10 182,5-4-238,11-2-11,10-9 11,12-4 267,6-1-267,8-5-45,4-3 0,4-11-11,11-8-2571,6-9 2582,14-10 210,4-7-210,5-5 0,-1-3 12,-2-6-1,-5-4-22,-7-6 3459,-5-11-3403,-12 5-56,-3-8 23,-13 7-12,-4 1 0,-7 2-11,-3 0 11,3 2-11,2 4 34,4 2-23,3 5 426,4 2 672,1 2-805,2 3-304,0-1 0,1 1 0,8-3 0,11 0 0,32-5-281,-6 4-1075,16 0-2174,-19 5-5613,0 0 9143,0 0 0,-17 0 0,-6 0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7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26272,'-26'51'-628,"0"1"1,-14 38-2006,38-49-2824,7-6 5457,10-7 0,-7-13 0,6-6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7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16512,'-43'90'89,"10"-8"2443,38-38-2544,7-4 1377,12-7-1377,8-11 872,8-11-804,3-7 3392,-2-12-3011,-4-6 325,-13-12-79,-8-5-77,-10-4-80,-4-4-100,-8-1-191,-8 2-77,-10 3-158,-9 7 0,-5 10 0,0 9-304,0 7-771,5 13-1469,11 4-3551,9 10 6095,9 1 0,4-11 0,0-4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8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24737,'-2'50'655,"0"0"1,-4 39-152,-8-46-67,-2-4-44,0-4-69,2-5-100,3-5-67,4-9-78,3-7 21,2-6 35,2-3 33,0-3-66,5-8-102,6-7 0,6-9 0,6-1-214,0-1-346,0 5-561,-4 6-1243,0 6-1894,-1 4-3787,2 3 8045,5 0 0,-11 3 0,0 0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8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 26104,'-16'94'213,"0"-12"-224,-1-43 11,2-7 11,4-7-11,3-9-67,4-8 22,3-4-67,0-4 112,1-4 56,6-7-34,4-6 34,6-6-33,0 3-23,-2 6 78,-3 5 57,0 3 44,-2 2 11,2 1 68,0 1-67,-1 2 10,1 2-33,-1 6-33,1 4-102,-3 8 23,0 2 12,-3 3-68,-1-3-314,0-1-840,0-5-1177,2-4-2834,5-6-4666,3-2 9725,9-5 1,-10 1-1,0-1 1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8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24535,'0'64'-9831,"0"-8"9597,0-31 0,0-12 0,0-2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8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13891,'0'0'0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29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443 0 23975,'-58'6'780,"0"-1"1,3 2 0,6 4-5848,-6 23 5437,4 6 1319,8 5-1498,10 4-79,10 7 781,11 5-804,6 8-89,6 2 34,12-6 0,6-8-34,14-13 0,6-14-12,1-13 3382,4-8-3370,-3-9-224,14-29 168,-17 1-34,7-26 68,-23 8 22,-10 2 0,-5 5 45,-10 7-23,-6 8 23,-6 6-11,-3 6 44,1 3 23,3 2 145,5 2 34,3 2-88,3 2-192,2 0 0,2 1 0,7 0 0,6 0 0,11 0-57,8 0-1231,4 0-1514,8 0-3271,3-3 6073,4-1 0,-23 0 0,-5 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0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5 22003,'-9'-2'3821,"1"0"-3754,8 2-67,0 0-896,-37 61-975,28-31-2488,-28 48-4303,41-51 8662,8-8 0,-6-10 0,5-5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0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76 25409,'-9'43'326,"12"4"-248,5-27 56,11 4 102,3-13-68,-2-5 145,6-9-44,-6-11-33,1-11-12,-2-8 112,-7-1-112,-6 1-34,-4 4-123,-7 5-33,-5 7-34,-10 7-291,-6 5-595,-2 6-1377,1 11-3048,5 5-4520,5 9 9045,10-2 0,4-10 0,3-4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0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24631,'-13'61'577,"0"0"0,-3 30-261,-7-47-159,17-28 34,3-9 55,3-4 366,6-10 49,7-8-228,8-9-163,5-5-270,-2 3 0,-5 5 0,-4 4 0,-3 4-741,0 2-1197,-1 3-1479,2 1-4607,3 1 8024,4 0 0,-7 2 0,-1 1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0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17 19190,'0'-9'4561,"0"2"-3665,0 7-89,-14 54-470,0-12 43,-13 47 35,6-31-292,5-7-123,5-12 0,5-15-67,4-12-68,2-8 135,8-11 68,7-11-35,10-13 1,5-10 55,0-1 68,-4 5 45,-2 11 101,-6 7-113,-5 11 1,-5 4-57,-3 4 45,-2 2-33,0 7-79,-2 7-67,1 7-246,-2 2-830,0-4-1187,0-5-2701,3-7-4448,11-9 9412,11-16 0,-7 10 0,1-9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1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14641,'6'-2'7037,"-1"0"-6095,-5 2-360,0 0-582,10 39-582,-8-18-2265,8 31-4066,-9-29 6913,5-3 0,-4-9 0,4-3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1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238 0 16426,'-94'3'1883,"16"5"1087,54 11-2701,11 0 1185,6-1-1264,7 1 793,11 0-646,4 4 2790,10 1-2824,-1 1 21,-4-2 81,-7 1-405,-7-1 0,-4 1 0,-9 1 0,-8 5 0,-10-2 0,-4 1-1626,-3 3-2262,16-14-5943,2-1 9812,28-14 1,-10-3-1,10 0 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1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46 187 22451,'44'-26'185,"0"0"0,30-20-118,-56 21 113,-7 2 32,-6 6 57,-5 4 224,-3 6-100,-6 4 99,-8 4 271,-8 11 43,-5 10-100,-3 13-168,-1 6-90,3 5-123,5 0-167,9 2-158,6-4 0,7-3 0,3-6 0,3-5-539,7-10-4332,6-9 1801,12-5-2129,6-18 5199,7-7 0,-16 3 0,-5-1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2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0 17868,'-6'62'171,"-1"-1"1,1-3 0,-1-3 2016,-6 24-2412,-1-4 485,0-6-4148,-1-7-5549,3-11 9436,3-11 0,3-19 0,4-9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2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20210,'0'-7'4594,"0"1"-4594,0 6-112,0 0-1288,23-3-2993,-8 2 4393,19-3 0,-23 4 0,-2-1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2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7 20367,'1'-3'5480,"0"0"-4853,-10 70-123,-1-21-358,2 5 0,-2 3 10,-6 12-111,1-4-45,-1-4-201,2-11-853,3-6-1232,3-10-3944,2-9 6230,4-6 0,1-9 0,1-3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2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24155,'0'-5'4011,"0"1"-3776,0 4-168,0 0-593,45-1-875,-27 1-1972,34-1-4392,-40 1 7765,-4 1 0,-3-1 0,-3 1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4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45 22754,'-23'-27'829,"5"9"-538,18 31 23,0 9-67,-1 14-113,-3 6-100,-4 2-12,-2-2 0,-1-5-22,4-7-11,3-9-56,3-10-79,1-6-336,0-5 180,8-3 302,6-9 45,10-8-1,5-9-44,0 1 34,-2 4 89,-6 8-11,-2 7 113,-1 6 77,3 2-44,3 7 257,-1 5-44,-2 6-168,-4 2 55,-4 14-257,-6-4-101,-2 12-213,-5-7-5132,0 6-3350,3-15 8695,7-2 0,-4-18 0,3-5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4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11 20837,'0'-6'4662,"0"1"-4460,0 5-202,0 0-169,-50 61-1355,32-22-403,-9 4 0,3 2-7418,19 0 9345,10-10 0,-4-17 0,4-8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4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10 18720,'-3'-5'4661,"0"1"-4168,3 4-224,0 0-45,-45 60-179,32-32-45,-32 45-101,43-53 1,8-9 21,8-6 79,11-11 56,6-8-56,1-6 34,-3-3 89,-4 5 135,-6 7-12,-4 4 34,-2 5 34,-4 1-90,-2 2 79,-4 8-303,-2 5-101,-1 10-1546,0 3-3418,0 2 5065,0-3 0,0-10 0,0-6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4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25319,'-8'53'628,"0"0"0,-3 41-427,10-50-89,1-5-112,0-11-56,4-9-336,2-10-1165,6-5-550,5-9-5229,0-8-2495,3-8 9325,-2-10 0,-7 14 0,-3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4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25555,'0'95'493,"-6"-4"-6433,-1-24 4046,-6-2-2143,1-7 4037,-2-9 0,8-22 0,-1-9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5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12188,'0'0'0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5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16703,'2'0'5826,"0"0"-4783,-2 0-1043,8 60-549,-6-29-1502,5 50-2622,-12-44 3825,-3 2 0,1-17 0,2-3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4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910 1 20065,'-61'7'1695,"0"0"1,1 2-1,2 3-955,-33 26-449,46-15 1,0 1-57,1 2 0,1 2-44,3 3 0,1 2-29,3 2 0,1 2-72,3 4 0,2 2-46,2 6 1,2 2 61,2 5 1,3 3-552,2 5 1,3 2 489,1 4 0,3 1-34,2 1 0,3-1 0,1-3 0,3 0-11,0-5 0,3-3-11,5-7 0,3-4 228,13 33-397,17-24-223,10-22-706,10-19-908,9-24-1939,9-23-4463,4-21 8419,-40 17 0,-3 1 0,7-7 0,-13 8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4.4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 27863,'46'-18'392,"1"-1"0,43-10-368,-19 23-24,6 3 0,2 1-125,-1 2-580,-11 0-573,-13 2-974,-16 5-1390,-16 4-2644,-12 7 6286,-7 2 0,-3-8 0,0-3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4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257 0 26227,'-79'22'1838,"10"10"-1491,39 18-224,3 13-56,4 10-67,7 4-212,7 0-628,5-4-1424,10-8-3338,6-9 5602,9-12 0,-7-20 0,-2-10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4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7 20121,'0'-4'4370,"0"1"-3743,0 3-258,-16 64-43,6-23-1,-12 54-12,13-40-77,5 0-136,2-7-10,2-4-56,8-8-12,4-9 12,11-10 89,6-10 68,4-8 10,4-14 35,1-7-147,0-14-66,-2-2-23,-1-1-23,-1-2-626,1-2-932,2-4-1354,3-1-3699,1 1 6634,-3 6 0,-15 18 0,-8 9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5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68 27583,'54'-16'190,"-1"0"1,40-11-180,-54 22-22,-5 3-415,-5 1-896,-4 1-1188,-3 0-2655,-4 0 5165,-5 0 0,-7 0 0,-3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5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 27628,'-35'51'93,"0"1"0,2-3 1,6-3-94,8 9-459,3 0-953,3-8-1860,6-7-4628,3-9 7900,4-8 0,0-11 0,0-5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5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26810,'82'-31'1378,"-8"4"-1322,-31 22-56,-1 0-78,-4 1-494,-1 1-940,-7 2-1682,-6 0-4291,-10 3 7485,-7 7 0,-5-4 0,-2 4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5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1 27303,'-78'43'437,"15"4"-448,47 5-819,5 6-1489,7 2-3664,2-2 5983,2-3 0,0-26 0,0-8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6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46 254 16625,'0'-9'4907,"0"2"-4313,0 7-33,0 0-46,-19 51-33,13-19-180,-13 44-66,17-32-102,2-3-44,8-3 22,5-5 22,13-6 269,7-6 34,6-10 415,19-7-449,-15-13-32,10-7-58,-23-12-134,-4-3-33,-6-3-34,-3-1-56,-8-2 45,-4-5-34,-5-4-22,-13-8-45,-8-2 0,-14-2-11,-6 5-12,1 8-156,2 10-953,8 14-403,5 10-2610,3 7-5686,3 8 9507,0 14 0,9-10 0,2 9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06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 28524,'31'67'49,"1"1"0,-5-2 0,-6-2-49,-18 34-406,-3-47 0,0 2 406,-1 2 0,-1 1 0,-1 2 0,-2 1 0,-1 3 0,-2 2 0,-1 2 0,-2 1 0,-1 2 0,-2 1-309,0 1 0,-1 0 309,-1-4 0,-1-1 0,1-3 0,-1-3 64,2-8 1,0-3-559,-10 30-2296,5-20-3485,3-21 6275,1-11 0,6-15 0,2-5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6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446 1 21700,'-56'16'765,"0"0"1,3 1 0,5 4-351,-10 31-191,3 7 0,11 4-56,8 3 11,13-5 45,11-3-32,7-8-24,12-8-12,9-6-55,10-7-11,11-8-79,3-8-11,3-8-258,-1-6-22,-4-11 268,-10-9-111,-12-13 78,-8-6 45,-10-1 23,-11 3-1,-7 6 23,-10 7 68,0 7 178,-2 0 56,13 8 56,1-2-22,15 7 12,2-1-158,1-1 594,28-9-671,7 2-158,31-7 0,1 8-147,1 0-1029,-2 1-1480,-6-3-3338,-4 1 5994,-8 2 0,-21 5 0,-9 4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6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98 190 20725,'6'2'5043,"-1"-1"-4472,52-11-571,-31-2 23,44-11-1,-49-1 34,-4-2-11,-9 0 0,-4 2 56,-6 1-90,-8 10 11,-6 3-22,-9 8 11,-3 3 101,-3 10 168,-1 4 158,0 15-46,2 6-67,3 9-34,3 5-133,5 6-158,3 4 0,5 1 0,5-2 0,3-4 0,5-6 0,8-9-416,4-9-861,9-10-1513,2-10-2812,1-6 5602,3-6 0,-13 1 0,-2-1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6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17631,'-9'97'975,"-1"-10"1539,-4-39-2514,3-8 1097,5-10-1142,2-10 222,3-11-928,0-5 2064,1-4-1313,3-8 67,8-6-11,6-11 90,9-3 223,1 0 23,1 5 247,-2 4-101,-1 6-45,-2 4 45,-4 5-336,0 3-57,-6 9 46,-2 6-147,-6 11-44,-2 7-952,-3 0-1367,0 0-4494,0-5 6813,0-7 0,0-9 0,0-6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7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162 176 18171,'8'-6'2913,"-1"1"-2901,-7 5-12,0 0 33,50-49 34,-37 30-11,37-39 0,-50 45 23,-5 2 167,-6 3 113,-8 3-68,-7 3-34,0 2 371,-3 3 123,2 9-123,-1 8 178,2 12 102,2 8-191,3 7-22,1 3-281,5-1-235,7-3-134,4-5-45,6-4 23,7-4-23,5-4-247,8-5-638,3-7-1367,4-8-975,1-6-4258,5-14 7485,0-8 0,-15 4 0,-4 0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7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23168,'-1'86'1009,"-4"-10"-651,0-33-22,-4-9 23,5-8-23,0-10-78,3-8-45,0-4-56,1-3-79,0-1-11,0-7 90,4-5-112,6-10-45,7 0 0,3 1-627,1 5-651,-2 5-660,1 1-1087,-1 4-4393,1-1 7418,-2 3 0,-7 1 0,-3 1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7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8 18854,'0'-4'5816,"0"1"-3755,0 3-1522,0 20-237,0-2-246,-1 18-56,-3-7-291,-1-1-1166,0-1-2331,2-3-4424,2-1 8212,1-8 0,0-6 0,0-5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8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11 19617,'0'-6'4762,"0"1"-3822,0 5 439,0 0-908,-30 47-113,16-24-145,-22 38-90,26-37-123,3 2 0,2-4-168,2 0-549,2-6-863,1-2-638,6-5-1121,4-5-2186,7-1-2508,3-3 8033,2 0 0,-11 0 0,-1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38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9 16535,'0'-5'4661,"0"1"-3641,0 4 280,0 0-830,-15 50 1,11-30 11,-12 38-135,17-45-235,4-3 33,2-5-65,5-2 20,0-3 57,1 0-101,-1-8 0,-2-2-33,-2-9 77,-5-1-100,-1 1-235,-3 3-897,-11 3-1479,-9 7-4941,-15 3 7552,-10 4 0,20 0 0,3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2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1 22316,'-1'54'586,"-1"0"1,-2 1 0,-1-2-262,-10 37-1387,-7 3 1342,2-2-78,2-8 426,0-10-494,5-13 24,-1-14 309,5-14-142,0-14 78,3-9 45,1-6 628,0-11-1009,-3-14 12,1-19-35,2-19 24,2-14-57,3-4-11,11-1-45,8 28 0,6 1 45,23-22 0,-13 28 0,2 5 0,15-4-11,-5 13 11,-9 10-34,-2 11 23,-6 5 11,0 7 45,4 24 67,-12-3 90,1 18 134,-18-13 57,-2-4-393,-6 2 0,-12 0 0,-12 4 0,-13 5 0,-7-1 0,-12 5 0,21-15-113,2-2-1411,27-15-1927,5-3-3933,6-3 7384,10-1 0,-7-1 0,7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3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85 220 18317,'6'-1'4089,"-1"0"-3752,47-25-46,-25 8-101,38-22 113,-40 17 55,-7 3 12,-8 2-190,-4 5 66,-4-1-33,-2 3 33,0 1-11,-1 1-22,-6 1 90,-5 4 33,-9 1-44,-7 3 66,-8 11-10,-6 7 33,0 14 11,2 4-79,10-1 47,8-4-360,10-7 0,7-2 0,3-2 0,3 2 0,6 1 0,5-1 0,8-1 0,5-3 0,3-4 0,3-6-528,0-3-1164,-1-4-1658,-3 0-3608,-2-1 6958,-2 0 0,-10 0 0,-4 0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3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8 17364,'0'-4'3518,"0"1"-1534,0 3-1278,0 28-191,0-4-67,0 24-123,0-12 22,-6-3 23,0-4-44,-4-1-80,1-4 12,-1-1-79,1-1-11,0-2 0,-1-3-11,2-5-11,2-3 11,2-5 67,2-1 112,2-3-213,0-11-67,0-4 78,0-13 1,1-4 21,5 1-133,5-2-1,3 7-22,2 2 0,0 5 11,2 2-11,1 4-112,2 1-212,2 5-259,0 2-616,1 3-851,2 1-1693,-1 1-5546,3 0 9289,-1 0 0,-11 0 0,-4 0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4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324 1 21939,'-71'7'392,"14"1"1523,51 9-1881,3 2 724,3 1-725,2 0 457,6 0-400,4-2 1371,3 0-1169,-2-3 156,-4 1 22,-5 1-121,-2 0-349,-2 1 0,-1 0 0,-7 3 0,-7 0 0,-13 6 0,-7 4 0,-7 3 0,1 0 0,4-4-1345,12-7-1770,11-9-2925,8-6 6040,25-6 0,-15-2 0,15 0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4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14 25476,'-40'41'819,"9"-3"-685,27-16-67,2-2-11,5-1-11,8-2-45,6-2 0,9-3 11,3-5 0,2-2 113,-2-4 156,-3-4 67,-4-8 169,-4-7-57,-6-9-168,-6-3-256,-3 0-35,-3 2 0,0 5 0,-5 5 0,-4 5 0,-7 6-147,-7 4-1040,-2 8-1951,-3 9-6693,6 7 9462,9 4 0,6-9 1,7-6-1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4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9 18966,'1'-5'4762,"0"1"-4257,-1 4 974,0 0-840,0 38-191,-6-10-112,0 29-67,-3-24-123,3-11-102,3-7-44,2-9-100,1-3 100,2-3 56,7-6 33,4-2-78,5-6 45,-2 2-44,-5 2 88,-2 5 1,-4 4 11,-1 0-45,0 1 1,0 0-12,-2 0-56,3 0-79,-1 3-638,2 0-1278,0 2-3293,0 0 5288,3-2 0,-5 0 0,1-2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5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252 176 19056,'19'-76'3092,"-11"13"-1523,-24 44-381,-6 8-213,-5 4-112,-1 7-112,-3 14-270,-3 6 215,0 15-696,1 3 0,8 0 0,8 0 0,8-4 0,6-1 0,9-3 0,7-5 0,9-5 0,7-8-561,1-5-1747,-3-4-1446,-3-2-4403,-6-1 8157,-5 0 0,-6 0 0,-5 0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8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368 1 22372,'-89'38'1760,"8"6"-1547,36 0 0,3 7 0,5 2-124,7 0-89,7-4 0,10-5 0,7-6 11,4-6-11,4-6 90,3-6-90,2-6-11,4-8 11,4-3 56,5-12 33,5-8-77,3-13 21,0-4 191,-4 1 270,-9 8 167,-5 9-79,-7 8-189,-2 6-192,-1 5-33,0 11-33,-6 9-124,-1 13-11,-4 1-168,2-4-370,5-8-1412,2 1 225,2-11-2029,0 1-2610,2-12 6364,10 0 0,-8-4 0,8 0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8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26026,'-23'66'885,"0"-3"-740,9-19-10,2-1-45,5-4 11,3-2 55,2-7 24,4-6-91,5-8-78,5-8-11,7-5 0,4-11-179,5-7-717,4-12-852,2-4-908,1 0-3081,0 1 5737,2 4 0,-16 12 0,-4 4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9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0 23000,'-39'54'526,"0"-1"1,3-4 0,7-5-303,11-6-33,8-5-46,4-6 1,5-6-101,1-7-12,5-6-10,4-5 77,8-7-21,5-10 78,3-7-145,1-10 10,-1-1 34,-4 6-11,-5 3 44,-5 11 113,-6 5 0,-2 5 156,-3 10-33,0 7-179,0 13-68,0 6-78,0 2-56,-2 0-527,0-8-963,-1-4-2084,1-10-6201,2-6 9638,12-4 1,-9-4 0,8 0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9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23471,'-20'96'1176,"2"-10"-907,3-41-78,4-8-191,3-10-56,5-10-180,2-9 136,8-8 100,7-15 112,10-9 11,5-9-101,0-1 247,-5 7 213,-5 7-168,-6 9-45,-4 7 56,-3 3-68,-2 4-167,0 6 33,-2 6-123,-1 7-773,-1 1-1580,-4 0 2353,-7-2 0,5-11 0,-4-3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9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10 21510,'2'-5'4874,"-1"1"-4235,-1 65-168,0-17-225,-4 54-100,-3-33-146,-5-1-23,-1-5-728,-1-5-997,0-7-1624,0-6-4102,-1-6 7474,1-7 0,5-12 0,3-6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9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21678,'72'-41'-1547,"-20"8"1,-43 32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49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25331,'-7'54'168,"1"0"0,-5 40-236,3-53-772,5-7-1333,1-8-2679,2-11 4852,0-7 0,0-6 0,0-2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50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5 19841,'0'-3'4829,"0"1"-2162,0 2-2174,0 39-12,0-8-178,0 37-246,0-17-57,0 1 0,0-3 0,-1-4-248,-1-3-536,-1-4-863,-2-4-1613,0-4-2332,-1-6 5592,0-5 0,2-10 0,1-3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50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0 181 26485,'11'-84'1737,"-1"17"-1737,-5 51 0,3 7-68,2 5-178,5 3-628,1 1-1132,2 8-1366,-1 7-4740,-1 10 8112,-1 6 0,-6-14 0,-3-2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50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1 25443,'-74'58'1658,"14"-4"-1366,41-19-236,8-3-11,5-7-45,4-6-56,2-7-56,0-6-56,6-3-1,6-7-21,9-10-113,5-8 90,2-8 169,-6 4 32,-5 6 12,-7 11 34,-6 4 0,-2 4 178,-2 1 24,1 0 167,1 3-55,2 6-113,4 5-78,-1 7-23,2 2-134,-3 2 0,1-1-146,-2-3-481,0-3-930,0-5-1144,-1-5-3775,0-5 6476,1-2 0,-3-1 0,0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0:50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28110,'68'48'11,"-10"-9"-560,-35-28-728,-5-4-1547,-2 0-4168,-6-2 6992,-4 4 0,-5-5 0,-1 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23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7426,'0'0'0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0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492 1 28266,'-3'21'405,"-13"19"-405,-19 40-543,11-32 0,-1 1 543,-3 4 0,0 1 0,-2 1 0,0 0 0,1 2 0,-1-1 0,1-1 0,2 0-482,1-3 0,1 0-4605,-16 38 2151,11-18-819,10-19-6076,10-21 9425,5-17 1,4-10 0,1-5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0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22081,'0'-4'3609,"0"1"-2534,0 3-929,28 67-90,-15-26-56,4 7 0,1 1-12,-5 6-626,-3 1-875,-2-2-2005,-1 1-4707,-1-8 8225,3-9 0,-4-17 0,1-11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0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28210,'0'61'461,"0"11"-461,-4 16 0,0-36 0,-1 2 0,-1 2 0,-2 1-478,-1 3 1,-1-1 477,0-1 0,0 0 154,0-1 0,1 0-446,0-4 0,0 0-430,1-1 0,0-1-2292,-4 47-3877,1-6 6891,3-10 0,2-36 0,3-16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1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24379,'0'-7'2072,"0"1"-2072,0 6-112,0 0-672,42-1-1300,-19 0-2096,27 14 4180,-37 11 0,-8-6 0,-5 3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1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28671,'95'-11'0,"-14"1"0,-39 2 0,-9 0 0,-5 4-909,-6-2-1623,2 2-5188,6-4 6872,9 2 0,-15 0 0,0 4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2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305 5 23717,'-90'0'1670,"10"10"-1491,47 14 34,0 15-123,7 9 33,4 9 68,10 5-135,6 3 89,4 0-33,9-3-11,7-3 89,10-4 57,10-6-56,7-7-124,7-9 23,10-15-34,7-8-56,6-17 11,-1-13 22,-4-12-21,-10-12 66,-12-3 12,-11-6-68,-11-5 90,-7-4 112,-8-3-11,-4 2 0,-3 3 12,-8 8-225,-5 8-3392,-12 8 3392,-8 11 0,-8 7 0,-28 8 0,14 5 0,-15 4 0,30 4 0,7 5-315,6 9-1142,-3 22 3359,13-4-4815,-1 11-4180,14-12 7093,2-4 0,2-13 0,0-5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2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1 26787,'-6'51'829,"0"-1"1,-5 35-730,5-30 1,-1-1-77,-7 33-24,-7 0 0,-4-3 0,0-11 0,0-14 0,8-18 0,8-18 0,5-13 0,4-7 0,0-11 0,1-12 0,10-18 0,7-17 0,13-10-3392,6-5 3392,3 3-169,0 7-929,1 9-1076,0 13-2275,-2 14-4772,-3 10 9221,-1 10 0,-16 4 0,-4 0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2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335 265 20255,'52'-16'1742,"-1"1"1,42-14-6698,-42 2 5325,-5 3 1498,-10 1-1363,-9 3 802,-9 2-959,-11 0-203,-3 0 1,-6-1 3447,-9 3-3525,-7 4 67,-13 5 55,-9 4-112,-9 7 79,-11 8 56,-10 9-23,-3 10 57,-2 6 55,7 5-278,9 4-24,10 4 0,12 4 0,-1 33 0,18-18 0,1 21 0,18-33 0,15-6 0,10-7 0,43 0 0,-7-18 0,27-5 0,-22-23 0,-3-16 0,-3-11 0,-9-17-987,-6-1-5030,-12 4 6017,-13 15 0,-9 12 0,-9 13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3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38 17924,'0'-7'5032,"0"2"-4181,0 5 314,0 0-851,-33 3-79,21 16-77,-27 16-35,31 25-22,1 15-68,4 11 12,1 3-34,3-2 0,8-4 12,5-7-3415,11-7 3560,7-9 112,6-11 45,6-14-113,8-15-54,2-10 32,3-15-11,-2-15-134,0-15-2168,-6-15 2347,-6-7-576,-9-2 565,-10 0 1909,-8 3-1976,-8-32-146,-4 20 79,-3-24-79,-7 29 0,-3 6 0,-8 6 2233,-11-2-3264,4 20 144,-8 5-4031,4 20 4918,-4 13 0,13-3 0,3 4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4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10 181 19897,'-5'1'6073,"1"0"-4874,4-1-258,0 0-380,68-46-561,-27 25 0,7-7 0,1 1 0,4 11 0,-1 4 0,-1 3 0,-1 1 0,-4 3 0,-4 1 0,-7 2 0,-4-1 0,-7 2-1581,-2 0-1198,-7 9-2812,-6 17 5591,-4 20 0,-5-14 0,0 0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4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7 121 17129,'-4'-2'5019,"1"1"-2744,3 1-1289,27-1-347,3 1-135,31-4-336,0-1 45,9-3-79,7-1-66,4-1-12,2 0-3425,-5-2 3402,-9-1-88,-9 1 21,-14-1-22,-9 4-460,-9 2-256,-9 4-976,-5 2-2062,-6 1-5311,-2 0 9962,-3 6 0,-2-5 0,-1 5 1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4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5 20345,'-6'-3'4952,"1"1"-4638,5 2-213,0 0-190,-17 64-1211,13-35-953,-14 48-2834,18-51 5087,0-2 0,0-12 0,0-2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5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16916,'-10'0'4157,"2"0"-3563,8 0 44,-25 53-10,19-32-68,-19 41 236,25-46 22,0-1-67,0 0-46,0 0-167,3 3-78,5 2-225,6 6-89,5 0-90,4-4-12,2-3-32,6-7-12,3-6 0,6-2-325,5-4-852,3-10-4332,5-6 388,3-16 5121,2-4 0,-24 14 0,-8 5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5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11 26362,'-13'-7'112,"7"3"-112,15 8-247,8-1-705,7 2-1479,4-2-1368,3-1-4504,-3-1 8303,-1 2 0,-14-3 0,-4 3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5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28671,'23'47'0,"0"-8"0,4-35 0,3-1 0,4-3 0,5-6 0,3-9 0,3-7 0,-3-7-1704,-3-1-3182,-6 3 4886,-2 2 0,-15 12 0,-3 4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6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22832,'7'64'530,"1"1"1,-2-4-1,-1-2-272,-5 22-485,-6-3 395,0-5 104,-6-12-104,4-10-112,1-17 18,5-13-85,0-11 0,2-7-11,0-4 249,3-15-182,8-12-11,9-18 11,7-6-12,1 4 91,-5 12-12,-6 11-56,-3 14 23,-3 6 10,2 4 1,2 1 11,3 2-68,3 0 23,3 1-33,2-1 77,5-2-21,-3 0 44,2 0 112,-5 0 259,3 7-248,-7 0-134,1 6-78,-9-3-34,-3 0-146,-1-1-594,-3 0-862,0-1-8229,2-2 8566,1-3 0,-2-2 0,-1-1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6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7 19908,'0'-3'2958,"0"0"-1322,0 3-1244,0 57-336,-4-18-56,-3 52-695,-3-32-2061,-3 5-5525,1 2 8281,1 0 0,4-28 0,3-10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6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14 15504,'0'-3'5389,"0"1"-4582,-6 54-191,2-19 1,-5 41-326,5-38-167,2-5-124,1-11-45,1-9-11,2-6 56,8-17 78,9-9-33,9-17 67,5-5 325,0 0 157,-4 7-68,-2 6-156,-4 9 23,-2 5-12,-4 9-23,-2 3 23,-4 4 11,-1 0 12,-2 3-102,-3 8-134,-1 7-101,-2 13-67,-1 5-168,-4 5-930,-2 1-1311,-1-4-3037,2-8 5446,2-12 0,2-10 0,0-6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7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17 19224,'0'-9'5020,"0"2"-4538,0 7 111,0 0-99,-17 51-136,8-18 1,-15 43-12,16-31 12,2-2-34,4-7-12,1-3-55,1-8-12,9-5 47,2-3-293,11-5 0,2-2 0,1-5 0,1-2 0,0-3 0,1-8 0,-2-7 0,-2-9-662,-3-7-1008,-4 0-1445,-5-2-4862,-3 0 7977,-3 1 0,-2 15 0,-1 4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7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17 21958,'0'-9'4258,"0"2"-3776,0 7 739,0 0-795,0 64-135,0-19-2400,0 6 1,0 3 2108,0 19 812,0 4-812,-2 0 0,-2-2 0,-2-7-46,-1-5-1163,-2-7-1257,-1-7-3047,-2-7 5513,-3-5 0,7-18 0,0-5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7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26586,'87'-30'-2555,"-10"5"-1143,-53 16-6133,1 4 9689,-3-2 0,-9 6 1,-3-1-1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1:37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0 27471,'-3'50'336,"1"0"0,-4 38-336,-4-43-582,1-4-729,-2-5-1379,0-2-2744,-6-4 5434,-6 3 0,10-17 0,-2 0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24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 20289,'74'-11'1344,"1"0"1,6 0 0,2 1-1126,1 1 1,2 2-33,-17 1 0,3 2 0,2-1-1279,7 1 0,3 0 1,1 0 1188,6 2 0,0 0 0,1 0-23,0 0 1,1 1 0,-1 1-142,-2 1 1,-1 2-1,-1 1 108,-5 0 0,0 2 0,-3 0 8,-5 2 0,-1 1 0,-2 0-12,-4 1 0,0 1 1,-2-1-171,25 4 1,-1-2 193,-5-1 1,0-2-12,-6-2 1,-1-2-51,-4-2 0,-2-1 0,-6-1 0,-2 0-23,-9-1 1,-3 0 11,33-5-143,-24-2-586,-20-4 1619,-14 2-3557,-11 3-1685,-9 3 4363,-3 2 0,-4 1 0,0 0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49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4 544 17913,'-2'1'2118,"1"-1"-684,1 0-1255,38-58-134,-7 21-6,0-5 1,3-2-29,13-5 0,-1 2 11,-3 0-22,-4 3 23,-5 2 78,-4 3 156,-7 6 114,-5 8 9,-7 7 91,-5 8-68,-4 3 1,-1 5 839,-1 1-884,0 7 246,0 7-135,0 12-133,0 14-135,-2 9-46,-2 10-111,-4 8 34,-3 6-46,-2 4-22,2 0-11,2-3 0,2-5-224,2-6-403,1-8-853,3-9-1668,0-10-4326,8-11 7474,6-11 0,-3-7 0,1-6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0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6 22989,'-7'-3'4516,"2"1"-4124,5 2-168,0 0-202,-13 4-44,10 0-493,-10 4-1099,13-2-2118,2-2-6099,4-2 9765,4-2 0,-3 0 0,-1 0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1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5 382 24927,'-3'1'460,"2"-10"-259,14-9 35,9-15-225,15-9-11,4-3 34,0 1-34,-4 4 11,-4 5 34,-2 3-45,-6 3 22,-4 7 90,-6 5 23,-5 7 145,-4 6-23,-3 1 46,-2 3 145,0 0-302,0 4 22,-1 8 157,0 12-56,0 12-113,0 9-31,-2 7-125,-2 4 0,-3 6 0,-4 4 0,-3 5 0,-1-3 0,-1-5 0,3-8 0,-1-7 0,5-7-293,-2-5-827,3-7-1177,1-4 2297,-1-8 0,6-9 0,-2-3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1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15 23180,'78'-14'1277,"-13"13"-1042,-41 19 45,-6 14-56,-4 7-78,-6 5-34,-3 2 33,-4 2 35,-1-1 11,-6 3 122,-7 3-21,-11 2-35,-10 1-89,-4-5 1,0-8 44,4-7-23,7-10 12,7-8 212,6-6 34,7-6-413,3-3-35,3-1 0,0-1 0,1 0 0,0 2 0,5 1 0,9 2 0,12 0 0,11-1 0,32 4 0,-11 0 0,21 7 0,-19 2 0,2-2 0,1 0 0,1-6 0,-8-3 0,-9-4 0,-17-2-270,-13-1-3260,-15 0-6301,-16 1 9154,-16 12 0,10-9 1,-1 8-1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0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71 18507,'0'-4'3709,"0"2"-1917,0 2-1567,40-13-91,-16 8 1,33-11-34,-29 10-23,-1 0-22,-3 0-22,-3 1-23,-4 1-11,-5 2 11,-5 0 0,-2 2 34,-4 0 975,0 0-975,-12 0 89,-3 3-67,-12 2 1,-1 3-12,0-2 11,1-1-34,1-2-33,2-1 12,2-1 21,1-1-10,3 0 21,2 0 35,5 2-34,1 0 67,2 1-56,2-1-45,2-1 22,0 2-33,1 1 0,-2 4 56,-1 4-56,0 4-22,-2 6 22,2 2 45,0 2-45,3 0 22,-1-2 1,2-1-23,1-3 0,0 1 0,0-8 22,0 0 56,0-7 80,5-3 43,2 0 79,5-2 0,2 0 45,10-1-269,-3 0 23,8-2-35,-6-1-10,2-3 11,0-1-34,-1-1-11,-2-1 0,-1 0 0,-1 0-22,5-2-12,-9 3-291,0 0-448,-11 4-515,-2 1-864,-2-2-2666,0 1-5013,0 0 8963,-1 3 1,0 1 0,0 0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1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23941,'0'-2'2802,"9"0"-2175,7 2-156,12 0-102,7 0 68,5-1-413,5-4-24,4-1 0,-1-3 0,1 2 0,-5-1 0,-4 1 0,-4 1 0,-3-1 0,-1 0 0,-2 0 0,-1-1 0,-2 1 0,-2-1 0,-3 1 0,-2 2 0,-3 2 0,0 1 0,-3 1 0,1 1 0,-2 0 0,1 0 0,-3 0 0,1 0 0,-2 0 0,-2 0 0,-1 0 0,-1 0 0,-1 0 0,-1 0 0,-1 1 0,-1-1 0,0 0-225,-1 0-2498,-9 0-2129,-5 1-4672,-10 6 9524,-4 2 0,11 0 0,3-2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1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25802,'20'27'1041,"-2"-2"-884,-10-6-123,-1-2-34,-2 0-269,-2-5-750,-1 1-1099,-1-2-2264,-1-1-5449,0 1 9395,-5 1 0,4-6 1,-4-1-1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2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23740,'67'-8'616,"-11"1"-616,-37 11 11,-2 1-22,-2 3 11,-1 1-134,-2-2-124,-4 1 22,-3-3 113,-2 1 123,-2 1 325,-1 5 213,-5 2 22,-4 5 11,-3 0-211,-3 1 76,3-2-55,3-1 1,2-1-91,2 0-45,2-2-67,2 2 23,1-2 0,0-1-12,4 0-89,1-3 1,7-1-102,2-3 0,4-3-69,4-1 69,3-2-11,4-4-179,0-3-258,-2-5-438,-4 1-4089,-4-5-4795,-8 6 9770,-1-4 0,-7 9 0,-2 1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5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6 17532,'-3'-3'4538,"0"0"-2073,3 3-1770,-20 40 0,7-13-236,-18 34-190,15-23-34,0-1-145,2-1 55,1-2-99,2-2-46,-1-1 45,2-3-45,-1 0-34,1-3-123,1-1-314,2-4-302,1-1-459,0-3-740,3-5-1031,1-3-2913,1-4 5916,1-2 0,0-2 0,0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5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26015,'29'17'1176,"-2"1"-941,-9 2-22,0 3-123,-2 0-23,0 1-11,-2-1-56,-2 0-291,-3-3-606,-1 0-817,-2-2-1300,-2-2-2701,1-1 5715,0-7 0,-2-3 0,-1-4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5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21432,'0'-4'4448,"0"0"-3563,0 4-807,39-2-44,-22 1-34,31-3 0,-34 2-78,0-1-695,-3-2-729,-1 0-538,-1-1-1590,-2-3-4706,-1 0 8336,-1-4 0,-2 7 0,-1 0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6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19897,'1'-4'4941,"0"1"-3473,-1 3-1110,5 51-167,-3-20 10,3 44-111,-5-31-67,0 0-23,0 0-46,-2-2-502,0-4-764,-2-4-928,1-6-2489,1-6-5102,1-9 9148,1-5 1,0-7 0,0-1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6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31 26328,'5'-18'998,"0"5"-550,-1 20-68,-2 6-77,3 7-89,-2 5-214,1 4 0,-3 3 0,-1 1 0,1 1 0,-1-1 0,2-1 0,-2 1 0,1-3 0,-1 1-729,0-2-851,-4-2-1894,-2-2-5176,-5 0 7802,-2-1 0,6-10 0,1-2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6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1 25779,'-22'65'863,"1"-7"-774,6-27-33,1-1-33,0 1-23,0-2-45,-4 0-369,1-2-371,-1-1-784,1-6-1411,3-3-3777,5-7 6757,3-4 0,4-4 0,2-2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07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26720,'57'15'1513,"-9"2"-1323,-33 5-78,-1 0-112,-2 1 0,-2-2-358,-3-3-572,-2-1-1255,-2-3-1793,-2-1-5853,0-2 9739,-1-2 1,0-4 0,0-3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10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4 18474,'0'-2'4101,"0"0"-3093,0 2-695,-7 48-189,1-17-1,-5 41 45,3-30-11,1 0 22,-2-3 1,1-3-1,1-4-22,0-5 44,2-6-22,3-4 24,1-5 88,1-3 23,0-1 22,0-2 11,0 1-67,5-3 34,2-1-79,6-1-56,3-2 23,3 0-56,1 0 22,1 0-55,0 0-113,0 0 0,-3 0 0,2 0 0,-8 0-169,0 0-739,-9 0-1411,0-2-2432,-1-2 4751,1-4 0,-1 3 0,0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11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 22036,'0'-2'3945,"0"1"-3150,0 1-716,42 0-57,-24 0-22,34 0-11,-38 0-191,-2 0-1120,-1-2-1513,-3-2-3417,2-4 6252,0-2 0,-4 4 0,-1 1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11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22484,'0'-3'4001,"0"1"-3542,0 2-178,0 51-147,0-19-111,0 45 10,0-29-33,0 2-952,0 22-998,0-20-1523,0 16-4483,0-29 7956,0-6 0,0-15 0,0-8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11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8 18698,'1'-4'6789,"0"1"-5578,-1 3-886,12 44-190,-9-17-124,8 38-11,-11-27-393,-1 3-581,-6 4-1044,-5 3-7813,-12 23 7835,4-17 0,2-5 0,10-29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11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 26507,'-48'69'68,"5"-8"-5919,17-28 5212,3-4 916,4-5-1845,3-3 85,3-5-1554,1-3-2924,5-6 5961,3-4 0,4-2 0,0-1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12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26138,'61'20'1322,"-9"0"-1042,-33-3-246,-2 2-34,-1-3 0,-3 0-168,-2-2-740,-2-1-1075,-3 0-1738,-2 2-6110,-2 1 9700,-1 2 1,-1-8 0,0-2-1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47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25858,'35'6'1109,"-5"0"-986,-18 2-90,-1-1 13,-1 0-46,-1 0-807,0 4-986,-2-2-2599,0 2-5439,-3-3 8787,-1-4 0,-1-1 0,0-2 1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48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 25947,'-32'46'986,"3"-1"-952,13-13-34,1 0-112,1 0-482,2-3-852,1-4-783,5-5-3161,3-7 5390,3-7 0,0-3 0,1-3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48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44 25163,'-28'25'504,"6"-3"-504,20-7-22,4-2-57,9 2 79,0-6 22,11-2-22,-4-6 0,2-1-11,-2-4 11,-3-2 11,-3-5 91,-5-3 32,-4-1 23,-1-2 11,-3-1-112,-2 1-56,-2 0-67,-4 3-381,-1 4-595,1 5-1377,-1 2-4684,1 6 7104,1 5 0,3-3 0,1 3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49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20 15851,'0'-3'4874,"-1"26"-3910,0-5-281,-2 22-312,-1-15 10,1-3-180,-1-4-55,1-6 67,0-4 67,1-5 90,1-2-281,-1-5-133,1-15 44,2-1 0,4-12 33,4 5 34,4 3-33,1 3 22,1 4-11,0 5-23,3 5 45,-1 4-33,2 2-12,-2 5 34,-1 2 0,-3 5 79,-3 2 268,-3 3 124,-4 1 246,-2 2-134,-6 2 167,-13 13-660,0-10-56,-8 8-68,8-13-11,2-4-11,2-3-257,2-3-303,1-3-595,3-1-5590,1 1-3086,3-4 8989,2 1 0,2-2 0,1-1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49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46 18485,'-2'0'3955,"0"0"-3451,2 0-224,-5 21 12,4-11 100,-4 17-22,5-17-57,2 0-89,2-2-190,4-3-12,3-3-10,3-3 32,2-4 57,-1-3 246,-2-4 281,-4 0-157,-4 0-79,-2 0-78,-2 0-157,-4 0-68,-2-1-55,-3 1-34,-3 1-67,-1 2-203,0 4-166,-2 2-236,-1 6-2814,-8 15-950,6-1 4436,-4 11 0,13-16 0,4-4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49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0 25476,'-28'40'852,"3"-4"-538,17-18 11,1 0 0,1-3 45,4-2-3370,0-2 3347,2-1-77,1-3-270,5-3 0,5-2 0,6-4 0,3-2 0,2-3 3392,0-3-3392,-1 0 0,-1-1 0,-3 1 0,-2 1 0,-3 0-405,-3 4-1779,-3 2-3217,-2 2 5401,-2 4 0,0-3 0,-2 3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50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366 4 21129,'-45'-3'3843,"2"4"-2834,14 6-371,-4 6-122,-1 4-180,-1 3-246,1 3 212,4 3-156,4 2 55,6 3-77,5 2 55,4 1-21,5 0-158,3 0 0,2 0 0,2-2 0,4-3 0,4-3 0,6-4 0,3-6 0,3-4 0,2-7 0,2-3-461,-1-5-883,0-3-1043,-2-4-1770,-2-3-5064,-3 1 9221,-1 1 0,-8 5 0,-2 2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51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24300,'0'51'291,"0"-4"-291,-2-19-156,1-1-371,0-2-45,0-2-336,1-5-3080,0-4-5843,0-5 8642,0-5 0,0-3 0,0-1 1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51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23426,'49'-5'392,"-13"5"-336,-13 8 45,-14 4-56,-3 1 78,-4 1-22,-3 1-22,-5 1-35,-3-1 12,-4-1-11,0-3-34,3-3 1,3-3-12,3-2-56,2-3 112,2 0 123,3 0 0,3 1-134,6-1-34,2 2 0,0-1 12,-1 3-23,-1 1 168,-3 1 212,-2 3 215,-2 3 88,-2 2 90,-1 3-560,-1 2 0,-3 1-101,-4 1-112,-5 3-146,-7 0-582,-4 1-1681,0-2-3227,2-6 5636,5-6 0,6-6 0,5-3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52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26866,'23'51'1680,"1"-4"-1555,-2-20-125,2-1 0,-2-2 0,-2-1 0,-4-1-4252,-3-3 4252,-4-1 860,-2-4-860,-3-5 0,-2-3-707,-1-4-7461,-1-1 8168,-4-1 0,3 0 0,-3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52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0 279 23661,'25'-50'2992,"3"2"-2734,2 10-124,3 2-112,-2 3 12,-3 6-34,-7 6 0,-6 7-246,-5 7-695,-2 4-1513,-1 2-3564,0 1 6018,-1 3 0,-3-2 0,0 2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3:52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26093,'40'45'1703,"-6"0"-1345,-22-6 34,-4 4-267,-5 1-125,-1 2 0,-4 0 0,-3 0 0,-5-2 0,-4-4-248,-2-5-1298,2-9-3944,1-8 5490,3-8 0,5-6 0,1-2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7.7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26 18877,'-5'-4'3115,"2"2"-2869,3 2 12,0 0-45,-43 46 56,24-15 11,-34 41 22,39-30-145,3 2-56,5-5-67,3 1-23,3-2-11,4-1 11,6-1 45,8-4 135,8-4 156,7-5-44,5-8-203,3-7-10,2-5 78,0-11 0,-4-7-22,-3-12-34,-4-10-33,-5-4 55,-7-10-11,-4-2 169,-5-26-91,-6 24 1,-2-11-45,-7 32-57,-5 4-10,-6 7-45,-3 5-45,-10 7-101,7 5-381,-6 13-403,7 12-482,-3 13-1311,0 12-2600,3 4 5278,6-1 0,6-20 0,5-8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8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48 22204,'-8'0'3788,"1"0"-3508,7 0 280,0 0-381,17-13-89,-3 8-45,14-10-22,-8 11-23,-5 0-359,-4 3-919,-3-3-1399,-4 4-2152,-1-2-5002,-3 2 9551,0 10 1,0-7 0,0 7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8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27180,'58'1'22,"-9"0"-672,-35-3-1255,1-4-1624,-3-5-5413,4-8 8942,3-6 0,-8 10 0,0 2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8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7 19919,'0'-3'5255,"0"0"-3193,0 3-1368,0 61-178,0-20-291,0 52-225,0-36 0,-1-1 0,-2 1 0,1-4-897,-3-2-840,1-5-2006,-2-4-6088,-2-1 9121,-1-2 0,3-17 1,2-5-1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8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0 153 20423,'0'-7'2465,"0"2"-2151,0 5-180,56-53-66,-27 33-68,40-36 0,-45 48 33,-9 6 12,-5 1 213,-6 1 190,-2 7 224,-2 6 102,-5 11-270,-5 8-11,-6 8-45,-5 5-224,1 2 34,2 1-23,4-4-3549,7-6 3393,3-8-79,3-7 0,4-7 11,7-5 11,7-3-22,10-4 0,6-1-33,6-2 3156,2-6-4042,0-9-1355,0-10-1884,-2-10 4158,-1-4 0,-17 15 0,-4 5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9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69 19639,'-2'-1'4807,"0"1"-2578,2 0-1511,27-12-304,-1 3-145,24-8 0,-11 8-56,-4 3-100,-5 4-113,-3 1 0,-3 1 0,-3 0 0,-5 0-304,-4 0-715,-5 0-1010,-2-1-1422,-4-2-3552,0 0 7003,-1 0 0,0 1 0,0 2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9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23460,'-15'72'1591,"4"-10"-975,9-34-156,2-5-147,0-2 68,0-6 146,1 0-45,4-3-90,0 3 0,6-1-335,1 1-57,3-3 0,3-3 0,3-4 0,3-4 0,0-1 0,1-3 0,-3-3 0,0-4 0,-4-1 0,-1 1 0,0 0 0,-1 1 0,-1-1 0,-2 4 0,-2 1 0,-2-2 0,-2-1 0,0-3 0,-2-3-147,-1 1-1534,0 0-1546,-3 3-2240,-1 4 5467,0 2 0,0 3 0,0 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30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5 169 18776,'-3'1'4482,"2"0"-2163,1-1-1736,2 1 313,7 0-201,6 4-135,8-1-200,3 2-3752,2-1 3392,2-3 0,2-1 0,0-2 0,2-5 0,-2-2 0,-1-7 0,-1 1 0,-3-1 3392,-2-1-3392,-3 2 0,-3-2 0,-1 3 0,-4-2 0,0 1 0,-5 1 0,-2 2 0,-4 2-617,-1 4-941,-2 0-1434,0 2-6839,-9 1 8061,0 7 1,-2-3 0,5 4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30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27617,'8'22'560,"-1"-2"-493,-2-9-33,-1 0-34,-1-3 0,-1-1-236,1 0-212,-1 0-213,-1 5-470,-1 2-360,0 3-806,0-1-1255,0-2-4381,0-7 7933,0-3 0,0-4 0,0 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31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99 21510,'69'-49'1558,"-9"9"-1346,-35 34-66,-3 4 11,-3 1-101,-2 1 0,-3 0-23,-1 0-21,-2 0 32,1 0 12,-1 0 112,-2 0 382,-2 0 267,-4 1 24,-1 0-158,-2 3-212,0 1-135,0 3-112,0 1-22,-3 6-23,-3 4-22,-4 5 46,-1 3-203,-3 12 0,5-13 0,1 4 0,6-16 0,2-1 0,0-1 0,0 2 0,4-1 0,1 3 0,6-2 0,7 7 0,-3-10 0,4 2 0,-6-10 0,-1-2 0,0-1 0,-2 0 0,0-2-416,0-7-4783,4-11-1882,-4 1 7081,6-3 0,-10 14 0,-1 4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5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21387,'0'-4'4661,"0"1"-2846,0 3-1244,30-7-334,-10 4-237,26-4 0,-16 5 0,1 2 0,2-1 0,-1 0 0,-2 0 0,-3 0 0,-3 1 0,-3 0 0,-1 0 0,-7 0 0,-2 0 0,-5 0-752,-3 0-2564,-2 0-3317,-1 4 6633,0 3 0,0-1 0,0 0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6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27 18709,'-3'0'6241,"0"0"-4404,3 0-1321,-3 0 22,9 0-23,2-2-200,13-2-315,4-2 0,1 1 0,1 0 0,2 3 0,0 0 0,-3 1 0,-1 1 0,-4 0 0,-1 0 0,-6 0-1110,-2 0-1568,-4 4-2230,-5 3-4923,0 6 8955,-3 5 0,0-8 1,0-1-1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6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61 25543,'-31'65'662,"5"-10"-572,26-36 55,4-3 1,7-2-45,9-5-23,11-5-44,7-2 33,2-8 0,1-3-11,-6-7 78,-9 0 113,-7-1 112,-7 1-79,-6-3 67,-2 0-78,-4-1-223,-1-1-46,-7 1 0,-5 0 0,-8 3 0,-5 2 0,-2 7 0,-3 3 0,1 4-808,-6 13-424,15-1-1435,1 11-3362,16-5 6029,3-3 0,1-6 0,0-4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7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8 21129,'0'-4'4774,"0"0"-2388,0 4-2004,0 35-382,-1-6 0,-3 35 0,-1-12 0,-2 4 0,0 4 0,1 1 0,-2 0 0,1-2 0,-2-7 0,1-7-942,0-8-2565,3-9-3911,1-7 7418,2-9 0,1-6 0,1-3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7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28535,'68'-19'67,"-10"2"-268,-37 12-650,-3 0-998,-4 3-2532,-2-1-5450,0 1 8560,0-1 0,-5 1 0,-1-1 1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7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0 26720,'-36'86'1031,"4"-8"-1627,15-35 831,1-1 125,0-1-204,2-3-77,3-3-34,2-3 109,2-4-74,3-3-80,2-5 0,2 0 0,0-4 0,4-2 407,3-3-407,5-3 0,4-2 0,3-2 0,2-2 0,1 0 0,1-1 0,-2 0 0,-1-1 0,-2-1 0,-1-5 0,1-2 0,-2-6 0,-1-1-1502,-3 2-2342,-2-2-3618,-2 2 7462,-1 0 0,-2 5 0,-2 2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8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26440,'8'50'841,"-1"-1"-774,-7-8-67,-3 2-45,-4 3-639,-3 0-828,-3-2-1077,0-2-1657,2-4-5585,-1-6 9708,3-6 1,4-13 0,2-4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2:58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0 105 24681,'57'-56'168,"-8"12"-224,-36 40-123,0 3-852,-2 1-1703,0 0-3104,-1 1 5838,0 4 0,-5-3 0,0 3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44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16098,'4'0'3418,"0"0"-68,-4 0-2880,1 31-145,-1-14 0,1 26-22,-1-19-45,-1 2-79,0 3 22,-2 3 35,1-1-80,-1 0-77,1 0 66,0-2-89,-1-1 24,1-1 9,-1-2-66,1 0 21,-1-2-44,0-1 23,-1-1-23,-1 0 11,0 0 11,-1-3-22,0 0 0,1-1-3392,-1-1 3404,1-1-1,1-2 11,-2 6-22,1-5-22,0 3 33,2-6-11,0-1 3392,1-3-3403,0 3-12,1-4-89,0 0 0,1-3-56,-1 0 56,1-1-34,0 1-201,0 0 212,0 0 68,0 0-11,0-2-9753,0 0 8700,0-5 0,0 2 1,0-2-1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45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23157,'5'-1'1546,"1"0"-762,1 1-279,5 0-68,5 0 168,5 0-313,3-1 66,2-2-22,0-1-157,-2-1 90,-3 1-66,-3 2-203,-2 1 0,-2 1 0,-3 0 0,-1 0 0,-2 0 0,-1 0 0,-2 0 0,-1 0 0,0 1 0,-2 0 0,2 1 0,-2-1 0,0 0 0,-1 1 0,0-1 0,0 0 0,1 0 0,-1 0 0,1 0 0,-1-1 0,0 1 0,0-1 0,-1 0 0,0 0-192,0 1-121,0-1-2964,-1 2 0,1-2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56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86 13868,'-4'0'6309,"1"0"-3631,3 0-2062,27 1-213,-6-1-55,26 1-225,-11-1-123,3 0 34,3 0-12,1 0 0,2-2 12,0-2-23,2-2 79,-4-2-34,-4-1-45,-4 1-11,-7-1-101,-4 1-291,-5 1-336,-2 0-404,-5 2-639,-4 1-1355,-3 1-5513,-2 0 8639,-2 1 0,-1 0 0,0 1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29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 18115,'-3'0'4000,"1"0"-2667,2 0-1008,-24 25 213,12-11 56,-17 23-292,17-19-55,3 3-34,0-1-67,3 3-23,1 0-78,2 2-11,2 0-34,0-1 22,1-2-22,0-2 0,3-3-11,3-3-23,2-2 34,2-3-33,1-3-68,0-2-78,1-2 10,-1-1 23,0-3-11,-1-1 146,-2-1 0,-2-2 11,-2-1 45,-2 0-23,-1-5-22,-1 3 23,0-4-12,-2 4 0,-1 0 112,-4-1 0,1 2 13,-2 1 32,4 4-45,1 0-11,2 2 728,0 1-436,6-1-136,1 1-156,6-1-44,0 1-57,3 0-11,1 0-381,0-2-1143,2-1-2062,-2-3-6245,1 0 9681,-3 2 0,-5 1 0,-3 3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29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53 24535,'-24'28'493,"5"-3"-437,18-14 34,2-2 22,3-1-23,2-1-77,4-1-12,0-2 0,0-3 0,1 0 0,-1-1 33,2-5 1,0-2 33,2-6 57,-2-2 358,-2 0-3359,-2 1 3358,-3 0-66,-3 2-146,-1 1-56,-1 0 33,-3 0-178,-3 2-1,-3 1 3325,-3 3-3403,0 2-460,-5 5-111,4 4-326,-4 4-1030,4 3-1345,3 0-5771,2-1 9054,5 0 0,1-6 0,2-1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30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25140,'-3'46'1132,"-1"5"-1121,1-24-11,-1 6-1232,0-6-595,0-8-1848,1 0-5838,2-12 9513,0-3 0,1-2 0,0-2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30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23482,'26'-7'437,"-4"3"-325,-13 9-33,-2 3 10,-1 2-55,-1 1-12,-1 0 12,-2 0 78,-1-1 67,-1-2 280,-1 0-134,-3-2-134,-1 0-23,-2-2-123,4-1-22,0-1-23,2 0-12,0 1-10,1 0-23,3 1 45,2-1 11,4 1 1,3 0-24,-1 0 12,0 1 0,0-1 34,-2 1-23,-1 0 292,-1 0 346,-2 0 505,-2 2-728,-2-1-124,-1 2-233,-1-1-69,-3 0 0,-1 1 0,-4-1 0,0 0 0,-2 0-438,-1 0-581,-2 1-1256,0 1-2431,-1 1 4706,1 0 0,7-4 0,1-2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6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7 324 19628,'-3'0'4145,"0"0"-1959,3 0-1761,0-10-190,2-2-55,4-13-136,6-2 35,4-6-23,2-1-34,-1-1 23,-1 2 56,-2 3-22,-2 4 66,-3 4-21,-1 6 55,-4 6-22,0 4-113,-2 3 1,-1 2 0,1 1-34,-1 0 146,2 0 22,1 1 0,3 5 2,0 4-181,1 8 0,5 18 0,-4-4 0,2 11 0,-5-12 0,-1-3 0,-1-1 0,-2-3 0,2-4 0,-2-2 0,2-3-337,-1 1-1120,-2-6-1198,0-1-2634,-5-5-4542,-3-1 9201,-6-1 1,5-1 0,1 0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6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61 20490,'-2'-2'4605,"0"0"-8136,2 2 4315,26-15 1129,-7 7-1755,23-11 702,-15 12-860,-1 3 0,-2 2 0,-3 1 3392,-2 1-3392,-2 0 0,-2 0-192,-1 0-1085,-1 0-1782,-2 0-3776,-2 0 6835,-2 0 0,-3-1 0,-2 1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7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24367,'16'50'2768,"-4"-4"-2477,-8-11-89,0 0-124,-2-2-66,1-2-24,-1-3-32,0-3-348,-1-3-494,-1-3-1231,0-3-2029,0-3-5685,0-4 9655,-3-3 1,2-4-1,-2-1 1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7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27023,'36'-19'213,"-3"4"-404,-14 11-873,0 1-1457,-1 0-2645,-1-2 5166,1 0 0,-8 2 0,-3 0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7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27740,'-5'29'650,"-1"2"-572,2-1-56,0 2-22,0 0-179,-2 1-358,1-3-629,1-2-1422,0-3-1726,2-5-5457,1-5 9771,4-4 0,-2-5 0,1-2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8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12 25959,'-26'35'683,"5"-3"-605,22-12-67,3-2 1,4-3 10,4-2-22,1-4 0,2-3 56,2-3-56,0-2-11,0-5 11,-1-1 22,-3-6 12,1-2-34,-4-3 67,0 1 247,-4-1-23,-2 1-123,-3 3 79,-4 0-90,-3 2 22,-6 0-123,-3 2-45,-4 1-22,-1 2-12,0 2-357,-1 2-214,1 4-661,0 7-5580,-8 17-2996,9-1 9678,-3 9 0,14-21 0,4-4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49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7 101 25028,'0'-7'807,"0"4"-392,0 12-169,0 7-134,1 6-45,0 4-55,1 3-1,0 0 0,-1-1-11,-1-3 22,1-3-22,-1-5 0,0-4 12,0-3-1,0-5-11,0-1 22,0-3 113,0-1-124,0-4-11,-1-3 11,-1-6-11,-1-3 11,0-3-11,0-5 0,2-3 0,0-2 0,1 0-22,0 0-1,4 0 23,3 3-22,3 2-12,2 4 23,2 5-67,-1 2-157,3 5 11,0 1-45,1 3-34,0 2-11,0 1 12,-1 3 111,-2 3 102,-2 2 21,-4 2 24,-2 5 44,-3-3 11,-2 3 0,-6-4 0,0 0 23,-3-1-23,2-3 0,2-2 12,2-3-12,2 1-11,0-2-23,0 2 23,0 0 0,3 1 12,2 2 44,3-1-56,4 2 56,1 0 44,2 2 12,0 1 269,6 6-122,-6-3 312,3 3-190,-9-4-68,-2-1 158,-1 0 0,-3-1 10,-2 2-289,-3 1-192,-4 4 0,-4 2 0,-4 1 0,-3 3 0,-1-1-651,-3 1-1130,-3-1-3329,-2-3 5110,-2-2 0,12-8 0,2-2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2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41 22518,'-68'4'1771,"10"3"-1569,40 6 66,2 5-178,3 4-68,2 4-22,3 4-11,3 5-22,3-2-1,2-2-56,6-5 68,5-5-12,7-3-10,4-5-1,2-5-45,3-3 68,3-3 11,1-2-12,0-5 12,-1-4 11,-5-7 0,-2-3 34,1-18-34,-9 6 44,0-13-10,-12 11 201,-2 4-44,-3 2-1,-4 4 56,-3 3 102,-13 1-280,6 6-57,-7 0-11,10 8 0,2 0-34,5 3-146,1 0-469,3 2-752,1 3-1871,-2 10 3272,2 23 0,-1-16 0,2 10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2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25297,'16'-20'471,"-1"4"-460,-3 13-11,-2-1-292,1 1-626,-1 0-483,1 2-851,-1 1-1222,-3 2-3764,-1 9 7238,-4 3 0,-1-1 0,-1-3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2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25588,'13'0'-381,"0"0"-705,-3 0-752,1 0-1288,-2 0-3552,-1-4 6678,1-2 0,-4 2 0,-1-2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2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26384,'4'97'549,"-1"-7"-549,-3-33-414,-3 1-1043,-1-5-1345,-2 0-3293,0-2 6095,-1 1 0,3-23 0,1-6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3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21678,'39'-61'1154,"-7"14"-963,-19 44 78,-5 3 67,-3 1-12,-3 7-9,-1 5-103,-1 9-122,0 4 56,-3 2-57,-2 0 102,-2 1 21,-1-2 113,2-1-145,2-4 89,2-4-23,1-3-111,1-3-23,0 1-112,1-3 11,4-1-11,3-3-90,6-2-212,3-2-707,4-8-772,5-8-1917,3-10-5770,3-9 9468,0-2 0,-14 15 0,-4 6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3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77 23079,'-2'-2'3428,"0"0"-2968,2 2-101,12-9-135,-1 1-135,13-8-66,-4 6-23,0 0-34,-2 2-538,-2 2-783,-1 3-730,-3 0-1455,-2 3-4954,-3 7 8494,-4 6 0,-1-4 0,-2 2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3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16 135 20636,'-6'0'6006,"1"0"-5536,5 0 46,0 0-314,-4-19-12,9 11-11,0-17-22,13 14-45,1-2 0,3 2-101,0-1 0,-2 2-11,-2 2-67,-4 1-381,-4 3-516,-4 0-996,0 3-1301,-2 0-2689,0 1 5950,-1 7 0,-2-6 0,0 6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4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0 114 23359,'1'37'0,"3"-6"45,12-21 22,1-4 134,0-2-89,1-3 157,-3-3 146,-2-6 89,-3-4 45,-2-8-44,-4-2-68,-3-1-79,-1 1-179,-1-1-89,-4 2-57,-3 1-33,-4 5-11,-2 6-358,-1 5-954,1 3-1220,-2 11-4707,3 4 7250,4 9 0,3-9 0,5-4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4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4 22081,'1'-2'3788,"0"0"-2074,-1 2-1602,5 64-112,-4-19 0,2 5 0,-2 2-403,-5 16-964,-2 1-1356,-3 1-2341,-1-1 5064,1-1 0,4-31 0,1-8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4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25835,'66'-56'-549,"-12"11"-897,-40 42-1758,-3 0-3956,-2 2 7160,0 0 0,-5 1 0,-1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5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0 20177,'-5'0'4224,"1"0"-3518,4 0 426,0 0-763,-33 62 1,20-23-236,-8 6 1,2 3 179,7 6-1,0 0-100,1-3-11,4-3-79,1-7 79,4-8-145,1-7-57,2-9 0,5-6 0,16-6 0,0-2 0,12-8 0,-8-6 0,1-9 0,-2-6 0,-4-1 0,-4 4-1525,-5 5-2677,-3 4-5629,0 6 9134,1 2 1,-4 3 0,0 2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5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12 22552,'-7'-6'4392,"1"1"-3585,6 5-280,0 0-225,-5 64-211,1-20-2217,-1 6 0,1 2 2126,-2 13-226,-4 23-2373,3-25-3015,-2 14 5614,6-31 0,0-21 0,2-5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4:25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27146,'70'-26'79,"-9"2"-214,-38 17-806,-1-2-1446,-5-2-1534,-4 0-5910,-5 4 9266,-5 3 0,-1 3 0,-1 1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5:56.7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1 155 8400,'83'-30'-269,"2"1"-941,3 3 325,-4 3 583,-10 3 302,-12 5 0,-29 7 0,-12 4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9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11 237 16457,'-6'-1'2386,"1"1"-1545,5 0 671,0 0-761,15-32-270,-9 20-256,12-25-102,-12 28-33,0 0-12,3-3 57,1-2-46,5-2 1,1-2 33,3 0-44,-3 2-35,-2 3-3380,-4 3 3381,-4 3 34,-2 2 167,-1 2-44,-1 0 123,0 2 392,-2 1-471,0 3 3617,0 7-3370,0 10-90,0 13-134,-1 7-156,-5 7-24,-3 0-89,-5 1-11,-2-3 11,-1-3-280,3-5-605,3-6-1076,3-7-1692,1-7-5972,1-6 9625,-2-4 0,4-4 0,-1-2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0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338 54 23213,'-47'-30'1188,"4"6"-1020,23 24-22,-5 2-124,-2 6 23,-4 5 56,0 10-90,1 6 0,6 2-11,3 3 0,6 1 0,4 2 123,4 1-56,3 1-11,2-1-33,2 0 66,6-4-33,4-3-22,8-5-23,3-7 12,4-6-12,0-7 0,2-4-11,-3-5-224,-1-5-314,-4-4-157,-3-3-357,-6 2-461,-4 0-415,-4 2-1220,-1-1-2779,-3 1 5927,-3-1 0,3 6 0,-3 1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0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15224,'0'-5'5378,"0"2"-2756,0 3-2297,19-11-78,-5 8 123,18-7-34,-10 10-258,3 0-44,0 2-23,-1 0-22,-2 2-157,-3-1-482,-3 1-571,-3 1-931,-3 0-1041,-1 0-4796,-3-1 7989,-3 2 0,-1-3 0,-2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0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24334,'27'17'941,"-4"-6"-1188,9 2-1019,0-6-1927,7-1-4864,8 3 8057,7 1 0,-22-4 0,-6-1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1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26160,'5'-2'-930,"6"3"-1760,9 2-5007,4 4 7697,0 2 0,-10-5 0,-4 1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1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116 134 22316,'-39'61'1356,"5"-7"-1109,18-29-11,4-7-180,4-7 78,4-6 157,2-3 157,2-12 91,5-8-136,5-14 0,6-7 11,2-2-122,-2 4-79,-3 6-67,-2 6-57,-2 6-55,0 3-34,0 3-23,0 2 1,0 2-236,-2 4-403,-1 2-897,-1 3-884,2 0-1950,4 5 4392,3 3 0,-6-1 0,0-1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3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47 17745,'-2'-5'3563,"0"1"-2532,2 4-11,-2 29-303,2 3-56,-2 29-67,2-3-202,0 2-123,1-4-67,1-5-68,0-8 34,1-10-78,1-8-90,1-10 0,1-7 224,5-5 89,6-13-54,5-9-24,7-16-22,4-11-135,4-7-33,1-4-12,0 0-33,0 1-302,-1 3-539,-3 5-4153,-8 10 3325,-7 12-1099,-10 13 2768,-10 13 0,0 1 0,-4 4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3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0 23000,'-28'75'672,"5"-4"-392,23-23 203,1 2 9,4-3 91,4-5-168,7-8-79,6-12-78,6-10-57,8-15 12,4-14 12,4-15-69,1-12-10,-4-5-124,-4-1-22,-8 5-44,-7 6-483,-8 6-852,-6 8-559,-4 4-830,-5 9-2061,-11 5 4829,-10 5 0,7 3 0,-2-1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3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27583,'20'-1'1088,"10"5"-1088,24 2 0,13 3 0,8-2 0,4-2-5661,-1-2 5661,-5 0 1409,-6-1-1409,-7-1 0,-8-1-1222,-5 0-3002,-5 0-5607,-5 0 9427,-3 0 1,-16 0 0,-5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4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0 240 24468,'38'-61'739,"-2"7"-470,-10 25 57,-3 2-57,-5 6-1,-3 4-66,-2 3-23,-3 6-22,-2 2-101,-3 4-34,-1 2 192,-2 5 245,-1 6-78,0 10-101,-1 8-146,-2 7-78,-3 3-11,-4 2-45,-2 0-168,1-2-627,1-5-1514,3-3-2005,3-7-5517,3-7 9095,6-7 1,-4-5-1,4-5 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4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7 20535,'0'-4'3653,"0"1"-3194,0 3-223,-39 5-12,18 5 168,-31 6-22,28 3-34,3-2 123,5-3-100,5-2-79,5-2 34,2 1 11,3 1-124,0 2 46,2 0 10,5 0-233,5-3-24,12-3 0,8-4 0,12-4 0,6-7 0,4-4 0,-2-3 0,-7 1 0,-7 2 0,-7 1 0,-4-1 0,-6 0 0,-5 1 0,-5 3-1233,-6 1-2174,-3 1-4190,-5 2 7597,-4-1 0,3 3 0,-2 1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4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28390,'-43'78'281,"8"-7"-281,25-27 0,4-3 0,3-4 0,3-5-685,1-5-950,4-4-2040,4-5-6156,6-7 9649,4-4 1,-9-5 0,-1-2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5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80 127 24983,'-39'22'1312,"8"-1"-1100,25-3-133,3-1 22,2-1-1,7-2 1,2-3 134,8-2-55,3-5 44,4-2-45,3-3-67,2-7 45,0-4-22,-3-8 77,-6-2 12,-5-4-134,-7 0-55,-4-2-35,-4 2 0,-7 0 0,-7 4 0,-9 3 0,-3 5 0,-1 7 0,2 4-80,4 5-1365,5 6-1670,4 6-4067,7 6 7182,4 1 0,2-8 0,1-3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5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8 24513,'-22'52'1098,"4"-8"-997,16-24-67,1-3 89,2 0 11,3-2 113,3-1 89,3-4-123,1-1-23,0-3 68,1-3-56,0-1 55,0-6 68,0-4-78,-2-5 10,-1-6-121,-4-1-136,-2-1 0,-3 0 0,-2 2 0,-3 0 0,-5 2 0,-3 0 0,0 2 0,-2 3 0,3 5 0,0 4 0,2 2-830,1 1-1097,1 5-1412,2 3-3821,1 7 7160,3 2 0,2-7 0,0-2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6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20 27112,'-24'-10'-907,"5"1"-550,19 9-8168,0 0 9625,0 3 0,0-2 0,0 3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6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23202,'1'-4'3451,"-1"0"-4022,0 4-1895,15-7-4055,-5 4 6521,13-7 0,-15 8 0,-1 0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46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14383,'0'-3'-1224,"0"0"0,0 3 0,0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50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24053,'57'5'1027,"0"0"0,7-1 1,3-1-810,6-2 1,3-1-1545,19-3 0,6-2 1408,-23 2 1,3 0 0,2-1-83,7-1 0,2-2 0,1 1 0,3 1 0,2 0 0,-2 1-617,0 0 0,-2 1 0,0 0 617,-7 2 0,-1 0 0,-2 2 0,-8 1 0,-1 2 0,-4 2 210,22 2 0,-5 2-323,-14 3 1,-5 2-196,-12-1 0,-4 1-723,29 11-1501,-23-3-3956,-20-8 6488,-19-7 0,-11-5 0,-9-3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2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1 21723,'-87'29'3967,"13"-3"-3340,36-15-145,12-2-158,8-3-99,10-3-124,4-1-101,4-2-90,1 2 45,9 2 45,8 4-22,14 5 22,5 1 45,1 3 0,-4 0-12,-9-1 90,-9 1 191,-8 1-101,-9 6-34,-12 5-45,-9 6-100,-12 3 11,-4 2-45,2-5-23,7-6-290,8-9-258,10-8-718,6-5-1658,5-4-2162,10-2 5109,9-2 0,-4 0 0,0-1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2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12 23572,'-43'27'2174,"7"-1"-1928,25-3-167,6 1 33,4-1-12,9-2 124,4-3-112,8-5-11,3-7-45,2-4 56,1-10-45,-4-4 68,-7-7 179,-7-4-135,-5 0-112,-7-2-11,-5 2-56,-6 3-358,-3 6-583,0 6-1603,4 5-2857,6 0 5401,4-3 0,4 4 0,0-4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2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20956,'-19'75'1602,"-1"1"211,2-11-1790,-1 6-23,2 3 0,1-3-76,3-4-2322,4-7-2319,4-8-5114,3-10 9730,5-10 0,-2-15 0,3-8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3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1 21376,'-3'77'2050,"-1"-2"-7262,-4-16 5627,2 2 1139,1 0-1431,1-5 748,2-7-871,0-11 22,-1-9 23,-2-8 3381,-1-7-3426,-4-5 56,-4-2-23,-8-1 57,-8 1 515,-8 4-100,-6 2-24,0 5-78,2 2-32,6 2 32,7 2 11,4 0-111,6 0-124,3 1-67,5-1-112,4-1-34,4-1 12,2-4-247,8-3-885,5-7-6465,31-14-2212,-2-10 9263,21-15 1,-35 12-1,-4 2 1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3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23650,'-8'61'650,"2"-14"-1804,1-11-1524,3-14-3653,1-3 6331,3-5 0,-2-7 0,2-4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3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27740,'8'1'146,"1"0"-236,20-1-639,-4-2-1388,3 0-2130,1 0-5584,-2-1 9745,-4 2 0,-11 0 1,-4 1-1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4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6 20020,'0'-3'3238,"0"1"-2924,0 2-46,-4 37-32,0-12-57,-6 30-89,0-23 11,-2-3 123,0-3 257,0-5-44,0-6-33,3-5-191,3-6 45,2-4-191,1-9-11,2-6-56,0-10 11,1-4 0,0-1-22,2 4-23,0 5-313,2 7-796,0 5-728,0 5-964,0 3-3317,0 10 6152,0 6 0,-2-3 0,-1 0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5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409 4 23079,'-68'-3'2229,"3"4"-2323,22 6 273,1 4 100,8 2-44,9-1-44,8 1-112,9-2 10,3 1-89,3 0 219,4 3-219,9 3 11,10 3 0,14 4-11,7 0 12,0 0-1,-6-2 0,-12-3 11,-11-1 57,-8-1 167,-5-2 494,-9 2-247,-6 0-112,-11 0-212,-5 3-169,-5-1 0,-1 3 0,0 0 0,3-1-897,-5 8-325,12-9-1198,0 3-2477,19-16 4897,3-4 0,5-3 0,0-1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5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4 20994,'2'-2'4337,"0"0"-3407,-2 2-616,-12 39-146,1-12-157,-11 34-11,2-19-392,-1 0-1524,-1 0-2465,0-1-5450,2-4 9439,5-3 1,6-16 0,5-6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6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21353,'-24'58'1233,"3"-7"-1199,11-26-1,1-5-33,3-5-157,3-8-101,2-3 258,1-4 123,5-7 203,4-3 99,6-10 147,3-3-1,1 0 23,-1 2-135,-3 4-32,-2 4-91,-1 5 0,-2 2-135,1 5 12,-2 1-11,0 0-34,0 4 67,-2 2 1,-1 6-46,-2 1-56,-1 3-66,-2 0-35,0 2-33,-1 0-56,0-2-1680,0 7-2086,0-6-6009,0 4 9319,6-9 1,-5-5 0,5-3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36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60 139 22182,'-30'59'1356,"6"-7"-1065,20-22 46,3-5 32,1-3 135,5-5 34,3-6 79,8-4 122,6-6-145,4-10-101,5-6-23,-1-10-289,-4-4-181,-7-3 0,-8 2 0,-6-2 0,-2 1 0,-3-2 0,1 1 0,-2 3 0,-7 4-920,-6 4-1366,-8 9-2722,-6 5 5008,-6 11 0,15-2 0,2 5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6:52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0 197 19190,'83'-30'4909,"12"1"-4540,-41 18 1,2 1-762,12-1 1,3 1 553,8-2 1,3 2-813,9-2 1,3 1 839,5 1 0,1 1-123,-32 3 0,1 0 1,-1 1-68,0 2 0,-1 0 0,-1 0-17,25-1 0,-3 3-6,-12 2 1,-5 3-258,-13 1 1,-5 2-216,23 11-1589,-23 4-1715,-16-1-4470,-10 1 8453,-6-1 0,-10-10 0,-5-2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55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26239,'-48'59'1389,"6"-5"-1299,19-20-1,2-3-89,5-1-45,2-2-369,2 0-483,0-1-1007,1 0-1694,0-2-4928,2-3 8526,2-4 0,3-9 0,2-3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55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27561,'13'-4'1075,"0"5"-1040,3 11-35,0 5 0,1 3 0,-2 0 0,-3 1 0,-2-1-46,-3-2-559,-2-2-527,-1-3-605,-1-3-2251,0-2-4002,-1-4 7990,1-1 0,-2-2 0,0 0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55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27247,'4'49'1367,"0"-3"-1912,-4-14 545,-1 3 196,-2 2-196,-1 2 100,-2 0-100,0-2-539,-1-3-816,-1-3-1458,-1-3-4380,-1-1 7269,-2 0 0,5-11 1,0-3-1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56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43 109 22283,'0'-6'1793,"0"1"-1244,0 5 2174,0 0-2365,-1 0-22,-1 2-268,-3 1-24,1 3-21,-2 5-23,0 3 45,0 3-23,1 4 0,2 1-10,1 1-12,0-1 11,2 0 0,-1-2-11,1-3 11,0-1-11,0-3 0,1-3-11,1-2-45,0-2 45,3-2 11,0-2 45,2-1 55,0-1 24,2 0 45,0-1-169,6-3 0,-3-1 0,8-2 0,-4 1 0,3 0 0,1 0 0,1 1 0,1 0 0,-1 0 0,-4 3 0,1-1 0,-6 3 0,0-1 0,-5 1 0,-3 0 0,1 0 0,-2 0 0,0 0 0,-1 0 0,-1 0 0,-1 0 0,1-2 0,-1-1 0,0-5 0,0-2 0,0-2 0,0-2 0,0-2 0,0-1 0,0-3 0,0 1 0,0-2 0,0 0 0,0 0 0,0 1 0,0 1 0,0 2 0,-1 2 0,-1 3 0,-2-1 0,1 5 0,0 0 0,2 5 0,0 1 0,0 1-125,0 1-379,0 0-403,-1 0-662,-1 0-1109,-2 0-1647,0 3-4247,-1 1 8572,-1 4 0,3-3 0,1-1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57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20412,'35'-20'1311,"-3"4"-1199,-17 16-45,1 0-45,1 0-44,1 0-12,1 0-671,-2 0-741,0-1-784,-2 0-3585,-2-2 5815,-2 1 0,-4 1 0,-3 1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4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336 5 19695,'0'-3'3921,"0"1"-3226,0 2-247,-32 3-123,8 6-56,-28 6 23,14 7-79,1 1 11,1 1-112,5-2 45,5-3 11,8-4-124,7-3-32,6-2-12,4 0 0,9 1 33,4 1 1,9 2 22,3-2-11,-1 0-45,-3-2 11,-5 0 0,-5-1 11,-6-1 214,-2 8 67,-6-2 21,-6 11-268,-6-3 135,-6 1-79,-11 6-112,9-10 0,-4 3-101,15-11-571,5-2-583,4-1-1266,2-1-1939,6-1-3529,8-2 7989,10-3 0,-7-1 0,1 0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4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23919,'-24'53'1053,"9"-6"-918,26-27-35,7-2-21,10-4-57,5-5 23,2-5-34,0-3 12,-3-7 66,-6-2 147,-5-7 268,-8-2-134,-6-2 336,-8-8-527,-7 9-78,-6-2-101,-5 12-78,-2 4-472,-1 2-547,-1 8-910,3 4-1197,4 7-3496,7 1 6700,6-4 0,3-6 0,1-5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4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5 18978,'1'-2'4986,"0"-1"-4359,-1 3-190,-13 34-146,4-11-78,-11 28-33,9-20-57,2-5-123,3-4-44,4-8-68,1-7 78,8-3 34,3-5 67,8-5 0,0-3-33,-1-1 0,-5 3 33,-3 3 168,-4 3 56,-1 1 146,-1 4-112,-2 3-235,0 7-34,-1 5-56,0 5-1367,0 2-1154,0 0-1434,3-2 3955,7-8 0,-6-6 0,5-7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5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36 22552,'-20'45'2084,"6"-5"-1759,12-20-157,5-3-146,5-5 1,5-5 44,8-4 11,2-7 1,3-6 22,-1-5-45,-5-6 258,-5-1 56,-7 1-158,-5 1-100,-5 2-44,-4 2-68,-3 4-68,-3 2-536,-1 4-674,0 2-1131,-1 3-2846,0 3 5255,0 4 0,5-3 0,3 2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5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6 19314,'0'-3'4627,"1"1"-3316,-1 2-369,0 35-528,-2-1 304,-4 37-338,-5-4-66,-5 4-124,-2 4-134,-2-2-56,1-2-33,-1-3-673,2-5-1222,2-6-2587,5-7-5316,5-11 9224,5-11 0,2-14 1,0-8-1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6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118 204 22496,'51'-28'717,"-6"1"-627,-21 7-34,-3-1-56,-5 1 78,-5 1 12,-6 1-23,-3 2 11,-4 2 1,-6 3 190,-5 5 34,-7 3 178,-5 5 191,-5 9-156,-2 6-247,-2 13 101,2 5 66,2 5-278,5 4-13,5 1 91,7 0-57,7-2-34,4-3-33,3-4-78,14 5-45,3-14-34,14 2-89,3-17-629,4-6-861,2-6-998,0-8-2117,-3-5 4739,-2-4 0,-16 8 0,-5 2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9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415 1 23404,'-57'11'3451,"-1"6"-3126,8 9 78,1 4-67,6 4 34,7 3 12,6 4-382,2 4 0,4 3 0,4-1 0,8-3 0,6-3 0,5-5 0,9-4 0,4-5 0,8-8 0,3-7 0,2-6 0,2-3-539,-1-10-1601,3-5-2925,1-10-4766,2-3 9445,-1-1 1,-13 12 0,-6 4-1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9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5 21219,'0'-3'3966,"0"1"-3192,0 2-427,-7 31-146,0-8-122,-7 28-79,1-14-157,0 0-560,0-3-628,3-6-907,3-6-1367,4-8-3776,2-6 7395,1-5 0,0-3 0,0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19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22496,'-9'46'2174,"0"-5"-1805,1-23-66,2-1-46,0-5-155,2-4-91,2-4-11,1-2-325,0-2 325,3-4 123,2-1-112,4-3 45,1-1-34,0 2 24,-1 2 55,-1 3 33,-1 1 57,0 1 21,-2 2-44,1 5-67,-2 2-34,-2 6-67,0 0-268,-1 2-685,0 0-941,0-3-2677,0-3 4571,3-6 0,-2-3 0,2-2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0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25174,'-44'48'1020,"9"-5"-785,26-22-78,4-3-101,2-2-34,3-4-22,3-4-56,3-3 0,3-4 56,4-2 56,2-7-22,0-5-23,1-5 56,-4 0-44,-2 1-12,-3 4 190,-2 4 91,-2 3 89,-2 2-11,-1 3 303,0 1-673,0 7 0,-1 3 0,-4 11 0,-2 3 0,-2 4 0,0 0-1043,2-1-1702,2-3-2824,3-3 5569,1-6 0,1-7 0,0-5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0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26250,'-19'45'1244,"4"-8"-1043,12-19-55,1-6 11,2-3-45,2-4-112,3-3-45,3-1 45,4-1-280,1-2-471,0-4-560,1-4-818,-1-2-2230,0 1-5472,-2 1 9462,0 3 1,-6 4-1,-1 0 1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0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86 19874,'44'-30'1131,"-9"5"-682,-27 16 89,-4 1 34,-2 2-80,-1 2-100,-1 2 45,-6 1 169,-1 1 110,-8 5-20,-3 4 200,-5 9-123,-2 4-179,1 3-89,0 2-505,5-1 0,4-3 0,5-3 0,4-5 0,4-1 0,1-3 0,1-2 0,4-3-80,2-3-1006,7-2-1088,3-3-964,4-2-6677,2-1 9815,7 1 0,-14 1 0,0 3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1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86 21891,'-4'0'4336,"2"0"-3484,2 0-729,33 5-67,-16-4-11,25 0 11,-25-8-11,-3-3-23,-4-2 23,-5 1-22,-3 0-23,-4-1-68,-5 1 46,-4 2 0,-7 3 22,-3 3 67,-1 2 112,0 8 123,0 3 225,1 6-313,2 4-214,3 0 0,3 1 0,4 1 0,3-1 0,3 9 0,4-6 0,4 5 0,4-9 0,4-4 0,2-2 0,1-4 0,2-5 0,1-2 0,2-3-853,9-5-1612,-8-1-2555,6-3 5020,-12 3 0,-7 3 0,-3 2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2.7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 23135,'-45'22'806,"6"1"-581,22 0-80,2 3 57,3 3-101,4 0 33,5-4-55,1-2-68,7-7-11,2-3-101,7-7 90,1-3-213,3-4-281,0-8 169,2-5 67,-1-9 269,-1-2 0,-3 1 23,-2 3 145,-5 7 291,-4 7 135,-2 3 78,-2 4 113,0 0 403,0 12-819,0 2-212,0 15-101,-2-3-56,-2 4-134,-4 0-561,0-1-1154,-1-2-1300,3-3-4772,2-7 7921,2-7 0,2-6 0,0-4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2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24412,'-20'53'851,"5"-5"-638,11-23 34,2-2 11,2-4 44,1-3-66,4-4-102,3-2-134,4-3-78,2-4-12,2-1-683,2-6-1099,1-5-1881,2-7-4146,-1-4 7899,0-1 0,-10 9 0,-2 3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3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24367,'-30'49'1289,"5"-5"-1087,19-19-12,3-2-22,2-3-168,1-5-11,1-5-101,3-5-22,3-3-46,4-8-112,0-5 169,1-8 34,-1-4 89,-1 0 22,-2 3 34,-2 4 45,-2 4 79,0 5 33,-3 4 22,1 1 0,0 2 235,0 0-32,2 3-102,1 2-135,1 4-100,1 2-34,0 1-67,-1 1-336,-1 0-1344,-1-2-1727,-1-1-6424,2-4 9580,0-2 0,-2-3 0,0-1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3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23863,'-1'57'1905,"-3"-5"-1502,-4-20-78,0-3-146,1-7 68,1-7 22,3-7-22,2-4-23,0-3-112,1-1-56,0-7-45,4-2 0,2-8 34,5-1-45,0 0-538,2 1-414,0 3-976,1 1-3394,1 4-4509,-3 3 9577,-2 3 0,-5 3 0,-2 0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4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25196,'-25'38'303,"3"-3"-236,13-8 1,3-4-23,3-2-23,2-4-22,1-4-45,4-3 0,3-5-23,5-2 12,4-6-89,1-5-12,1-6 123,-3-5 34,-1 1 0,-4-1 34,-1 5-23,-3 4 0,-3 5 79,-1 3 100,-1 1 595,1 5-482,1 1-158,1 3-111,0 1-23,-1 0-11,1 2-123,-1 1-348,2 0-1467,-2-2-1838,0-3 3776,-1-2 0,-1-3 0,0-1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4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19874,'1'-4'4123,"0"0"-3786,-1 4-124,0 34-1,0-18-111,0 26-101,0-27-67,0-6-79,0-4 146,1-4 0,3-1 56,1-4-33,3-2 22,0-1 33,-2 0 79,1 3 22,-1 2 101,-1 2 34,0 0-56,-1 1-68,0 2-111,0 4-23,1 1-56,1 2-191,1 0-997,0 0-179,1 0-1524,1-1-6319,0-2 9210,1-2 0,-5-2 0,0-2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4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7 20949,'0'-4'5189,"0"2"-4663,0 37-212,0-8-67,-1 32-135,0-18-112,-3 2 0,0-2-650,-2-2-1210,0 0-1513,-1-2-1434,0-1 4807,-1-4 0,4-14 0,0-5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5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19336,'49'-18'-1401,"-13"4"1,-29 14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5.4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78 20994,'-31'50'2342,"7"-5"-1389,22-16-751,5-9-23,3 2 90,5-15 111,5-4 159,2-9-125,5-6 23,0-9-157,1-7-157,-4-3-55,-5-1-57,-4 3-11,-5 0-303,-4 5-873,-1 5-1793,-1 6-5771,-3 7 8740,-2 3 0,1 3 0,0 0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5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27202,'-5'62'751,"0"-1"-1413,1-13 662,-1 4 262,0-3-307,0-2-325,1-6-863,3-7-1132,0-6-682,1-7-4978,0-4 8025,0-5 0,0-4 0,0-4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5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24479,'36'-9'-4157,"-7"2"-4504,-25 5 8661,-1 1 0,-2 0 0,0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6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28210,'-9'72'461,"1"-16"-461,-1 7 0,2-17-337,2 0-526,0 0-515,0-2-1983,1-2-2186,-1-7 5547,0-7 0,2-13 0,1-7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6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 23325,'24'-35'-6331,"-3"8"6331,-15 28 0,-2-1 0,-2 0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6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20378,'-4'51'2589,"0"-6"-2130,4-28 112,0-2-77,3-5-147,1-5-56,3-2-11,2-3 23,0-4-135,1-1-112,0-5 11,-4-2-11,-1-2-56,-4 1-22,0-2-112,-5 2-226,-4 2-592,-6 3-930,-5 3-2432,-4 3 4314,-3 2 0,10 0 0,3 0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7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 28266,'75'-14'405,"-4"0"-838,-20 1 433,-5 1 142,-8 1-142,-8 2 72,-5 0-72,-5 2 0,-5 2 0,-5 1-1171,-6 2-1552,-1 2-3171,-6 3 5894,-7 6 0,5-3 0,-4 2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7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24087,'-30'48'572,"6"-7"-539,30-26 102,6 0-1,8 0 23,7-1 0,3-1 55,0-1-32,-1-1-68,-4 0 79,-4 0 223,-4 0 45,-4 0 124,-4 1-146,-3 1 0,-3 1-66,-2 3-371,-7 2 0,-5 3 0,-10 2 0,-7 2 0,-3 0 0,-4 1 0,1-2-886,1-2-1546,4-5-2240,5-4 4672,7-6 0,8-4 0,5-3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8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26541,'0'4'-3277,"-1"-4"0,3 7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8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17465,'30'-7'0,"-5"1"0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8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464 0 23572,'-63'6'3473,"2"4"-3181,15 8-102,0 4-156,1 3-12,4 2 68,4 2-57,5 2 23,5 2-56,4-2 23,5-2-23,5-3 45,5-3 11,5-4 44,4-2 57,8-3 157,6-4-100,12-4-214,7-4 0,6-2 0,5-7 0,22-6 0,-17-1 0,11-2 0,-24 5 0,-5 1 0,-3 0-976,-4 0-2004,-7 1 2980,-6 2 0,-5 3 0,-5 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9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26127,'-12'76'1019,"3"-26"1,-1-2-875,-4 15-89,-7 20-45,5-25-11,2 0-492,1-2-539,4 0-2611,5-5-6189,2-4 8865,9-7 1,-5-19 0,6-6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29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120 338 22540,'-19'-59'595,"5"3"-606,24 16-45,6-1 33,7 5 23,1 6 11,-1 6 34,-3 6 0,-2 5 67,-3 4-67,-1 2 67,-3 4 157,-2 2 459,-2 8 135,-4 6-112,-1 11-180,-5 8-168,-3 7-100,-6 3-124,-2 3-55,0 1 21,0-1-44,3 1-11,0-1-68,3-3-11,3 12-11,3-17 0,5 9 23,3-21-23,6-4-23,0-5-10,2-9 33,-1-2 11,-1-8 11,0-5 45,2-16-67,-5 1 23,-1-11 66,-6 10-33,-4 1-33,-5 1 10,-5 1 1,-7 1 0,-16-3-46,7 10-144,-11 1-248,11 10-347,2 3-997,2 4-2240,2 4-5843,1 3 9764,3 1 1,8-5 0,3-2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0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28188,'2'0'-2282,"0"-2"0,-2 6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2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27034,'1'5'1221,"0"10"-1064,-1 22-135,-1 9-22,0 3-67,0 2-336,0-3-527,0-4-751,1-3-840,0-4-1692,0-1-5618,0-2 9241,1-1 1,0-15 0,0-5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2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26351,'46'31'235,"-4"-4"-258,-20-10-917,-2-1-1111,-2-1-1703,-3 0-4583,-4-3 8337,-2 0 0,-5-6 0,-2-1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2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1 105 23852,'20'-39'123,"0"5"-930,-4 24-1669,3 2-1748,0 3-5607,2 2 9714,1 0 1,-10 2-1,-2 0 1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3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47 25723,'-11'25'964,"3"0"-740,8-4-45,1 2-67,3 0 12,4-2-57,4-3-67,4-5 0,2-6 0,1-4 0,0-8 22,-2-6 45,-2-8 45,-4-7-33,-4-2 111,-3-2-11,-3 1-78,-5 4-45,-2 4 11,-5 5-67,-1 7-67,0 4-448,0 3-1143,2 11-2164,1 6-5052,4 11 8874,1 5 0,3-12 0,1-5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3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1 126 24939,'10'15'3070,"-1"5"-2768,-9 13-67,0 3-110,0-2-125,0-4 0,0-8 0,0-5 0,2-7 0,0-5 0,1-3 0,-1-1 0,1-4 0,2-7 0,5-9 0,4-12 0,3-7 0,1-4 0,-1 2 0,-3 2 0,-1 7 0,-3 5 0,-2 6 0,-1 6-483,-2 5-705,1 5-941,1 2-616,4-1-1502,2 0-5030,5-3 9277,3 0 0,-10 3 0,0 1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3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16927,'3'-2'7407,"-1"0"-6096,-2 2-975,7-1-67,-3 1-213,4 0-56,-5 0-258,0 0-1613,-2 0-1973,0 6-5747,-1 5 9591,-3 9 0,2-7 0,-2-2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3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19941,'0'4'5995,"0"-1"-6118,0-3-975,0 2-1211,0-1-3798,3 1 6107,4-2 0,-3 0 0,2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4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1 19493,'-44'3'3776,"5"1"-3171,17 3-291,5 0-168,6 0-45,4-1-68,5 0-33,1 2-45,1 0 23,2 3 22,4 2 34,5 3-12,5 0 23,3 1 100,-2-2 135,0-2 280,-5-3 80,-5-3 20,-3-2 2,-3-2-46,-1 2-314,-7 2-201,-16 10-90,1-5-11,-9 5-67,13-8-235,5-2-426,2 0-830,2-1-1254,3 1-3676,3-2 6488,2-1 0,1-2 0,0-2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4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15 153 16804,'0'-2'4594,"0"0"-2992,0 2-1142,17 30-91,-4-19-122,17 22-101,-6-29 78,1-3 78,1-7 23,-2-6-23,-4-7 69,-4-5-69,-4-2-100,-4-1 246,-4 0-67,-2 3-56,-4 3 67,-4 4-157,-6 4-112,-7 5 12,-5 5-135,-6 7-23,-2 8 23,1 10-481,2 6-673,7 2-1390,6 1-2868,8-2 5412,4-3 0,4-12 0,0-4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5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8 18306,'0'-4'6353,"0"1"-5782,-19 40-78,7 1-437,-9 17-56,14-18-168,10-23-124,7-7-111,7-11-67,8-9 44,2-9 426,0-3 33,-3 1 80,-5 7 200,-5 6 158,-4 6 100,-4 3 57,-2 2 78,-2 2-90,0 3-257,-2 6-247,0 5-112,0 5-549,-4 4-1704,2 3-1938,-2 0-5640,5-3 9706,11-5 0,-7-10 1,6-5-1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5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93 23292,'-13'46'1042,"3"-7"-897,10-28-100,4-3-45,2-5 101,6-1 112,1-6 44,1-6 180,0-7-279,0-7 32,-4-1 57,-2 1-68,-3 1 146,-3 3-124,-1 3-134,-5 3 12,-2 4-79,-5 2-23,-2 5-189,-1 1-662,1 5-874,-3 7-2600,-1 8 4348,-3 9 0,9-11 0,1-2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6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 25084,'-17'60'1513,"0"1"-1300,-1-9-68,2 4-122,1 1-23,5-2 0,4-6 0,2-5-627,3-8-1345,0-7-2622,1-5 4594,1-7 0,-1-8 0,0-3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6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62 143 21824,'40'-36'-23,"-7"6"23,-28 22-78,-2-1-12,-2 0-156,-2-1 89,-4 0-33,-3 1 88,-4 1 102,0 1 135,0 3 638,1 2 583,0 1-123,1 4 33,-1 5-168,1 7-415,-1 7-235,1 4 12,1 4-179,3 2-281,3 1 0,1-2 0,2-1 0,0-4 0,2-3 0,2-5 0,3-4 0,4-5-57,3-4-358,4-3-111,3-2-449,2-5-157,2-4-773,1-2-1781,0-2-4640,0 2 8326,0 0 0,-12 5 0,-3 2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7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26418,'0'-3'2253,"0"0"-2253,0 3 0,3 0 0,-2 2-797,1 1-984,-2 4-1468,0 2-1962,0 5 5211,0 3 0,0-7 0,0-2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7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27034,'6'0'-1389,"0"0"-606,-4 0-2016,1 1-5820,-1 4 9818,-1 3 0,0-3 0,-1 1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7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18395,'-24'3'0,"6"-1"0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39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299 79 22249,'-82'25'3631,"9"3"-3284,26 2-33,0 22-247,20-8-33,5 18-34,22-15 0,14 1-23,10-4-10,16-3 33,11-9-23,8-9-55,6-11-180,3-8-167,-4-13 155,-6-6 91,-8-13 179,-11-9 90,-9-9-12,-8-8 192,-10-7 357,-10-28-325,-14 26-44,-10-13-113,-12 39-43,-7 9-24,-5 10-67,-1 9-11,1 8-33,6 12-136,8 9-3080,9 31-1928,11-6-4654,15 15 9249,16-23 1,-5-17-1,1-7 1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0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4 21790,'0'-2'4370,"0"0"-3675,0 2 156,-4 41-447,1 0-57,-6 41-258,2-14-33,0-2-11,1-13-21,1-12-24,3-14 0,0-11 0,2-8 0,0-5 0,0-5 0,0-9 0,3-7 0,3-12 0,4-3 0,2-3 0,1 2 0,1 4-371,1 4-435,2 5-438,2 5-1647,4 5-1871,5 3 1490,6 4 3272,3 1 0,-15 2 0,-4 1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0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153 192 23000,'47'-41'549,"-6"1"-526,-24 12 66,-3 2 124,-4 4 605,-5 5 202,-6 6-337,-9 7-291,-9 2 124,-13 8-225,-8 9 45,-1 11-44,2 8-46,7 5-43,8 4-203,6 1 0,5 1 0,3-2 0,5-3 0,3-3 0,7-4 0,7-5 0,10-6 0,11-8 0,4-7 0,4-6-438,2-8-660,-3-4-3485,-6-3-3149,-9 2 7732,-12 3 0,-8 4 0,-5 3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0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1 186 28446,'97'-12'112,"-46"4"1,1-1-2944,7-4 1,1-2 2830,6-1 0,2 1 0,7 0 0,1 1 292,6 0 1,1 2-293,1 2 0,0 3 0,-1 0 0,-2 1 0,-6 2 0,-3 1 0,-10 1 0,-2 1 0,36-1 596,-26 2-596,-22 0-248,-20 0-4155,-15 1 5116,-8 3 0,-5-1 1,0 0-1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1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248 5 17599,'0'-3'7396,"0"1"-6096,0 2-584,-29 3-177,11 6 43,-26 8-190,17 8-245,-1 7-3539,1 3 3392,4 1 0,3 2 0,6 0 0,4-1 0,5-1 0,3-2 0,2-3 3392,6-2-3392,5-4 0,6-6 0,4-6 0,3-6-1513,5-5-2185,1-11-3642,3-4 7340,-1-11 0,-13 11 0,-5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1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0 22754,'-28'61'773,"2"-2"-773,9-13-415,1 1-5438,3-2 2749,3-5-5247,6-9 8351,1-8 0,3-12 0,0-6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2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24457,'-28'67'941,"5"-7"-829,16-29-112,2-6-90,4-7-89,3-9 101,5-5 66,5-6 12,6-5 23,3-4 10,4-5 270,2 2-45,3 1-90,-1 3 34,-3 5-79,-4 3 135,-6 2 22,-2 4 33,-4 3-66,-2 7-157,-3 4-90,-3 2-23,-1 1-694,-1 1-1165,0-3-2231,0-3-5568,2-6 9681,3-4 0,-2-5 0,2-1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2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56 21465,'-9'41'1188,"1"-8"-1121,8-24 57,1-3-124,4-3 145,4-3 12,7-8-112,3-5 89,2-9 12,-1-1 55,-1 1 102,-5 2 134,-2 4 45,-4 4 44,-4 5-21,-2 4-23,-2 2-34,0 1-78,0 5-113,-4 6 135,-3 10-145,-6 7-135,0 5-79,-1 2-189,-6 17-740,6-14-1749,-2 8-2980,11-23 5625,2-8 0,3-8 0,0-4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2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24020,'-8'55'1423,"2"-9"-1031,4-26-78,2-5-12,0-3-66,1-3-147,3-2-33,2-2-11,1-2-34,3-2-11,1-4-22,3-2-113,2-6-525,3-4-1144,1-1-516,0 0-3440,-1 1 5760,0 1 0,-9 7 0,-2 2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3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117 102 18810,'37'-37'907,"-9"5"-739,-26 21 482,-1 2 415,-3 2 11,-2 3-57,-5 2-190,-4 7 123,-4 5-122,-3 8-270,0 8-190,-1 5-45,3 1-79,2 1-78,1-1 11,4-1-67,2-2-78,3-3-34,3-3-56,2-5-67,1-5-504,3-6-516,3-3-751,3-3-1098,3-6-5233,2-4 8225,0-5 0,-6 5 0,-1 2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4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0 287 22294,'55'-17'3597,"0"-2"-3182,-11 2-191,4-4-179,0 0 134,-1-1-123,0-1-45,0-3-11,-3-1-56,-4 0-78,-12 3 134,-13 6-168,-8 5-12,-14 6 124,-6 4 56,-10 1 12,-6 2 44,-4 7 33,-4 3 34,-2 11 68,-1 5 22,2 6 224,-11 21-213,16-10 45,-3 13-90,22-20-11,6-5-67,5-6-45,8-4-34,4-5-22,9-5-22,7-5-359,6-3-2051,19-9-32,-14 1-2153,9-3-4504,-23 4 9121,-8 3 0,-7 1 0,-5 0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5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21 8871,'0'-5'784,"0"1"348,0 4 2017,0 0-1458,0-4-189,0 3-225,0-4-437,0 4 4035,0 1-4617,0 2 369,0 7-56,0 7-201,-1 10-123,0 9-90,-2 7-45,-2 8-34,-2 6-44,-1 2-12,-1 0-22,2-5 0,1-9-22,4-9-46,1-12-32,1-7-292,0-7 145,0-5 247,3-12 23,4-10 10,7-14 1,5-10-23,3-5 67,-2 4-3335,-4 5 3391,-4 12 34,-4 10-112,-5 8-33,-1 6 33,-2 2-56,2 0-23,2 0 3393,5 0-3370,7-5 11,6-7-11,4-7 45,1-2-45,-4 4 11,-6 5-11,-4 6 90,-4 3 89,1 1-90,0 0 91,0 1 22,1 1-1,-2 0 57,-1 0 145,-1 5-67,-2 4-144,0 7-192,-2 7 0,-2 5 0,0 6 0,-3 3-3392,-2 2 3392,-2-2-1491,0-3-8340,0 2 8831,3-16 1,1-2 0,2-16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5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26138,'-6'49'325,"-1"1"-2051,-3-6-2420,1-1-5685,2-3 9112,3-5 0,2-16 0,2-7 1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6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23101,'-22'61'471,"3"-7"-471,12-27 0,3-8-213,3-9-190,1-5 123,0-7 246,3-6 23,2-5-34,5-7 45,2 1 45,0 0 44,-1 3 214,-1 2 44,0 3 23,-1 3 11,-2 2 22,-1 4 12,0 1 10,-2 1-88,0 1-12,-2 4-124,0 4-122,-2 7-68,0 3-11,0 4-213,2 1-829,1 1-1480,2-3-2419,1-5 4941,1-4 0,-3-7 0,0-3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6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24659,'-16'64'1636,"3"-7"-1278,11-28-112,1-5 91,1-5-79,4-5-102,2-3-55,3-4-78,1-3 21,1-3-44,1-1-44,0-5-248,1-4-425,0-6-684,-1 0-1209,-3-1-2522,-2 1 5132,-3 1 0,-2 6 0,-1 2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6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27471,'-1'3'941,"-1"6"-682,2 15-259,0 8 0,0 8 0,0 4-4252,-3 2 3781,-1 0-605,-2-1-854,-4 0-3538,-2 2 5468,-2-3 0,5-18 0,2-8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6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23493,'37'-4'-1949,"-5"3"-1637,-22 5-6245,1 4 9232,-1 2 1,-5-5 0,0 1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7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27695,'5'57'976,"-4"-3"-976,-6-11 0,-3 0-102,-1-4-1097,0-2-1949,2-4-6556,2-1 9704,2 1 0,2-14 0,1-3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8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356 1 24995,'-65'14'1893,"2"7"-1567,16 14-58,0 8-44,3 5 23,8-1-124,11-7 34,8-7 44,9-11-100,4-7 35,6-3-136,8-1 0,12 0 0,14-1 0,14-4 0,11-3 0,7-3 0,1-6 0,-2-3 0,-6-5-3392,-8-1 3392,-10 2 0,-11 1 0,-4-3-718,-13 4-2128,-4-4-3485,-8 6 6331,-4 2 0,1 2 0,0 4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8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27684,'-31'87'987,"2"-3"-3572,13-16 2585,0 2 0,-1 2 780,1-1-780,0-1 0,2-4-456,2-7-2289,5-9-6329,3-11 9074,3-10 0,1-14 0,0-6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49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59 362 16871,'-24'-53'45,"10"1"-455,26 11 488,8-2 150,5 3-26,1 4 380,-2 8 136,-2 6-66,0 6-315,-1 4-203,0 4 113,1 2 33,-2 3 22,-4 2 437,-5 5 57,-4 6-79,-3 8-111,-3 7 32,-4 4-257,-4 1-67,-5 5-56,-4 1-135,-2 4-22,0 2-45,3 0-45,2 0 0,5-2-11,4-1-56,2-4 11,6-7-11,4-5 347,15-3-67,-3-9-145,8-2 90,-9-8 88,-2-6 1,-3-4-12,-3-8-44,-4-3 134,-4-3-3538,-3-1 3371,-7 3-1,-6 1 369,-24 1-357,5 8-124,-12 0-56,12 8-34,3 2-1165,-8 5-1098,11 5-1247,-6 8 3544,10 7 0,11-10 0,1 1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1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1 174 21409,'61'0'3955,"12"-1"-3472,18-5-198,-36 1 1,1 0-68,6-3 1,2-2 5,6 0 0,1-1-614,3 0 1,2 0 461,1-2 1,2 0-39,1 0 0,1 2-6,-1 0 0,0 1-28,-1 2 0,0 1 0,-4 3 0,-2 1-28,-4 2 0,-2 0-62,-6 1 0,-3 0-1445,-6 1 1,-3 0 805,33 3-806,-15 2-2275,-13 1-3451,-12 0 7302,-11 1 1,-15-4 0,-7 0-1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3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374 0 28490,'-72'69'181,"15"-12"-181,7 19 0,14-17 0,1 3 0,2-1-393,3-3-1165,5-4-1971,6-8-3721,9-11 7250,4-12 0,6-12 0,0-6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3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28535,'47'28'136,"-10"-4"-136,-3 18 0,-8-9 0,0-4-203,-1-5-1130,-4-5-2197,-4-5-5389,-5-3 8919,-2-3 0,-6-4 0,-1-2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3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7 20557,'0'-4'5850,"0"1"-4775,0 3-347,0 36-267,0-7-461,-1 34 0,0-13 0,-3 2 0,-2 0 0,-4-1 0,0-4 0,-2-7-24,0-6-1656,1-8-2197,-3-5-5954,-1-2 9781,-5-1 1,9-8 0,-1-2-1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4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0 114 27818,'57'-32'853,"-13"8"-853,-11 18 0,-9 3 0,2 0 0,1-1-673,1-1-728,0-2-1277,-1 0-1972,-2-1-5181,-6 1 9339,-6 3 0,-7 1 0,-4 2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4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69 17375,'0'-2'4303,"0"1"-3911,0 1-258,-5 32 12,0-7-12,-6 28 136,1-15-1,0-2-180,3-3 1,2-7-23,2-8 56,2-8 191,0-5 280,1-5-11,0-9 77,3-8-300,1-14 20,3-8 1,-1-6-101,0 0-101,-3 2-66,-1 6-23,-1 8-90,-1 8 0,0 7-45,0 7-460,0 4-3002,0 2-527,2 10 4034,0 28 0,1-19 0,-2 16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5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24647,'3'-6'1804,"0"0"-1580,-3 6-33,1-1-34,3-1 90,4 1 33,8-2-168,5 0-90,4 0 12,2 2-34,-5 0 0,-3 1-168,-5 0-505,-2 0-885,-3 0-2318,-1 4-5234,-1 1 9110,1 3 0,-4-3 0,0-2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5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4 16333,'2'-3'4897,"-2"60"-4483,-2-23-33,-3 49-168,1-44 124,1-5-136,2-9-21,0-7-1,1-9 45,0-4 190,0-4 57,0-2-79,1-6-22,2-7-1,3-11-99,2-7 88,-1-5-66,-1-1-91,-3 3-10,-1 4-35,-1 7-122,-1 6-34,0 5-45,0 3-134,0 3-583,0 3-638,0 2-584,0 2-1893,0 3-5954,1 7 9608,-3 9 0,2-7 0,-2 2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7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14 24681,'-5'-11'750,"-1"9"-694,0 13 124,-2 11-23,-1 5-134,-1 3 10,0 3 12,1 1-34,0-2 12,3 0-12,2 0 0,2 0 56,2-1 0,0 0-11,3-2 68,2 0-91,6-1 34,3-3-67,3-4 12,3-2 10,2-6-22,0-3 34,3-5-12,0-3-3403,2-6 3527,0-6 55,3-8-21,0-8 33,-1-6-56,-1-1 11,-4 1 11,-4 1 3515,-5 3-3470,-5 4-22,-4 3-68,-4 2-65,-2-2-69,-3-3 0,-2-3 0,-3-3 0,-2 0 0,2 1-80,-1 5-77,1 8-67,0 4-268,0 6-562,-1 3-1119,0 2-1906,0 1 4079,-7 9 0,10-7 0,-5 6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7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0 120 26709,'50'-36'1962,"-7"6"-1962,12 21 0,-6-1 0,3-2 0,0 2 0,-5 2 0,-5 5 0,-8 1 0,-5 2 0,-8 2 0,-4 0 0,-6 1 0,-3 0-1166,-1-2-1311,-3 2-2027,0 3-5327,-2 4 9361,-3 6 1,1-7-1,-1 1 1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8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22260,'21'-11'3363,"3"1"-2378,2 3-155,5 1-181,3 0-201,2 1-312,0 1-136,2 2 0,1 1 0,3 1 0,3-1 0,1-1 0,1-1 0,-1 0 0,-3 0 0,-2-1 0,-3 1 0,-2 0 0,-3 2 0,-2 0 0,-2 1 0,-1 0 0,0 0 0,-1 1 0,-4-1 0,-5 1 0,-4-1 0,-5 0 0,-4 0 0,-3 0 0,-2 0-1301,-4 0-1892,-6 3-2779,-7 3 5972,-9 6 0,12-4 0,0 1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8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26395,'-3'29'516,"0"2"-640,-4 0-850,2 2-1066,-1-2-1624,1-1-5042,-1-1 8706,-1-2 0,2-12 0,1-4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8:58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24110,'-3'51'929,"0"-5"-637,5-19 100,1 1 68,4-2 44,0 0-124,3-1 226,-1-1-326,2-2-146,-1-4-22,2-6-11,2-6 190,3-3-211,2-6-80,3-4 0,1-4 0,1-6 0,0-3 0,1-2 0,0-2 0,0 1 0,-3-1-461,1 3-1174,-4 4-1749,0 5-3227,-3 6 6611,-2 4 0,-7 2 0,-2 1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39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25981,'14'-6'728,"-1"4"-459,0 10-191,-2 3 35,0 3-57,-3 2-23,-2 1-33,-1 3-22,-2 0-628,-1 1-661,-1-2-1400,0-2-2814,-1-5 5525,3-3 0,-2-4 0,1-3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39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7 19661,'0'-4'5065,"0"1"-3776,0 3-808,-22 22-55,8-2-179,-20 23-124,14-7-56,1 2-56,1 2 12,3-1 10,1-1-33,2-1-33,2-4-281,2-5-314,4-4-403,1-8-425,2-3-1491,1-7-1188,2-2-5636,4-2 9771,3-5 0,-2 2 0,-1-2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40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23292,'-40'38'1243,"7"-1"-1086,24-9-56,3-2 33,3-1 34,2-2 191,1-3 0,3-2-180,1-2-145,5-4 11,0-4-34,5-4 22,2-3 57,5-8-56,1-5-34,1-8 0,-2-1 22,-4 0-22,-2 1-67,-3 1-584,-1 1-301,-3 1-896,-1 3-1705,-2 4-4928,-1 4 8481,0 3 0,-2 2 0,0 1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40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25690,'0'22'862,"0"4"-828,0 3-12,0 5-22,-4 2-717,-2 1-4957,-4-2 3164,1-4-1180,0-3-4904,2-4 8594,2-5 0,2-9 0,2-4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40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26362,'31'6'157,"-5"1"-157,-14 0-168,-2 1-303,1 0-213,1 0 471,2 0-1546,2-2-67,-2-1-1524,-3 0-4617,-5 0 7967,-3 0 0,-3-1 0,0-2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7:41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0 127 24042,'30'-42'594,"-2"5"-594,-6 22-11,-3 1-325,-3 5-471,-4 3-907,-3 3-1916,-3 2-6201,-2 1 9507,0 2 0,-3-1 0,1 1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2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 1 25331,'-14'71'1333,"-3"-2"-1232,-6-19-34,-1 2-67,0-1-78,1 0-482,0-1-628,2-4-986,4-6-1781,5-8-4886,5-13 8841,8-9 0,0-7 0,2-3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2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27684,'31'32'672,"-4"-1"-627,-15-6-23,-1 3-22,-1 0-325,1 0-279,-1-4-595,1-3-1132,-3-5-1624,0-5-4864,0-6 8819,-3-3 0,-2-2 0,-1-1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3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27045,'0'56'1277,"-1"1"-1053,-4-11-99,-2 6-125,-3 3 0,-1-1-35,1-1-503,2-5-537,1-5-1334,3-7-2588,2-6 4997,1-6 0,1-12 0,0-4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4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245 0 25735,'-29'35'963,"1"1"-896,2-1-67,1 4 0,1 3-22,1 3-180,0 0-369,3-3-505,4-5-717,3-5-773,4-7-840,4-6-2522,2-9 5928,2-5 0,1-3 0,0-2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4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24401,'31'26'1244,"-2"0"-1188,-12-7-45,-2-1-22,-1-4-527,-1-2-639,-2-4-840,-1-4-1702,1-2-4125,2-1 7844,2-5 0,-6 3 0,-2-2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4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8 20748,'1'-4'3843,"-1"1"-2083,0 3-1391,1 39-167,-3-16-180,-1 33-22,-3-27-358,1-1-729,-2-1-762,0-1-1960,-3 0-5245,0 0 9054,-3 0 0,6-10 0,0-4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5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22888,'-5'34'1681,"-1"-1"-1143,-1-6-158,1-1-65,1 1-24,2 1-78,2 1-68,0 1 68,1-1-157,1-2 90,3-3 11,2-6 0,3-3-11,3-5-79,0-3 11,2-3 68,3-2-68,2-2-11,3-1-33,1-4 56,-2-2 22,-2-6 0,-3-2 56,-1-3-112,0-3 123,1-13-56,-5 7-88,-1-6-35,-7 11 0,-2 3 0,-1 2 0,0 1 0,-3 2-337,-7-6-369,-2 4-359,-7 0-1366,3 8-1950,-3 5-5450,-2 4 9187,-3 8 1,10-5 0,2 4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5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27023,'48'-17'22,"-4"3"-817,-21 8-1144,2-1-2184,0-2 4123,1-1 0,-11 4 0,-3 0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6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47 14171,'-6'-5'6174,"2"2"-4673,4 3 538,0 0-1288,-5 0-314,4-1 22,-4 1-77,4-1-91,1 0-78,1 0 168,7-1-191,5-2 102,10 2-214,6-2 202,2 1-168,2-1-78,-3 1 67,-3-1-45,-4 1-34,-7 1 12,-5 0 44,-5 1-11,-2 1 12,-3 0-57,0 0 405,0 0-427,0 2 0,0 5 0,0 5 0,1 6 0,-1 2 0,0 2 0,-1 0 0,0 0 0,0 1 0,-1 0 0,-1-1 0,-2-1 0,-1-4 0,0-3 0,0-3-640,0-3-1500,-2-1-1972,-2 0-5719,-4 2 9549,-4 1 0,6-5 0,1 0 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6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27067,'44'-5'1604,"1"-2"-1604,-3-1 0,2-2-4252,-4-1 4252,-5 0 860,-8 3-860,-5 0 0,-6 4 0,-5 1 0,-1 1 0,-1 2 3392,0-2-3392,1 1 0,-3 0 0,0 1 0,-2-1 0,-2 0 0,-1-1-449,-2-1-1389,1-1-2140,-1-1-4078,0-1 8056,-1 3 0,1 0 0,0 3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7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28671,'-10'17'0,"-5"23"0,8-2 0,-2 15 0,5-17 0,3-1 0,0-2 0,0-1 0,-3 0 0,-1-3 0,-1-2-606,0-5-3484,3-9-5412,1-6 9502,2-5 0,0-2 0,0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8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25230,'-15'31'639,"-1"6"-505,2 8-44,0 7-12,2 6 23,1 3-11,1 3-68,3 2 23,2-1 45,2 0-57,3-6 68,6-8 45,4-9-146,10-9 67,6-8-67,7-6 11,5-6 0,3-4 0,1-4-11,2-2 12,1-2-1,2-1 0,1 0 23,-3-4-23,-4-2 34,4-13-23,-13 1 23,4-6-45,-16 4 202,-4 1 112,-6-2 10,-5-1-156,-4-5-67,-1-5 22,-8-30-123,1 10 23,-8-23-23,5 19 11,-1 2 0,0 4 0,-1 8-11,0 9 0,1 7-179,0 8-179,1 5-1760,-3 4-302,4 5-2163,-6 4-5076,-1 8 9659,-7 8 0,10-6 0,0 2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9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26149,'60'-7'2522,"1"2"-2522,-6 6 0,5 3 0,5 1 0,0 1 0,2-2 0,-3-3 0,-2 1 0,-6-2 0,-6 1 0,-8 0 0,-5 0 0,-6-1 0,-3 0 0,-5-1-673,-3-1-2207,-4 1-2073,-7-1-4878,-4 4 9188,-4 7 0,-1-5 0,-1 4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19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0 155 26093,'70'-16'2554,"3"0"-2530,-11 7-24,11-3 0,14-4 0,4-1 0,4 1 0,-7 4-1036,-10 5 1036,-4 4 0,-3 2 286,3 1-286,0 0 0,-5 0 0,-9 0 0,-10 0 182,-10 0-182,-9 0 0,-8 0 0,-7 0 529,-7 0-529,-3 0 39,-3 0-39,-2 0 0,0-2 0,-1-2 0,0-3-1525,-3 0-8306,-17 1 9120,-4 4 1,0 0-1,8 3 1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0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17924,'2'-1'5614,"-1"0"-4505,-1 1-1075,1 20-34,-1-5-269,0 18-1378,1-9-2566,0-3 4213,0-2 0,-1-9 0,0-3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0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25006,'0'13'717,"0"1"-448,-1 1-11,-1 0 44,-1 1-89,1 0 11,0 2 34,1 2-11,0 1 33,1 0 67,0-1-112,0-1 80,1-1-315,3-3 0,2 1 0,6-2 0,3 0 0,4-3 0,3-3 0,4-4 0,2-2 0,2-2 0,1 0 0,1 0 0,12 0 0,-12 0 0,5 0 0,-20-3 0,-5-2-203,-3-3-2228,-4-1-2970,-2 1 5401,-2 2 0,-1 3 0,0 2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2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1877 21868,'19'-47'2567,"-1"1"-1862,-7 13-200,-1-5-46,-1-5-134,1-7-101,0-7-56,1-9-22,0-9-146,0-9 44,-1-10-264,-5 44 1,0-1 224,-1-1 1,0-1-12,1 0 1,-1-1-1,1 1 1,-1 0-62,0 2 0,0 1-34,3-44 22,-1 12 79,-2 13-11,1 11 11,0 11-11,-1 7 0,1 5 0,1-6 11,-1 12 0,2-5-12,-3 15 12,0 3 451,-1 1-418,0-4-33,-1 4 0,1-3 0,-3 7 56,0 2 23,0 3-23,0 3-34,0 1 259,0 2-147,2 0 45,-1 0 124,4 0 22,3 0-45,7 0 1,12 0-281,14 0 0,17-1 0,19-4 0,17-3-284,-40 2 1,1-1 283,3 0 0,-1 0 0,0 1 0,0 0 0,-4 3 0,0 0 0,44 0 0,-7 3 0,-4 4 0,-4 1 0,-5 2 0,-8 0 0,-7 0 0,-12-1 0,-8 1 0,-9-1 0,-7 0 567,3 2-567,-10-2 0,2 1 0,-9-3 0,-2 0 0,-1-2 0,-2 0 0,0 1 0,-1-2 0,1 1 0,-2-2 0,0 1 0,-3-1 0,-1 0 0,-1 1 0,0 0 0,0 0 0,0 3 0,0 2 0,1 7 0,-1 7 0,2 11 0,-1 10 0,0 11 0,-1 8 0,-1 7 0,-2 5 0,-2 5 0,-5 5 0,-3 0 0,-2 0 0,-1-6 0,0-2 0,2-1 0,1 3-3392,-2 4 3392,0 1 0,-2 1-241,-1-5 241,0-4 0,0-4 0,1-5 0,0-6 0,2-8 0,1-9 0,0 0 0,5-17 0,0-1 3273,7-17-3273,0-2 360,0-3-360,1 0 0,-1 0 0,-2 1 0,0 1 0,-2 0 0,1-1 0,0 0 0,0 0 0,2-1 0,-1 0 0,-5 2 0,1-1 0,-4 2 0,2-3 0,-3 2 0,-2-1 0,-5 1 0,-8 2 0,-10 1 0,-9 2 0,-38 2 0,20-3 0,-21-1 0,30-5 0,0-2 0,-3-1 0,-6 1 0,-3-1 0,-3 2 0,-23 5 0,24-2 0,-18 5 0,28-6 0,-3 0 0,0-2 0,1 1 0,3-1 0,0 0 0,-25 4 0,23-1 0,-11 1 0,37-1 0,10-3 0,7 0 0,6 0 0,5 0 0,2 0 0,3 0 0,0 0 0,1 0 0,0 0-6702,1-2-1813,2 2 8515,1-1 0,-1 1 0,0 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4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79 248 9946,'23'-36'135,"-3"4"257,-9 17-123,0-1-179,2-1 44,1 0 527,-2 2 1569,-2 3 1311,-4 5-762,-3 4-505,-2 1-1254,-3 2 280,-5 0-404,-5 0-268,-5 0-214,-1 0-212,-2 2 33,1 5-55,1 5-136,-2 7 35,0 5 44,1 3-56,2 2-11,6-1-11,8 11 0,10-8-34,7 9 56,6-12-33,4-5-3381,2-5 3403,2-9-45,2-8 45,3-15-11,2-11 123,7-37-45,-17 10 78,-2-19-132,-19 25-69,-11 5 0,-5 6 0,-26 1 3392,5 17-3392,-12 2 0,15 19-505,5 9-885,8 10-1814,7 9-2545,6 2 5749,15-4 0,-7-13 0,7-7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4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0 28334,'5'65'337,"-5"-2"-5998,-7-12 5661,-5 2 1409,0-2-1409,0-9 860,4-11-860,4-13 0,2-10 0,2-10 3392,5-11-3392,4-10 0,7-11 0,2-5 0,1-2 0,-2 2 0,0 2-483,-2 4-1175,0 5-1592,-2 5-3686,0 9 6936,-1 4 0,-6 6 0,0 3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4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79 22552,'47'1'1132,"-7"-2"-1110,-25-4 0,-6-3-22,-2-4-168,-3-2 124,-2 1 44,-1 1 89,-1 4 528,-4 4 346,-2 2-111,-6 3-180,-4 7-111,-5 5-169,-3 8-124,0 4-167,1 1 112,3 2-45,3 1 0,4 3-77,3-1-91,4 2 0,4 1 0,1 0 0,1 0 0,3-1 0,3-3-3392,4-5 3392,5-7 0,2-8-718,4-5-1355,4-15-2375,4-6-5346,2-10 9794,2-3 0,-15 13 0,-3 5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5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 22893,'-12'71'258,"0"-3"-180,0-17-13,0 2-54,-2 2 23,0-2-34,0-4-27,1-4-29,4-9-120,3-8 19,3-9-270,2-9 35,1-5 358,0-4 34,5-7 78,2-6-10,7-11 178,3-7 68,0-3 168,1 0 11,-2 3 202,-2 5-90,-3 5-79,-1 5-21,-1 6-68,1 3-23,2 2-122,3 2 290,9 4-369,-7 4-11,6 3 22,-10 3-168,-1 2 67,-1 1-123,0 1 0,-1 1-168,-2-2-728,-3-2-986,-3-1-2848,-1-2 4730,-2-2 0,1-4 0,0-1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5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0 26440,'-13'62'-2241,"0"-6"-2263,1-26 4504,2-2 0,4-14 0,3-4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6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13 21712,'1'45'1266,"-3"-4"-1076,-3-16-100,-1-4-68,0-4-22,2-7-145,3-4-34,1-6 179,7-10 0,5-6 235,7-10 414,2-4 494,0 2-44,-4 3-360,-3 6-201,-5 6-224,-4 6-45,-2 4-68,-2 2 68,0 4-10,0 5-259,0 5 0,-1 7 0,0 4-35,-2 2-659,-2 1-1289,-2 0-2858,0-2 4841,2-3 0,1-10 0,2-6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6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5 19594,'0'-2'4213,"-1"0"-3373,-19 35-44,11-10-168,-16 27-147,20-20-44,1-5-134,3-4-34,2-7 44,3-4-44,1-5-134,5-3-79,2-1-56,0-4-101,0-3-370,0-4-414,-1-2-1143,-1 0-1961,-1-2-5842,-3-1 9751,0 2 0,-4 4 0,0 3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6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26418,'-5'52'1188,"-1"-3"-1188,1-15-12,-2-1-200,-1-1-775,-1-2-1948,-4-1-3732,-3-3 6667,-3 1 0,7-13 0,2-3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6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23437,'45'-17'-9831,"-7"3"8557,-23 13 1,-7 1-1,-3 0 1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7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3 20927,'3'-1'6028,"-1"0"-4605,-2 1-1130,5 39-293,-3-16 0,2 33 0,-7-26-91,-2-1-547,-2-1-528,-2-2-1837,-2-1-3440,-2-2 6443,-4 1 0,8-11 0,-1-2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3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24983,'56'-15'1961,"-1"1"-1568,-16 9-147,4-2-11,2-3-67,-1 0-112,0-1 12,-7 2-68,-3 2 33,-6 3-33,-5 0-11,-3 1-381,-3 2-561,-5-1-705,-6 2-1054,-4 2-6240,-12 5 8952,-7 5 0,4-2 0,0-1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3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24804,'-21'64'1401,"3"-9"-1031,18-27 22,6-2 146,4-2-213,7-1 33,4-3-11,0 0-211,1-3-136,-1-1 0,-1-4 0,1-2-3392,2-4 3392,2-3 0,1-3 0,0-6-393,-1-2-705,-4-7-1367,-2 0-2297,-5 0 5610,-3 2 0,-6 6 0,-3 2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3.8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4 20423,'-3'-2'4583,"1"0"-3115,2 2-1177,-3 27-123,2-8-90,-2 25-78,3-14-179,0 0-638,-1 0-1380,-1-1-3248,-2-3 5445,0-3 0,1-11 0,1-3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4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26037,'42'-26'112,"-5"5"-964,-21 19-1366,-1 1-2443,0 0 4661,-2 1 0,-5 0 0,-3 0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4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2 22182,'-3'-1'4292,"-1"1"-3654,4 0-100,-15 37-112,7-14-224,-12 32-102,10-22-88,-1 0-12,2 1-448,-1-1-639,3-3-1613,-2-1-2757,0-2 5457,-1-3 0,5-10 0,0-5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4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22676,'2'-4'4246,"0"2"-3820,-2 2-213,29-1-135,-13 2-11,24 0-67,-20 4 0,0 2-302,0 1-460,1 1-975,0 0 437,0 1-5187,0 2 6487,-3-3 0,-8-2 0,-4-4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4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 24883,'-3'0'3383,"1"0"-2978,2 0-405,26 0 0,-13 0 0,20 0 0,-22 0-685,-2 0-760,-1 0-1491,-3 0-2835,0-1 5771,-2 0 0,-1 1 0,-1 0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5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4 21756,'0'-1'5592,"0"-1"-4965,0 2-168,-1 35-222,-2-14-237,-1 29 0,0-25 0,0 0 0,0-2 0,1-1-931,0 0-1074,0 1-1828,2 3-5411,-1 3 9244,-1 5 0,1-16 0,0-1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5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0 27236,'-48'32'1355,"3"0"-1275,21-4-80,-1 2 0,1-1 0,2 0-315,3-3-559,2-3-1121,4-5-1086,4-5-2532,3-5-4218,4-5 9447,4-5 1,0-2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5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26575,'41'1'2096,"-6"3"-2096,-21 10 0,1 1 0,-1 1 0,0-1 0,-2-3 0,-2-2-539,-1-3-962,0-1-2130,0-2-4829,1-1 8460,-3 0 0,-2-1 0,-4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7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460 0 18853,'-19'48'542,"-1"-1"0,-1 1 0,0 0 1628,-24 40-2170,20-40 0,0 0 0,-3 3 0,1 0 0,0 2 0,0-1 0,1 0 0,1-1 0,2-2 0,1-1 0,-12 38 0,10-14-1188,10-13-2298,9-17-5219,3-14 9067,8-15 1,-5-7 0,4-6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7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23359,'0'-4'3608,"1"1"-2745,-1 3-382,22 42-121,-7-9-360,17 39 0,-14-19 0,-1 3 0,-3 0-113,-1-1-1052,-2-4-1390,-2-6-2925,-1-6 5480,0-9 0,-3-14 0,-2-6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7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1 23986,'-3'70'3653,"-2"7"-2947,-2 7-865,1-34 0,0 2 159,-2 5 0,-1 3-747,0 6 1,-1 2 746,0 5 0,0 2 0,0 4 0,0 0-83,0 1 0,0 0 83,0-3 0,0-3 0,1-7 0,1-3-482,-1-9 0,2-3-2734,-4 29-5692,1-24 8908,1-19 0,4-21 0,0-8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09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1633 16378,'2'1'4807,"0"0"-2745,-2-1-1648,0-11 12,1-3-67,2-14 89,2-6-67,3-8-101,-1-8-22,1-11-135,-4-10-44,0-10-23,-3-10-56,0-8 0,-1 44 0,0 0-380,0-1 1,0 0 351,0 0 0,-1 1-1599,0 4 1,-1 1 1592,-3-38-78,-2 11 34,0 11-46,1 7 57,2 10 56,1 8 0,1 10 22,2 7 507,0 7-349,0 4 3369,0 5-3426,0 3 0,0 4 168,0 1-23,3 0-10,1-1-23,5 0-67,2-1 112,5-1 179,9-3-134,10-1 135,11-2-449,11 1 0,7 1 0,10 1-217,12-2 217,-37 3 0,2-1-245,5-1 0,1 0 245,2-2 0,0 1 0,0 1 0,0-1 0,-4 2 0,-1 1 0,44-3 0,-12 4 0,1 3 0,-32 3 0,0 2 0,-19 6-3020,-13-1 3020,7 3 335,-13-4-335,-5-4 0,-2-1 0,-7-2 0,0-1 0,-1 0 3392,-1 0-3392,0 0 0,0 2 0,-1 4 0,-4 7 0,-3 9 0,-5 7 0,0 8 0,-1 9 0,1 9 0,2 10 0,-1 9 0,2 4 0,1 3 0,0 4-257,2 2 257,-1 2 0,0 1 0,-1-3 0,1-5 0,-2-4 0,1-6 0,-2-3 0,0-2 0,-1-4 0,-1-3 0,0-2 0,-2-2 0,-2 1 0,-2-2 0,-11 17 257,7-19-257,-7 11 0,11-27 0,2-4 0,2-5 0,2-5 0,1-5 0,3-5 0,1-4 0,-1-1 0,4-3 0,-2 1 0,3-3 0,0-1 0,-1 0 0,1 0 0,-3 0 0,-5 1 0,-1 0 0,-7 1 0,0-3 0,-1 1 0,-3-2 0,-2 0 0,-3 0 0,-4-1 0,-2-2 0,-25-5 0,10 0 0,-17 0 0,19 4 0,4 3 0,7 0 0,7 0 0,6-1 0,-5-4 0,5 0 0,-6-2 0,4 1 0,-2 2 0,-4-1 0,-1 3 0,0 1 0,3 1-3392,5 0 3392,6 1 0,5 0 0,0 0 0,4-1 0,0 1 0,3 0 0,0 0 3392,0 0-3392,-3 0 0,3 1 0,-3 1 0,2 3 0,-1 2 0,-1 2 0,-2 0 0,0 0 0,0-2 0,1-1 0,-3-1 0,5-2 0,-2-1 0,6-2 0,0 1 0,1-1 0,1 0 0,0 0 0,0 0 0,0-1 0,-2-2 0,0-2 0,0-5 0,0-4 0,2-4 0,1-3 0,0-5 0,1-3 0,0-18 0,0 11 0,0-11 0,0 18 0,0 2 0,0 3 0,-1 1 0,0 3 0,-1-1 0,1 8 0,0 0 0,1 7 0,0 1 0,0 1 0,0-1 0,0 2 0,0-5 0,1 2 0,1-3 0,1 3 0,1 0 0,0 1 0,-2 1 0,-1 3 0,0-1-1604,-1 2 451,2 0-629,-1 0-1389,0 4-4280,0 4 7451,-1 7 0,0-5 0,0-1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28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1 155 25387,'90'-5'1094,"1"0"1,-2 1 0,-4 1-1095,-22 1 0,-2 2-1538,8-1 1,2 0 1537,6-1 0,3 0 0,5-3 0,1 0 0,7-3 0,1 0 0,1-3 0,1 0 0,-1-1 0,0 0 0,-6 0 0,-2 1 0,-9 2 0,-5 1 0,-11 2 0,-4 1 905,23 1-905,-31 2-113,-26 2-1677,-15 3-5102,-17 4 6892,-14 6 0,6-5 0,-4 1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0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66 201 20569,'0'53'1859,"-1"0"-1567,-1-6 112,-2 5 77,-2 4-145,-1 0-178,-1-3 32,0-8-67,2-10-44,1-12 44,3-10 190,0-8 326,0-4-291,-1-11-326,-1-10 202,1-48-22,0 5 78,7-33-157,5 24-33,7 3-79,6 5 11,4 7 34,4 7 45,0 8-45,1 8 45,-1 11-33,-3 8 77,-3 8 146,-4 4 1,-6 3-35,-3 1-22,-6 5-54,-3 3-181,-2 9 0,-7 6 0,-20 28-169,0-9-447,-14 17-438,15-19-1433,6-3-2948,8-4 5435,6-7 0,5-11 0,1-7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0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 20031,'1'-2'5434,"-1"0"-4089,0 2-1054,-1 35-4374,-1-8 4206,1 30 905,-1-20-905,4-4 90,5-7 0,6-9-124,6-9-22,2-6 3325,2-12-3358,-1-8-34,-1-9-190,-3-4-348,-4 2-639,-3 3-1210,-3 4-2049,-2 6-5395,-1 2 8986,0 1 0,-3 6 0,1 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0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24244,'0'64'2174,"-3"-3"-1749,-3-14-133,-3 0-146,-2-3-1,3-8-44,1-10-34,5-11 12,0-9 89,2-4-34,0-12-89,1-6-45,3-10 45,2-3-45,3 2 0,1 4-34,-1 4-145,-1 5-224,1 3-203,-2 2-806,1 3-526,-2 1-1087,1 2-2152,0 2 5177,0 0 0,-3 1 0,-1 0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1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78 21723,'-39'55'817,"7"-7"-569,29-22 99,2 0-78,7-1 403,16-1-257,2-12 122,12-6-89,-10-18 46,0-9-192,-6-9-11,-5-5-134,-6-1-101,-6 0 23,-3 3-57,-7 3-22,-3 6-67,-6 4-482,0 7-1233,-2 6-2688,1 5 4470,0 11 0,9-6 0,1 6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2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0 158 23247,'85'-15'4415,"11"-5"-4147,-44 10 1,1-1-349,6 0 1,1 0 79,4 1 0,1 0 0,1 3 0,2 0 0,3 1 0,1 0-427,3 1 0,0 0 427,2 1 0,1-1 0,-1 1 0,-1 1 0,-3 0 0,-1 2 0,-6-1 0,-1 1 0,-6 1 0,-2 0 0,42 1 350,-14 4-350,-12 4 0,-12 5 0,-9 0 0,-11-2-581,-11-1-1895,-10-4-1535,-10 0 4011,-5-1 0,-5-3 0,0-1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3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20849,'-46'15'3148,"6"-1"-2576,17-6-415,6-1-56,6 0-23,4 0-78,3 1 0,3 1-11,1 0 11,6 1 11,5-1 79,7-1 89,5-2 134,1 0 136,0-2-79,-3 1-79,-5-1 34,-5 1 135,-4 0 32,-4-2-66,-2 1-112,0-1-257,-1 1-57,-1 1 0,-3 2 0,-5 4 0,-6 1-248,-3 1-289,-2 2-270,1-2-863,3-1-1210,4-2-2128,5-3 5008,4-1 0,2-3 0,1-1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3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6 22350,'0'-3'4493,"0"1"-3574,0 2-807,0 20-44,0-8-68,-2 19-146,-1-12-549,-2 1-1120,0 2-2107,1-1-4963,1-2 8885,1-1 0,2-8 0,0-4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3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24524,'-27'55'135,"4"-7"-135,15-26-12,4-4-88,2-5-136,1-4 35,4-5 190,5-3 11,5-8 112,7-5 190,2-6 135,0 0 314,-1 4-124,-5 3-78,-3 6-44,-4 2-69,-3 2-44,-2 1-44,0 0-235,-2 0-113,1 4 0,-2 2 0,-1 4 0,-1 4 0,-4 3-293,-2 3-1018,-3 3-1815,5-1-3406,2-3 6532,15-4 0,-9-8 0,9-3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3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130 110 27191,'-18'0'683,"2"6"-503,10 14-91,4 2-89,0-2 23,6-5 55,6-6-44,6-4 111,6-6-10,2-7-22,-1-7-113,-4-5 0,-6-2 0,-5 0 0,-6 1 0,-10 1 0,-2 3 0,-9 0-371,-2 3-290,-3 4-549,-3 1-1379,0 3-2665,-2 3 5254,-1 1 0,13 2 0,3 0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7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1 374 24815,'29'-55'808,"1"2"-685,1 10-22,1 1 67,-2 2 123,-1 4-90,-2 5-4239,-5 5 4183,-3 6 782,-5 7-770,-3 4 23,-5 5-12,-1 3-45,-1 1-45,1 0 3740,0 0-3549,2 6 68,1 4-337,0 8 0,2 7 0,-4 6 0,-1 6 0,-4 6 0,-1 7 0,-5 5-270,-2 1-1310,-3-3-2723,3-8 4303,3 2 0,4-26 0,0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7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27000,'47'-38'1535,"-5"6"-1434,-17 25-66,-1 2-35,-1 3 0,-1 2-4544,-2 0 3558,-3 0-60,-1 0-3390,-2 0-5395,-1 0 9577,1 1 0,-7-1 0,-1 1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8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0 283 26239,'43'-62'201,"5"-13"-167,-21 32-23,2-7 101,-18 27 325,-4 7-11,-3 7 22,-3 5-112,0 3-90,-1 2-65,0 4-181,0 5 0,0 9 0,0 8 0,-3 7 0,-3 8 0,-4 5 0,-3 2 0,-1 1-931,2-3-2442,2-2-5983,3-9 9356,3-8 0,2-13 0,2-8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38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5 27011,'37'-4'718,"-6"5"-617,-27 19-68,-2 3 23,-1 5-45,-4 0 1,-2 3 21,-5 0-33,-2 1 0,-3 0 34,1-3-1,2-3-33,2-5 202,2-4-3213,2-5 3057,3-4-46,0-2 0,2-1 0,3 0 0,5-2 0,4 0 0,5-2 0,3-1 3392,3-2-3392,2-2 0,16-7 0,-11 3 0,8-3 0,-19 6 0,-8 2 0,-5 2-909,-4 2-6441,-5 10 7350,-7 10 0,4-7 0,-2 3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0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21868,'0'59'2331,"-1"-2"-1849,-1-11-191,-2 3-190,-1 1-56,-2-3-45,2-4-79,0-5-469,1-5-719,1-7-1433,1-4-3776,0-6 6476,-1-3 0,1-6 0,0-3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1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11 19986,'-2'-9'79,"0"8"346,5 11-246,4 9 45,4 4 46,4 3-1,0-1-135,0 1-11,1 0-11,-1-1-56,1-2-56,0-2 0,1-4-11,1-4 11,1-7 45,0-2-12,2-5-10,2-9-23,1-5-11,0-9 11,-2-2 33,-3 1-22,-4 1 101,-5 3-56,-4 4 146,-3 3 101,-2 4 179,-2 2 605,-6 4-270,-6 1-413,-12 2 11,-26 3-404,8 1-11,-14 1-326,22 0-402,7-2-471,7-1-3417,5-1-1648,4 1 6264,0-1 0,7 0 0,0 0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2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6 290 16703,'-3'0'3586,"0"1"-1166,3-1-1893,23-40-158,-5 15-122,19-33 33,-12 27-56,-2 3-145,-3 4 100,-2 4-34,-1 1-10,-1 3-12,-1 3 202,-3 4 146,-4 3 78,-3 4 112,-3 3-67,-1 9-247,-1 8 23,-3 12-113,-1 5-177,-4 4-3472,0 2 3392,-1 2 0,1 2 0,-1 1 0,1 1 0,0-3 0,0-1-517,0-2 2811,1-5-5274,3-4 2980,10-7 0,-4-12 0,7-6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2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1 28671,'-32'72'0,"-3"9"0,2 2-422,14-36 0,0 2 422,-1 1 0,0 0 0,1 0 0,1 0-79,1-1 1,2-2-1446,-11 37-1979,9-12-6328,7-15 9561,6-15 1,3-21 0,1-8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2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26631,'12'-6'1579,"5"1"-1388,11 5-124,5 0 34,1 0-101,-2 0 0,-2 0-437,-5 0-515,-3 0-763,-6 0-1534,-4 0-3844,-5 0 7093,-3 0 0,-3 0 0,-1 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3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 24894,'-45'39'1401,"10"-3"-1256,29-20 23,4 2-78,1 1 100,2-1-100,3 1-79,4-2 56,6 0-22,4-3 23,4-1-1,3-4-11,0-2 78,0-3 23,0 0 22,-2 0 45,-3 2-89,-1 1 22,-3 2-23,-2-1 23,-4 1-55,-3-1-102,-5 1 0,0 3 0,-8 4 0,-6 5 0,-9 4 0,-9 1 0,-3-1 0,-1-3 0,1-3 0,3-4-651,1-3-1679,13-6-3385,2-2 5715,14-11 0,1 5 0,0-4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49:43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126 226 22698,'-35'-5'112,"8"-7"-101,30-15 0,7-6 12,6-2 167,5 4 303,3 2 22,-1 7 113,2 6 44,-1 6 12,1 5 122,-3 6 57,-2 10 33,-5 8-827,-6 10-69,-5 7 0,-8 6 0,-6 6 0,-10 12 0,-9 9 0,-8 12 0,-4 2 0,2-7 0,5-13 0,9-15-841,4-12-3529,7-11-5461,1-6 8008,4-7 1,4-7-1,2-1 1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22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20378,'4'-2'4986,"-1"0"-2700,-3 2-1625,42-9-964,-13 1 303,37-5 162,-24 5-162,-1 3 0,-5 3 0,-4 1 0,-6 1-673,-3 0-2509,-4 4-6649,-3 11 9352,-4 12 0,-7-9 0,-1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23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22440,'0'-5'4179,"0"2"-3809,47 3-190,-12 0-124,41 0-56,-26 0-34,-2 0-549,-4 0-1053,1-3-1658,2-3 2633,2-2 661,-1 2 0,-20 2 0,-9 4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24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26664,'72'-4'494,"-6"1"-494,-29 2-203,0-2-693,0-2-1233,-2-1-2095,-1-2-5607,-4 5 9168,-4 0 0,-12 3 0,-5 0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25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19123,'0'-2'4773,"0"1"-3921,0 1-202,53 3-112,-15-1-325,51 1-123,-26-2-68,4-2-11,3-5 34,0-2-45,3-6-258,-2-2-291,-2 1-504,-7 0-516,-11 4-829,-11 4-2039,-10 4-5394,-9 2 9781,-10 4 1,-5-3 0,-5 3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36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33 22216,'-3'-18'2095,"0"4"-1467,3 14 145,-1 0-526,8 2-158,6 3 146,12 3-100,6 1-90,5-3-1,-3-2-10,-2-3-23,-4 0 0,-4-1-11,-3 1 0,-2-1 34,-3 0-34,-3 0-56,-2 0-381,-6 0-919,-2 0-1994,-2 5-6432,-6 4 9782,-7 11 0,3-8 0,-2 1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37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99 11246,'-4'-7'4953,"0"2"-2947,4 5 1825,0 0-3191,-7 0-2,5 0-100,-5 0-202,7 0 325,0 0-426,12 0 112,7 3 158,18-1-158,9 1-156,9-2-79,3-6-56,-1-4 33,-4-4 12,-6-2-90,-4 1 45,-7 1-44,-5 2-12,-11 4 22,-7 1-22,-8 5 0,-3 0-2610,-2 1-214,-4 2-2297,-2 7 5121,-7 8 0,6-5 0,0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41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370 2 16737,'-2'-1'4471,"0"0"-3037,2 1-728,-53 57-90,21-15-454,-5 3 1,0 3-17,-1 18 10,6-3-144,4 0 21,3-7 1,3-2-23,3-7 0,2-6-11,5-9 0,4-7-11,4-10-90,3-7-78,1-5-23,0-4 202,3-11-3392,8-10 3359,8-18 33,6-10-11,2-5 33,-3 0-22,-4 4 0,-5 8 11,-5 9 79,-5 12 3627,-3 10-3213,-2 8-280,-5 10-168,-5 11 56,-7 15 12,-14 36-91,8-14-33,-2 15-11,15-33-11,4-12-147,3-12-156,4-13 325,9-17 78,4-12-55,8-11-1,-2 2 79,-5 9 157,-6 13 45,-5 10-34,-3 5 78,-1 2-358,-5 10-953,-2 3-1064,-5 10-3115,2-5 5143,3-5 0,4-7 0,2-5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0:42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1 359 23549,'5'-18'1031,"7"-6"-941,13-11-23,5-8-11,3-5-56,0 0 56,-1 3 45,-5 6 156,-6 11 248,-8 9 122,-6 10-123,-5 6-156,-2 3 11,0 0-35,0 6-133,0 5-46,-4 13 1,-3 12-45,-5 12-68,-1 11-33,0 8 0,0 3-414,1 1-886,2-5-1377,3-5-2456,1-8 5133,2-5 0,1-23 0,1-5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5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67 22888,'-2'50'497,"0"1"0,-2 0 0,-1-1-307,-11 40-156,-4 0 89,-2-7-56,0-11 56,1-11 45,4-13-67,1-13 45,3-14-12,3-11-123,3-17-11,1-21-11,3-24 11,2-23 22,11-16-487,-2 41 1,1 0 480,5-1 1,1 2-6,19-45 12,2 14-668,1 20 702,-1 17 10,1 18 68,2 10-113,5 9 1,0 4 871,1 9-894,-5 6 79,-5 11 667,-8 4-667,-3 18-79,-13-8 45,-2 12 11,-9-14 11,-6 2 34,-6-2-45,-9 2 11,-6-5 134,-2-5 270,-8-2-168,11-11-79,1-2 22,15-8-22,5-3 23,3 1-12,1 0-189,1 4-46,0 4 0,5 19 0,4-5 0,7 14 0,1-10 0,4-1 0,-2-2 0,1-4 0,-2-3 0,0-3-1099,-2-5-5792,17-5-2940,-5-6 8552,15-8 0,-25 1 0,-2 1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5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8 987 22687,'-2'-54'455,"0"0"1,0 1-1,0 1-1372,2-30 1018,4-8 0,1-6-45,0 46 0,1 0 67,8-48 78,3 7 102,2 14-57,-1 19 295,-1 17-238,-6 17 89,-1 13-190,-2 6 279,2 7-167,5 10 657,3 12-467,5 17-179,-1 14-10,1 12-315,-2 9 0,-3 3 0,-2 1 0,-2-10 0,-2-8 0,-3-11-1189,-3 4-402,-3-15-1445,-4 7-3082,-9-15 6118,-4 2 0,3-15 0,0-4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5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6 219 22608,'-3'-4'3048,"1"1"-2633,2 3-124,0 0-291,45-29-23,-10 11-1109,40-26-1624,-24 15-3967,-3-2 6723,-7 0 0,-19 14 0,-7 4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6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158 124 18362,'-8'5'3450,"-3"47"-2620,7-18-35,-4 43-212,0-25-112,0 2-113,-3 3-11,-3 1-224,-2 1 12,-1-1 101,1-6-135,3-9 67,2-13-112,4-14-23,3-13-33,3-27 0,1-21 23,3-28 77,6-16 24,4-8-222,-5 47 0,1 0 221,10-40-22,1 11 11,1 17-34,0 15-44,-2 14 44,1 13-55,2 10 44,1 6-11,3 9-34,1 7 35,-3 8-46,-1 9 330,-7 0-273,-2 2-3460,-7-1 3425,-3-1-22,-2-3 146,-5 6-56,-3-10-34,-5 2 34,-5-13-11,-9-2 3470,6-5-3269,-5 0 91,9-2-382,4 1 0,-1 4 0,6 6 0,0 8 0,4 9 0,0 9 0,2 21 0,4-12 0,7 9 0,8-22-1043,6-4-638,3-9-1086,0-5-3441,-1-11 6208,3-3 0,-15-3 0,0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6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46 315 26586,'-25'92'1244,"6"-8"-1043,17-38-111,2 1-34,5-5-45,3-3 0,6-8-11,2-8 0,1-11 0,0-7 0,0-12 11,2-12 12,0-13 66,0-13-21,-5-2 144,-5 0-143,-5 3-69,-3 0 0,-7-5 0,-4-4 0,-8-5 0,-7-3 0,-3 1 0,0 2-35,4 9-850,9 13 45,7 16-1737,6 13-2970,1 23 5547,-3 15 0,3-9 0,-2 4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7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579 1 19684,'-51'3'1972,"0"0"0,-43 10-1188,27 15 56,3 15-189,3 13-203,8 13-12,7 13-917,27-35 0,2 2 599,2 7 0,3 1 11,2 8 0,3 2-45,2 5 0,2 2-6,0 4 1,3-1-57,3 0 0,3-1-11,1-5 1,1-2-166,5-7 0,3-3-31,-2-9 0,3-3-251,17 27-640,0-27-840,1-23-4516,27-32-2742,-11-14 9174,20-17 0,-42 17 0,-7 6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8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21252,'0'61'190,"0"-10"1,0 2-157,0 31-12,-1-27 1,1-1-12,0 20 56,-1-12-67,1-14-22,0-15-23,0-15 0,1-11 45,4-10 123,5-15-123,5-13 67,2-15-33,0-5 78,-3-1 123,-4 5-156,-3 4-1,-1 11 192,-2 9 10,-1 10-168,-1 7-112,1 3 11,1 3 11,3 8 247,12 21 33,-4-3-78,7 14-112,-9-15-78,-1-4-34,-1-5 0,1-5-11,4-6 0,3-4-1,5-7-77,0-7-23,0-5-45,-3-7-504,-3 1-885,-1-1-1345,1-2-4885,2 2 7776,2 0 0,-9 11 0,-3 4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8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69 18630,'-6'2'3888,"1"0"-3518,5-2 45,0 0 44,-7 51-201,6-25-11,-3 40 44,12-40-101,4-8-67,6-8 57,1-5 167,4-9 57,1-9-79,0-10-101,-3-10 11,-6-3-78,-7 0-34,-5 2-56,-4 3-56,-8 6-22,-3 4-56,-8 8-448,-2 7-942,0 9-4826,0 12-1616,3 9 7899,4 9 0,6-13 0,6-5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8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49 23605,'-30'85'1468,"4"-10"-1188,12-45-179,5-7-101,3-11 22,4-6 45,2-7 69,0-14-125,4-9 11,6-20 1,5-6-23,5 2 22,-5 5 0,-4 16 68,-4 9 179,-4 11-101,-1 5 22,1 2 79,8 3-179,1 5-79,7 3 45,-4 3-56,0 0-23,1-2-402,4-2-864,7-5-526,16-2 1748,16-2-6757,15-2 6824,5 1 0,-32-1 0,-12 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9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1 20602,'-77'0'2051,"15"1"-1860,47 1-191,8 3 0,4 3-34,3 4 34,2 3 101,7 4 123,3 1 280,6 3 157,-2-1-246,-3 0-35,-4 1 124,-5 1-167,-2 4-214,-8-1-111,-4 0-12,-8-2-348,-2-3-1030,0-6-1065,5-4-2039,5-6 4482,6-3 0,2-3 0,2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19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17398,'3'-1'4930,"0"0"-4582,-3 1-348,3 41-696,-1-13-1331,4 38-1795,-2-20 3822,3 6 0,-4-23 0,2-3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0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25084,'-30'74'1692,"8"-9"-1356,30-35-167,4-3-80,10-2-77,2-7-12,4-8-281,1-5-425,0-5-1053,-1-10-1020,-1-6-4616,-4-9 7395,-2-1 0,-11 11 0,-2 5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0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0 24345,'-62'7'1490,"14"-2"-1490,43 1-33,3 2 33,8 4 33,6 5 23,8 3 23,3 1 100,-2-2 202,-6 1 224,-7 2 45,-5 3-213,-11 5-191,-7 4-134,-13 2-112,-7 0-34,-1-2-492,1-4-606,8-5-1041,6-5-3195,12-6 5368,4-6 0,5-3 0,0-5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0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40 23034,'-63'72'1860,"12"-12"-1457,44-40-224,4-7-156,4-5-12,9-6-11,9-9-56,10-8-269,6-12 45,-1-7 202,-4-2 44,-5 3 34,-7 5 67,-6 9 280,-5 8 147,-3 7-102,-3 4 370,1 10-303,1 6-179,0 13-100,2 6-57,0 3-112,5 5-22,3-1-45,6 0-841,5-5-1433,3-7-3441,0-5 5771,-2-5 0,-10-10 0,-6-2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1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26597,'-7'2'639,"-6"16"-583,-6 43-34,-4 12 1,1 6-23,4-5-56,7-8 56,5-14-5863,5-16 5594,1-13 1488,6-13-1342,4-6 960,8-14-860,4-8 23,1-12-33,1-3 3425,-1 3-3392,-4 5-11,-4 9-34,-3 6 22,-3 5 12,0 3 11,1-2 23,4 1-23,5-6 0,5-2-12,5-3-122,2 0-3639,1 2 3481,-4 5 1,-4 4-426,1 7 168,-8 9-146,0 8-1030,-9 7 1725,1 12 0,-5-21 0,1 5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1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4 21342,'-12'84'1849,"5"-7"-1603,16-30-123,9-4 79,9-11-146,3-8 34,1-14 157,-2-7 21,-2-17-32,-2-9-113,-4-16-11,-7-5 45,-6 0-124,-5 2 34,-5 4-11,-6 7-56,-5 8-246,-8 8-415,-3 7-818,-1 5-1681,-1 4-5591,2 7 8751,3 4 0,10-1 0,4-2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2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 23863,'-10'65'116,"0"0"0,1-4 0,0-3-116,-5 24-56,2-7-359,-1-4-694,0-7-1021,1-4-1444,-1-1-684,-3 3 4258,-3 4 0,8-29 0,1-5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2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 18138,'-5'-2'3742,"1"0"-3395,4 2 874,0 0-313,10-1-247,6 0-11,11 0-314,4 1-201,-1 0-102,-1 1-10,-1 0-23,-4 0-202,-2-1-605,-4 1-437,-3 0-896,-4 4-1658,0 0-6033,-4 7 9608,-2 2 0,-2-5 0,-2 0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3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4 14731,'3'-2'4325,"0"0"-3283,-3 2-515,-1 36-56,-2-9-46,-2 35-22,-2-16 45,0 5-178,0 2-102,2 2-134,2 1 55,0 1-55,1-1-34,0-3 33,-1-3-10,-1-5-23,-1-2-11,-1-6-169,1-3-369,-1-6-683,3-7-1099,1-3-4235,1-5 6566,1-3 0,0-4 0,0-4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4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22070,'-40'73'358,"10"-8"-302,26-34 24,4-1-13,9-7-22,4-4 33,9-9-22,2-4 134,1-4 68,2-7 44,-1-4 79,-1-9-55,-2-2-2,-2-3 24,-5 1-46,-4 0 180,-6 2-22,-3 2-225,-3 1-146,-5 2-55,-5 3-34,-9 1-325,-6 2-852,-5 4-1052,-3 2-2141,2 2 4370,3 1 0,13 0 0,5 0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1:24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10 21812,'3'-5'4124,"-1"1"-3161,-2 4-290,0 0-23,18 55-201,-10-10-449,3 3 0,-1 5 0,-6 31 0,-1 10-1696,-3-44 0,0 0 1696,-3 2 0,0-1 0,-1-1 0,0 0-139,-4 1 1,-1-1 138,-1 1 0,-1-1 0,0 1 0,-1-1 0,-12 45 0,0-13 0,3-16-752,3-18-1332,1-14-2364,-2-11 4448,-8-3 0,12-12 0,-2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6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85 9700,'0'-3'4863,"0"1"493,0 2-4494,-2-8 1,1 6-336,-1-7-11,2 9 33,0 0-68,8 1 1,12 2-67,19 1 391,21 1-111,19 1-269,15-1-163,-40-2 0,2 1-156,5-1 0,2-1-696,4 1 1,1-1 588,4 0 0,0 0 39,2-2 0,-2 1-523,-1-1 1,-1 0 584,1 0 0,0-1-303,-3-3 1,1-1 257,1-1 0,0-1 22,-1-3 0,-1-1-50,-2 1 0,-2-1 6,-4 2 0,-3 1-12,42-5-22,-23 6-392,-19 4-325,-28 2-807,-10 1 120,-17 0-3750,-7 2 5432,-17 14 1,11-9-1,-10 8 1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7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23941,'14'63'1401,"-1"-4"-1401,-5-10-202,-2-4-750,0-3-1289,1-7-1782,1-5-5479,1-7 9502,-3-5 0,-3-9 0,-2-3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7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22709,'17'40'426,"5"-7"-426,11-18 0,8-7 33,7-3-21,5-4 32,-1-5-55,-1-3 22,-8-5 12,-6-2-12,-8-1 56,-9 0 12,-9 1 369,-6-1 437,-6 0-168,-13 0-201,-11 0-281,-15 1 79,-8 3-191,-2 5-67,-1 3 33,3 5-44,4 4-45,4 4-22,8 5-437,5-2-875,7-1-1221,7-1-3507,6 1 6062,5 3 0,2-5 0,0-2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8.7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25174,'7'13'1949,"-2"60"-5122,-8-12 3212,0-6 0,-2 0-17,-8 12 975,-3-3-997,3-7 535,2-9-535,3-11-22,2-11 11,2-11 1720,2-9-1832,1-3 100,10-38 69,7-1-46,5-11 0,4-3 11,13-10 0,13-13-11,-22 46-34,-4 11 11,-7 10 23,-2 4 0,-2 7 79,2 2-79,0 6 0,4 0-33,4-1 33,7-7 0,11-5 22,9-11 12,5-5-23,0-4 23,-8 6-1,-12 6 90,-10 6 359,-3 8-213,-9 4 22,1 9-112,-8 2-155,-2 4-24,-3 2 0,-1 6 0,-1 2-1390,-10 16-1400,5-19-3059,-5 3 5849,7-26 0,3-5 0,0-4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9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69 395 20423,'41'-29'762,"0"1"0,34-26-706,-29 23-45,-6 0 0,-6 2-11,-9 3 0,-7 1-22,-7 2-45,-6-9 55,-10 8 24,-8-5-1,-13 12 740,-5 7-12,-6 4 326,-1 12-180,0 10-213,0 15-44,1 14-23,1 12-112,2 7-124,3 5-10,10-1-201,8-3-158,7-7 0,10-6 0,8-8 0,9-5 0,9-8 0,6-8-24,7-9-648,10-7-784,7-10-1435,2-7-2051,-2-8 4942,-8-4 0,-24 9 0,-9 3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9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27460,'3'53'183,"1"-1"0,-1 0 0,-1-3-116,-3 22-67,-4 5-280,-4 3-291,-3 1-908,-3-1-1222,1-7-1523,2-9-4326,1-10 8550,1-12 0,4-19 0,2-9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09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23141,'77'-23'-45,"-5"4"-2162,-29 13-2677,6 1 4884,1 1 0,-21 2 0,-6 0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10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0 23941,'-27'48'829,"-1"-1"0,-18 39-1352,31-35 937,3-2 163,5-7-488,2-10 86,4-9-219,1-11-68,8-6 78,6-7 23,10-13-79,6-10 445,0-14-422,-2-3 67,-5 2 34,-8 8-34,-6 8 45,-3 10-45,-3 7 56,-1 4 78,0 2 180,1 4-11,2 5-46,1 9-33,1 4-145,1 5-68,-1 0-22,-1 1-57,2-4-537,-2-3-504,2-7-852,0-4-1714,0-6-3519,1-2 7194,0-9 0,-3 6 0,-2-6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5:52:10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20692,'0'-3'6431,"0"1"-5724,0 2-125,36 54-323,-15-26-259,30 44 0,-25-43 0,-2-3 0,-2-5 0,-4-5 0,-2-2-225,-2-3-974,-5 3-1378,-4 1-3104,-3 5 5681,-5 5 0,2-11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1A2F1-9184-454E-9FDB-69E1E6D065B0}" type="datetimeFigureOut">
              <a:rPr lang="it-IT" smtClean="0"/>
              <a:t>16/05/25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2DDAB-673A-DD49-AAC8-AA912985D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95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63290C-F16A-45F0-81B2-4DE28627E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C9D073-4B1A-4730-9E39-C80FC834D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EC1B03-3F84-40B9-926B-249DA591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BF4F8D-A8BD-4594-8247-2B902A85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9BF8F2-7B0E-4019-A146-08112CB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77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E9EC9C-1063-4517-BCAE-1C28B840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74A801-B43F-464F-8B0A-53CAE0E36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AE44A6-BD81-44EA-B089-F903AECC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16F30-F39C-4DF0-AD2F-C38F064E0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D94EA8-2E00-4437-8751-43FF1D02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20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850BA8-EC2E-4BC9-BD2C-365D8E88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B797A5-302B-4C1A-9F78-E987CEC41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E736A0-D38F-4131-A99F-EE7E9535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0BD0C1-A7CC-434B-A5B7-0E7F9EAD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45F6F5-33F5-4458-910A-9DFAE796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78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46FCC7-1741-4977-8AAB-4A3D54FC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2BB389-52B2-4753-B87E-F0988FB0B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29214A-EA57-4E6A-B8BB-7C3E640A0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06848AE-8310-4771-8FFB-BDB688C9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9C48DF-12EE-4FFA-A20F-8179EA46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5CEAC3-4F49-4961-AC8B-C2D44C67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99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7C2347-D261-4CE1-B581-51DE50F88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FAC09E-00E5-40F4-A483-209C4CA51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152720-8900-46E4-940B-5D5CBD6E5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9FC5ED5-6A19-4C69-93F1-BE24F7463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6442DF-9E96-4E7E-890C-A6FEBBA355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17FFECE-CE10-46C6-A566-4485E09C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70E1443-ABAA-4AAD-B616-9CFF9B895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EC0F65-4AC2-4351-BA6A-F4ACEFCE7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E31AA0-14C7-4299-ACA1-3776AF99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46A7C95-E2AF-4106-B4CF-8B0EF186D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CF1113C-0711-4941-B805-5DC67CCB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64ABFE-9320-4CF0-9C7E-CCE1D63E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9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4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bg1"/>
                </a:solidFill>
              </a:rPr>
              <a:t>ⓒSaebyeol Yu.</a:t>
            </a:r>
            <a:r>
              <a:rPr lang="ko-KR" altLang="en-US" sz="900" dirty="0">
                <a:solidFill>
                  <a:schemeClr val="bg1"/>
                </a:solidFill>
              </a:rPr>
              <a:t> </a:t>
            </a:r>
            <a:r>
              <a:rPr lang="en-US" altLang="ko-KR" sz="900" dirty="0" err="1">
                <a:solidFill>
                  <a:schemeClr val="bg1"/>
                </a:solidFill>
              </a:rPr>
              <a:t>Saebyeol’s</a:t>
            </a:r>
            <a:r>
              <a:rPr lang="ko-KR" altLang="en-US" sz="900" dirty="0">
                <a:solidFill>
                  <a:schemeClr val="bg1"/>
                </a:solidFill>
              </a:rPr>
              <a:t> </a:t>
            </a:r>
            <a:r>
              <a:rPr lang="en-US" altLang="ko-KR" sz="900" dirty="0">
                <a:solidFill>
                  <a:schemeClr val="bg1"/>
                </a:solidFill>
              </a:rPr>
              <a:t>PowerPoint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50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FE536F9-7C92-48B8-88EF-E8EA308D28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9" y="3271"/>
            <a:ext cx="12185664" cy="6854436"/>
          </a:xfrm>
          <a:prstGeom prst="rect">
            <a:avLst/>
          </a:prstGeom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7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EEB536-ABD3-42A0-ADE1-9C927041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5D548E-1BC8-4CE5-9124-F7168BF17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9A19B86-3C3A-4FDF-85F3-A6A060E90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0B4483-9CF2-4E96-9A56-DD8DCD39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D5BCC6-55D9-4BCD-9A96-E1F31465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5BA71E-6904-4F40-BA29-DECF5E12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9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997A09-5515-4BE0-AB47-1BB07A52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30A6685-DEE9-439C-85D2-7E8F282FE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A9C4D8-BB78-4F52-8481-F990EDB33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E4FF5C-280C-4BD0-9543-1512D39B0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0253EC-8A40-4A9C-8733-B801E2C6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8F88AA6-E5B6-41F1-8C20-55F6BF015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964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0FE59-97BC-40F4-8746-846251C8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D0D1066-B8BB-4EA3-A940-74918407B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9E8E5D-E9DA-47C3-84F9-DD028E5B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D5C7AB-92A0-4AF6-820B-CDDE6137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C488DE-59F4-4026-A2C3-7A64317E9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248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6073809-4982-49CC-9BE3-619C3CE07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291590-A676-4060-BCC1-C36BA5582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47FB7D-6E37-467B-A205-5C3CA7DD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D6FC79-B08D-4B43-B286-7287B996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14A6E8-6B53-4616-A8D0-23B11FE7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301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2F64A0E-E64A-402F-9E54-3567C3E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03911A-456D-4824-A32B-B27A7FAA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46EE0E-DA2A-4F93-8CE0-9EB756A9C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F38DF-60A3-478F-9DDE-E65F6DB377A6}" type="datetimeFigureOut">
              <a:rPr lang="ko-KR" altLang="en-US" smtClean="0"/>
              <a:t>2025. 5. 16.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2F4081-D286-49EF-AA82-77E249348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68ED41-EECB-4B58-AA13-0775E21AC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41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.png"/><Relationship Id="rId21" Type="http://schemas.openxmlformats.org/officeDocument/2006/relationships/image" Target="../media/image12.png"/><Relationship Id="rId42" Type="http://schemas.openxmlformats.org/officeDocument/2006/relationships/customXml" Target="../ink/ink20.xml"/><Relationship Id="rId63" Type="http://schemas.openxmlformats.org/officeDocument/2006/relationships/image" Target="../media/image33.png"/><Relationship Id="rId84" Type="http://schemas.openxmlformats.org/officeDocument/2006/relationships/customXml" Target="../ink/ink41.xml"/><Relationship Id="rId138" Type="http://schemas.openxmlformats.org/officeDocument/2006/relationships/customXml" Target="../ink/ink68.xml"/><Relationship Id="rId159" Type="http://schemas.openxmlformats.org/officeDocument/2006/relationships/image" Target="../media/image81.png"/><Relationship Id="rId170" Type="http://schemas.openxmlformats.org/officeDocument/2006/relationships/customXml" Target="../ink/ink84.xml"/><Relationship Id="rId191" Type="http://schemas.openxmlformats.org/officeDocument/2006/relationships/image" Target="../media/image97.png"/><Relationship Id="rId205" Type="http://schemas.openxmlformats.org/officeDocument/2006/relationships/image" Target="../media/image104.png"/><Relationship Id="rId107" Type="http://schemas.openxmlformats.org/officeDocument/2006/relationships/image" Target="../media/image55.png"/><Relationship Id="rId11" Type="http://schemas.openxmlformats.org/officeDocument/2006/relationships/image" Target="../media/image7.png"/><Relationship Id="rId32" Type="http://schemas.openxmlformats.org/officeDocument/2006/relationships/customXml" Target="../ink/ink15.xml"/><Relationship Id="rId53" Type="http://schemas.openxmlformats.org/officeDocument/2006/relationships/image" Target="../media/image28.png"/><Relationship Id="rId74" Type="http://schemas.openxmlformats.org/officeDocument/2006/relationships/customXml" Target="../ink/ink36.xml"/><Relationship Id="rId128" Type="http://schemas.openxmlformats.org/officeDocument/2006/relationships/customXml" Target="../ink/ink63.xml"/><Relationship Id="rId149" Type="http://schemas.openxmlformats.org/officeDocument/2006/relationships/image" Target="../media/image76.png"/><Relationship Id="rId5" Type="http://schemas.openxmlformats.org/officeDocument/2006/relationships/image" Target="../media/image4.png"/><Relationship Id="rId95" Type="http://schemas.openxmlformats.org/officeDocument/2006/relationships/image" Target="../media/image49.png"/><Relationship Id="rId160" Type="http://schemas.openxmlformats.org/officeDocument/2006/relationships/customXml" Target="../ink/ink79.xml"/><Relationship Id="rId181" Type="http://schemas.openxmlformats.org/officeDocument/2006/relationships/image" Target="../media/image92.png"/><Relationship Id="rId22" Type="http://schemas.openxmlformats.org/officeDocument/2006/relationships/customXml" Target="../ink/ink10.xml"/><Relationship Id="rId43" Type="http://schemas.openxmlformats.org/officeDocument/2006/relationships/image" Target="../media/image23.png"/><Relationship Id="rId64" Type="http://schemas.openxmlformats.org/officeDocument/2006/relationships/customXml" Target="../ink/ink31.xml"/><Relationship Id="rId118" Type="http://schemas.openxmlformats.org/officeDocument/2006/relationships/customXml" Target="../ink/ink58.xml"/><Relationship Id="rId139" Type="http://schemas.openxmlformats.org/officeDocument/2006/relationships/image" Target="../media/image71.png"/><Relationship Id="rId85" Type="http://schemas.openxmlformats.org/officeDocument/2006/relationships/image" Target="../media/image44.png"/><Relationship Id="rId150" Type="http://schemas.openxmlformats.org/officeDocument/2006/relationships/customXml" Target="../ink/ink74.xml"/><Relationship Id="rId171" Type="http://schemas.openxmlformats.org/officeDocument/2006/relationships/image" Target="../media/image87.png"/><Relationship Id="rId192" Type="http://schemas.openxmlformats.org/officeDocument/2006/relationships/customXml" Target="../ink/ink95.xml"/><Relationship Id="rId206" Type="http://schemas.openxmlformats.org/officeDocument/2006/relationships/customXml" Target="../ink/ink102.xml"/><Relationship Id="rId12" Type="http://schemas.openxmlformats.org/officeDocument/2006/relationships/customXml" Target="../ink/ink5.xml"/><Relationship Id="rId33" Type="http://schemas.openxmlformats.org/officeDocument/2006/relationships/image" Target="../media/image18.png"/><Relationship Id="rId108" Type="http://schemas.openxmlformats.org/officeDocument/2006/relationships/customXml" Target="../ink/ink53.xml"/><Relationship Id="rId129" Type="http://schemas.openxmlformats.org/officeDocument/2006/relationships/image" Target="../media/image66.png"/><Relationship Id="rId54" Type="http://schemas.openxmlformats.org/officeDocument/2006/relationships/customXml" Target="../ink/ink26.xml"/><Relationship Id="rId75" Type="http://schemas.openxmlformats.org/officeDocument/2006/relationships/image" Target="../media/image39.png"/><Relationship Id="rId96" Type="http://schemas.openxmlformats.org/officeDocument/2006/relationships/customXml" Target="../ink/ink47.xml"/><Relationship Id="rId140" Type="http://schemas.openxmlformats.org/officeDocument/2006/relationships/customXml" Target="../ink/ink69.xml"/><Relationship Id="rId161" Type="http://schemas.openxmlformats.org/officeDocument/2006/relationships/image" Target="../media/image82.png"/><Relationship Id="rId182" Type="http://schemas.openxmlformats.org/officeDocument/2006/relationships/customXml" Target="../ink/ink90.xml"/><Relationship Id="rId6" Type="http://schemas.openxmlformats.org/officeDocument/2006/relationships/customXml" Target="../ink/ink2.xml"/><Relationship Id="rId23" Type="http://schemas.openxmlformats.org/officeDocument/2006/relationships/image" Target="../media/image13.png"/><Relationship Id="rId119" Type="http://schemas.openxmlformats.org/officeDocument/2006/relationships/image" Target="../media/image61.png"/><Relationship Id="rId44" Type="http://schemas.openxmlformats.org/officeDocument/2006/relationships/customXml" Target="../ink/ink21.xml"/><Relationship Id="rId65" Type="http://schemas.openxmlformats.org/officeDocument/2006/relationships/image" Target="../media/image34.png"/><Relationship Id="rId86" Type="http://schemas.openxmlformats.org/officeDocument/2006/relationships/customXml" Target="../ink/ink42.xml"/><Relationship Id="rId130" Type="http://schemas.openxmlformats.org/officeDocument/2006/relationships/customXml" Target="../ink/ink64.xml"/><Relationship Id="rId151" Type="http://schemas.openxmlformats.org/officeDocument/2006/relationships/image" Target="../media/image77.png"/><Relationship Id="rId172" Type="http://schemas.openxmlformats.org/officeDocument/2006/relationships/customXml" Target="../ink/ink85.xml"/><Relationship Id="rId193" Type="http://schemas.openxmlformats.org/officeDocument/2006/relationships/image" Target="../media/image98.png"/><Relationship Id="rId207" Type="http://schemas.openxmlformats.org/officeDocument/2006/relationships/image" Target="../media/image105.png"/><Relationship Id="rId13" Type="http://schemas.openxmlformats.org/officeDocument/2006/relationships/image" Target="../media/image8.png"/><Relationship Id="rId109" Type="http://schemas.openxmlformats.org/officeDocument/2006/relationships/image" Target="../media/image56.png"/><Relationship Id="rId34" Type="http://schemas.openxmlformats.org/officeDocument/2006/relationships/customXml" Target="../ink/ink16.xml"/><Relationship Id="rId55" Type="http://schemas.openxmlformats.org/officeDocument/2006/relationships/image" Target="../media/image29.png"/><Relationship Id="rId76" Type="http://schemas.openxmlformats.org/officeDocument/2006/relationships/customXml" Target="../ink/ink37.xml"/><Relationship Id="rId97" Type="http://schemas.openxmlformats.org/officeDocument/2006/relationships/image" Target="../media/image50.png"/><Relationship Id="rId120" Type="http://schemas.openxmlformats.org/officeDocument/2006/relationships/customXml" Target="../ink/ink59.xml"/><Relationship Id="rId141" Type="http://schemas.openxmlformats.org/officeDocument/2006/relationships/image" Target="../media/image72.png"/><Relationship Id="rId7" Type="http://schemas.openxmlformats.org/officeDocument/2006/relationships/image" Target="../media/image5.png"/><Relationship Id="rId162" Type="http://schemas.openxmlformats.org/officeDocument/2006/relationships/customXml" Target="../ink/ink80.xml"/><Relationship Id="rId183" Type="http://schemas.openxmlformats.org/officeDocument/2006/relationships/image" Target="../media/image93.png"/><Relationship Id="rId24" Type="http://schemas.openxmlformats.org/officeDocument/2006/relationships/customXml" Target="../ink/ink11.xml"/><Relationship Id="rId40" Type="http://schemas.openxmlformats.org/officeDocument/2006/relationships/customXml" Target="../ink/ink19.xml"/><Relationship Id="rId45" Type="http://schemas.openxmlformats.org/officeDocument/2006/relationships/image" Target="../media/image24.png"/><Relationship Id="rId66" Type="http://schemas.openxmlformats.org/officeDocument/2006/relationships/customXml" Target="../ink/ink32.xml"/><Relationship Id="rId87" Type="http://schemas.openxmlformats.org/officeDocument/2006/relationships/image" Target="../media/image45.png"/><Relationship Id="rId110" Type="http://schemas.openxmlformats.org/officeDocument/2006/relationships/customXml" Target="../ink/ink54.xml"/><Relationship Id="rId115" Type="http://schemas.openxmlformats.org/officeDocument/2006/relationships/image" Target="../media/image59.png"/><Relationship Id="rId131" Type="http://schemas.openxmlformats.org/officeDocument/2006/relationships/image" Target="../media/image67.png"/><Relationship Id="rId136" Type="http://schemas.openxmlformats.org/officeDocument/2006/relationships/customXml" Target="../ink/ink67.xml"/><Relationship Id="rId157" Type="http://schemas.openxmlformats.org/officeDocument/2006/relationships/image" Target="../media/image80.png"/><Relationship Id="rId178" Type="http://schemas.openxmlformats.org/officeDocument/2006/relationships/customXml" Target="../ink/ink88.xml"/><Relationship Id="rId61" Type="http://schemas.openxmlformats.org/officeDocument/2006/relationships/image" Target="../media/image32.png"/><Relationship Id="rId82" Type="http://schemas.openxmlformats.org/officeDocument/2006/relationships/customXml" Target="../ink/ink40.xml"/><Relationship Id="rId152" Type="http://schemas.openxmlformats.org/officeDocument/2006/relationships/customXml" Target="../ink/ink75.xml"/><Relationship Id="rId173" Type="http://schemas.openxmlformats.org/officeDocument/2006/relationships/image" Target="../media/image88.png"/><Relationship Id="rId194" Type="http://schemas.openxmlformats.org/officeDocument/2006/relationships/customXml" Target="../ink/ink96.xml"/><Relationship Id="rId199" Type="http://schemas.openxmlformats.org/officeDocument/2006/relationships/image" Target="../media/image101.png"/><Relationship Id="rId203" Type="http://schemas.openxmlformats.org/officeDocument/2006/relationships/image" Target="../media/image103.png"/><Relationship Id="rId19" Type="http://schemas.openxmlformats.org/officeDocument/2006/relationships/image" Target="../media/image11.png"/><Relationship Id="rId14" Type="http://schemas.openxmlformats.org/officeDocument/2006/relationships/customXml" Target="../ink/ink6.xml"/><Relationship Id="rId30" Type="http://schemas.openxmlformats.org/officeDocument/2006/relationships/customXml" Target="../ink/ink14.xml"/><Relationship Id="rId35" Type="http://schemas.openxmlformats.org/officeDocument/2006/relationships/image" Target="../media/image19.png"/><Relationship Id="rId56" Type="http://schemas.openxmlformats.org/officeDocument/2006/relationships/customXml" Target="../ink/ink27.xml"/><Relationship Id="rId77" Type="http://schemas.openxmlformats.org/officeDocument/2006/relationships/image" Target="../media/image40.png"/><Relationship Id="rId100" Type="http://schemas.openxmlformats.org/officeDocument/2006/relationships/customXml" Target="../ink/ink49.xml"/><Relationship Id="rId105" Type="http://schemas.openxmlformats.org/officeDocument/2006/relationships/image" Target="../media/image54.png"/><Relationship Id="rId126" Type="http://schemas.openxmlformats.org/officeDocument/2006/relationships/customXml" Target="../ink/ink62.xml"/><Relationship Id="rId147" Type="http://schemas.openxmlformats.org/officeDocument/2006/relationships/image" Target="../media/image75.png"/><Relationship Id="rId168" Type="http://schemas.openxmlformats.org/officeDocument/2006/relationships/customXml" Target="../ink/ink83.xml"/><Relationship Id="rId8" Type="http://schemas.openxmlformats.org/officeDocument/2006/relationships/customXml" Target="../ink/ink3.xml"/><Relationship Id="rId51" Type="http://schemas.openxmlformats.org/officeDocument/2006/relationships/image" Target="../media/image27.png"/><Relationship Id="rId72" Type="http://schemas.openxmlformats.org/officeDocument/2006/relationships/customXml" Target="../ink/ink35.xml"/><Relationship Id="rId93" Type="http://schemas.openxmlformats.org/officeDocument/2006/relationships/image" Target="../media/image48.png"/><Relationship Id="rId98" Type="http://schemas.openxmlformats.org/officeDocument/2006/relationships/customXml" Target="../ink/ink48.xml"/><Relationship Id="rId121" Type="http://schemas.openxmlformats.org/officeDocument/2006/relationships/image" Target="../media/image62.png"/><Relationship Id="rId142" Type="http://schemas.openxmlformats.org/officeDocument/2006/relationships/customXml" Target="../ink/ink70.xml"/><Relationship Id="rId163" Type="http://schemas.openxmlformats.org/officeDocument/2006/relationships/image" Target="../media/image83.png"/><Relationship Id="rId184" Type="http://schemas.openxmlformats.org/officeDocument/2006/relationships/customXml" Target="../ink/ink91.xml"/><Relationship Id="rId189" Type="http://schemas.openxmlformats.org/officeDocument/2006/relationships/image" Target="../media/image96.png"/><Relationship Id="rId3" Type="http://schemas.openxmlformats.org/officeDocument/2006/relationships/image" Target="../media/image3.png"/><Relationship Id="rId25" Type="http://schemas.openxmlformats.org/officeDocument/2006/relationships/image" Target="../media/image14.png"/><Relationship Id="rId46" Type="http://schemas.openxmlformats.org/officeDocument/2006/relationships/customXml" Target="../ink/ink22.xml"/><Relationship Id="rId67" Type="http://schemas.openxmlformats.org/officeDocument/2006/relationships/image" Target="../media/image35.png"/><Relationship Id="rId116" Type="http://schemas.openxmlformats.org/officeDocument/2006/relationships/customXml" Target="../ink/ink57.xml"/><Relationship Id="rId137" Type="http://schemas.openxmlformats.org/officeDocument/2006/relationships/image" Target="../media/image70.png"/><Relationship Id="rId158" Type="http://schemas.openxmlformats.org/officeDocument/2006/relationships/customXml" Target="../ink/ink78.xml"/><Relationship Id="rId20" Type="http://schemas.openxmlformats.org/officeDocument/2006/relationships/customXml" Target="../ink/ink9.xml"/><Relationship Id="rId41" Type="http://schemas.openxmlformats.org/officeDocument/2006/relationships/image" Target="../media/image22.png"/><Relationship Id="rId62" Type="http://schemas.openxmlformats.org/officeDocument/2006/relationships/customXml" Target="../ink/ink30.xml"/><Relationship Id="rId83" Type="http://schemas.openxmlformats.org/officeDocument/2006/relationships/image" Target="../media/image43.png"/><Relationship Id="rId88" Type="http://schemas.openxmlformats.org/officeDocument/2006/relationships/customXml" Target="../ink/ink43.xml"/><Relationship Id="rId111" Type="http://schemas.openxmlformats.org/officeDocument/2006/relationships/image" Target="../media/image57.png"/><Relationship Id="rId132" Type="http://schemas.openxmlformats.org/officeDocument/2006/relationships/customXml" Target="../ink/ink65.xml"/><Relationship Id="rId153" Type="http://schemas.openxmlformats.org/officeDocument/2006/relationships/image" Target="../media/image78.png"/><Relationship Id="rId174" Type="http://schemas.openxmlformats.org/officeDocument/2006/relationships/customXml" Target="../ink/ink86.xml"/><Relationship Id="rId179" Type="http://schemas.openxmlformats.org/officeDocument/2006/relationships/image" Target="../media/image91.png"/><Relationship Id="rId195" Type="http://schemas.openxmlformats.org/officeDocument/2006/relationships/image" Target="../media/image99.png"/><Relationship Id="rId190" Type="http://schemas.openxmlformats.org/officeDocument/2006/relationships/customXml" Target="../ink/ink94.xml"/><Relationship Id="rId204" Type="http://schemas.openxmlformats.org/officeDocument/2006/relationships/customXml" Target="../ink/ink101.xml"/><Relationship Id="rId15" Type="http://schemas.openxmlformats.org/officeDocument/2006/relationships/image" Target="../media/image9.png"/><Relationship Id="rId36" Type="http://schemas.openxmlformats.org/officeDocument/2006/relationships/customXml" Target="../ink/ink17.xml"/><Relationship Id="rId57" Type="http://schemas.openxmlformats.org/officeDocument/2006/relationships/image" Target="../media/image30.png"/><Relationship Id="rId106" Type="http://schemas.openxmlformats.org/officeDocument/2006/relationships/customXml" Target="../ink/ink52.xml"/><Relationship Id="rId127" Type="http://schemas.openxmlformats.org/officeDocument/2006/relationships/image" Target="../media/image65.png"/><Relationship Id="rId10" Type="http://schemas.openxmlformats.org/officeDocument/2006/relationships/customXml" Target="../ink/ink4.xml"/><Relationship Id="rId31" Type="http://schemas.openxmlformats.org/officeDocument/2006/relationships/image" Target="../media/image17.png"/><Relationship Id="rId52" Type="http://schemas.openxmlformats.org/officeDocument/2006/relationships/customXml" Target="../ink/ink25.xml"/><Relationship Id="rId73" Type="http://schemas.openxmlformats.org/officeDocument/2006/relationships/image" Target="../media/image38.png"/><Relationship Id="rId78" Type="http://schemas.openxmlformats.org/officeDocument/2006/relationships/customXml" Target="../ink/ink38.xml"/><Relationship Id="rId94" Type="http://schemas.openxmlformats.org/officeDocument/2006/relationships/customXml" Target="../ink/ink46.xml"/><Relationship Id="rId99" Type="http://schemas.openxmlformats.org/officeDocument/2006/relationships/image" Target="../media/image51.png"/><Relationship Id="rId101" Type="http://schemas.openxmlformats.org/officeDocument/2006/relationships/image" Target="../media/image52.png"/><Relationship Id="rId122" Type="http://schemas.openxmlformats.org/officeDocument/2006/relationships/customXml" Target="../ink/ink60.xml"/><Relationship Id="rId143" Type="http://schemas.openxmlformats.org/officeDocument/2006/relationships/image" Target="../media/image73.png"/><Relationship Id="rId148" Type="http://schemas.openxmlformats.org/officeDocument/2006/relationships/customXml" Target="../ink/ink73.xml"/><Relationship Id="rId164" Type="http://schemas.openxmlformats.org/officeDocument/2006/relationships/customXml" Target="../ink/ink81.xml"/><Relationship Id="rId169" Type="http://schemas.openxmlformats.org/officeDocument/2006/relationships/image" Target="../media/image86.png"/><Relationship Id="rId185" Type="http://schemas.openxmlformats.org/officeDocument/2006/relationships/image" Target="../media/image94.png"/><Relationship Id="rId4" Type="http://schemas.openxmlformats.org/officeDocument/2006/relationships/customXml" Target="../ink/ink1.xml"/><Relationship Id="rId9" Type="http://schemas.openxmlformats.org/officeDocument/2006/relationships/image" Target="../media/image6.png"/><Relationship Id="rId180" Type="http://schemas.openxmlformats.org/officeDocument/2006/relationships/customXml" Target="../ink/ink89.xml"/><Relationship Id="rId26" Type="http://schemas.openxmlformats.org/officeDocument/2006/relationships/customXml" Target="../ink/ink12.xml"/><Relationship Id="rId47" Type="http://schemas.openxmlformats.org/officeDocument/2006/relationships/image" Target="../media/image25.png"/><Relationship Id="rId68" Type="http://schemas.openxmlformats.org/officeDocument/2006/relationships/customXml" Target="../ink/ink33.xml"/><Relationship Id="rId89" Type="http://schemas.openxmlformats.org/officeDocument/2006/relationships/image" Target="../media/image46.png"/><Relationship Id="rId112" Type="http://schemas.openxmlformats.org/officeDocument/2006/relationships/customXml" Target="../ink/ink55.xml"/><Relationship Id="rId133" Type="http://schemas.openxmlformats.org/officeDocument/2006/relationships/image" Target="../media/image68.png"/><Relationship Id="rId154" Type="http://schemas.openxmlformats.org/officeDocument/2006/relationships/customXml" Target="../ink/ink76.xml"/><Relationship Id="rId175" Type="http://schemas.openxmlformats.org/officeDocument/2006/relationships/image" Target="../media/image89.png"/><Relationship Id="rId196" Type="http://schemas.openxmlformats.org/officeDocument/2006/relationships/customXml" Target="../ink/ink97.xml"/><Relationship Id="rId200" Type="http://schemas.openxmlformats.org/officeDocument/2006/relationships/customXml" Target="../ink/ink99.xml"/><Relationship Id="rId16" Type="http://schemas.openxmlformats.org/officeDocument/2006/relationships/customXml" Target="../ink/ink7.xml"/><Relationship Id="rId37" Type="http://schemas.openxmlformats.org/officeDocument/2006/relationships/image" Target="../media/image20.png"/><Relationship Id="rId58" Type="http://schemas.openxmlformats.org/officeDocument/2006/relationships/customXml" Target="../ink/ink28.xml"/><Relationship Id="rId79" Type="http://schemas.openxmlformats.org/officeDocument/2006/relationships/image" Target="../media/image41.png"/><Relationship Id="rId102" Type="http://schemas.openxmlformats.org/officeDocument/2006/relationships/customXml" Target="../ink/ink50.xml"/><Relationship Id="rId123" Type="http://schemas.openxmlformats.org/officeDocument/2006/relationships/image" Target="../media/image63.png"/><Relationship Id="rId144" Type="http://schemas.openxmlformats.org/officeDocument/2006/relationships/customXml" Target="../ink/ink71.xml"/><Relationship Id="rId90" Type="http://schemas.openxmlformats.org/officeDocument/2006/relationships/customXml" Target="../ink/ink44.xml"/><Relationship Id="rId165" Type="http://schemas.openxmlformats.org/officeDocument/2006/relationships/image" Target="../media/image84.png"/><Relationship Id="rId186" Type="http://schemas.openxmlformats.org/officeDocument/2006/relationships/customXml" Target="../ink/ink92.xml"/><Relationship Id="rId27" Type="http://schemas.openxmlformats.org/officeDocument/2006/relationships/image" Target="../media/image15.png"/><Relationship Id="rId48" Type="http://schemas.openxmlformats.org/officeDocument/2006/relationships/customXml" Target="../ink/ink23.xml"/><Relationship Id="rId69" Type="http://schemas.openxmlformats.org/officeDocument/2006/relationships/image" Target="../media/image36.png"/><Relationship Id="rId113" Type="http://schemas.openxmlformats.org/officeDocument/2006/relationships/image" Target="../media/image58.png"/><Relationship Id="rId134" Type="http://schemas.openxmlformats.org/officeDocument/2006/relationships/customXml" Target="../ink/ink66.xml"/><Relationship Id="rId80" Type="http://schemas.openxmlformats.org/officeDocument/2006/relationships/customXml" Target="../ink/ink39.xml"/><Relationship Id="rId155" Type="http://schemas.openxmlformats.org/officeDocument/2006/relationships/image" Target="../media/image79.png"/><Relationship Id="rId176" Type="http://schemas.openxmlformats.org/officeDocument/2006/relationships/customXml" Target="../ink/ink87.xml"/><Relationship Id="rId197" Type="http://schemas.openxmlformats.org/officeDocument/2006/relationships/image" Target="../media/image100.png"/><Relationship Id="rId201" Type="http://schemas.openxmlformats.org/officeDocument/2006/relationships/image" Target="../media/image102.png"/><Relationship Id="rId17" Type="http://schemas.openxmlformats.org/officeDocument/2006/relationships/image" Target="../media/image10.png"/><Relationship Id="rId38" Type="http://schemas.openxmlformats.org/officeDocument/2006/relationships/customXml" Target="../ink/ink18.xml"/><Relationship Id="rId59" Type="http://schemas.openxmlformats.org/officeDocument/2006/relationships/image" Target="../media/image31.png"/><Relationship Id="rId103" Type="http://schemas.openxmlformats.org/officeDocument/2006/relationships/image" Target="../media/image53.png"/><Relationship Id="rId124" Type="http://schemas.openxmlformats.org/officeDocument/2006/relationships/customXml" Target="../ink/ink61.xml"/><Relationship Id="rId70" Type="http://schemas.openxmlformats.org/officeDocument/2006/relationships/customXml" Target="../ink/ink34.xml"/><Relationship Id="rId91" Type="http://schemas.openxmlformats.org/officeDocument/2006/relationships/image" Target="../media/image47.png"/><Relationship Id="rId145" Type="http://schemas.openxmlformats.org/officeDocument/2006/relationships/image" Target="../media/image74.png"/><Relationship Id="rId166" Type="http://schemas.openxmlformats.org/officeDocument/2006/relationships/customXml" Target="../ink/ink82.xml"/><Relationship Id="rId187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3.xml"/><Relationship Id="rId49" Type="http://schemas.openxmlformats.org/officeDocument/2006/relationships/image" Target="../media/image26.png"/><Relationship Id="rId114" Type="http://schemas.openxmlformats.org/officeDocument/2006/relationships/customXml" Target="../ink/ink56.xml"/><Relationship Id="rId60" Type="http://schemas.openxmlformats.org/officeDocument/2006/relationships/customXml" Target="../ink/ink29.xml"/><Relationship Id="rId81" Type="http://schemas.openxmlformats.org/officeDocument/2006/relationships/image" Target="../media/image42.png"/><Relationship Id="rId135" Type="http://schemas.openxmlformats.org/officeDocument/2006/relationships/image" Target="../media/image69.png"/><Relationship Id="rId156" Type="http://schemas.openxmlformats.org/officeDocument/2006/relationships/customXml" Target="../ink/ink77.xml"/><Relationship Id="rId177" Type="http://schemas.openxmlformats.org/officeDocument/2006/relationships/image" Target="../media/image90.png"/><Relationship Id="rId198" Type="http://schemas.openxmlformats.org/officeDocument/2006/relationships/customXml" Target="../ink/ink98.xml"/><Relationship Id="rId202" Type="http://schemas.openxmlformats.org/officeDocument/2006/relationships/customXml" Target="../ink/ink100.xml"/><Relationship Id="rId18" Type="http://schemas.openxmlformats.org/officeDocument/2006/relationships/customXml" Target="../ink/ink8.xml"/><Relationship Id="rId39" Type="http://schemas.openxmlformats.org/officeDocument/2006/relationships/image" Target="../media/image21.png"/><Relationship Id="rId50" Type="http://schemas.openxmlformats.org/officeDocument/2006/relationships/customXml" Target="../ink/ink24.xml"/><Relationship Id="rId104" Type="http://schemas.openxmlformats.org/officeDocument/2006/relationships/customXml" Target="../ink/ink51.xml"/><Relationship Id="rId125" Type="http://schemas.openxmlformats.org/officeDocument/2006/relationships/image" Target="../media/image64.png"/><Relationship Id="rId146" Type="http://schemas.openxmlformats.org/officeDocument/2006/relationships/customXml" Target="../ink/ink72.xml"/><Relationship Id="rId167" Type="http://schemas.openxmlformats.org/officeDocument/2006/relationships/image" Target="../media/image85.png"/><Relationship Id="rId188" Type="http://schemas.openxmlformats.org/officeDocument/2006/relationships/customXml" Target="../ink/ink93.xml"/><Relationship Id="rId71" Type="http://schemas.openxmlformats.org/officeDocument/2006/relationships/image" Target="../media/image37.png"/><Relationship Id="rId92" Type="http://schemas.openxmlformats.org/officeDocument/2006/relationships/customXml" Target="../ink/ink45.xml"/><Relationship Id="rId2" Type="http://schemas.openxmlformats.org/officeDocument/2006/relationships/image" Target="../media/image2.png"/><Relationship Id="rId2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59.xml"/><Relationship Id="rId671" Type="http://schemas.openxmlformats.org/officeDocument/2006/relationships/customXml" Target="../ink/ink437.xml"/><Relationship Id="rId769" Type="http://schemas.openxmlformats.org/officeDocument/2006/relationships/customXml" Target="../ink/ink486.xml"/><Relationship Id="rId21" Type="http://schemas.openxmlformats.org/officeDocument/2006/relationships/image" Target="../media/image116.png"/><Relationship Id="rId324" Type="http://schemas.openxmlformats.org/officeDocument/2006/relationships/image" Target="../media/image267.png"/><Relationship Id="rId531" Type="http://schemas.openxmlformats.org/officeDocument/2006/relationships/customXml" Target="../ink/ink366.xml"/><Relationship Id="rId629" Type="http://schemas.openxmlformats.org/officeDocument/2006/relationships/customXml" Target="../ink/ink416.xml"/><Relationship Id="rId170" Type="http://schemas.openxmlformats.org/officeDocument/2006/relationships/image" Target="../media/image190.png"/><Relationship Id="rId836" Type="http://schemas.openxmlformats.org/officeDocument/2006/relationships/image" Target="../media/image522.png"/><Relationship Id="rId268" Type="http://schemas.openxmlformats.org/officeDocument/2006/relationships/image" Target="../media/image239.png"/><Relationship Id="rId475" Type="http://schemas.openxmlformats.org/officeDocument/2006/relationships/customXml" Target="../ink/ink338.xml"/><Relationship Id="rId682" Type="http://schemas.openxmlformats.org/officeDocument/2006/relationships/image" Target="../media/image445.png"/><Relationship Id="rId903" Type="http://schemas.openxmlformats.org/officeDocument/2006/relationships/customXml" Target="../ink/ink553.xml"/><Relationship Id="rId32" Type="http://schemas.openxmlformats.org/officeDocument/2006/relationships/customXml" Target="../ink/ink116.xml"/><Relationship Id="rId128" Type="http://schemas.openxmlformats.org/officeDocument/2006/relationships/image" Target="../media/image169.png"/><Relationship Id="rId335" Type="http://schemas.openxmlformats.org/officeDocument/2006/relationships/customXml" Target="../ink/ink268.xml"/><Relationship Id="rId542" Type="http://schemas.openxmlformats.org/officeDocument/2006/relationships/image" Target="../media/image376.png"/><Relationship Id="rId181" Type="http://schemas.openxmlformats.org/officeDocument/2006/relationships/customXml" Target="../ink/ink191.xml"/><Relationship Id="rId402" Type="http://schemas.openxmlformats.org/officeDocument/2006/relationships/image" Target="../media/image306.png"/><Relationship Id="rId847" Type="http://schemas.openxmlformats.org/officeDocument/2006/relationships/customXml" Target="../ink/ink525.xml"/><Relationship Id="rId279" Type="http://schemas.openxmlformats.org/officeDocument/2006/relationships/customXml" Target="../ink/ink240.xml"/><Relationship Id="rId486" Type="http://schemas.openxmlformats.org/officeDocument/2006/relationships/image" Target="../media/image348.png"/><Relationship Id="rId693" Type="http://schemas.openxmlformats.org/officeDocument/2006/relationships/customXml" Target="../ink/ink448.xml"/><Relationship Id="rId707" Type="http://schemas.openxmlformats.org/officeDocument/2006/relationships/customXml" Target="../ink/ink455.xml"/><Relationship Id="rId914" Type="http://schemas.openxmlformats.org/officeDocument/2006/relationships/image" Target="../media/image561.png"/><Relationship Id="rId43" Type="http://schemas.openxmlformats.org/officeDocument/2006/relationships/image" Target="../media/image127.png"/><Relationship Id="rId139" Type="http://schemas.openxmlformats.org/officeDocument/2006/relationships/customXml" Target="../ink/ink170.xml"/><Relationship Id="rId346" Type="http://schemas.openxmlformats.org/officeDocument/2006/relationships/image" Target="../media/image278.png"/><Relationship Id="rId553" Type="http://schemas.openxmlformats.org/officeDocument/2006/relationships/customXml" Target="../ink/ink378.xml"/><Relationship Id="rId760" Type="http://schemas.openxmlformats.org/officeDocument/2006/relationships/image" Target="../media/image484.png"/><Relationship Id="rId192" Type="http://schemas.openxmlformats.org/officeDocument/2006/relationships/image" Target="../media/image201.png"/><Relationship Id="rId206" Type="http://schemas.openxmlformats.org/officeDocument/2006/relationships/image" Target="../media/image208.png"/><Relationship Id="rId413" Type="http://schemas.openxmlformats.org/officeDocument/2006/relationships/customXml" Target="../ink/ink307.xml"/><Relationship Id="rId858" Type="http://schemas.openxmlformats.org/officeDocument/2006/relationships/image" Target="../media/image533.png"/><Relationship Id="rId497" Type="http://schemas.openxmlformats.org/officeDocument/2006/relationships/customXml" Target="../ink/ink349.xml"/><Relationship Id="rId620" Type="http://schemas.openxmlformats.org/officeDocument/2006/relationships/image" Target="../media/image414.png"/><Relationship Id="rId718" Type="http://schemas.openxmlformats.org/officeDocument/2006/relationships/image" Target="../media/image463.png"/><Relationship Id="rId925" Type="http://schemas.openxmlformats.org/officeDocument/2006/relationships/customXml" Target="../ink/ink564.xml"/><Relationship Id="rId357" Type="http://schemas.openxmlformats.org/officeDocument/2006/relationships/customXml" Target="../ink/ink279.xml"/><Relationship Id="rId54" Type="http://schemas.openxmlformats.org/officeDocument/2006/relationships/customXml" Target="../ink/ink127.xml"/><Relationship Id="rId217" Type="http://schemas.openxmlformats.org/officeDocument/2006/relationships/customXml" Target="../ink/ink209.xml"/><Relationship Id="rId564" Type="http://schemas.openxmlformats.org/officeDocument/2006/relationships/image" Target="../media/image386.png"/><Relationship Id="rId771" Type="http://schemas.openxmlformats.org/officeDocument/2006/relationships/customXml" Target="../ink/ink487.xml"/><Relationship Id="rId869" Type="http://schemas.openxmlformats.org/officeDocument/2006/relationships/customXml" Target="../ink/ink536.xml"/><Relationship Id="rId424" Type="http://schemas.openxmlformats.org/officeDocument/2006/relationships/image" Target="../media/image317.png"/><Relationship Id="rId631" Type="http://schemas.openxmlformats.org/officeDocument/2006/relationships/customXml" Target="../ink/ink417.xml"/><Relationship Id="rId729" Type="http://schemas.openxmlformats.org/officeDocument/2006/relationships/customXml" Target="../ink/ink466.xml"/><Relationship Id="rId270" Type="http://schemas.openxmlformats.org/officeDocument/2006/relationships/image" Target="../media/image240.png"/><Relationship Id="rId936" Type="http://schemas.openxmlformats.org/officeDocument/2006/relationships/image" Target="../media/image572.png"/><Relationship Id="rId65" Type="http://schemas.openxmlformats.org/officeDocument/2006/relationships/image" Target="../media/image138.png"/><Relationship Id="rId130" Type="http://schemas.openxmlformats.org/officeDocument/2006/relationships/image" Target="../media/image170.png"/><Relationship Id="rId368" Type="http://schemas.openxmlformats.org/officeDocument/2006/relationships/image" Target="../media/image289.png"/><Relationship Id="rId575" Type="http://schemas.openxmlformats.org/officeDocument/2006/relationships/customXml" Target="../ink/ink389.xml"/><Relationship Id="rId782" Type="http://schemas.openxmlformats.org/officeDocument/2006/relationships/image" Target="../media/image495.png"/><Relationship Id="rId228" Type="http://schemas.openxmlformats.org/officeDocument/2006/relationships/image" Target="../media/image219.png"/><Relationship Id="rId435" Type="http://schemas.openxmlformats.org/officeDocument/2006/relationships/customXml" Target="../ink/ink318.xml"/><Relationship Id="rId642" Type="http://schemas.openxmlformats.org/officeDocument/2006/relationships/image" Target="../media/image425.png"/><Relationship Id="rId281" Type="http://schemas.openxmlformats.org/officeDocument/2006/relationships/customXml" Target="../ink/ink241.xml"/><Relationship Id="rId502" Type="http://schemas.openxmlformats.org/officeDocument/2006/relationships/image" Target="../media/image356.png"/><Relationship Id="rId76" Type="http://schemas.openxmlformats.org/officeDocument/2006/relationships/customXml" Target="../ink/ink138.xml"/><Relationship Id="rId141" Type="http://schemas.openxmlformats.org/officeDocument/2006/relationships/customXml" Target="../ink/ink171.xml"/><Relationship Id="rId379" Type="http://schemas.openxmlformats.org/officeDocument/2006/relationships/customXml" Target="../ink/ink290.xml"/><Relationship Id="rId586" Type="http://schemas.openxmlformats.org/officeDocument/2006/relationships/image" Target="../media/image397.png"/><Relationship Id="rId793" Type="http://schemas.openxmlformats.org/officeDocument/2006/relationships/customXml" Target="../ink/ink498.xml"/><Relationship Id="rId807" Type="http://schemas.openxmlformats.org/officeDocument/2006/relationships/customXml" Target="../ink/ink505.xml"/><Relationship Id="rId7" Type="http://schemas.openxmlformats.org/officeDocument/2006/relationships/image" Target="../media/image109.png"/><Relationship Id="rId239" Type="http://schemas.openxmlformats.org/officeDocument/2006/relationships/customXml" Target="../ink/ink220.xml"/><Relationship Id="rId446" Type="http://schemas.openxmlformats.org/officeDocument/2006/relationships/image" Target="../media/image328.png"/><Relationship Id="rId653" Type="http://schemas.openxmlformats.org/officeDocument/2006/relationships/customXml" Target="../ink/ink428.xml"/><Relationship Id="rId292" Type="http://schemas.openxmlformats.org/officeDocument/2006/relationships/image" Target="../media/image251.png"/><Relationship Id="rId306" Type="http://schemas.openxmlformats.org/officeDocument/2006/relationships/image" Target="../media/image258.png"/><Relationship Id="rId860" Type="http://schemas.openxmlformats.org/officeDocument/2006/relationships/image" Target="../media/image534.png"/><Relationship Id="rId87" Type="http://schemas.openxmlformats.org/officeDocument/2006/relationships/image" Target="../media/image149.png"/><Relationship Id="rId513" Type="http://schemas.openxmlformats.org/officeDocument/2006/relationships/customXml" Target="../ink/ink357.xml"/><Relationship Id="rId597" Type="http://schemas.openxmlformats.org/officeDocument/2006/relationships/customXml" Target="../ink/ink400.xml"/><Relationship Id="rId720" Type="http://schemas.openxmlformats.org/officeDocument/2006/relationships/image" Target="../media/image464.png"/><Relationship Id="rId818" Type="http://schemas.openxmlformats.org/officeDocument/2006/relationships/image" Target="../media/image513.png"/><Relationship Id="rId152" Type="http://schemas.openxmlformats.org/officeDocument/2006/relationships/image" Target="../media/image181.png"/><Relationship Id="rId457" Type="http://schemas.openxmlformats.org/officeDocument/2006/relationships/customXml" Target="../ink/ink329.xml"/><Relationship Id="rId664" Type="http://schemas.openxmlformats.org/officeDocument/2006/relationships/image" Target="../media/image436.png"/><Relationship Id="rId871" Type="http://schemas.openxmlformats.org/officeDocument/2006/relationships/customXml" Target="../ink/ink537.xml"/><Relationship Id="rId14" Type="http://schemas.openxmlformats.org/officeDocument/2006/relationships/customXml" Target="../ink/ink107.xml"/><Relationship Id="rId317" Type="http://schemas.openxmlformats.org/officeDocument/2006/relationships/customXml" Target="../ink/ink259.xml"/><Relationship Id="rId524" Type="http://schemas.openxmlformats.org/officeDocument/2006/relationships/image" Target="../media/image367.png"/><Relationship Id="rId731" Type="http://schemas.openxmlformats.org/officeDocument/2006/relationships/customXml" Target="../ink/ink467.xml"/><Relationship Id="rId98" Type="http://schemas.openxmlformats.org/officeDocument/2006/relationships/image" Target="../media/image154.png"/><Relationship Id="rId163" Type="http://schemas.openxmlformats.org/officeDocument/2006/relationships/customXml" Target="../ink/ink182.xml"/><Relationship Id="rId370" Type="http://schemas.openxmlformats.org/officeDocument/2006/relationships/image" Target="../media/image290.png"/><Relationship Id="rId829" Type="http://schemas.openxmlformats.org/officeDocument/2006/relationships/customXml" Target="../ink/ink516.xml"/><Relationship Id="rId230" Type="http://schemas.openxmlformats.org/officeDocument/2006/relationships/image" Target="../media/image220.png"/><Relationship Id="rId468" Type="http://schemas.openxmlformats.org/officeDocument/2006/relationships/image" Target="../media/image339.png"/><Relationship Id="rId675" Type="http://schemas.openxmlformats.org/officeDocument/2006/relationships/customXml" Target="../ink/ink439.xml"/><Relationship Id="rId882" Type="http://schemas.openxmlformats.org/officeDocument/2006/relationships/image" Target="../media/image545.png"/><Relationship Id="rId25" Type="http://schemas.openxmlformats.org/officeDocument/2006/relationships/image" Target="../media/image118.png"/><Relationship Id="rId328" Type="http://schemas.openxmlformats.org/officeDocument/2006/relationships/image" Target="../media/image269.png"/><Relationship Id="rId535" Type="http://schemas.openxmlformats.org/officeDocument/2006/relationships/customXml" Target="../ink/ink368.xml"/><Relationship Id="rId742" Type="http://schemas.openxmlformats.org/officeDocument/2006/relationships/image" Target="../media/image475.png"/><Relationship Id="rId174" Type="http://schemas.openxmlformats.org/officeDocument/2006/relationships/image" Target="../media/image192.png"/><Relationship Id="rId381" Type="http://schemas.openxmlformats.org/officeDocument/2006/relationships/customXml" Target="../ink/ink291.xml"/><Relationship Id="rId602" Type="http://schemas.openxmlformats.org/officeDocument/2006/relationships/image" Target="../media/image405.png"/><Relationship Id="rId241" Type="http://schemas.openxmlformats.org/officeDocument/2006/relationships/customXml" Target="../ink/ink221.xml"/><Relationship Id="rId479" Type="http://schemas.openxmlformats.org/officeDocument/2006/relationships/customXml" Target="../ink/ink340.xml"/><Relationship Id="rId686" Type="http://schemas.openxmlformats.org/officeDocument/2006/relationships/image" Target="../media/image447.png"/><Relationship Id="rId893" Type="http://schemas.openxmlformats.org/officeDocument/2006/relationships/customXml" Target="../ink/ink548.xml"/><Relationship Id="rId907" Type="http://schemas.openxmlformats.org/officeDocument/2006/relationships/customXml" Target="../ink/ink555.xml"/><Relationship Id="rId36" Type="http://schemas.openxmlformats.org/officeDocument/2006/relationships/customXml" Target="../ink/ink118.xml"/><Relationship Id="rId339" Type="http://schemas.openxmlformats.org/officeDocument/2006/relationships/customXml" Target="../ink/ink270.xml"/><Relationship Id="rId546" Type="http://schemas.openxmlformats.org/officeDocument/2006/relationships/image" Target="../media/image378.png"/><Relationship Id="rId753" Type="http://schemas.openxmlformats.org/officeDocument/2006/relationships/customXml" Target="../ink/ink478.xml"/><Relationship Id="rId101" Type="http://schemas.openxmlformats.org/officeDocument/2006/relationships/customXml" Target="../ink/ink151.xml"/><Relationship Id="rId185" Type="http://schemas.openxmlformats.org/officeDocument/2006/relationships/customXml" Target="../ink/ink193.xml"/><Relationship Id="rId406" Type="http://schemas.openxmlformats.org/officeDocument/2006/relationships/image" Target="../media/image308.png"/><Relationship Id="rId392" Type="http://schemas.openxmlformats.org/officeDocument/2006/relationships/image" Target="../media/image301.png"/><Relationship Id="rId613" Type="http://schemas.openxmlformats.org/officeDocument/2006/relationships/customXml" Target="../ink/ink408.xml"/><Relationship Id="rId697" Type="http://schemas.openxmlformats.org/officeDocument/2006/relationships/customXml" Target="../ink/ink450.xml"/><Relationship Id="rId820" Type="http://schemas.openxmlformats.org/officeDocument/2006/relationships/image" Target="../media/image514.png"/><Relationship Id="rId918" Type="http://schemas.openxmlformats.org/officeDocument/2006/relationships/image" Target="../media/image563.png"/><Relationship Id="rId252" Type="http://schemas.openxmlformats.org/officeDocument/2006/relationships/image" Target="../media/image231.png"/><Relationship Id="rId47" Type="http://schemas.openxmlformats.org/officeDocument/2006/relationships/image" Target="../media/image129.png"/><Relationship Id="rId112" Type="http://schemas.openxmlformats.org/officeDocument/2006/relationships/image" Target="../media/image161.png"/><Relationship Id="rId557" Type="http://schemas.openxmlformats.org/officeDocument/2006/relationships/customXml" Target="../ink/ink380.xml"/><Relationship Id="rId764" Type="http://schemas.openxmlformats.org/officeDocument/2006/relationships/image" Target="../media/image486.png"/><Relationship Id="rId196" Type="http://schemas.openxmlformats.org/officeDocument/2006/relationships/image" Target="../media/image203.png"/><Relationship Id="rId417" Type="http://schemas.openxmlformats.org/officeDocument/2006/relationships/customXml" Target="../ink/ink309.xml"/><Relationship Id="rId624" Type="http://schemas.openxmlformats.org/officeDocument/2006/relationships/image" Target="../media/image416.png"/><Relationship Id="rId831" Type="http://schemas.openxmlformats.org/officeDocument/2006/relationships/customXml" Target="../ink/ink517.xml"/><Relationship Id="rId263" Type="http://schemas.openxmlformats.org/officeDocument/2006/relationships/customXml" Target="../ink/ink232.xml"/><Relationship Id="rId470" Type="http://schemas.openxmlformats.org/officeDocument/2006/relationships/image" Target="../media/image340.png"/><Relationship Id="rId929" Type="http://schemas.openxmlformats.org/officeDocument/2006/relationships/customXml" Target="../ink/ink566.xml"/><Relationship Id="rId58" Type="http://schemas.openxmlformats.org/officeDocument/2006/relationships/customXml" Target="../ink/ink129.xml"/><Relationship Id="rId123" Type="http://schemas.openxmlformats.org/officeDocument/2006/relationships/customXml" Target="../ink/ink162.xml"/><Relationship Id="rId330" Type="http://schemas.openxmlformats.org/officeDocument/2006/relationships/image" Target="../media/image270.png"/><Relationship Id="rId568" Type="http://schemas.openxmlformats.org/officeDocument/2006/relationships/image" Target="../media/image388.png"/><Relationship Id="rId775" Type="http://schemas.openxmlformats.org/officeDocument/2006/relationships/customXml" Target="../ink/ink489.xml"/><Relationship Id="rId428" Type="http://schemas.openxmlformats.org/officeDocument/2006/relationships/image" Target="../media/image319.png"/><Relationship Id="rId635" Type="http://schemas.openxmlformats.org/officeDocument/2006/relationships/customXml" Target="../ink/ink419.xml"/><Relationship Id="rId842" Type="http://schemas.openxmlformats.org/officeDocument/2006/relationships/image" Target="../media/image525.png"/><Relationship Id="rId274" Type="http://schemas.openxmlformats.org/officeDocument/2006/relationships/image" Target="../media/image242.png"/><Relationship Id="rId481" Type="http://schemas.openxmlformats.org/officeDocument/2006/relationships/customXml" Target="../ink/ink341.xml"/><Relationship Id="rId702" Type="http://schemas.openxmlformats.org/officeDocument/2006/relationships/image" Target="../media/image455.png"/><Relationship Id="rId69" Type="http://schemas.openxmlformats.org/officeDocument/2006/relationships/image" Target="../media/image140.png"/><Relationship Id="rId134" Type="http://schemas.openxmlformats.org/officeDocument/2006/relationships/image" Target="../media/image172.png"/><Relationship Id="rId579" Type="http://schemas.openxmlformats.org/officeDocument/2006/relationships/customXml" Target="../ink/ink391.xml"/><Relationship Id="rId786" Type="http://schemas.openxmlformats.org/officeDocument/2006/relationships/image" Target="../media/image497.png"/><Relationship Id="rId341" Type="http://schemas.openxmlformats.org/officeDocument/2006/relationships/customXml" Target="../ink/ink271.xml"/><Relationship Id="rId439" Type="http://schemas.openxmlformats.org/officeDocument/2006/relationships/customXml" Target="../ink/ink320.xml"/><Relationship Id="rId646" Type="http://schemas.openxmlformats.org/officeDocument/2006/relationships/image" Target="../media/image427.png"/><Relationship Id="rId201" Type="http://schemas.openxmlformats.org/officeDocument/2006/relationships/customXml" Target="../ink/ink201.xml"/><Relationship Id="rId285" Type="http://schemas.openxmlformats.org/officeDocument/2006/relationships/customXml" Target="../ink/ink243.xml"/><Relationship Id="rId506" Type="http://schemas.openxmlformats.org/officeDocument/2006/relationships/image" Target="../media/image358.png"/><Relationship Id="rId853" Type="http://schemas.openxmlformats.org/officeDocument/2006/relationships/customXml" Target="../ink/ink528.xml"/><Relationship Id="rId492" Type="http://schemas.openxmlformats.org/officeDocument/2006/relationships/image" Target="../media/image351.png"/><Relationship Id="rId713" Type="http://schemas.openxmlformats.org/officeDocument/2006/relationships/customXml" Target="../ink/ink458.xml"/><Relationship Id="rId797" Type="http://schemas.openxmlformats.org/officeDocument/2006/relationships/customXml" Target="../ink/ink500.xml"/><Relationship Id="rId920" Type="http://schemas.openxmlformats.org/officeDocument/2006/relationships/image" Target="../media/image564.png"/><Relationship Id="rId145" Type="http://schemas.openxmlformats.org/officeDocument/2006/relationships/customXml" Target="../ink/ink173.xml"/><Relationship Id="rId352" Type="http://schemas.openxmlformats.org/officeDocument/2006/relationships/image" Target="../media/image281.png"/><Relationship Id="rId212" Type="http://schemas.openxmlformats.org/officeDocument/2006/relationships/image" Target="../media/image211.png"/><Relationship Id="rId657" Type="http://schemas.openxmlformats.org/officeDocument/2006/relationships/customXml" Target="../ink/ink430.xml"/><Relationship Id="rId864" Type="http://schemas.openxmlformats.org/officeDocument/2006/relationships/image" Target="../media/image536.png"/><Relationship Id="rId296" Type="http://schemas.openxmlformats.org/officeDocument/2006/relationships/image" Target="../media/image253.png"/><Relationship Id="rId517" Type="http://schemas.openxmlformats.org/officeDocument/2006/relationships/customXml" Target="../ink/ink359.xml"/><Relationship Id="rId724" Type="http://schemas.openxmlformats.org/officeDocument/2006/relationships/image" Target="../media/image466.png"/><Relationship Id="rId931" Type="http://schemas.openxmlformats.org/officeDocument/2006/relationships/customXml" Target="../ink/ink567.xml"/><Relationship Id="rId60" Type="http://schemas.openxmlformats.org/officeDocument/2006/relationships/customXml" Target="../ink/ink130.xml"/><Relationship Id="rId156" Type="http://schemas.openxmlformats.org/officeDocument/2006/relationships/image" Target="../media/image183.png"/><Relationship Id="rId363" Type="http://schemas.openxmlformats.org/officeDocument/2006/relationships/customXml" Target="../ink/ink282.xml"/><Relationship Id="rId570" Type="http://schemas.openxmlformats.org/officeDocument/2006/relationships/image" Target="../media/image389.png"/><Relationship Id="rId223" Type="http://schemas.openxmlformats.org/officeDocument/2006/relationships/customXml" Target="../ink/ink212.xml"/><Relationship Id="rId430" Type="http://schemas.openxmlformats.org/officeDocument/2006/relationships/image" Target="../media/image320.png"/><Relationship Id="rId668" Type="http://schemas.openxmlformats.org/officeDocument/2006/relationships/image" Target="../media/image438.png"/><Relationship Id="rId875" Type="http://schemas.openxmlformats.org/officeDocument/2006/relationships/customXml" Target="../ink/ink539.xml"/><Relationship Id="rId18" Type="http://schemas.openxmlformats.org/officeDocument/2006/relationships/customXml" Target="../ink/ink109.xml"/><Relationship Id="rId528" Type="http://schemas.openxmlformats.org/officeDocument/2006/relationships/image" Target="../media/image369.png"/><Relationship Id="rId735" Type="http://schemas.openxmlformats.org/officeDocument/2006/relationships/customXml" Target="../ink/ink469.xml"/><Relationship Id="rId942" Type="http://schemas.openxmlformats.org/officeDocument/2006/relationships/image" Target="../media/image575.png"/><Relationship Id="rId167" Type="http://schemas.openxmlformats.org/officeDocument/2006/relationships/customXml" Target="../ink/ink184.xml"/><Relationship Id="rId374" Type="http://schemas.openxmlformats.org/officeDocument/2006/relationships/image" Target="../media/image292.png"/><Relationship Id="rId581" Type="http://schemas.openxmlformats.org/officeDocument/2006/relationships/customXml" Target="../ink/ink392.xml"/><Relationship Id="rId71" Type="http://schemas.openxmlformats.org/officeDocument/2006/relationships/image" Target="../media/image141.png"/><Relationship Id="rId234" Type="http://schemas.openxmlformats.org/officeDocument/2006/relationships/image" Target="../media/image222.png"/><Relationship Id="rId679" Type="http://schemas.openxmlformats.org/officeDocument/2006/relationships/customXml" Target="../ink/ink441.xml"/><Relationship Id="rId802" Type="http://schemas.openxmlformats.org/officeDocument/2006/relationships/image" Target="../media/image505.png"/><Relationship Id="rId886" Type="http://schemas.openxmlformats.org/officeDocument/2006/relationships/image" Target="../media/image547.png"/><Relationship Id="rId2" Type="http://schemas.openxmlformats.org/officeDocument/2006/relationships/image" Target="../media/image106.jpeg"/><Relationship Id="rId29" Type="http://schemas.openxmlformats.org/officeDocument/2006/relationships/image" Target="../media/image120.png"/><Relationship Id="rId441" Type="http://schemas.openxmlformats.org/officeDocument/2006/relationships/customXml" Target="../ink/ink321.xml"/><Relationship Id="rId539" Type="http://schemas.openxmlformats.org/officeDocument/2006/relationships/customXml" Target="../ink/ink370.xml"/><Relationship Id="rId746" Type="http://schemas.openxmlformats.org/officeDocument/2006/relationships/image" Target="../media/image477.png"/><Relationship Id="rId178" Type="http://schemas.openxmlformats.org/officeDocument/2006/relationships/image" Target="../media/image194.png"/><Relationship Id="rId301" Type="http://schemas.openxmlformats.org/officeDocument/2006/relationships/customXml" Target="../ink/ink251.xml"/><Relationship Id="rId82" Type="http://schemas.openxmlformats.org/officeDocument/2006/relationships/customXml" Target="../ink/ink141.xml"/><Relationship Id="rId385" Type="http://schemas.openxmlformats.org/officeDocument/2006/relationships/customXml" Target="../ink/ink293.xml"/><Relationship Id="rId592" Type="http://schemas.openxmlformats.org/officeDocument/2006/relationships/image" Target="../media/image400.png"/><Relationship Id="rId606" Type="http://schemas.openxmlformats.org/officeDocument/2006/relationships/image" Target="../media/image407.png"/><Relationship Id="rId813" Type="http://schemas.openxmlformats.org/officeDocument/2006/relationships/customXml" Target="../ink/ink508.xml"/><Relationship Id="rId245" Type="http://schemas.openxmlformats.org/officeDocument/2006/relationships/customXml" Target="../ink/ink223.xml"/><Relationship Id="rId452" Type="http://schemas.openxmlformats.org/officeDocument/2006/relationships/image" Target="../media/image331.png"/><Relationship Id="rId897" Type="http://schemas.openxmlformats.org/officeDocument/2006/relationships/customXml" Target="../ink/ink550.xml"/><Relationship Id="rId105" Type="http://schemas.openxmlformats.org/officeDocument/2006/relationships/customXml" Target="../ink/ink153.xml"/><Relationship Id="rId312" Type="http://schemas.openxmlformats.org/officeDocument/2006/relationships/image" Target="../media/image261.png"/><Relationship Id="rId757" Type="http://schemas.openxmlformats.org/officeDocument/2006/relationships/customXml" Target="../ink/ink480.xml"/><Relationship Id="rId93" Type="http://schemas.openxmlformats.org/officeDocument/2006/relationships/customXml" Target="../ink/ink147.xml"/><Relationship Id="rId189" Type="http://schemas.openxmlformats.org/officeDocument/2006/relationships/customXml" Target="../ink/ink195.xml"/><Relationship Id="rId396" Type="http://schemas.openxmlformats.org/officeDocument/2006/relationships/image" Target="../media/image303.png"/><Relationship Id="rId617" Type="http://schemas.openxmlformats.org/officeDocument/2006/relationships/customXml" Target="../ink/ink410.xml"/><Relationship Id="rId824" Type="http://schemas.openxmlformats.org/officeDocument/2006/relationships/image" Target="../media/image516.png"/><Relationship Id="rId256" Type="http://schemas.openxmlformats.org/officeDocument/2006/relationships/image" Target="../media/image233.png"/><Relationship Id="rId463" Type="http://schemas.openxmlformats.org/officeDocument/2006/relationships/customXml" Target="../ink/ink332.xml"/><Relationship Id="rId670" Type="http://schemas.openxmlformats.org/officeDocument/2006/relationships/image" Target="../media/image439.png"/><Relationship Id="rId116" Type="http://schemas.openxmlformats.org/officeDocument/2006/relationships/image" Target="../media/image163.png"/><Relationship Id="rId323" Type="http://schemas.openxmlformats.org/officeDocument/2006/relationships/customXml" Target="../ink/ink262.xml"/><Relationship Id="rId530" Type="http://schemas.openxmlformats.org/officeDocument/2006/relationships/image" Target="../media/image370.png"/><Relationship Id="rId768" Type="http://schemas.openxmlformats.org/officeDocument/2006/relationships/image" Target="../media/image488.png"/><Relationship Id="rId20" Type="http://schemas.openxmlformats.org/officeDocument/2006/relationships/customXml" Target="../ink/ink110.xml"/><Relationship Id="rId628" Type="http://schemas.openxmlformats.org/officeDocument/2006/relationships/image" Target="../media/image418.png"/><Relationship Id="rId835" Type="http://schemas.openxmlformats.org/officeDocument/2006/relationships/customXml" Target="../ink/ink519.xml"/><Relationship Id="rId267" Type="http://schemas.openxmlformats.org/officeDocument/2006/relationships/customXml" Target="../ink/ink234.xml"/><Relationship Id="rId474" Type="http://schemas.openxmlformats.org/officeDocument/2006/relationships/image" Target="../media/image342.png"/><Relationship Id="rId127" Type="http://schemas.openxmlformats.org/officeDocument/2006/relationships/customXml" Target="../ink/ink164.xml"/><Relationship Id="rId681" Type="http://schemas.openxmlformats.org/officeDocument/2006/relationships/customXml" Target="../ink/ink442.xml"/><Relationship Id="rId779" Type="http://schemas.openxmlformats.org/officeDocument/2006/relationships/customXml" Target="../ink/ink491.xml"/><Relationship Id="rId902" Type="http://schemas.openxmlformats.org/officeDocument/2006/relationships/image" Target="../media/image555.png"/><Relationship Id="rId31" Type="http://schemas.openxmlformats.org/officeDocument/2006/relationships/image" Target="../media/image121.png"/><Relationship Id="rId334" Type="http://schemas.openxmlformats.org/officeDocument/2006/relationships/image" Target="../media/image272.png"/><Relationship Id="rId541" Type="http://schemas.openxmlformats.org/officeDocument/2006/relationships/customXml" Target="../ink/ink371.xml"/><Relationship Id="rId639" Type="http://schemas.openxmlformats.org/officeDocument/2006/relationships/customXml" Target="../ink/ink421.xml"/><Relationship Id="rId180" Type="http://schemas.openxmlformats.org/officeDocument/2006/relationships/image" Target="../media/image195.png"/><Relationship Id="rId278" Type="http://schemas.openxmlformats.org/officeDocument/2006/relationships/image" Target="../media/image244.png"/><Relationship Id="rId401" Type="http://schemas.openxmlformats.org/officeDocument/2006/relationships/customXml" Target="../ink/ink301.xml"/><Relationship Id="rId846" Type="http://schemas.openxmlformats.org/officeDocument/2006/relationships/image" Target="../media/image527.png"/><Relationship Id="rId485" Type="http://schemas.openxmlformats.org/officeDocument/2006/relationships/customXml" Target="../ink/ink343.xml"/><Relationship Id="rId692" Type="http://schemas.openxmlformats.org/officeDocument/2006/relationships/image" Target="../media/image450.png"/><Relationship Id="rId706" Type="http://schemas.openxmlformats.org/officeDocument/2006/relationships/image" Target="../media/image457.png"/><Relationship Id="rId913" Type="http://schemas.openxmlformats.org/officeDocument/2006/relationships/customXml" Target="../ink/ink558.xml"/><Relationship Id="rId42" Type="http://schemas.openxmlformats.org/officeDocument/2006/relationships/customXml" Target="../ink/ink121.xml"/><Relationship Id="rId138" Type="http://schemas.openxmlformats.org/officeDocument/2006/relationships/image" Target="../media/image174.png"/><Relationship Id="rId345" Type="http://schemas.openxmlformats.org/officeDocument/2006/relationships/customXml" Target="../ink/ink273.xml"/><Relationship Id="rId552" Type="http://schemas.openxmlformats.org/officeDocument/2006/relationships/customXml" Target="../ink/ink377.xml"/><Relationship Id="rId191" Type="http://schemas.openxmlformats.org/officeDocument/2006/relationships/customXml" Target="../ink/ink196.xml"/><Relationship Id="rId205" Type="http://schemas.openxmlformats.org/officeDocument/2006/relationships/customXml" Target="../ink/ink203.xml"/><Relationship Id="rId412" Type="http://schemas.openxmlformats.org/officeDocument/2006/relationships/image" Target="../media/image311.png"/><Relationship Id="rId857" Type="http://schemas.openxmlformats.org/officeDocument/2006/relationships/customXml" Target="../ink/ink530.xml"/><Relationship Id="rId289" Type="http://schemas.openxmlformats.org/officeDocument/2006/relationships/customXml" Target="../ink/ink245.xml"/><Relationship Id="rId496" Type="http://schemas.openxmlformats.org/officeDocument/2006/relationships/image" Target="../media/image353.png"/><Relationship Id="rId717" Type="http://schemas.openxmlformats.org/officeDocument/2006/relationships/customXml" Target="../ink/ink460.xml"/><Relationship Id="rId924" Type="http://schemas.openxmlformats.org/officeDocument/2006/relationships/image" Target="../media/image566.png"/><Relationship Id="rId53" Type="http://schemas.openxmlformats.org/officeDocument/2006/relationships/image" Target="../media/image132.png"/><Relationship Id="rId149" Type="http://schemas.openxmlformats.org/officeDocument/2006/relationships/customXml" Target="../ink/ink175.xml"/><Relationship Id="rId356" Type="http://schemas.openxmlformats.org/officeDocument/2006/relationships/image" Target="../media/image283.png"/><Relationship Id="rId563" Type="http://schemas.openxmlformats.org/officeDocument/2006/relationships/customXml" Target="../ink/ink383.xml"/><Relationship Id="rId770" Type="http://schemas.openxmlformats.org/officeDocument/2006/relationships/image" Target="../media/image489.png"/><Relationship Id="rId216" Type="http://schemas.openxmlformats.org/officeDocument/2006/relationships/image" Target="../media/image213.png"/><Relationship Id="rId423" Type="http://schemas.openxmlformats.org/officeDocument/2006/relationships/customXml" Target="../ink/ink312.xml"/><Relationship Id="rId868" Type="http://schemas.openxmlformats.org/officeDocument/2006/relationships/image" Target="../media/image538.png"/><Relationship Id="rId630" Type="http://schemas.openxmlformats.org/officeDocument/2006/relationships/image" Target="../media/image419.png"/><Relationship Id="rId728" Type="http://schemas.openxmlformats.org/officeDocument/2006/relationships/image" Target="../media/image468.png"/><Relationship Id="rId935" Type="http://schemas.openxmlformats.org/officeDocument/2006/relationships/customXml" Target="../ink/ink569.xml"/><Relationship Id="rId64" Type="http://schemas.openxmlformats.org/officeDocument/2006/relationships/customXml" Target="../ink/ink132.xml"/><Relationship Id="rId367" Type="http://schemas.openxmlformats.org/officeDocument/2006/relationships/customXml" Target="../ink/ink284.xml"/><Relationship Id="rId574" Type="http://schemas.openxmlformats.org/officeDocument/2006/relationships/image" Target="../media/image391.png"/><Relationship Id="rId227" Type="http://schemas.openxmlformats.org/officeDocument/2006/relationships/customXml" Target="../ink/ink214.xml"/><Relationship Id="rId781" Type="http://schemas.openxmlformats.org/officeDocument/2006/relationships/customXml" Target="../ink/ink492.xml"/><Relationship Id="rId879" Type="http://schemas.openxmlformats.org/officeDocument/2006/relationships/customXml" Target="../ink/ink541.xml"/><Relationship Id="rId434" Type="http://schemas.openxmlformats.org/officeDocument/2006/relationships/image" Target="../media/image322.png"/><Relationship Id="rId641" Type="http://schemas.openxmlformats.org/officeDocument/2006/relationships/customXml" Target="../ink/ink422.xml"/><Relationship Id="rId739" Type="http://schemas.openxmlformats.org/officeDocument/2006/relationships/customXml" Target="../ink/ink471.xml"/><Relationship Id="rId280" Type="http://schemas.openxmlformats.org/officeDocument/2006/relationships/image" Target="../media/image245.png"/><Relationship Id="rId501" Type="http://schemas.openxmlformats.org/officeDocument/2006/relationships/customXml" Target="../ink/ink351.xml"/><Relationship Id="rId946" Type="http://schemas.openxmlformats.org/officeDocument/2006/relationships/image" Target="../media/image577.png"/><Relationship Id="rId75" Type="http://schemas.openxmlformats.org/officeDocument/2006/relationships/image" Target="../media/image143.png"/><Relationship Id="rId140" Type="http://schemas.openxmlformats.org/officeDocument/2006/relationships/image" Target="../media/image175.png"/><Relationship Id="rId378" Type="http://schemas.openxmlformats.org/officeDocument/2006/relationships/image" Target="../media/image294.png"/><Relationship Id="rId585" Type="http://schemas.openxmlformats.org/officeDocument/2006/relationships/customXml" Target="../ink/ink394.xml"/><Relationship Id="rId792" Type="http://schemas.openxmlformats.org/officeDocument/2006/relationships/image" Target="../media/image500.png"/><Relationship Id="rId806" Type="http://schemas.openxmlformats.org/officeDocument/2006/relationships/image" Target="../media/image507.png"/><Relationship Id="rId6" Type="http://schemas.openxmlformats.org/officeDocument/2006/relationships/customXml" Target="../ink/ink103.xml"/><Relationship Id="rId238" Type="http://schemas.openxmlformats.org/officeDocument/2006/relationships/image" Target="../media/image224.png"/><Relationship Id="rId445" Type="http://schemas.openxmlformats.org/officeDocument/2006/relationships/customXml" Target="../ink/ink323.xml"/><Relationship Id="rId652" Type="http://schemas.openxmlformats.org/officeDocument/2006/relationships/image" Target="../media/image430.png"/><Relationship Id="rId291" Type="http://schemas.openxmlformats.org/officeDocument/2006/relationships/customXml" Target="../ink/ink246.xml"/><Relationship Id="rId305" Type="http://schemas.openxmlformats.org/officeDocument/2006/relationships/customXml" Target="../ink/ink253.xml"/><Relationship Id="rId512" Type="http://schemas.openxmlformats.org/officeDocument/2006/relationships/image" Target="../media/image361.png"/><Relationship Id="rId86" Type="http://schemas.openxmlformats.org/officeDocument/2006/relationships/customXml" Target="../ink/ink143.xml"/><Relationship Id="rId151" Type="http://schemas.openxmlformats.org/officeDocument/2006/relationships/customXml" Target="../ink/ink176.xml"/><Relationship Id="rId389" Type="http://schemas.openxmlformats.org/officeDocument/2006/relationships/customXml" Target="../ink/ink295.xml"/><Relationship Id="rId596" Type="http://schemas.openxmlformats.org/officeDocument/2006/relationships/image" Target="../media/image402.png"/><Relationship Id="rId817" Type="http://schemas.openxmlformats.org/officeDocument/2006/relationships/customXml" Target="../ink/ink510.xml"/><Relationship Id="rId249" Type="http://schemas.openxmlformats.org/officeDocument/2006/relationships/customXml" Target="../ink/ink225.xml"/><Relationship Id="rId456" Type="http://schemas.openxmlformats.org/officeDocument/2006/relationships/image" Target="../media/image333.png"/><Relationship Id="rId663" Type="http://schemas.openxmlformats.org/officeDocument/2006/relationships/customXml" Target="../ink/ink433.xml"/><Relationship Id="rId870" Type="http://schemas.openxmlformats.org/officeDocument/2006/relationships/image" Target="../media/image539.png"/><Relationship Id="rId13" Type="http://schemas.openxmlformats.org/officeDocument/2006/relationships/image" Target="../media/image112.png"/><Relationship Id="rId109" Type="http://schemas.openxmlformats.org/officeDocument/2006/relationships/customXml" Target="../ink/ink155.xml"/><Relationship Id="rId316" Type="http://schemas.openxmlformats.org/officeDocument/2006/relationships/image" Target="../media/image263.png"/><Relationship Id="rId523" Type="http://schemas.openxmlformats.org/officeDocument/2006/relationships/customXml" Target="../ink/ink362.xml"/><Relationship Id="rId97" Type="http://schemas.openxmlformats.org/officeDocument/2006/relationships/customXml" Target="../ink/ink149.xml"/><Relationship Id="rId730" Type="http://schemas.openxmlformats.org/officeDocument/2006/relationships/image" Target="../media/image469.png"/><Relationship Id="rId828" Type="http://schemas.openxmlformats.org/officeDocument/2006/relationships/image" Target="../media/image518.png"/><Relationship Id="rId162" Type="http://schemas.openxmlformats.org/officeDocument/2006/relationships/image" Target="../media/image186.png"/><Relationship Id="rId467" Type="http://schemas.openxmlformats.org/officeDocument/2006/relationships/customXml" Target="../ink/ink334.xml"/><Relationship Id="rId674" Type="http://schemas.openxmlformats.org/officeDocument/2006/relationships/image" Target="../media/image441.png"/><Relationship Id="rId881" Type="http://schemas.openxmlformats.org/officeDocument/2006/relationships/customXml" Target="../ink/ink542.xml"/><Relationship Id="rId24" Type="http://schemas.openxmlformats.org/officeDocument/2006/relationships/customXml" Target="../ink/ink112.xml"/><Relationship Id="rId327" Type="http://schemas.openxmlformats.org/officeDocument/2006/relationships/customXml" Target="../ink/ink264.xml"/><Relationship Id="rId534" Type="http://schemas.openxmlformats.org/officeDocument/2006/relationships/image" Target="../media/image372.png"/><Relationship Id="rId741" Type="http://schemas.openxmlformats.org/officeDocument/2006/relationships/customXml" Target="../ink/ink472.xml"/><Relationship Id="rId839" Type="http://schemas.openxmlformats.org/officeDocument/2006/relationships/customXml" Target="../ink/ink521.xml"/><Relationship Id="rId173" Type="http://schemas.openxmlformats.org/officeDocument/2006/relationships/customXml" Target="../ink/ink187.xml"/><Relationship Id="rId380" Type="http://schemas.openxmlformats.org/officeDocument/2006/relationships/image" Target="../media/image295.png"/><Relationship Id="rId601" Type="http://schemas.openxmlformats.org/officeDocument/2006/relationships/customXml" Target="../ink/ink402.xml"/><Relationship Id="rId240" Type="http://schemas.openxmlformats.org/officeDocument/2006/relationships/image" Target="../media/image225.png"/><Relationship Id="rId478" Type="http://schemas.openxmlformats.org/officeDocument/2006/relationships/image" Target="../media/image344.png"/><Relationship Id="rId685" Type="http://schemas.openxmlformats.org/officeDocument/2006/relationships/customXml" Target="../ink/ink444.xml"/><Relationship Id="rId892" Type="http://schemas.openxmlformats.org/officeDocument/2006/relationships/image" Target="../media/image550.png"/><Relationship Id="rId906" Type="http://schemas.openxmlformats.org/officeDocument/2006/relationships/image" Target="../media/image557.png"/><Relationship Id="rId35" Type="http://schemas.openxmlformats.org/officeDocument/2006/relationships/image" Target="../media/image123.png"/><Relationship Id="rId100" Type="http://schemas.openxmlformats.org/officeDocument/2006/relationships/image" Target="../media/image155.png"/><Relationship Id="rId338" Type="http://schemas.openxmlformats.org/officeDocument/2006/relationships/image" Target="../media/image274.png"/><Relationship Id="rId545" Type="http://schemas.openxmlformats.org/officeDocument/2006/relationships/customXml" Target="../ink/ink373.xml"/><Relationship Id="rId752" Type="http://schemas.openxmlformats.org/officeDocument/2006/relationships/image" Target="../media/image480.png"/><Relationship Id="rId184" Type="http://schemas.openxmlformats.org/officeDocument/2006/relationships/image" Target="../media/image197.png"/><Relationship Id="rId391" Type="http://schemas.openxmlformats.org/officeDocument/2006/relationships/customXml" Target="../ink/ink296.xml"/><Relationship Id="rId405" Type="http://schemas.openxmlformats.org/officeDocument/2006/relationships/customXml" Target="../ink/ink303.xml"/><Relationship Id="rId612" Type="http://schemas.openxmlformats.org/officeDocument/2006/relationships/image" Target="../media/image410.png"/><Relationship Id="rId251" Type="http://schemas.openxmlformats.org/officeDocument/2006/relationships/customXml" Target="../ink/ink226.xml"/><Relationship Id="rId489" Type="http://schemas.openxmlformats.org/officeDocument/2006/relationships/customXml" Target="../ink/ink345.xml"/><Relationship Id="rId696" Type="http://schemas.openxmlformats.org/officeDocument/2006/relationships/image" Target="../media/image452.png"/><Relationship Id="rId917" Type="http://schemas.openxmlformats.org/officeDocument/2006/relationships/customXml" Target="../ink/ink560.xml"/><Relationship Id="rId46" Type="http://schemas.openxmlformats.org/officeDocument/2006/relationships/customXml" Target="../ink/ink123.xml"/><Relationship Id="rId349" Type="http://schemas.openxmlformats.org/officeDocument/2006/relationships/customXml" Target="../ink/ink275.xml"/><Relationship Id="rId556" Type="http://schemas.openxmlformats.org/officeDocument/2006/relationships/image" Target="../media/image382.png"/><Relationship Id="rId763" Type="http://schemas.openxmlformats.org/officeDocument/2006/relationships/customXml" Target="../ink/ink483.xml"/><Relationship Id="rId111" Type="http://schemas.openxmlformats.org/officeDocument/2006/relationships/customXml" Target="../ink/ink156.xml"/><Relationship Id="rId195" Type="http://schemas.openxmlformats.org/officeDocument/2006/relationships/customXml" Target="../ink/ink198.xml"/><Relationship Id="rId209" Type="http://schemas.openxmlformats.org/officeDocument/2006/relationships/customXml" Target="../ink/ink205.xml"/><Relationship Id="rId416" Type="http://schemas.openxmlformats.org/officeDocument/2006/relationships/image" Target="../media/image313.png"/><Relationship Id="rId623" Type="http://schemas.openxmlformats.org/officeDocument/2006/relationships/customXml" Target="../ink/ink413.xml"/><Relationship Id="rId830" Type="http://schemas.openxmlformats.org/officeDocument/2006/relationships/image" Target="../media/image519.png"/><Relationship Id="rId928" Type="http://schemas.openxmlformats.org/officeDocument/2006/relationships/image" Target="../media/image568.png"/><Relationship Id="rId57" Type="http://schemas.openxmlformats.org/officeDocument/2006/relationships/image" Target="../media/image134.png"/><Relationship Id="rId262" Type="http://schemas.openxmlformats.org/officeDocument/2006/relationships/image" Target="../media/image236.png"/><Relationship Id="rId567" Type="http://schemas.openxmlformats.org/officeDocument/2006/relationships/customXml" Target="../ink/ink385.xml"/><Relationship Id="rId122" Type="http://schemas.openxmlformats.org/officeDocument/2006/relationships/image" Target="../media/image166.png"/><Relationship Id="rId774" Type="http://schemas.openxmlformats.org/officeDocument/2006/relationships/image" Target="../media/image491.png"/><Relationship Id="rId427" Type="http://schemas.openxmlformats.org/officeDocument/2006/relationships/customXml" Target="../ink/ink314.xml"/><Relationship Id="rId634" Type="http://schemas.openxmlformats.org/officeDocument/2006/relationships/image" Target="../media/image421.png"/><Relationship Id="rId841" Type="http://schemas.openxmlformats.org/officeDocument/2006/relationships/customXml" Target="../ink/ink522.xml"/><Relationship Id="rId273" Type="http://schemas.openxmlformats.org/officeDocument/2006/relationships/customXml" Target="../ink/ink237.xml"/><Relationship Id="rId480" Type="http://schemas.openxmlformats.org/officeDocument/2006/relationships/image" Target="../media/image345.png"/><Relationship Id="rId701" Type="http://schemas.openxmlformats.org/officeDocument/2006/relationships/customXml" Target="../ink/ink452.xml"/><Relationship Id="rId939" Type="http://schemas.openxmlformats.org/officeDocument/2006/relationships/customXml" Target="../ink/ink571.xml"/><Relationship Id="rId68" Type="http://schemas.openxmlformats.org/officeDocument/2006/relationships/customXml" Target="../ink/ink134.xml"/><Relationship Id="rId133" Type="http://schemas.openxmlformats.org/officeDocument/2006/relationships/customXml" Target="../ink/ink167.xml"/><Relationship Id="rId340" Type="http://schemas.openxmlformats.org/officeDocument/2006/relationships/image" Target="../media/image275.png"/><Relationship Id="rId578" Type="http://schemas.openxmlformats.org/officeDocument/2006/relationships/image" Target="../media/image393.png"/><Relationship Id="rId785" Type="http://schemas.openxmlformats.org/officeDocument/2006/relationships/customXml" Target="../ink/ink494.xml"/><Relationship Id="rId200" Type="http://schemas.openxmlformats.org/officeDocument/2006/relationships/image" Target="../media/image205.png"/><Relationship Id="rId438" Type="http://schemas.openxmlformats.org/officeDocument/2006/relationships/image" Target="../media/image324.png"/><Relationship Id="rId645" Type="http://schemas.openxmlformats.org/officeDocument/2006/relationships/customXml" Target="../ink/ink424.xml"/><Relationship Id="rId852" Type="http://schemas.openxmlformats.org/officeDocument/2006/relationships/image" Target="../media/image530.png"/><Relationship Id="rId284" Type="http://schemas.openxmlformats.org/officeDocument/2006/relationships/image" Target="../media/image247.png"/><Relationship Id="rId491" Type="http://schemas.openxmlformats.org/officeDocument/2006/relationships/customXml" Target="../ink/ink346.xml"/><Relationship Id="rId505" Type="http://schemas.openxmlformats.org/officeDocument/2006/relationships/customXml" Target="../ink/ink353.xml"/><Relationship Id="rId712" Type="http://schemas.openxmlformats.org/officeDocument/2006/relationships/image" Target="../media/image460.png"/><Relationship Id="rId79" Type="http://schemas.openxmlformats.org/officeDocument/2006/relationships/image" Target="../media/image145.png"/><Relationship Id="rId144" Type="http://schemas.openxmlformats.org/officeDocument/2006/relationships/image" Target="../media/image177.png"/><Relationship Id="rId589" Type="http://schemas.openxmlformats.org/officeDocument/2006/relationships/customXml" Target="../ink/ink396.xml"/><Relationship Id="rId796" Type="http://schemas.openxmlformats.org/officeDocument/2006/relationships/image" Target="../media/image502.png"/><Relationship Id="rId351" Type="http://schemas.openxmlformats.org/officeDocument/2006/relationships/customXml" Target="../ink/ink276.xml"/><Relationship Id="rId449" Type="http://schemas.openxmlformats.org/officeDocument/2006/relationships/customXml" Target="../ink/ink325.xml"/><Relationship Id="rId656" Type="http://schemas.openxmlformats.org/officeDocument/2006/relationships/image" Target="../media/image432.png"/><Relationship Id="rId863" Type="http://schemas.openxmlformats.org/officeDocument/2006/relationships/customXml" Target="../ink/ink533.xml"/><Relationship Id="rId211" Type="http://schemas.openxmlformats.org/officeDocument/2006/relationships/customXml" Target="../ink/ink206.xml"/><Relationship Id="rId295" Type="http://schemas.openxmlformats.org/officeDocument/2006/relationships/customXml" Target="../ink/ink248.xml"/><Relationship Id="rId309" Type="http://schemas.openxmlformats.org/officeDocument/2006/relationships/customXml" Target="../ink/ink255.xml"/><Relationship Id="rId516" Type="http://schemas.openxmlformats.org/officeDocument/2006/relationships/image" Target="../media/image363.png"/><Relationship Id="rId723" Type="http://schemas.openxmlformats.org/officeDocument/2006/relationships/customXml" Target="../ink/ink463.xml"/><Relationship Id="rId930" Type="http://schemas.openxmlformats.org/officeDocument/2006/relationships/image" Target="../media/image569.png"/><Relationship Id="rId155" Type="http://schemas.openxmlformats.org/officeDocument/2006/relationships/customXml" Target="../ink/ink178.xml"/><Relationship Id="rId362" Type="http://schemas.openxmlformats.org/officeDocument/2006/relationships/image" Target="../media/image286.png"/><Relationship Id="rId222" Type="http://schemas.openxmlformats.org/officeDocument/2006/relationships/image" Target="../media/image216.png"/><Relationship Id="rId667" Type="http://schemas.openxmlformats.org/officeDocument/2006/relationships/customXml" Target="../ink/ink435.xml"/><Relationship Id="rId874" Type="http://schemas.openxmlformats.org/officeDocument/2006/relationships/image" Target="../media/image541.png"/><Relationship Id="rId17" Type="http://schemas.openxmlformats.org/officeDocument/2006/relationships/image" Target="../media/image114.png"/><Relationship Id="rId527" Type="http://schemas.openxmlformats.org/officeDocument/2006/relationships/customXml" Target="../ink/ink364.xml"/><Relationship Id="rId734" Type="http://schemas.openxmlformats.org/officeDocument/2006/relationships/image" Target="../media/image471.png"/><Relationship Id="rId941" Type="http://schemas.openxmlformats.org/officeDocument/2006/relationships/customXml" Target="../ink/ink572.xml"/><Relationship Id="rId70" Type="http://schemas.openxmlformats.org/officeDocument/2006/relationships/customXml" Target="../ink/ink135.xml"/><Relationship Id="rId166" Type="http://schemas.openxmlformats.org/officeDocument/2006/relationships/image" Target="../media/image188.png"/><Relationship Id="rId373" Type="http://schemas.openxmlformats.org/officeDocument/2006/relationships/customXml" Target="../ink/ink287.xml"/><Relationship Id="rId580" Type="http://schemas.openxmlformats.org/officeDocument/2006/relationships/image" Target="../media/image394.png"/><Relationship Id="rId801" Type="http://schemas.openxmlformats.org/officeDocument/2006/relationships/customXml" Target="../ink/ink502.xml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217.xml"/><Relationship Id="rId440" Type="http://schemas.openxmlformats.org/officeDocument/2006/relationships/image" Target="../media/image325.png"/><Relationship Id="rId678" Type="http://schemas.openxmlformats.org/officeDocument/2006/relationships/image" Target="../media/image443.png"/><Relationship Id="rId885" Type="http://schemas.openxmlformats.org/officeDocument/2006/relationships/customXml" Target="../ink/ink544.xml"/><Relationship Id="rId28" Type="http://schemas.openxmlformats.org/officeDocument/2006/relationships/customXml" Target="../ink/ink114.xml"/><Relationship Id="rId275" Type="http://schemas.openxmlformats.org/officeDocument/2006/relationships/customXml" Target="../ink/ink238.xml"/><Relationship Id="rId300" Type="http://schemas.openxmlformats.org/officeDocument/2006/relationships/image" Target="../media/image255.png"/><Relationship Id="rId482" Type="http://schemas.openxmlformats.org/officeDocument/2006/relationships/image" Target="../media/image346.png"/><Relationship Id="rId538" Type="http://schemas.openxmlformats.org/officeDocument/2006/relationships/image" Target="../media/image374.png"/><Relationship Id="rId703" Type="http://schemas.openxmlformats.org/officeDocument/2006/relationships/customXml" Target="../ink/ink453.xml"/><Relationship Id="rId745" Type="http://schemas.openxmlformats.org/officeDocument/2006/relationships/customXml" Target="../ink/ink474.xml"/><Relationship Id="rId910" Type="http://schemas.openxmlformats.org/officeDocument/2006/relationships/image" Target="../media/image559.png"/><Relationship Id="rId81" Type="http://schemas.openxmlformats.org/officeDocument/2006/relationships/image" Target="../media/image146.png"/><Relationship Id="rId135" Type="http://schemas.openxmlformats.org/officeDocument/2006/relationships/customXml" Target="../ink/ink168.xml"/><Relationship Id="rId177" Type="http://schemas.openxmlformats.org/officeDocument/2006/relationships/customXml" Target="../ink/ink189.xml"/><Relationship Id="rId342" Type="http://schemas.openxmlformats.org/officeDocument/2006/relationships/image" Target="../media/image276.png"/><Relationship Id="rId384" Type="http://schemas.openxmlformats.org/officeDocument/2006/relationships/image" Target="../media/image297.png"/><Relationship Id="rId591" Type="http://schemas.openxmlformats.org/officeDocument/2006/relationships/customXml" Target="../ink/ink397.xml"/><Relationship Id="rId605" Type="http://schemas.openxmlformats.org/officeDocument/2006/relationships/customXml" Target="../ink/ink404.xml"/><Relationship Id="rId787" Type="http://schemas.openxmlformats.org/officeDocument/2006/relationships/customXml" Target="../ink/ink495.xml"/><Relationship Id="rId812" Type="http://schemas.openxmlformats.org/officeDocument/2006/relationships/image" Target="../media/image510.png"/><Relationship Id="rId202" Type="http://schemas.openxmlformats.org/officeDocument/2006/relationships/image" Target="../media/image206.png"/><Relationship Id="rId244" Type="http://schemas.openxmlformats.org/officeDocument/2006/relationships/image" Target="../media/image227.png"/><Relationship Id="rId647" Type="http://schemas.openxmlformats.org/officeDocument/2006/relationships/customXml" Target="../ink/ink425.xml"/><Relationship Id="rId689" Type="http://schemas.openxmlformats.org/officeDocument/2006/relationships/customXml" Target="../ink/ink446.xml"/><Relationship Id="rId854" Type="http://schemas.openxmlformats.org/officeDocument/2006/relationships/image" Target="../media/image531.png"/><Relationship Id="rId896" Type="http://schemas.openxmlformats.org/officeDocument/2006/relationships/image" Target="../media/image552.png"/><Relationship Id="rId39" Type="http://schemas.openxmlformats.org/officeDocument/2006/relationships/image" Target="../media/image125.png"/><Relationship Id="rId286" Type="http://schemas.openxmlformats.org/officeDocument/2006/relationships/image" Target="../media/image248.png"/><Relationship Id="rId451" Type="http://schemas.openxmlformats.org/officeDocument/2006/relationships/customXml" Target="../ink/ink326.xml"/><Relationship Id="rId493" Type="http://schemas.openxmlformats.org/officeDocument/2006/relationships/customXml" Target="../ink/ink347.xml"/><Relationship Id="rId507" Type="http://schemas.openxmlformats.org/officeDocument/2006/relationships/customXml" Target="../ink/ink354.xml"/><Relationship Id="rId549" Type="http://schemas.openxmlformats.org/officeDocument/2006/relationships/customXml" Target="../ink/ink375.xml"/><Relationship Id="rId714" Type="http://schemas.openxmlformats.org/officeDocument/2006/relationships/image" Target="../media/image461.png"/><Relationship Id="rId756" Type="http://schemas.openxmlformats.org/officeDocument/2006/relationships/image" Target="../media/image482.png"/><Relationship Id="rId921" Type="http://schemas.openxmlformats.org/officeDocument/2006/relationships/customXml" Target="../ink/ink562.xml"/><Relationship Id="rId50" Type="http://schemas.openxmlformats.org/officeDocument/2006/relationships/customXml" Target="../ink/ink125.xml"/><Relationship Id="rId104" Type="http://schemas.openxmlformats.org/officeDocument/2006/relationships/image" Target="../media/image157.png"/><Relationship Id="rId146" Type="http://schemas.openxmlformats.org/officeDocument/2006/relationships/image" Target="../media/image178.png"/><Relationship Id="rId188" Type="http://schemas.openxmlformats.org/officeDocument/2006/relationships/image" Target="../media/image199.png"/><Relationship Id="rId311" Type="http://schemas.openxmlformats.org/officeDocument/2006/relationships/customXml" Target="../ink/ink256.xml"/><Relationship Id="rId353" Type="http://schemas.openxmlformats.org/officeDocument/2006/relationships/customXml" Target="../ink/ink277.xml"/><Relationship Id="rId395" Type="http://schemas.openxmlformats.org/officeDocument/2006/relationships/customXml" Target="../ink/ink298.xml"/><Relationship Id="rId409" Type="http://schemas.openxmlformats.org/officeDocument/2006/relationships/customXml" Target="../ink/ink305.xml"/><Relationship Id="rId560" Type="http://schemas.openxmlformats.org/officeDocument/2006/relationships/image" Target="../media/image384.png"/><Relationship Id="rId798" Type="http://schemas.openxmlformats.org/officeDocument/2006/relationships/image" Target="../media/image503.png"/><Relationship Id="rId92" Type="http://schemas.openxmlformats.org/officeDocument/2006/relationships/customXml" Target="../ink/ink146.xml"/><Relationship Id="rId213" Type="http://schemas.openxmlformats.org/officeDocument/2006/relationships/customXml" Target="../ink/ink207.xml"/><Relationship Id="rId420" Type="http://schemas.openxmlformats.org/officeDocument/2006/relationships/image" Target="../media/image315.png"/><Relationship Id="rId616" Type="http://schemas.openxmlformats.org/officeDocument/2006/relationships/image" Target="../media/image412.png"/><Relationship Id="rId658" Type="http://schemas.openxmlformats.org/officeDocument/2006/relationships/image" Target="../media/image433.png"/><Relationship Id="rId823" Type="http://schemas.openxmlformats.org/officeDocument/2006/relationships/customXml" Target="../ink/ink513.xml"/><Relationship Id="rId865" Type="http://schemas.openxmlformats.org/officeDocument/2006/relationships/customXml" Target="../ink/ink534.xml"/><Relationship Id="rId255" Type="http://schemas.openxmlformats.org/officeDocument/2006/relationships/customXml" Target="../ink/ink228.xml"/><Relationship Id="rId297" Type="http://schemas.openxmlformats.org/officeDocument/2006/relationships/customXml" Target="../ink/ink249.xml"/><Relationship Id="rId462" Type="http://schemas.openxmlformats.org/officeDocument/2006/relationships/image" Target="../media/image336.png"/><Relationship Id="rId518" Type="http://schemas.openxmlformats.org/officeDocument/2006/relationships/image" Target="../media/image364.png"/><Relationship Id="rId725" Type="http://schemas.openxmlformats.org/officeDocument/2006/relationships/customXml" Target="../ink/ink464.xml"/><Relationship Id="rId932" Type="http://schemas.openxmlformats.org/officeDocument/2006/relationships/image" Target="../media/image570.png"/><Relationship Id="rId115" Type="http://schemas.openxmlformats.org/officeDocument/2006/relationships/customXml" Target="../ink/ink158.xml"/><Relationship Id="rId157" Type="http://schemas.openxmlformats.org/officeDocument/2006/relationships/customXml" Target="../ink/ink179.xml"/><Relationship Id="rId322" Type="http://schemas.openxmlformats.org/officeDocument/2006/relationships/image" Target="../media/image266.png"/><Relationship Id="rId364" Type="http://schemas.openxmlformats.org/officeDocument/2006/relationships/image" Target="../media/image287.png"/><Relationship Id="rId767" Type="http://schemas.openxmlformats.org/officeDocument/2006/relationships/customXml" Target="../ink/ink485.xml"/><Relationship Id="rId61" Type="http://schemas.openxmlformats.org/officeDocument/2006/relationships/image" Target="../media/image136.png"/><Relationship Id="rId199" Type="http://schemas.openxmlformats.org/officeDocument/2006/relationships/customXml" Target="../ink/ink200.xml"/><Relationship Id="rId571" Type="http://schemas.openxmlformats.org/officeDocument/2006/relationships/customXml" Target="../ink/ink387.xml"/><Relationship Id="rId627" Type="http://schemas.openxmlformats.org/officeDocument/2006/relationships/customXml" Target="../ink/ink415.xml"/><Relationship Id="rId669" Type="http://schemas.openxmlformats.org/officeDocument/2006/relationships/customXml" Target="../ink/ink436.xml"/><Relationship Id="rId834" Type="http://schemas.openxmlformats.org/officeDocument/2006/relationships/image" Target="../media/image521.png"/><Relationship Id="rId876" Type="http://schemas.openxmlformats.org/officeDocument/2006/relationships/image" Target="../media/image542.png"/><Relationship Id="rId19" Type="http://schemas.openxmlformats.org/officeDocument/2006/relationships/image" Target="../media/image115.png"/><Relationship Id="rId224" Type="http://schemas.openxmlformats.org/officeDocument/2006/relationships/image" Target="../media/image217.png"/><Relationship Id="rId266" Type="http://schemas.openxmlformats.org/officeDocument/2006/relationships/image" Target="../media/image238.png"/><Relationship Id="rId431" Type="http://schemas.openxmlformats.org/officeDocument/2006/relationships/customXml" Target="../ink/ink316.xml"/><Relationship Id="rId473" Type="http://schemas.openxmlformats.org/officeDocument/2006/relationships/customXml" Target="../ink/ink337.xml"/><Relationship Id="rId529" Type="http://schemas.openxmlformats.org/officeDocument/2006/relationships/customXml" Target="../ink/ink365.xml"/><Relationship Id="rId680" Type="http://schemas.openxmlformats.org/officeDocument/2006/relationships/image" Target="../media/image444.png"/><Relationship Id="rId736" Type="http://schemas.openxmlformats.org/officeDocument/2006/relationships/image" Target="../media/image472.png"/><Relationship Id="rId901" Type="http://schemas.openxmlformats.org/officeDocument/2006/relationships/customXml" Target="../ink/ink552.xml"/><Relationship Id="rId30" Type="http://schemas.openxmlformats.org/officeDocument/2006/relationships/customXml" Target="../ink/ink115.xml"/><Relationship Id="rId126" Type="http://schemas.openxmlformats.org/officeDocument/2006/relationships/image" Target="../media/image168.png"/><Relationship Id="rId168" Type="http://schemas.openxmlformats.org/officeDocument/2006/relationships/image" Target="../media/image189.png"/><Relationship Id="rId333" Type="http://schemas.openxmlformats.org/officeDocument/2006/relationships/customXml" Target="../ink/ink267.xml"/><Relationship Id="rId540" Type="http://schemas.openxmlformats.org/officeDocument/2006/relationships/image" Target="../media/image375.png"/><Relationship Id="rId778" Type="http://schemas.openxmlformats.org/officeDocument/2006/relationships/image" Target="../media/image493.png"/><Relationship Id="rId943" Type="http://schemas.openxmlformats.org/officeDocument/2006/relationships/customXml" Target="../ink/ink573.xml"/><Relationship Id="rId72" Type="http://schemas.openxmlformats.org/officeDocument/2006/relationships/customXml" Target="../ink/ink136.xml"/><Relationship Id="rId375" Type="http://schemas.openxmlformats.org/officeDocument/2006/relationships/customXml" Target="../ink/ink288.xml"/><Relationship Id="rId582" Type="http://schemas.openxmlformats.org/officeDocument/2006/relationships/image" Target="../media/image395.png"/><Relationship Id="rId638" Type="http://schemas.openxmlformats.org/officeDocument/2006/relationships/image" Target="../media/image423.png"/><Relationship Id="rId803" Type="http://schemas.openxmlformats.org/officeDocument/2006/relationships/customXml" Target="../ink/ink503.xml"/><Relationship Id="rId845" Type="http://schemas.openxmlformats.org/officeDocument/2006/relationships/customXml" Target="../ink/ink524.xml"/><Relationship Id="rId3" Type="http://schemas.openxmlformats.org/officeDocument/2006/relationships/image" Target="../media/image3.png"/><Relationship Id="rId235" Type="http://schemas.openxmlformats.org/officeDocument/2006/relationships/customXml" Target="../ink/ink218.xml"/><Relationship Id="rId277" Type="http://schemas.openxmlformats.org/officeDocument/2006/relationships/customXml" Target="../ink/ink239.xml"/><Relationship Id="rId400" Type="http://schemas.openxmlformats.org/officeDocument/2006/relationships/image" Target="../media/image305.png"/><Relationship Id="rId442" Type="http://schemas.openxmlformats.org/officeDocument/2006/relationships/image" Target="../media/image326.png"/><Relationship Id="rId484" Type="http://schemas.openxmlformats.org/officeDocument/2006/relationships/image" Target="../media/image347.png"/><Relationship Id="rId705" Type="http://schemas.openxmlformats.org/officeDocument/2006/relationships/customXml" Target="../ink/ink454.xml"/><Relationship Id="rId887" Type="http://schemas.openxmlformats.org/officeDocument/2006/relationships/customXml" Target="../ink/ink545.xml"/><Relationship Id="rId137" Type="http://schemas.openxmlformats.org/officeDocument/2006/relationships/customXml" Target="../ink/ink169.xml"/><Relationship Id="rId302" Type="http://schemas.openxmlformats.org/officeDocument/2006/relationships/image" Target="../media/image256.png"/><Relationship Id="rId344" Type="http://schemas.openxmlformats.org/officeDocument/2006/relationships/image" Target="../media/image277.png"/><Relationship Id="rId691" Type="http://schemas.openxmlformats.org/officeDocument/2006/relationships/customXml" Target="../ink/ink447.xml"/><Relationship Id="rId747" Type="http://schemas.openxmlformats.org/officeDocument/2006/relationships/customXml" Target="../ink/ink475.xml"/><Relationship Id="rId789" Type="http://schemas.openxmlformats.org/officeDocument/2006/relationships/customXml" Target="../ink/ink496.xml"/><Relationship Id="rId912" Type="http://schemas.openxmlformats.org/officeDocument/2006/relationships/image" Target="../media/image560.png"/><Relationship Id="rId41" Type="http://schemas.openxmlformats.org/officeDocument/2006/relationships/image" Target="../media/image126.png"/><Relationship Id="rId83" Type="http://schemas.openxmlformats.org/officeDocument/2006/relationships/image" Target="../media/image147.png"/><Relationship Id="rId179" Type="http://schemas.openxmlformats.org/officeDocument/2006/relationships/customXml" Target="../ink/ink190.xml"/><Relationship Id="rId386" Type="http://schemas.openxmlformats.org/officeDocument/2006/relationships/image" Target="../media/image298.png"/><Relationship Id="rId551" Type="http://schemas.openxmlformats.org/officeDocument/2006/relationships/customXml" Target="../ink/ink376.xml"/><Relationship Id="rId593" Type="http://schemas.openxmlformats.org/officeDocument/2006/relationships/customXml" Target="../ink/ink398.xml"/><Relationship Id="rId607" Type="http://schemas.openxmlformats.org/officeDocument/2006/relationships/customXml" Target="../ink/ink405.xml"/><Relationship Id="rId649" Type="http://schemas.openxmlformats.org/officeDocument/2006/relationships/customXml" Target="../ink/ink426.xml"/><Relationship Id="rId814" Type="http://schemas.openxmlformats.org/officeDocument/2006/relationships/image" Target="../media/image511.png"/><Relationship Id="rId856" Type="http://schemas.openxmlformats.org/officeDocument/2006/relationships/image" Target="../media/image532.png"/><Relationship Id="rId190" Type="http://schemas.openxmlformats.org/officeDocument/2006/relationships/image" Target="../media/image200.png"/><Relationship Id="rId204" Type="http://schemas.openxmlformats.org/officeDocument/2006/relationships/image" Target="../media/image207.png"/><Relationship Id="rId246" Type="http://schemas.openxmlformats.org/officeDocument/2006/relationships/image" Target="../media/image228.png"/><Relationship Id="rId288" Type="http://schemas.openxmlformats.org/officeDocument/2006/relationships/image" Target="../media/image249.png"/><Relationship Id="rId411" Type="http://schemas.openxmlformats.org/officeDocument/2006/relationships/customXml" Target="../ink/ink306.xml"/><Relationship Id="rId453" Type="http://schemas.openxmlformats.org/officeDocument/2006/relationships/customXml" Target="../ink/ink327.xml"/><Relationship Id="rId509" Type="http://schemas.openxmlformats.org/officeDocument/2006/relationships/customXml" Target="../ink/ink355.xml"/><Relationship Id="rId660" Type="http://schemas.openxmlformats.org/officeDocument/2006/relationships/image" Target="../media/image434.png"/><Relationship Id="rId898" Type="http://schemas.openxmlformats.org/officeDocument/2006/relationships/image" Target="../media/image553.png"/><Relationship Id="rId106" Type="http://schemas.openxmlformats.org/officeDocument/2006/relationships/image" Target="../media/image158.png"/><Relationship Id="rId313" Type="http://schemas.openxmlformats.org/officeDocument/2006/relationships/customXml" Target="../ink/ink257.xml"/><Relationship Id="rId495" Type="http://schemas.openxmlformats.org/officeDocument/2006/relationships/customXml" Target="../ink/ink348.xml"/><Relationship Id="rId716" Type="http://schemas.openxmlformats.org/officeDocument/2006/relationships/image" Target="../media/image462.png"/><Relationship Id="rId758" Type="http://schemas.openxmlformats.org/officeDocument/2006/relationships/image" Target="../media/image483.png"/><Relationship Id="rId923" Type="http://schemas.openxmlformats.org/officeDocument/2006/relationships/customXml" Target="../ink/ink563.xml"/><Relationship Id="rId10" Type="http://schemas.openxmlformats.org/officeDocument/2006/relationships/customXml" Target="../ink/ink105.xml"/><Relationship Id="rId52" Type="http://schemas.openxmlformats.org/officeDocument/2006/relationships/customXml" Target="../ink/ink126.xml"/><Relationship Id="rId94" Type="http://schemas.openxmlformats.org/officeDocument/2006/relationships/image" Target="../media/image152.png"/><Relationship Id="rId148" Type="http://schemas.openxmlformats.org/officeDocument/2006/relationships/image" Target="../media/image179.png"/><Relationship Id="rId355" Type="http://schemas.openxmlformats.org/officeDocument/2006/relationships/customXml" Target="../ink/ink278.xml"/><Relationship Id="rId397" Type="http://schemas.openxmlformats.org/officeDocument/2006/relationships/customXml" Target="../ink/ink299.xml"/><Relationship Id="rId520" Type="http://schemas.openxmlformats.org/officeDocument/2006/relationships/image" Target="../media/image365.png"/><Relationship Id="rId562" Type="http://schemas.openxmlformats.org/officeDocument/2006/relationships/image" Target="../media/image385.png"/><Relationship Id="rId618" Type="http://schemas.openxmlformats.org/officeDocument/2006/relationships/image" Target="../media/image413.png"/><Relationship Id="rId825" Type="http://schemas.openxmlformats.org/officeDocument/2006/relationships/customXml" Target="../ink/ink514.xml"/><Relationship Id="rId215" Type="http://schemas.openxmlformats.org/officeDocument/2006/relationships/customXml" Target="../ink/ink208.xml"/><Relationship Id="rId257" Type="http://schemas.openxmlformats.org/officeDocument/2006/relationships/customXml" Target="../ink/ink229.xml"/><Relationship Id="rId422" Type="http://schemas.openxmlformats.org/officeDocument/2006/relationships/image" Target="../media/image316.png"/><Relationship Id="rId464" Type="http://schemas.openxmlformats.org/officeDocument/2006/relationships/image" Target="../media/image337.png"/><Relationship Id="rId867" Type="http://schemas.openxmlformats.org/officeDocument/2006/relationships/customXml" Target="../ink/ink535.xml"/><Relationship Id="rId299" Type="http://schemas.openxmlformats.org/officeDocument/2006/relationships/customXml" Target="../ink/ink250.xml"/><Relationship Id="rId727" Type="http://schemas.openxmlformats.org/officeDocument/2006/relationships/customXml" Target="../ink/ink465.xml"/><Relationship Id="rId934" Type="http://schemas.openxmlformats.org/officeDocument/2006/relationships/image" Target="../media/image571.png"/><Relationship Id="rId63" Type="http://schemas.openxmlformats.org/officeDocument/2006/relationships/image" Target="../media/image137.png"/><Relationship Id="rId159" Type="http://schemas.openxmlformats.org/officeDocument/2006/relationships/customXml" Target="../ink/ink180.xml"/><Relationship Id="rId366" Type="http://schemas.openxmlformats.org/officeDocument/2006/relationships/image" Target="../media/image288.png"/><Relationship Id="rId573" Type="http://schemas.openxmlformats.org/officeDocument/2006/relationships/customXml" Target="../ink/ink388.xml"/><Relationship Id="rId780" Type="http://schemas.openxmlformats.org/officeDocument/2006/relationships/image" Target="../media/image494.png"/><Relationship Id="rId226" Type="http://schemas.openxmlformats.org/officeDocument/2006/relationships/image" Target="../media/image218.png"/><Relationship Id="rId433" Type="http://schemas.openxmlformats.org/officeDocument/2006/relationships/customXml" Target="../ink/ink317.xml"/><Relationship Id="rId878" Type="http://schemas.openxmlformats.org/officeDocument/2006/relationships/image" Target="../media/image543.png"/><Relationship Id="rId640" Type="http://schemas.openxmlformats.org/officeDocument/2006/relationships/image" Target="../media/image424.png"/><Relationship Id="rId738" Type="http://schemas.openxmlformats.org/officeDocument/2006/relationships/image" Target="../media/image473.png"/><Relationship Id="rId945" Type="http://schemas.openxmlformats.org/officeDocument/2006/relationships/customXml" Target="../ink/ink574.xml"/><Relationship Id="rId74" Type="http://schemas.openxmlformats.org/officeDocument/2006/relationships/customXml" Target="../ink/ink137.xml"/><Relationship Id="rId377" Type="http://schemas.openxmlformats.org/officeDocument/2006/relationships/customXml" Target="../ink/ink289.xml"/><Relationship Id="rId500" Type="http://schemas.openxmlformats.org/officeDocument/2006/relationships/image" Target="../media/image355.png"/><Relationship Id="rId584" Type="http://schemas.openxmlformats.org/officeDocument/2006/relationships/image" Target="../media/image396.png"/><Relationship Id="rId805" Type="http://schemas.openxmlformats.org/officeDocument/2006/relationships/customXml" Target="../ink/ink504.xml"/><Relationship Id="rId5" Type="http://schemas.openxmlformats.org/officeDocument/2006/relationships/image" Target="../media/image108.png"/><Relationship Id="rId237" Type="http://schemas.openxmlformats.org/officeDocument/2006/relationships/customXml" Target="../ink/ink219.xml"/><Relationship Id="rId791" Type="http://schemas.openxmlformats.org/officeDocument/2006/relationships/customXml" Target="../ink/ink497.xml"/><Relationship Id="rId889" Type="http://schemas.openxmlformats.org/officeDocument/2006/relationships/customXml" Target="../ink/ink546.xml"/><Relationship Id="rId444" Type="http://schemas.openxmlformats.org/officeDocument/2006/relationships/image" Target="../media/image327.png"/><Relationship Id="rId651" Type="http://schemas.openxmlformats.org/officeDocument/2006/relationships/customXml" Target="../ink/ink427.xml"/><Relationship Id="rId749" Type="http://schemas.openxmlformats.org/officeDocument/2006/relationships/customXml" Target="../ink/ink476.xml"/><Relationship Id="rId290" Type="http://schemas.openxmlformats.org/officeDocument/2006/relationships/image" Target="../media/image250.png"/><Relationship Id="rId304" Type="http://schemas.openxmlformats.org/officeDocument/2006/relationships/image" Target="../media/image257.png"/><Relationship Id="rId388" Type="http://schemas.openxmlformats.org/officeDocument/2006/relationships/image" Target="../media/image299.png"/><Relationship Id="rId511" Type="http://schemas.openxmlformats.org/officeDocument/2006/relationships/customXml" Target="../ink/ink356.xml"/><Relationship Id="rId609" Type="http://schemas.openxmlformats.org/officeDocument/2006/relationships/customXml" Target="../ink/ink406.xml"/><Relationship Id="rId85" Type="http://schemas.openxmlformats.org/officeDocument/2006/relationships/image" Target="../media/image148.png"/><Relationship Id="rId150" Type="http://schemas.openxmlformats.org/officeDocument/2006/relationships/image" Target="../media/image180.png"/><Relationship Id="rId595" Type="http://schemas.openxmlformats.org/officeDocument/2006/relationships/customXml" Target="../ink/ink399.xml"/><Relationship Id="rId816" Type="http://schemas.openxmlformats.org/officeDocument/2006/relationships/image" Target="../media/image512.png"/><Relationship Id="rId248" Type="http://schemas.openxmlformats.org/officeDocument/2006/relationships/image" Target="../media/image229.png"/><Relationship Id="rId455" Type="http://schemas.openxmlformats.org/officeDocument/2006/relationships/customXml" Target="../ink/ink328.xml"/><Relationship Id="rId662" Type="http://schemas.openxmlformats.org/officeDocument/2006/relationships/image" Target="../media/image435.png"/><Relationship Id="rId12" Type="http://schemas.openxmlformats.org/officeDocument/2006/relationships/customXml" Target="../ink/ink106.xml"/><Relationship Id="rId108" Type="http://schemas.openxmlformats.org/officeDocument/2006/relationships/image" Target="../media/image159.png"/><Relationship Id="rId315" Type="http://schemas.openxmlformats.org/officeDocument/2006/relationships/customXml" Target="../ink/ink258.xml"/><Relationship Id="rId522" Type="http://schemas.openxmlformats.org/officeDocument/2006/relationships/image" Target="../media/image366.png"/><Relationship Id="rId96" Type="http://schemas.openxmlformats.org/officeDocument/2006/relationships/image" Target="../media/image153.png"/><Relationship Id="rId161" Type="http://schemas.openxmlformats.org/officeDocument/2006/relationships/customXml" Target="../ink/ink181.xml"/><Relationship Id="rId399" Type="http://schemas.openxmlformats.org/officeDocument/2006/relationships/customXml" Target="../ink/ink300.xml"/><Relationship Id="rId827" Type="http://schemas.openxmlformats.org/officeDocument/2006/relationships/customXml" Target="../ink/ink515.xml"/><Relationship Id="rId259" Type="http://schemas.openxmlformats.org/officeDocument/2006/relationships/customXml" Target="../ink/ink230.xml"/><Relationship Id="rId466" Type="http://schemas.openxmlformats.org/officeDocument/2006/relationships/image" Target="../media/image338.png"/><Relationship Id="rId673" Type="http://schemas.openxmlformats.org/officeDocument/2006/relationships/customXml" Target="../ink/ink438.xml"/><Relationship Id="rId880" Type="http://schemas.openxmlformats.org/officeDocument/2006/relationships/image" Target="../media/image544.png"/><Relationship Id="rId23" Type="http://schemas.openxmlformats.org/officeDocument/2006/relationships/image" Target="../media/image117.png"/><Relationship Id="rId119" Type="http://schemas.openxmlformats.org/officeDocument/2006/relationships/customXml" Target="../ink/ink160.xml"/><Relationship Id="rId326" Type="http://schemas.openxmlformats.org/officeDocument/2006/relationships/image" Target="../media/image268.png"/><Relationship Id="rId533" Type="http://schemas.openxmlformats.org/officeDocument/2006/relationships/customXml" Target="../ink/ink367.xml"/><Relationship Id="rId740" Type="http://schemas.openxmlformats.org/officeDocument/2006/relationships/image" Target="../media/image474.png"/><Relationship Id="rId838" Type="http://schemas.openxmlformats.org/officeDocument/2006/relationships/image" Target="../media/image523.png"/><Relationship Id="rId172" Type="http://schemas.openxmlformats.org/officeDocument/2006/relationships/image" Target="../media/image191.png"/><Relationship Id="rId477" Type="http://schemas.openxmlformats.org/officeDocument/2006/relationships/customXml" Target="../ink/ink339.xml"/><Relationship Id="rId600" Type="http://schemas.openxmlformats.org/officeDocument/2006/relationships/image" Target="../media/image404.png"/><Relationship Id="rId684" Type="http://schemas.openxmlformats.org/officeDocument/2006/relationships/image" Target="../media/image446.png"/><Relationship Id="rId337" Type="http://schemas.openxmlformats.org/officeDocument/2006/relationships/customXml" Target="../ink/ink269.xml"/><Relationship Id="rId891" Type="http://schemas.openxmlformats.org/officeDocument/2006/relationships/customXml" Target="../ink/ink547.xml"/><Relationship Id="rId905" Type="http://schemas.openxmlformats.org/officeDocument/2006/relationships/customXml" Target="../ink/ink554.xml"/><Relationship Id="rId34" Type="http://schemas.openxmlformats.org/officeDocument/2006/relationships/customXml" Target="../ink/ink117.xml"/><Relationship Id="rId544" Type="http://schemas.openxmlformats.org/officeDocument/2006/relationships/image" Target="../media/image377.png"/><Relationship Id="rId751" Type="http://schemas.openxmlformats.org/officeDocument/2006/relationships/customXml" Target="../ink/ink477.xml"/><Relationship Id="rId849" Type="http://schemas.openxmlformats.org/officeDocument/2006/relationships/customXml" Target="../ink/ink526.xml"/><Relationship Id="rId183" Type="http://schemas.openxmlformats.org/officeDocument/2006/relationships/customXml" Target="../ink/ink192.xml"/><Relationship Id="rId390" Type="http://schemas.openxmlformats.org/officeDocument/2006/relationships/image" Target="../media/image300.png"/><Relationship Id="rId404" Type="http://schemas.openxmlformats.org/officeDocument/2006/relationships/image" Target="../media/image307.png"/><Relationship Id="rId611" Type="http://schemas.openxmlformats.org/officeDocument/2006/relationships/customXml" Target="../ink/ink407.xml"/><Relationship Id="rId250" Type="http://schemas.openxmlformats.org/officeDocument/2006/relationships/image" Target="../media/image230.png"/><Relationship Id="rId488" Type="http://schemas.openxmlformats.org/officeDocument/2006/relationships/image" Target="../media/image349.png"/><Relationship Id="rId695" Type="http://schemas.openxmlformats.org/officeDocument/2006/relationships/customXml" Target="../ink/ink449.xml"/><Relationship Id="rId709" Type="http://schemas.openxmlformats.org/officeDocument/2006/relationships/customXml" Target="../ink/ink456.xml"/><Relationship Id="rId916" Type="http://schemas.openxmlformats.org/officeDocument/2006/relationships/image" Target="../media/image562.png"/><Relationship Id="rId45" Type="http://schemas.openxmlformats.org/officeDocument/2006/relationships/image" Target="../media/image128.png"/><Relationship Id="rId110" Type="http://schemas.openxmlformats.org/officeDocument/2006/relationships/image" Target="../media/image160.png"/><Relationship Id="rId348" Type="http://schemas.openxmlformats.org/officeDocument/2006/relationships/image" Target="../media/image279.png"/><Relationship Id="rId555" Type="http://schemas.openxmlformats.org/officeDocument/2006/relationships/customXml" Target="../ink/ink379.xml"/><Relationship Id="rId762" Type="http://schemas.openxmlformats.org/officeDocument/2006/relationships/image" Target="../media/image485.png"/><Relationship Id="rId194" Type="http://schemas.openxmlformats.org/officeDocument/2006/relationships/image" Target="../media/image202.png"/><Relationship Id="rId208" Type="http://schemas.openxmlformats.org/officeDocument/2006/relationships/image" Target="../media/image209.png"/><Relationship Id="rId415" Type="http://schemas.openxmlformats.org/officeDocument/2006/relationships/customXml" Target="../ink/ink308.xml"/><Relationship Id="rId622" Type="http://schemas.openxmlformats.org/officeDocument/2006/relationships/image" Target="../media/image415.png"/><Relationship Id="rId261" Type="http://schemas.openxmlformats.org/officeDocument/2006/relationships/customXml" Target="../ink/ink231.xml"/><Relationship Id="rId499" Type="http://schemas.openxmlformats.org/officeDocument/2006/relationships/customXml" Target="../ink/ink350.xml"/><Relationship Id="rId927" Type="http://schemas.openxmlformats.org/officeDocument/2006/relationships/customXml" Target="../ink/ink565.xml"/><Relationship Id="rId56" Type="http://schemas.openxmlformats.org/officeDocument/2006/relationships/customXml" Target="../ink/ink128.xml"/><Relationship Id="rId359" Type="http://schemas.openxmlformats.org/officeDocument/2006/relationships/customXml" Target="../ink/ink280.xml"/><Relationship Id="rId566" Type="http://schemas.openxmlformats.org/officeDocument/2006/relationships/image" Target="../media/image387.png"/><Relationship Id="rId773" Type="http://schemas.openxmlformats.org/officeDocument/2006/relationships/customXml" Target="../ink/ink488.xml"/><Relationship Id="rId121" Type="http://schemas.openxmlformats.org/officeDocument/2006/relationships/customXml" Target="../ink/ink161.xml"/><Relationship Id="rId219" Type="http://schemas.openxmlformats.org/officeDocument/2006/relationships/customXml" Target="../ink/ink210.xml"/><Relationship Id="rId426" Type="http://schemas.openxmlformats.org/officeDocument/2006/relationships/image" Target="../media/image318.png"/><Relationship Id="rId633" Type="http://schemas.openxmlformats.org/officeDocument/2006/relationships/customXml" Target="../ink/ink418.xml"/><Relationship Id="rId840" Type="http://schemas.openxmlformats.org/officeDocument/2006/relationships/image" Target="../media/image524.png"/><Relationship Id="rId938" Type="http://schemas.openxmlformats.org/officeDocument/2006/relationships/image" Target="../media/image573.png"/><Relationship Id="rId67" Type="http://schemas.openxmlformats.org/officeDocument/2006/relationships/image" Target="../media/image139.png"/><Relationship Id="rId272" Type="http://schemas.openxmlformats.org/officeDocument/2006/relationships/image" Target="../media/image241.png"/><Relationship Id="rId577" Type="http://schemas.openxmlformats.org/officeDocument/2006/relationships/customXml" Target="../ink/ink390.xml"/><Relationship Id="rId700" Type="http://schemas.openxmlformats.org/officeDocument/2006/relationships/image" Target="../media/image454.png"/><Relationship Id="rId132" Type="http://schemas.openxmlformats.org/officeDocument/2006/relationships/image" Target="../media/image171.png"/><Relationship Id="rId784" Type="http://schemas.openxmlformats.org/officeDocument/2006/relationships/image" Target="../media/image496.png"/><Relationship Id="rId437" Type="http://schemas.openxmlformats.org/officeDocument/2006/relationships/customXml" Target="../ink/ink319.xml"/><Relationship Id="rId644" Type="http://schemas.openxmlformats.org/officeDocument/2006/relationships/image" Target="../media/image426.png"/><Relationship Id="rId851" Type="http://schemas.openxmlformats.org/officeDocument/2006/relationships/customXml" Target="../ink/ink527.xml"/><Relationship Id="rId283" Type="http://schemas.openxmlformats.org/officeDocument/2006/relationships/customXml" Target="../ink/ink242.xml"/><Relationship Id="rId490" Type="http://schemas.openxmlformats.org/officeDocument/2006/relationships/image" Target="../media/image350.png"/><Relationship Id="rId504" Type="http://schemas.openxmlformats.org/officeDocument/2006/relationships/image" Target="../media/image357.png"/><Relationship Id="rId711" Type="http://schemas.openxmlformats.org/officeDocument/2006/relationships/customXml" Target="../ink/ink457.xml"/><Relationship Id="rId78" Type="http://schemas.openxmlformats.org/officeDocument/2006/relationships/customXml" Target="../ink/ink139.xml"/><Relationship Id="rId143" Type="http://schemas.openxmlformats.org/officeDocument/2006/relationships/customXml" Target="../ink/ink172.xml"/><Relationship Id="rId350" Type="http://schemas.openxmlformats.org/officeDocument/2006/relationships/image" Target="../media/image280.png"/><Relationship Id="rId588" Type="http://schemas.openxmlformats.org/officeDocument/2006/relationships/image" Target="../media/image398.png"/><Relationship Id="rId795" Type="http://schemas.openxmlformats.org/officeDocument/2006/relationships/customXml" Target="../ink/ink499.xml"/><Relationship Id="rId809" Type="http://schemas.openxmlformats.org/officeDocument/2006/relationships/customXml" Target="../ink/ink506.xml"/><Relationship Id="rId9" Type="http://schemas.openxmlformats.org/officeDocument/2006/relationships/image" Target="../media/image110.png"/><Relationship Id="rId210" Type="http://schemas.openxmlformats.org/officeDocument/2006/relationships/image" Target="../media/image210.png"/><Relationship Id="rId448" Type="http://schemas.openxmlformats.org/officeDocument/2006/relationships/image" Target="../media/image329.png"/><Relationship Id="rId655" Type="http://schemas.openxmlformats.org/officeDocument/2006/relationships/customXml" Target="../ink/ink429.xml"/><Relationship Id="rId862" Type="http://schemas.openxmlformats.org/officeDocument/2006/relationships/image" Target="../media/image535.png"/><Relationship Id="rId294" Type="http://schemas.openxmlformats.org/officeDocument/2006/relationships/image" Target="../media/image252.png"/><Relationship Id="rId308" Type="http://schemas.openxmlformats.org/officeDocument/2006/relationships/image" Target="../media/image259.png"/><Relationship Id="rId515" Type="http://schemas.openxmlformats.org/officeDocument/2006/relationships/customXml" Target="../ink/ink358.xml"/><Relationship Id="rId722" Type="http://schemas.openxmlformats.org/officeDocument/2006/relationships/image" Target="../media/image465.png"/><Relationship Id="rId89" Type="http://schemas.openxmlformats.org/officeDocument/2006/relationships/image" Target="../media/image150.png"/><Relationship Id="rId154" Type="http://schemas.openxmlformats.org/officeDocument/2006/relationships/image" Target="../media/image182.png"/><Relationship Id="rId361" Type="http://schemas.openxmlformats.org/officeDocument/2006/relationships/customXml" Target="../ink/ink281.xml"/><Relationship Id="rId599" Type="http://schemas.openxmlformats.org/officeDocument/2006/relationships/customXml" Target="../ink/ink401.xml"/><Relationship Id="rId459" Type="http://schemas.openxmlformats.org/officeDocument/2006/relationships/customXml" Target="../ink/ink330.xml"/><Relationship Id="rId666" Type="http://schemas.openxmlformats.org/officeDocument/2006/relationships/image" Target="../media/image437.png"/><Relationship Id="rId873" Type="http://schemas.openxmlformats.org/officeDocument/2006/relationships/customXml" Target="../ink/ink538.xml"/><Relationship Id="rId16" Type="http://schemas.openxmlformats.org/officeDocument/2006/relationships/customXml" Target="../ink/ink108.xml"/><Relationship Id="rId221" Type="http://schemas.openxmlformats.org/officeDocument/2006/relationships/customXml" Target="../ink/ink211.xml"/><Relationship Id="rId319" Type="http://schemas.openxmlformats.org/officeDocument/2006/relationships/customXml" Target="../ink/ink260.xml"/><Relationship Id="rId526" Type="http://schemas.openxmlformats.org/officeDocument/2006/relationships/image" Target="../media/image368.png"/><Relationship Id="rId733" Type="http://schemas.openxmlformats.org/officeDocument/2006/relationships/customXml" Target="../ink/ink468.xml"/><Relationship Id="rId940" Type="http://schemas.openxmlformats.org/officeDocument/2006/relationships/image" Target="../media/image574.png"/><Relationship Id="rId165" Type="http://schemas.openxmlformats.org/officeDocument/2006/relationships/customXml" Target="../ink/ink183.xml"/><Relationship Id="rId372" Type="http://schemas.openxmlformats.org/officeDocument/2006/relationships/image" Target="../media/image291.png"/><Relationship Id="rId677" Type="http://schemas.openxmlformats.org/officeDocument/2006/relationships/customXml" Target="../ink/ink440.xml"/><Relationship Id="rId800" Type="http://schemas.openxmlformats.org/officeDocument/2006/relationships/image" Target="../media/image504.png"/><Relationship Id="rId232" Type="http://schemas.openxmlformats.org/officeDocument/2006/relationships/image" Target="../media/image221.png"/><Relationship Id="rId884" Type="http://schemas.openxmlformats.org/officeDocument/2006/relationships/image" Target="../media/image546.png"/><Relationship Id="rId27" Type="http://schemas.openxmlformats.org/officeDocument/2006/relationships/image" Target="../media/image119.png"/><Relationship Id="rId537" Type="http://schemas.openxmlformats.org/officeDocument/2006/relationships/customXml" Target="../ink/ink369.xml"/><Relationship Id="rId744" Type="http://schemas.openxmlformats.org/officeDocument/2006/relationships/image" Target="../media/image476.png"/><Relationship Id="rId80" Type="http://schemas.openxmlformats.org/officeDocument/2006/relationships/customXml" Target="../ink/ink140.xml"/><Relationship Id="rId176" Type="http://schemas.openxmlformats.org/officeDocument/2006/relationships/image" Target="../media/image193.png"/><Relationship Id="rId383" Type="http://schemas.openxmlformats.org/officeDocument/2006/relationships/customXml" Target="../ink/ink292.xml"/><Relationship Id="rId590" Type="http://schemas.openxmlformats.org/officeDocument/2006/relationships/image" Target="../media/image399.png"/><Relationship Id="rId604" Type="http://schemas.openxmlformats.org/officeDocument/2006/relationships/image" Target="../media/image406.png"/><Relationship Id="rId811" Type="http://schemas.openxmlformats.org/officeDocument/2006/relationships/customXml" Target="../ink/ink507.xml"/><Relationship Id="rId243" Type="http://schemas.openxmlformats.org/officeDocument/2006/relationships/customXml" Target="../ink/ink222.xml"/><Relationship Id="rId450" Type="http://schemas.openxmlformats.org/officeDocument/2006/relationships/image" Target="../media/image330.png"/><Relationship Id="rId688" Type="http://schemas.openxmlformats.org/officeDocument/2006/relationships/image" Target="../media/image448.png"/><Relationship Id="rId895" Type="http://schemas.openxmlformats.org/officeDocument/2006/relationships/customXml" Target="../ink/ink549.xml"/><Relationship Id="rId909" Type="http://schemas.openxmlformats.org/officeDocument/2006/relationships/customXml" Target="../ink/ink556.xml"/><Relationship Id="rId38" Type="http://schemas.openxmlformats.org/officeDocument/2006/relationships/customXml" Target="../ink/ink119.xml"/><Relationship Id="rId103" Type="http://schemas.openxmlformats.org/officeDocument/2006/relationships/customXml" Target="../ink/ink152.xml"/><Relationship Id="rId310" Type="http://schemas.openxmlformats.org/officeDocument/2006/relationships/image" Target="../media/image260.png"/><Relationship Id="rId548" Type="http://schemas.openxmlformats.org/officeDocument/2006/relationships/image" Target="../media/image379.png"/><Relationship Id="rId755" Type="http://schemas.openxmlformats.org/officeDocument/2006/relationships/customXml" Target="../ink/ink479.xml"/><Relationship Id="rId91" Type="http://schemas.openxmlformats.org/officeDocument/2006/relationships/image" Target="../media/image151.png"/><Relationship Id="rId187" Type="http://schemas.openxmlformats.org/officeDocument/2006/relationships/customXml" Target="../ink/ink194.xml"/><Relationship Id="rId394" Type="http://schemas.openxmlformats.org/officeDocument/2006/relationships/image" Target="../media/image302.png"/><Relationship Id="rId408" Type="http://schemas.openxmlformats.org/officeDocument/2006/relationships/image" Target="../media/image309.png"/><Relationship Id="rId615" Type="http://schemas.openxmlformats.org/officeDocument/2006/relationships/customXml" Target="../ink/ink409.xml"/><Relationship Id="rId822" Type="http://schemas.openxmlformats.org/officeDocument/2006/relationships/image" Target="../media/image515.png"/><Relationship Id="rId254" Type="http://schemas.openxmlformats.org/officeDocument/2006/relationships/image" Target="../media/image232.png"/><Relationship Id="rId699" Type="http://schemas.openxmlformats.org/officeDocument/2006/relationships/customXml" Target="../ink/ink451.xml"/><Relationship Id="rId49" Type="http://schemas.openxmlformats.org/officeDocument/2006/relationships/image" Target="../media/image130.png"/><Relationship Id="rId114" Type="http://schemas.openxmlformats.org/officeDocument/2006/relationships/image" Target="../media/image162.png"/><Relationship Id="rId461" Type="http://schemas.openxmlformats.org/officeDocument/2006/relationships/customXml" Target="../ink/ink331.xml"/><Relationship Id="rId559" Type="http://schemas.openxmlformats.org/officeDocument/2006/relationships/customXml" Target="../ink/ink381.xml"/><Relationship Id="rId766" Type="http://schemas.openxmlformats.org/officeDocument/2006/relationships/image" Target="../media/image487.png"/><Relationship Id="rId198" Type="http://schemas.openxmlformats.org/officeDocument/2006/relationships/image" Target="../media/image204.png"/><Relationship Id="rId321" Type="http://schemas.openxmlformats.org/officeDocument/2006/relationships/customXml" Target="../ink/ink261.xml"/><Relationship Id="rId419" Type="http://schemas.openxmlformats.org/officeDocument/2006/relationships/customXml" Target="../ink/ink310.xml"/><Relationship Id="rId626" Type="http://schemas.openxmlformats.org/officeDocument/2006/relationships/image" Target="../media/image417.png"/><Relationship Id="rId833" Type="http://schemas.openxmlformats.org/officeDocument/2006/relationships/customXml" Target="../ink/ink518.xml"/><Relationship Id="rId265" Type="http://schemas.openxmlformats.org/officeDocument/2006/relationships/customXml" Target="../ink/ink233.xml"/><Relationship Id="rId472" Type="http://schemas.openxmlformats.org/officeDocument/2006/relationships/image" Target="../media/image341.png"/><Relationship Id="rId900" Type="http://schemas.openxmlformats.org/officeDocument/2006/relationships/image" Target="../media/image554.png"/><Relationship Id="rId125" Type="http://schemas.openxmlformats.org/officeDocument/2006/relationships/customXml" Target="../ink/ink163.xml"/><Relationship Id="rId332" Type="http://schemas.openxmlformats.org/officeDocument/2006/relationships/image" Target="../media/image271.png"/><Relationship Id="rId777" Type="http://schemas.openxmlformats.org/officeDocument/2006/relationships/customXml" Target="../ink/ink490.xml"/><Relationship Id="rId637" Type="http://schemas.openxmlformats.org/officeDocument/2006/relationships/customXml" Target="../ink/ink420.xml"/><Relationship Id="rId844" Type="http://schemas.openxmlformats.org/officeDocument/2006/relationships/image" Target="../media/image526.png"/><Relationship Id="rId276" Type="http://schemas.openxmlformats.org/officeDocument/2006/relationships/image" Target="../media/image243.png"/><Relationship Id="rId483" Type="http://schemas.openxmlformats.org/officeDocument/2006/relationships/customXml" Target="../ink/ink342.xml"/><Relationship Id="rId690" Type="http://schemas.openxmlformats.org/officeDocument/2006/relationships/image" Target="../media/image449.png"/><Relationship Id="rId704" Type="http://schemas.openxmlformats.org/officeDocument/2006/relationships/image" Target="../media/image456.png"/><Relationship Id="rId911" Type="http://schemas.openxmlformats.org/officeDocument/2006/relationships/customXml" Target="../ink/ink557.xml"/><Relationship Id="rId40" Type="http://schemas.openxmlformats.org/officeDocument/2006/relationships/customXml" Target="../ink/ink120.xml"/><Relationship Id="rId136" Type="http://schemas.openxmlformats.org/officeDocument/2006/relationships/image" Target="../media/image173.png"/><Relationship Id="rId343" Type="http://schemas.openxmlformats.org/officeDocument/2006/relationships/customXml" Target="../ink/ink272.xml"/><Relationship Id="rId550" Type="http://schemas.openxmlformats.org/officeDocument/2006/relationships/image" Target="../media/image380.png"/><Relationship Id="rId788" Type="http://schemas.openxmlformats.org/officeDocument/2006/relationships/image" Target="../media/image498.png"/><Relationship Id="rId203" Type="http://schemas.openxmlformats.org/officeDocument/2006/relationships/customXml" Target="../ink/ink202.xml"/><Relationship Id="rId648" Type="http://schemas.openxmlformats.org/officeDocument/2006/relationships/image" Target="../media/image428.png"/><Relationship Id="rId855" Type="http://schemas.openxmlformats.org/officeDocument/2006/relationships/customXml" Target="../ink/ink529.xml"/><Relationship Id="rId287" Type="http://schemas.openxmlformats.org/officeDocument/2006/relationships/customXml" Target="../ink/ink244.xml"/><Relationship Id="rId410" Type="http://schemas.openxmlformats.org/officeDocument/2006/relationships/image" Target="../media/image310.png"/><Relationship Id="rId494" Type="http://schemas.openxmlformats.org/officeDocument/2006/relationships/image" Target="../media/image352.png"/><Relationship Id="rId508" Type="http://schemas.openxmlformats.org/officeDocument/2006/relationships/image" Target="../media/image359.png"/><Relationship Id="rId715" Type="http://schemas.openxmlformats.org/officeDocument/2006/relationships/customXml" Target="../ink/ink459.xml"/><Relationship Id="rId922" Type="http://schemas.openxmlformats.org/officeDocument/2006/relationships/image" Target="../media/image565.png"/><Relationship Id="rId147" Type="http://schemas.openxmlformats.org/officeDocument/2006/relationships/customXml" Target="../ink/ink174.xml"/><Relationship Id="rId354" Type="http://schemas.openxmlformats.org/officeDocument/2006/relationships/image" Target="../media/image282.png"/><Relationship Id="rId799" Type="http://schemas.openxmlformats.org/officeDocument/2006/relationships/customXml" Target="../ink/ink501.xml"/><Relationship Id="rId51" Type="http://schemas.openxmlformats.org/officeDocument/2006/relationships/image" Target="../media/image131.png"/><Relationship Id="rId561" Type="http://schemas.openxmlformats.org/officeDocument/2006/relationships/customXml" Target="../ink/ink382.xml"/><Relationship Id="rId659" Type="http://schemas.openxmlformats.org/officeDocument/2006/relationships/customXml" Target="../ink/ink431.xml"/><Relationship Id="rId866" Type="http://schemas.openxmlformats.org/officeDocument/2006/relationships/image" Target="../media/image537.png"/><Relationship Id="rId214" Type="http://schemas.openxmlformats.org/officeDocument/2006/relationships/image" Target="../media/image212.png"/><Relationship Id="rId298" Type="http://schemas.openxmlformats.org/officeDocument/2006/relationships/image" Target="../media/image254.png"/><Relationship Id="rId421" Type="http://schemas.openxmlformats.org/officeDocument/2006/relationships/customXml" Target="../ink/ink311.xml"/><Relationship Id="rId519" Type="http://schemas.openxmlformats.org/officeDocument/2006/relationships/customXml" Target="../ink/ink360.xml"/><Relationship Id="rId158" Type="http://schemas.openxmlformats.org/officeDocument/2006/relationships/image" Target="../media/image184.png"/><Relationship Id="rId726" Type="http://schemas.openxmlformats.org/officeDocument/2006/relationships/image" Target="../media/image467.png"/><Relationship Id="rId933" Type="http://schemas.openxmlformats.org/officeDocument/2006/relationships/customXml" Target="../ink/ink568.xml"/><Relationship Id="rId62" Type="http://schemas.openxmlformats.org/officeDocument/2006/relationships/customXml" Target="../ink/ink131.xml"/><Relationship Id="rId365" Type="http://schemas.openxmlformats.org/officeDocument/2006/relationships/customXml" Target="../ink/ink283.xml"/><Relationship Id="rId572" Type="http://schemas.openxmlformats.org/officeDocument/2006/relationships/image" Target="../media/image390.png"/><Relationship Id="rId225" Type="http://schemas.openxmlformats.org/officeDocument/2006/relationships/customXml" Target="../ink/ink213.xml"/><Relationship Id="rId432" Type="http://schemas.openxmlformats.org/officeDocument/2006/relationships/image" Target="../media/image321.png"/><Relationship Id="rId877" Type="http://schemas.openxmlformats.org/officeDocument/2006/relationships/customXml" Target="../ink/ink540.xml"/><Relationship Id="rId737" Type="http://schemas.openxmlformats.org/officeDocument/2006/relationships/customXml" Target="../ink/ink470.xml"/><Relationship Id="rId944" Type="http://schemas.openxmlformats.org/officeDocument/2006/relationships/image" Target="../media/image576.png"/><Relationship Id="rId73" Type="http://schemas.openxmlformats.org/officeDocument/2006/relationships/image" Target="../media/image142.png"/><Relationship Id="rId169" Type="http://schemas.openxmlformats.org/officeDocument/2006/relationships/customXml" Target="../ink/ink185.xml"/><Relationship Id="rId376" Type="http://schemas.openxmlformats.org/officeDocument/2006/relationships/image" Target="../media/image293.png"/><Relationship Id="rId583" Type="http://schemas.openxmlformats.org/officeDocument/2006/relationships/customXml" Target="../ink/ink393.xml"/><Relationship Id="rId790" Type="http://schemas.openxmlformats.org/officeDocument/2006/relationships/image" Target="../media/image499.png"/><Relationship Id="rId804" Type="http://schemas.openxmlformats.org/officeDocument/2006/relationships/image" Target="../media/image506.png"/><Relationship Id="rId4" Type="http://schemas.openxmlformats.org/officeDocument/2006/relationships/image" Target="../media/image107.png"/><Relationship Id="rId236" Type="http://schemas.openxmlformats.org/officeDocument/2006/relationships/image" Target="../media/image223.png"/><Relationship Id="rId443" Type="http://schemas.openxmlformats.org/officeDocument/2006/relationships/customXml" Target="../ink/ink322.xml"/><Relationship Id="rId650" Type="http://schemas.openxmlformats.org/officeDocument/2006/relationships/image" Target="../media/image429.png"/><Relationship Id="rId888" Type="http://schemas.openxmlformats.org/officeDocument/2006/relationships/image" Target="../media/image548.png"/><Relationship Id="rId303" Type="http://schemas.openxmlformats.org/officeDocument/2006/relationships/customXml" Target="../ink/ink252.xml"/><Relationship Id="rId748" Type="http://schemas.openxmlformats.org/officeDocument/2006/relationships/image" Target="../media/image478.png"/><Relationship Id="rId84" Type="http://schemas.openxmlformats.org/officeDocument/2006/relationships/customXml" Target="../ink/ink142.xml"/><Relationship Id="rId387" Type="http://schemas.openxmlformats.org/officeDocument/2006/relationships/customXml" Target="../ink/ink294.xml"/><Relationship Id="rId510" Type="http://schemas.openxmlformats.org/officeDocument/2006/relationships/image" Target="../media/image360.png"/><Relationship Id="rId594" Type="http://schemas.openxmlformats.org/officeDocument/2006/relationships/image" Target="../media/image401.png"/><Relationship Id="rId608" Type="http://schemas.openxmlformats.org/officeDocument/2006/relationships/image" Target="../media/image408.png"/><Relationship Id="rId815" Type="http://schemas.openxmlformats.org/officeDocument/2006/relationships/customXml" Target="../ink/ink509.xml"/><Relationship Id="rId247" Type="http://schemas.openxmlformats.org/officeDocument/2006/relationships/customXml" Target="../ink/ink224.xml"/><Relationship Id="rId899" Type="http://schemas.openxmlformats.org/officeDocument/2006/relationships/customXml" Target="../ink/ink551.xml"/><Relationship Id="rId107" Type="http://schemas.openxmlformats.org/officeDocument/2006/relationships/customXml" Target="../ink/ink154.xml"/><Relationship Id="rId454" Type="http://schemas.openxmlformats.org/officeDocument/2006/relationships/image" Target="../media/image332.png"/><Relationship Id="rId661" Type="http://schemas.openxmlformats.org/officeDocument/2006/relationships/customXml" Target="../ink/ink432.xml"/><Relationship Id="rId759" Type="http://schemas.openxmlformats.org/officeDocument/2006/relationships/customXml" Target="../ink/ink481.xml"/><Relationship Id="rId11" Type="http://schemas.openxmlformats.org/officeDocument/2006/relationships/image" Target="../media/image111.png"/><Relationship Id="rId314" Type="http://schemas.openxmlformats.org/officeDocument/2006/relationships/image" Target="../media/image262.png"/><Relationship Id="rId398" Type="http://schemas.openxmlformats.org/officeDocument/2006/relationships/image" Target="../media/image304.png"/><Relationship Id="rId521" Type="http://schemas.openxmlformats.org/officeDocument/2006/relationships/customXml" Target="../ink/ink361.xml"/><Relationship Id="rId619" Type="http://schemas.openxmlformats.org/officeDocument/2006/relationships/customXml" Target="../ink/ink411.xml"/><Relationship Id="rId95" Type="http://schemas.openxmlformats.org/officeDocument/2006/relationships/customXml" Target="../ink/ink148.xml"/><Relationship Id="rId160" Type="http://schemas.openxmlformats.org/officeDocument/2006/relationships/image" Target="../media/image185.png"/><Relationship Id="rId826" Type="http://schemas.openxmlformats.org/officeDocument/2006/relationships/image" Target="../media/image517.png"/><Relationship Id="rId258" Type="http://schemas.openxmlformats.org/officeDocument/2006/relationships/image" Target="../media/image234.png"/><Relationship Id="rId465" Type="http://schemas.openxmlformats.org/officeDocument/2006/relationships/customXml" Target="../ink/ink333.xml"/><Relationship Id="rId672" Type="http://schemas.openxmlformats.org/officeDocument/2006/relationships/image" Target="../media/image440.png"/><Relationship Id="rId22" Type="http://schemas.openxmlformats.org/officeDocument/2006/relationships/customXml" Target="../ink/ink111.xml"/><Relationship Id="rId118" Type="http://schemas.openxmlformats.org/officeDocument/2006/relationships/image" Target="../media/image164.png"/><Relationship Id="rId325" Type="http://schemas.openxmlformats.org/officeDocument/2006/relationships/customXml" Target="../ink/ink263.xml"/><Relationship Id="rId532" Type="http://schemas.openxmlformats.org/officeDocument/2006/relationships/image" Target="../media/image371.png"/><Relationship Id="rId171" Type="http://schemas.openxmlformats.org/officeDocument/2006/relationships/customXml" Target="../ink/ink186.xml"/><Relationship Id="rId837" Type="http://schemas.openxmlformats.org/officeDocument/2006/relationships/customXml" Target="../ink/ink520.xml"/><Relationship Id="rId269" Type="http://schemas.openxmlformats.org/officeDocument/2006/relationships/customXml" Target="../ink/ink235.xml"/><Relationship Id="rId476" Type="http://schemas.openxmlformats.org/officeDocument/2006/relationships/image" Target="../media/image343.png"/><Relationship Id="rId683" Type="http://schemas.openxmlformats.org/officeDocument/2006/relationships/customXml" Target="../ink/ink443.xml"/><Relationship Id="rId890" Type="http://schemas.openxmlformats.org/officeDocument/2006/relationships/image" Target="../media/image549.png"/><Relationship Id="rId904" Type="http://schemas.openxmlformats.org/officeDocument/2006/relationships/image" Target="../media/image556.png"/><Relationship Id="rId33" Type="http://schemas.openxmlformats.org/officeDocument/2006/relationships/image" Target="../media/image122.png"/><Relationship Id="rId129" Type="http://schemas.openxmlformats.org/officeDocument/2006/relationships/customXml" Target="../ink/ink165.xml"/><Relationship Id="rId336" Type="http://schemas.openxmlformats.org/officeDocument/2006/relationships/image" Target="../media/image273.png"/><Relationship Id="rId543" Type="http://schemas.openxmlformats.org/officeDocument/2006/relationships/customXml" Target="../ink/ink372.xml"/><Relationship Id="rId182" Type="http://schemas.openxmlformats.org/officeDocument/2006/relationships/image" Target="../media/image196.png"/><Relationship Id="rId403" Type="http://schemas.openxmlformats.org/officeDocument/2006/relationships/customXml" Target="../ink/ink302.xml"/><Relationship Id="rId750" Type="http://schemas.openxmlformats.org/officeDocument/2006/relationships/image" Target="../media/image479.png"/><Relationship Id="rId848" Type="http://schemas.openxmlformats.org/officeDocument/2006/relationships/image" Target="../media/image528.png"/><Relationship Id="rId487" Type="http://schemas.openxmlformats.org/officeDocument/2006/relationships/customXml" Target="../ink/ink344.xml"/><Relationship Id="rId610" Type="http://schemas.openxmlformats.org/officeDocument/2006/relationships/image" Target="../media/image409.png"/><Relationship Id="rId694" Type="http://schemas.openxmlformats.org/officeDocument/2006/relationships/image" Target="../media/image451.png"/><Relationship Id="rId708" Type="http://schemas.openxmlformats.org/officeDocument/2006/relationships/image" Target="../media/image458.png"/><Relationship Id="rId915" Type="http://schemas.openxmlformats.org/officeDocument/2006/relationships/customXml" Target="../ink/ink559.xml"/><Relationship Id="rId347" Type="http://schemas.openxmlformats.org/officeDocument/2006/relationships/customXml" Target="../ink/ink274.xml"/><Relationship Id="rId44" Type="http://schemas.openxmlformats.org/officeDocument/2006/relationships/customXml" Target="../ink/ink122.xml"/><Relationship Id="rId554" Type="http://schemas.openxmlformats.org/officeDocument/2006/relationships/image" Target="../media/image381.png"/><Relationship Id="rId761" Type="http://schemas.openxmlformats.org/officeDocument/2006/relationships/customXml" Target="../ink/ink482.xml"/><Relationship Id="rId859" Type="http://schemas.openxmlformats.org/officeDocument/2006/relationships/customXml" Target="../ink/ink531.xml"/><Relationship Id="rId193" Type="http://schemas.openxmlformats.org/officeDocument/2006/relationships/customXml" Target="../ink/ink197.xml"/><Relationship Id="rId207" Type="http://schemas.openxmlformats.org/officeDocument/2006/relationships/customXml" Target="../ink/ink204.xml"/><Relationship Id="rId414" Type="http://schemas.openxmlformats.org/officeDocument/2006/relationships/image" Target="../media/image312.png"/><Relationship Id="rId498" Type="http://schemas.openxmlformats.org/officeDocument/2006/relationships/image" Target="../media/image354.png"/><Relationship Id="rId621" Type="http://schemas.openxmlformats.org/officeDocument/2006/relationships/customXml" Target="../ink/ink412.xml"/><Relationship Id="rId260" Type="http://schemas.openxmlformats.org/officeDocument/2006/relationships/image" Target="../media/image235.png"/><Relationship Id="rId719" Type="http://schemas.openxmlformats.org/officeDocument/2006/relationships/customXml" Target="../ink/ink461.xml"/><Relationship Id="rId926" Type="http://schemas.openxmlformats.org/officeDocument/2006/relationships/image" Target="../media/image567.png"/><Relationship Id="rId55" Type="http://schemas.openxmlformats.org/officeDocument/2006/relationships/image" Target="../media/image133.png"/><Relationship Id="rId120" Type="http://schemas.openxmlformats.org/officeDocument/2006/relationships/image" Target="../media/image165.png"/><Relationship Id="rId358" Type="http://schemas.openxmlformats.org/officeDocument/2006/relationships/image" Target="../media/image284.png"/><Relationship Id="rId565" Type="http://schemas.openxmlformats.org/officeDocument/2006/relationships/customXml" Target="../ink/ink384.xml"/><Relationship Id="rId772" Type="http://schemas.openxmlformats.org/officeDocument/2006/relationships/image" Target="../media/image490.png"/><Relationship Id="rId218" Type="http://schemas.openxmlformats.org/officeDocument/2006/relationships/image" Target="../media/image214.png"/><Relationship Id="rId425" Type="http://schemas.openxmlformats.org/officeDocument/2006/relationships/customXml" Target="../ink/ink313.xml"/><Relationship Id="rId632" Type="http://schemas.openxmlformats.org/officeDocument/2006/relationships/image" Target="../media/image420.png"/><Relationship Id="rId271" Type="http://schemas.openxmlformats.org/officeDocument/2006/relationships/customXml" Target="../ink/ink236.xml"/><Relationship Id="rId937" Type="http://schemas.openxmlformats.org/officeDocument/2006/relationships/customXml" Target="../ink/ink570.xml"/><Relationship Id="rId66" Type="http://schemas.openxmlformats.org/officeDocument/2006/relationships/customXml" Target="../ink/ink133.xml"/><Relationship Id="rId131" Type="http://schemas.openxmlformats.org/officeDocument/2006/relationships/customXml" Target="../ink/ink166.xml"/><Relationship Id="rId369" Type="http://schemas.openxmlformats.org/officeDocument/2006/relationships/customXml" Target="../ink/ink285.xml"/><Relationship Id="rId576" Type="http://schemas.openxmlformats.org/officeDocument/2006/relationships/image" Target="../media/image392.png"/><Relationship Id="rId783" Type="http://schemas.openxmlformats.org/officeDocument/2006/relationships/customXml" Target="../ink/ink493.xml"/><Relationship Id="rId229" Type="http://schemas.openxmlformats.org/officeDocument/2006/relationships/customXml" Target="../ink/ink215.xml"/><Relationship Id="rId436" Type="http://schemas.openxmlformats.org/officeDocument/2006/relationships/image" Target="../media/image323.png"/><Relationship Id="rId643" Type="http://schemas.openxmlformats.org/officeDocument/2006/relationships/customXml" Target="../ink/ink423.xml"/><Relationship Id="rId850" Type="http://schemas.openxmlformats.org/officeDocument/2006/relationships/image" Target="../media/image529.png"/><Relationship Id="rId77" Type="http://schemas.openxmlformats.org/officeDocument/2006/relationships/image" Target="../media/image144.png"/><Relationship Id="rId282" Type="http://schemas.openxmlformats.org/officeDocument/2006/relationships/image" Target="../media/image246.png"/><Relationship Id="rId503" Type="http://schemas.openxmlformats.org/officeDocument/2006/relationships/customXml" Target="../ink/ink352.xml"/><Relationship Id="rId587" Type="http://schemas.openxmlformats.org/officeDocument/2006/relationships/customXml" Target="../ink/ink395.xml"/><Relationship Id="rId710" Type="http://schemas.openxmlformats.org/officeDocument/2006/relationships/image" Target="../media/image459.png"/><Relationship Id="rId808" Type="http://schemas.openxmlformats.org/officeDocument/2006/relationships/image" Target="../media/image508.png"/><Relationship Id="rId8" Type="http://schemas.openxmlformats.org/officeDocument/2006/relationships/customXml" Target="../ink/ink104.xml"/><Relationship Id="rId142" Type="http://schemas.openxmlformats.org/officeDocument/2006/relationships/image" Target="../media/image176.png"/><Relationship Id="rId447" Type="http://schemas.openxmlformats.org/officeDocument/2006/relationships/customXml" Target="../ink/ink324.xml"/><Relationship Id="rId794" Type="http://schemas.openxmlformats.org/officeDocument/2006/relationships/image" Target="../media/image501.png"/><Relationship Id="rId654" Type="http://schemas.openxmlformats.org/officeDocument/2006/relationships/image" Target="../media/image431.png"/><Relationship Id="rId861" Type="http://schemas.openxmlformats.org/officeDocument/2006/relationships/customXml" Target="../ink/ink532.xml"/><Relationship Id="rId293" Type="http://schemas.openxmlformats.org/officeDocument/2006/relationships/customXml" Target="../ink/ink247.xml"/><Relationship Id="rId307" Type="http://schemas.openxmlformats.org/officeDocument/2006/relationships/customXml" Target="../ink/ink254.xml"/><Relationship Id="rId514" Type="http://schemas.openxmlformats.org/officeDocument/2006/relationships/image" Target="../media/image362.png"/><Relationship Id="rId721" Type="http://schemas.openxmlformats.org/officeDocument/2006/relationships/customXml" Target="../ink/ink462.xml"/><Relationship Id="rId88" Type="http://schemas.openxmlformats.org/officeDocument/2006/relationships/customXml" Target="../ink/ink144.xml"/><Relationship Id="rId153" Type="http://schemas.openxmlformats.org/officeDocument/2006/relationships/customXml" Target="../ink/ink177.xml"/><Relationship Id="rId360" Type="http://schemas.openxmlformats.org/officeDocument/2006/relationships/image" Target="../media/image285.png"/><Relationship Id="rId598" Type="http://schemas.openxmlformats.org/officeDocument/2006/relationships/image" Target="../media/image403.png"/><Relationship Id="rId819" Type="http://schemas.openxmlformats.org/officeDocument/2006/relationships/customXml" Target="../ink/ink511.xml"/><Relationship Id="rId220" Type="http://schemas.openxmlformats.org/officeDocument/2006/relationships/image" Target="../media/image215.png"/><Relationship Id="rId458" Type="http://schemas.openxmlformats.org/officeDocument/2006/relationships/image" Target="../media/image334.png"/><Relationship Id="rId665" Type="http://schemas.openxmlformats.org/officeDocument/2006/relationships/customXml" Target="../ink/ink434.xml"/><Relationship Id="rId872" Type="http://schemas.openxmlformats.org/officeDocument/2006/relationships/image" Target="../media/image540.png"/><Relationship Id="rId15" Type="http://schemas.openxmlformats.org/officeDocument/2006/relationships/image" Target="../media/image113.png"/><Relationship Id="rId318" Type="http://schemas.openxmlformats.org/officeDocument/2006/relationships/image" Target="../media/image264.png"/><Relationship Id="rId525" Type="http://schemas.openxmlformats.org/officeDocument/2006/relationships/customXml" Target="../ink/ink363.xml"/><Relationship Id="rId732" Type="http://schemas.openxmlformats.org/officeDocument/2006/relationships/image" Target="../media/image470.png"/><Relationship Id="rId99" Type="http://schemas.openxmlformats.org/officeDocument/2006/relationships/customXml" Target="../ink/ink150.xml"/><Relationship Id="rId164" Type="http://schemas.openxmlformats.org/officeDocument/2006/relationships/image" Target="../media/image187.png"/><Relationship Id="rId371" Type="http://schemas.openxmlformats.org/officeDocument/2006/relationships/customXml" Target="../ink/ink286.xml"/><Relationship Id="rId469" Type="http://schemas.openxmlformats.org/officeDocument/2006/relationships/customXml" Target="../ink/ink335.xml"/><Relationship Id="rId676" Type="http://schemas.openxmlformats.org/officeDocument/2006/relationships/image" Target="../media/image442.png"/><Relationship Id="rId883" Type="http://schemas.openxmlformats.org/officeDocument/2006/relationships/customXml" Target="../ink/ink543.xml"/><Relationship Id="rId26" Type="http://schemas.openxmlformats.org/officeDocument/2006/relationships/customXml" Target="../ink/ink113.xml"/><Relationship Id="rId231" Type="http://schemas.openxmlformats.org/officeDocument/2006/relationships/customXml" Target="../ink/ink216.xml"/><Relationship Id="rId329" Type="http://schemas.openxmlformats.org/officeDocument/2006/relationships/customXml" Target="../ink/ink265.xml"/><Relationship Id="rId536" Type="http://schemas.openxmlformats.org/officeDocument/2006/relationships/image" Target="../media/image373.png"/><Relationship Id="rId175" Type="http://schemas.openxmlformats.org/officeDocument/2006/relationships/customXml" Target="../ink/ink188.xml"/><Relationship Id="rId743" Type="http://schemas.openxmlformats.org/officeDocument/2006/relationships/customXml" Target="../ink/ink473.xml"/><Relationship Id="rId382" Type="http://schemas.openxmlformats.org/officeDocument/2006/relationships/image" Target="../media/image296.png"/><Relationship Id="rId603" Type="http://schemas.openxmlformats.org/officeDocument/2006/relationships/customXml" Target="../ink/ink403.xml"/><Relationship Id="rId687" Type="http://schemas.openxmlformats.org/officeDocument/2006/relationships/customXml" Target="../ink/ink445.xml"/><Relationship Id="rId810" Type="http://schemas.openxmlformats.org/officeDocument/2006/relationships/image" Target="../media/image509.png"/><Relationship Id="rId908" Type="http://schemas.openxmlformats.org/officeDocument/2006/relationships/image" Target="../media/image558.png"/><Relationship Id="rId242" Type="http://schemas.openxmlformats.org/officeDocument/2006/relationships/image" Target="../media/image226.png"/><Relationship Id="rId894" Type="http://schemas.openxmlformats.org/officeDocument/2006/relationships/image" Target="../media/image551.png"/><Relationship Id="rId37" Type="http://schemas.openxmlformats.org/officeDocument/2006/relationships/image" Target="../media/image124.png"/><Relationship Id="rId102" Type="http://schemas.openxmlformats.org/officeDocument/2006/relationships/image" Target="../media/image156.png"/><Relationship Id="rId547" Type="http://schemas.openxmlformats.org/officeDocument/2006/relationships/customXml" Target="../ink/ink374.xml"/><Relationship Id="rId754" Type="http://schemas.openxmlformats.org/officeDocument/2006/relationships/image" Target="../media/image481.png"/><Relationship Id="rId90" Type="http://schemas.openxmlformats.org/officeDocument/2006/relationships/customXml" Target="../ink/ink145.xml"/><Relationship Id="rId186" Type="http://schemas.openxmlformats.org/officeDocument/2006/relationships/image" Target="../media/image198.png"/><Relationship Id="rId393" Type="http://schemas.openxmlformats.org/officeDocument/2006/relationships/customXml" Target="../ink/ink297.xml"/><Relationship Id="rId407" Type="http://schemas.openxmlformats.org/officeDocument/2006/relationships/customXml" Target="../ink/ink304.xml"/><Relationship Id="rId614" Type="http://schemas.openxmlformats.org/officeDocument/2006/relationships/image" Target="../media/image411.png"/><Relationship Id="rId821" Type="http://schemas.openxmlformats.org/officeDocument/2006/relationships/customXml" Target="../ink/ink512.xml"/><Relationship Id="rId253" Type="http://schemas.openxmlformats.org/officeDocument/2006/relationships/customXml" Target="../ink/ink227.xml"/><Relationship Id="rId460" Type="http://schemas.openxmlformats.org/officeDocument/2006/relationships/image" Target="../media/image335.png"/><Relationship Id="rId698" Type="http://schemas.openxmlformats.org/officeDocument/2006/relationships/image" Target="../media/image453.png"/><Relationship Id="rId919" Type="http://schemas.openxmlformats.org/officeDocument/2006/relationships/customXml" Target="../ink/ink561.xml"/><Relationship Id="rId48" Type="http://schemas.openxmlformats.org/officeDocument/2006/relationships/customXml" Target="../ink/ink124.xml"/><Relationship Id="rId113" Type="http://schemas.openxmlformats.org/officeDocument/2006/relationships/customXml" Target="../ink/ink157.xml"/><Relationship Id="rId320" Type="http://schemas.openxmlformats.org/officeDocument/2006/relationships/image" Target="../media/image265.png"/><Relationship Id="rId558" Type="http://schemas.openxmlformats.org/officeDocument/2006/relationships/image" Target="../media/image383.png"/><Relationship Id="rId765" Type="http://schemas.openxmlformats.org/officeDocument/2006/relationships/customXml" Target="../ink/ink484.xml"/><Relationship Id="rId197" Type="http://schemas.openxmlformats.org/officeDocument/2006/relationships/customXml" Target="../ink/ink199.xml"/><Relationship Id="rId418" Type="http://schemas.openxmlformats.org/officeDocument/2006/relationships/image" Target="../media/image314.png"/><Relationship Id="rId625" Type="http://schemas.openxmlformats.org/officeDocument/2006/relationships/customXml" Target="../ink/ink414.xml"/><Relationship Id="rId832" Type="http://schemas.openxmlformats.org/officeDocument/2006/relationships/image" Target="../media/image520.png"/><Relationship Id="rId264" Type="http://schemas.openxmlformats.org/officeDocument/2006/relationships/image" Target="../media/image237.png"/><Relationship Id="rId471" Type="http://schemas.openxmlformats.org/officeDocument/2006/relationships/customXml" Target="../ink/ink336.xml"/><Relationship Id="rId59" Type="http://schemas.openxmlformats.org/officeDocument/2006/relationships/image" Target="../media/image135.png"/><Relationship Id="rId124" Type="http://schemas.openxmlformats.org/officeDocument/2006/relationships/image" Target="../media/image167.png"/><Relationship Id="rId569" Type="http://schemas.openxmlformats.org/officeDocument/2006/relationships/customXml" Target="../ink/ink386.xml"/><Relationship Id="rId776" Type="http://schemas.openxmlformats.org/officeDocument/2006/relationships/image" Target="../media/image492.png"/><Relationship Id="rId331" Type="http://schemas.openxmlformats.org/officeDocument/2006/relationships/customXml" Target="../ink/ink266.xml"/><Relationship Id="rId429" Type="http://schemas.openxmlformats.org/officeDocument/2006/relationships/customXml" Target="../ink/ink315.xml"/><Relationship Id="rId636" Type="http://schemas.openxmlformats.org/officeDocument/2006/relationships/image" Target="../media/image422.png"/><Relationship Id="rId843" Type="http://schemas.openxmlformats.org/officeDocument/2006/relationships/customXml" Target="../ink/ink5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8.png"/><Relationship Id="rId4" Type="http://schemas.openxmlformats.org/officeDocument/2006/relationships/image" Target="../media/image10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9.png"/><Relationship Id="rId4" Type="http://schemas.openxmlformats.org/officeDocument/2006/relationships/image" Target="../media/image10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0.png"/><Relationship Id="rId4" Type="http://schemas.openxmlformats.org/officeDocument/2006/relationships/image" Target="../media/image10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1.png"/><Relationship Id="rId4" Type="http://schemas.openxmlformats.org/officeDocument/2006/relationships/image" Target="../media/image10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8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75.xml"/><Relationship Id="rId5" Type="http://schemas.openxmlformats.org/officeDocument/2006/relationships/image" Target="../media/image582.png"/><Relationship Id="rId4" Type="http://schemas.openxmlformats.org/officeDocument/2006/relationships/image" Target="../media/image10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31.xml"/><Relationship Id="rId21" Type="http://schemas.openxmlformats.org/officeDocument/2006/relationships/customXml" Target="../ink/ink583.xml"/><Relationship Id="rId63" Type="http://schemas.openxmlformats.org/officeDocument/2006/relationships/customXml" Target="../ink/ink604.xml"/><Relationship Id="rId159" Type="http://schemas.openxmlformats.org/officeDocument/2006/relationships/customXml" Target="../ink/ink652.xml"/><Relationship Id="rId170" Type="http://schemas.openxmlformats.org/officeDocument/2006/relationships/image" Target="../media/image667.png"/><Relationship Id="rId226" Type="http://schemas.openxmlformats.org/officeDocument/2006/relationships/image" Target="../media/image695.png"/><Relationship Id="rId268" Type="http://schemas.openxmlformats.org/officeDocument/2006/relationships/image" Target="../media/image716.png"/><Relationship Id="rId32" Type="http://schemas.openxmlformats.org/officeDocument/2006/relationships/image" Target="../media/image598.png"/><Relationship Id="rId74" Type="http://schemas.openxmlformats.org/officeDocument/2006/relationships/image" Target="../media/image619.png"/><Relationship Id="rId128" Type="http://schemas.openxmlformats.org/officeDocument/2006/relationships/image" Target="../media/image646.png"/><Relationship Id="rId5" Type="http://schemas.openxmlformats.org/officeDocument/2006/relationships/image" Target="../media/image584.png"/><Relationship Id="rId181" Type="http://schemas.openxmlformats.org/officeDocument/2006/relationships/customXml" Target="../ink/ink663.xml"/><Relationship Id="rId237" Type="http://schemas.openxmlformats.org/officeDocument/2006/relationships/customXml" Target="../ink/ink691.xml"/><Relationship Id="rId279" Type="http://schemas.openxmlformats.org/officeDocument/2006/relationships/customXml" Target="../ink/ink712.xml"/><Relationship Id="rId43" Type="http://schemas.openxmlformats.org/officeDocument/2006/relationships/customXml" Target="../ink/ink594.xml"/><Relationship Id="rId139" Type="http://schemas.openxmlformats.org/officeDocument/2006/relationships/customXml" Target="../ink/ink642.xml"/><Relationship Id="rId85" Type="http://schemas.openxmlformats.org/officeDocument/2006/relationships/customXml" Target="../ink/ink615.xml"/><Relationship Id="rId150" Type="http://schemas.openxmlformats.org/officeDocument/2006/relationships/image" Target="../media/image657.png"/><Relationship Id="rId171" Type="http://schemas.openxmlformats.org/officeDocument/2006/relationships/customXml" Target="../ink/ink658.xml"/><Relationship Id="rId192" Type="http://schemas.openxmlformats.org/officeDocument/2006/relationships/image" Target="../media/image678.png"/><Relationship Id="rId206" Type="http://schemas.openxmlformats.org/officeDocument/2006/relationships/image" Target="../media/image685.png"/><Relationship Id="rId227" Type="http://schemas.openxmlformats.org/officeDocument/2006/relationships/customXml" Target="../ink/ink686.xml"/><Relationship Id="rId248" Type="http://schemas.openxmlformats.org/officeDocument/2006/relationships/image" Target="../media/image706.png"/><Relationship Id="rId269" Type="http://schemas.openxmlformats.org/officeDocument/2006/relationships/customXml" Target="../ink/ink707.xml"/><Relationship Id="rId12" Type="http://schemas.openxmlformats.org/officeDocument/2006/relationships/image" Target="../media/image588.png"/><Relationship Id="rId33" Type="http://schemas.openxmlformats.org/officeDocument/2006/relationships/customXml" Target="../ink/ink589.xml"/><Relationship Id="rId108" Type="http://schemas.openxmlformats.org/officeDocument/2006/relationships/image" Target="../media/image636.png"/><Relationship Id="rId129" Type="http://schemas.openxmlformats.org/officeDocument/2006/relationships/customXml" Target="../ink/ink637.xml"/><Relationship Id="rId280" Type="http://schemas.openxmlformats.org/officeDocument/2006/relationships/image" Target="../media/image722.png"/><Relationship Id="rId54" Type="http://schemas.openxmlformats.org/officeDocument/2006/relationships/image" Target="../media/image609.png"/><Relationship Id="rId75" Type="http://schemas.openxmlformats.org/officeDocument/2006/relationships/customXml" Target="../ink/ink610.xml"/><Relationship Id="rId96" Type="http://schemas.openxmlformats.org/officeDocument/2006/relationships/image" Target="../media/image630.png"/><Relationship Id="rId140" Type="http://schemas.openxmlformats.org/officeDocument/2006/relationships/image" Target="../media/image652.png"/><Relationship Id="rId161" Type="http://schemas.openxmlformats.org/officeDocument/2006/relationships/customXml" Target="../ink/ink653.xml"/><Relationship Id="rId182" Type="http://schemas.openxmlformats.org/officeDocument/2006/relationships/image" Target="../media/image673.png"/><Relationship Id="rId217" Type="http://schemas.openxmlformats.org/officeDocument/2006/relationships/customXml" Target="../ink/ink681.xml"/><Relationship Id="rId6" Type="http://schemas.openxmlformats.org/officeDocument/2006/relationships/image" Target="../media/image585.png"/><Relationship Id="rId238" Type="http://schemas.openxmlformats.org/officeDocument/2006/relationships/image" Target="../media/image701.png"/><Relationship Id="rId259" Type="http://schemas.openxmlformats.org/officeDocument/2006/relationships/customXml" Target="../ink/ink702.xml"/><Relationship Id="rId23" Type="http://schemas.openxmlformats.org/officeDocument/2006/relationships/customXml" Target="../ink/ink584.xml"/><Relationship Id="rId119" Type="http://schemas.openxmlformats.org/officeDocument/2006/relationships/customXml" Target="../ink/ink632.xml"/><Relationship Id="rId270" Type="http://schemas.openxmlformats.org/officeDocument/2006/relationships/image" Target="../media/image717.png"/><Relationship Id="rId44" Type="http://schemas.openxmlformats.org/officeDocument/2006/relationships/image" Target="../media/image604.png"/><Relationship Id="rId65" Type="http://schemas.openxmlformats.org/officeDocument/2006/relationships/customXml" Target="../ink/ink605.xml"/><Relationship Id="rId86" Type="http://schemas.openxmlformats.org/officeDocument/2006/relationships/image" Target="../media/image625.png"/><Relationship Id="rId130" Type="http://schemas.openxmlformats.org/officeDocument/2006/relationships/image" Target="../media/image647.png"/><Relationship Id="rId151" Type="http://schemas.openxmlformats.org/officeDocument/2006/relationships/customXml" Target="../ink/ink648.xml"/><Relationship Id="rId172" Type="http://schemas.openxmlformats.org/officeDocument/2006/relationships/image" Target="../media/image668.png"/><Relationship Id="rId193" Type="http://schemas.openxmlformats.org/officeDocument/2006/relationships/customXml" Target="../ink/ink669.xml"/><Relationship Id="rId207" Type="http://schemas.openxmlformats.org/officeDocument/2006/relationships/customXml" Target="../ink/ink676.xml"/><Relationship Id="rId228" Type="http://schemas.openxmlformats.org/officeDocument/2006/relationships/image" Target="../media/image696.png"/><Relationship Id="rId249" Type="http://schemas.openxmlformats.org/officeDocument/2006/relationships/customXml" Target="../ink/ink697.xml"/><Relationship Id="rId13" Type="http://schemas.openxmlformats.org/officeDocument/2006/relationships/customXml" Target="../ink/ink579.xml"/><Relationship Id="rId109" Type="http://schemas.openxmlformats.org/officeDocument/2006/relationships/customXml" Target="../ink/ink627.xml"/><Relationship Id="rId260" Type="http://schemas.openxmlformats.org/officeDocument/2006/relationships/image" Target="../media/image712.png"/><Relationship Id="rId281" Type="http://schemas.openxmlformats.org/officeDocument/2006/relationships/customXml" Target="../ink/ink713.xml"/><Relationship Id="rId34" Type="http://schemas.openxmlformats.org/officeDocument/2006/relationships/image" Target="../media/image599.png"/><Relationship Id="rId55" Type="http://schemas.openxmlformats.org/officeDocument/2006/relationships/customXml" Target="../ink/ink600.xml"/><Relationship Id="rId76" Type="http://schemas.openxmlformats.org/officeDocument/2006/relationships/image" Target="../media/image620.png"/><Relationship Id="rId97" Type="http://schemas.openxmlformats.org/officeDocument/2006/relationships/customXml" Target="../ink/ink621.xml"/><Relationship Id="rId120" Type="http://schemas.openxmlformats.org/officeDocument/2006/relationships/image" Target="../media/image642.png"/><Relationship Id="rId141" Type="http://schemas.openxmlformats.org/officeDocument/2006/relationships/customXml" Target="../ink/ink643.xml"/><Relationship Id="rId7" Type="http://schemas.openxmlformats.org/officeDocument/2006/relationships/customXml" Target="../ink/ink576.xml"/><Relationship Id="rId162" Type="http://schemas.openxmlformats.org/officeDocument/2006/relationships/image" Target="../media/image663.png"/><Relationship Id="rId183" Type="http://schemas.openxmlformats.org/officeDocument/2006/relationships/customXml" Target="../ink/ink664.xml"/><Relationship Id="rId218" Type="http://schemas.openxmlformats.org/officeDocument/2006/relationships/image" Target="../media/image691.png"/><Relationship Id="rId239" Type="http://schemas.openxmlformats.org/officeDocument/2006/relationships/customXml" Target="../ink/ink692.xml"/><Relationship Id="rId250" Type="http://schemas.openxmlformats.org/officeDocument/2006/relationships/image" Target="../media/image707.png"/><Relationship Id="rId271" Type="http://schemas.openxmlformats.org/officeDocument/2006/relationships/customXml" Target="../ink/ink708.xml"/><Relationship Id="rId24" Type="http://schemas.openxmlformats.org/officeDocument/2006/relationships/image" Target="../media/image594.png"/><Relationship Id="rId45" Type="http://schemas.openxmlformats.org/officeDocument/2006/relationships/customXml" Target="../ink/ink595.xml"/><Relationship Id="rId66" Type="http://schemas.openxmlformats.org/officeDocument/2006/relationships/image" Target="../media/image615.png"/><Relationship Id="rId87" Type="http://schemas.openxmlformats.org/officeDocument/2006/relationships/customXml" Target="../ink/ink616.xml"/><Relationship Id="rId110" Type="http://schemas.openxmlformats.org/officeDocument/2006/relationships/image" Target="../media/image637.png"/><Relationship Id="rId131" Type="http://schemas.openxmlformats.org/officeDocument/2006/relationships/customXml" Target="../ink/ink638.xml"/><Relationship Id="rId152" Type="http://schemas.openxmlformats.org/officeDocument/2006/relationships/image" Target="../media/image658.png"/><Relationship Id="rId173" Type="http://schemas.openxmlformats.org/officeDocument/2006/relationships/customXml" Target="../ink/ink659.xml"/><Relationship Id="rId194" Type="http://schemas.openxmlformats.org/officeDocument/2006/relationships/image" Target="../media/image679.png"/><Relationship Id="rId208" Type="http://schemas.openxmlformats.org/officeDocument/2006/relationships/image" Target="../media/image686.png"/><Relationship Id="rId229" Type="http://schemas.openxmlformats.org/officeDocument/2006/relationships/customXml" Target="../ink/ink687.xml"/><Relationship Id="rId240" Type="http://schemas.openxmlformats.org/officeDocument/2006/relationships/image" Target="../media/image702.png"/><Relationship Id="rId261" Type="http://schemas.openxmlformats.org/officeDocument/2006/relationships/customXml" Target="../ink/ink703.xml"/><Relationship Id="rId14" Type="http://schemas.openxmlformats.org/officeDocument/2006/relationships/image" Target="../media/image589.png"/><Relationship Id="rId35" Type="http://schemas.openxmlformats.org/officeDocument/2006/relationships/customXml" Target="../ink/ink590.xml"/><Relationship Id="rId56" Type="http://schemas.openxmlformats.org/officeDocument/2006/relationships/image" Target="../media/image610.png"/><Relationship Id="rId77" Type="http://schemas.openxmlformats.org/officeDocument/2006/relationships/customXml" Target="../ink/ink611.xml"/><Relationship Id="rId100" Type="http://schemas.openxmlformats.org/officeDocument/2006/relationships/image" Target="../media/image632.png"/><Relationship Id="rId282" Type="http://schemas.openxmlformats.org/officeDocument/2006/relationships/image" Target="../media/image723.png"/><Relationship Id="rId8" Type="http://schemas.openxmlformats.org/officeDocument/2006/relationships/image" Target="../media/image586.png"/><Relationship Id="rId98" Type="http://schemas.openxmlformats.org/officeDocument/2006/relationships/image" Target="../media/image631.png"/><Relationship Id="rId121" Type="http://schemas.openxmlformats.org/officeDocument/2006/relationships/customXml" Target="../ink/ink633.xml"/><Relationship Id="rId142" Type="http://schemas.openxmlformats.org/officeDocument/2006/relationships/image" Target="../media/image653.png"/><Relationship Id="rId163" Type="http://schemas.openxmlformats.org/officeDocument/2006/relationships/customXml" Target="../ink/ink654.xml"/><Relationship Id="rId184" Type="http://schemas.openxmlformats.org/officeDocument/2006/relationships/image" Target="../media/image674.png"/><Relationship Id="rId219" Type="http://schemas.openxmlformats.org/officeDocument/2006/relationships/customXml" Target="../ink/ink682.xml"/><Relationship Id="rId230" Type="http://schemas.openxmlformats.org/officeDocument/2006/relationships/image" Target="../media/image697.png"/><Relationship Id="rId251" Type="http://schemas.openxmlformats.org/officeDocument/2006/relationships/customXml" Target="../ink/ink698.xml"/><Relationship Id="rId25" Type="http://schemas.openxmlformats.org/officeDocument/2006/relationships/customXml" Target="../ink/ink585.xml"/><Relationship Id="rId46" Type="http://schemas.openxmlformats.org/officeDocument/2006/relationships/image" Target="../media/image605.png"/><Relationship Id="rId67" Type="http://schemas.openxmlformats.org/officeDocument/2006/relationships/customXml" Target="../ink/ink606.xml"/><Relationship Id="rId272" Type="http://schemas.openxmlformats.org/officeDocument/2006/relationships/image" Target="../media/image718.png"/><Relationship Id="rId88" Type="http://schemas.openxmlformats.org/officeDocument/2006/relationships/image" Target="../media/image626.png"/><Relationship Id="rId111" Type="http://schemas.openxmlformats.org/officeDocument/2006/relationships/customXml" Target="../ink/ink628.xml"/><Relationship Id="rId132" Type="http://schemas.openxmlformats.org/officeDocument/2006/relationships/image" Target="../media/image648.png"/><Relationship Id="rId153" Type="http://schemas.openxmlformats.org/officeDocument/2006/relationships/customXml" Target="../ink/ink649.xml"/><Relationship Id="rId174" Type="http://schemas.openxmlformats.org/officeDocument/2006/relationships/image" Target="../media/image669.png"/><Relationship Id="rId195" Type="http://schemas.openxmlformats.org/officeDocument/2006/relationships/customXml" Target="../ink/ink670.xml"/><Relationship Id="rId209" Type="http://schemas.openxmlformats.org/officeDocument/2006/relationships/customXml" Target="../ink/ink677.xml"/><Relationship Id="rId220" Type="http://schemas.openxmlformats.org/officeDocument/2006/relationships/image" Target="../media/image692.png"/><Relationship Id="rId241" Type="http://schemas.openxmlformats.org/officeDocument/2006/relationships/customXml" Target="../ink/ink693.xml"/><Relationship Id="rId15" Type="http://schemas.openxmlformats.org/officeDocument/2006/relationships/customXml" Target="../ink/ink580.xml"/><Relationship Id="rId36" Type="http://schemas.openxmlformats.org/officeDocument/2006/relationships/image" Target="../media/image600.png"/><Relationship Id="rId57" Type="http://schemas.openxmlformats.org/officeDocument/2006/relationships/customXml" Target="../ink/ink601.xml"/><Relationship Id="rId262" Type="http://schemas.openxmlformats.org/officeDocument/2006/relationships/image" Target="../media/image713.png"/><Relationship Id="rId283" Type="http://schemas.openxmlformats.org/officeDocument/2006/relationships/customXml" Target="../ink/ink714.xml"/><Relationship Id="rId78" Type="http://schemas.openxmlformats.org/officeDocument/2006/relationships/image" Target="../media/image621.png"/><Relationship Id="rId99" Type="http://schemas.openxmlformats.org/officeDocument/2006/relationships/customXml" Target="../ink/ink622.xml"/><Relationship Id="rId101" Type="http://schemas.openxmlformats.org/officeDocument/2006/relationships/customXml" Target="../ink/ink623.xml"/><Relationship Id="rId122" Type="http://schemas.openxmlformats.org/officeDocument/2006/relationships/image" Target="../media/image643.png"/><Relationship Id="rId143" Type="http://schemas.openxmlformats.org/officeDocument/2006/relationships/customXml" Target="../ink/ink644.xml"/><Relationship Id="rId164" Type="http://schemas.openxmlformats.org/officeDocument/2006/relationships/image" Target="../media/image664.png"/><Relationship Id="rId185" Type="http://schemas.openxmlformats.org/officeDocument/2006/relationships/customXml" Target="../ink/ink665.xml"/><Relationship Id="rId9" Type="http://schemas.openxmlformats.org/officeDocument/2006/relationships/customXml" Target="../ink/ink577.xml"/><Relationship Id="rId210" Type="http://schemas.openxmlformats.org/officeDocument/2006/relationships/image" Target="../media/image687.png"/><Relationship Id="rId26" Type="http://schemas.openxmlformats.org/officeDocument/2006/relationships/image" Target="../media/image595.png"/><Relationship Id="rId231" Type="http://schemas.openxmlformats.org/officeDocument/2006/relationships/customXml" Target="../ink/ink688.xml"/><Relationship Id="rId252" Type="http://schemas.openxmlformats.org/officeDocument/2006/relationships/image" Target="../media/image708.png"/><Relationship Id="rId273" Type="http://schemas.openxmlformats.org/officeDocument/2006/relationships/customXml" Target="../ink/ink709.xml"/><Relationship Id="rId47" Type="http://schemas.openxmlformats.org/officeDocument/2006/relationships/customXml" Target="../ink/ink596.xml"/><Relationship Id="rId68" Type="http://schemas.openxmlformats.org/officeDocument/2006/relationships/image" Target="../media/image616.png"/><Relationship Id="rId89" Type="http://schemas.openxmlformats.org/officeDocument/2006/relationships/customXml" Target="../ink/ink617.xml"/><Relationship Id="rId112" Type="http://schemas.openxmlformats.org/officeDocument/2006/relationships/image" Target="../media/image638.png"/><Relationship Id="rId133" Type="http://schemas.openxmlformats.org/officeDocument/2006/relationships/customXml" Target="../ink/ink639.xml"/><Relationship Id="rId154" Type="http://schemas.openxmlformats.org/officeDocument/2006/relationships/image" Target="../media/image659.png"/><Relationship Id="rId175" Type="http://schemas.openxmlformats.org/officeDocument/2006/relationships/customXml" Target="../ink/ink660.xml"/><Relationship Id="rId196" Type="http://schemas.openxmlformats.org/officeDocument/2006/relationships/image" Target="../media/image680.png"/><Relationship Id="rId200" Type="http://schemas.openxmlformats.org/officeDocument/2006/relationships/image" Target="../media/image682.png"/><Relationship Id="rId16" Type="http://schemas.openxmlformats.org/officeDocument/2006/relationships/image" Target="../media/image590.png"/><Relationship Id="rId221" Type="http://schemas.openxmlformats.org/officeDocument/2006/relationships/customXml" Target="../ink/ink683.xml"/><Relationship Id="rId242" Type="http://schemas.openxmlformats.org/officeDocument/2006/relationships/image" Target="../media/image703.png"/><Relationship Id="rId263" Type="http://schemas.openxmlformats.org/officeDocument/2006/relationships/customXml" Target="../ink/ink704.xml"/><Relationship Id="rId284" Type="http://schemas.openxmlformats.org/officeDocument/2006/relationships/image" Target="../media/image724.png"/><Relationship Id="rId37" Type="http://schemas.openxmlformats.org/officeDocument/2006/relationships/customXml" Target="../ink/ink591.xml"/><Relationship Id="rId58" Type="http://schemas.openxmlformats.org/officeDocument/2006/relationships/image" Target="../media/image611.png"/><Relationship Id="rId79" Type="http://schemas.openxmlformats.org/officeDocument/2006/relationships/customXml" Target="../ink/ink612.xml"/><Relationship Id="rId102" Type="http://schemas.openxmlformats.org/officeDocument/2006/relationships/image" Target="../media/image633.png"/><Relationship Id="rId123" Type="http://schemas.openxmlformats.org/officeDocument/2006/relationships/customXml" Target="../ink/ink634.xml"/><Relationship Id="rId144" Type="http://schemas.openxmlformats.org/officeDocument/2006/relationships/image" Target="../media/image654.png"/><Relationship Id="rId90" Type="http://schemas.openxmlformats.org/officeDocument/2006/relationships/image" Target="../media/image627.png"/><Relationship Id="rId165" Type="http://schemas.openxmlformats.org/officeDocument/2006/relationships/customXml" Target="../ink/ink655.xml"/><Relationship Id="rId186" Type="http://schemas.openxmlformats.org/officeDocument/2006/relationships/image" Target="../media/image675.png"/><Relationship Id="rId211" Type="http://schemas.openxmlformats.org/officeDocument/2006/relationships/customXml" Target="../ink/ink678.xml"/><Relationship Id="rId232" Type="http://schemas.openxmlformats.org/officeDocument/2006/relationships/image" Target="../media/image698.png"/><Relationship Id="rId253" Type="http://schemas.openxmlformats.org/officeDocument/2006/relationships/customXml" Target="../ink/ink699.xml"/><Relationship Id="rId274" Type="http://schemas.openxmlformats.org/officeDocument/2006/relationships/image" Target="../media/image719.png"/><Relationship Id="rId27" Type="http://schemas.openxmlformats.org/officeDocument/2006/relationships/customXml" Target="../ink/ink586.xml"/><Relationship Id="rId48" Type="http://schemas.openxmlformats.org/officeDocument/2006/relationships/image" Target="../media/image606.png"/><Relationship Id="rId69" Type="http://schemas.openxmlformats.org/officeDocument/2006/relationships/customXml" Target="../ink/ink607.xml"/><Relationship Id="rId113" Type="http://schemas.openxmlformats.org/officeDocument/2006/relationships/customXml" Target="../ink/ink629.xml"/><Relationship Id="rId134" Type="http://schemas.openxmlformats.org/officeDocument/2006/relationships/image" Target="../media/image649.png"/><Relationship Id="rId80" Type="http://schemas.openxmlformats.org/officeDocument/2006/relationships/image" Target="../media/image622.png"/><Relationship Id="rId155" Type="http://schemas.openxmlformats.org/officeDocument/2006/relationships/customXml" Target="../ink/ink650.xml"/><Relationship Id="rId176" Type="http://schemas.openxmlformats.org/officeDocument/2006/relationships/image" Target="../media/image670.png"/><Relationship Id="rId197" Type="http://schemas.openxmlformats.org/officeDocument/2006/relationships/customXml" Target="../ink/ink671.xml"/><Relationship Id="rId201" Type="http://schemas.openxmlformats.org/officeDocument/2006/relationships/customXml" Target="../ink/ink673.xml"/><Relationship Id="rId222" Type="http://schemas.openxmlformats.org/officeDocument/2006/relationships/image" Target="../media/image693.png"/><Relationship Id="rId243" Type="http://schemas.openxmlformats.org/officeDocument/2006/relationships/customXml" Target="../ink/ink694.xml"/><Relationship Id="rId264" Type="http://schemas.openxmlformats.org/officeDocument/2006/relationships/image" Target="../media/image714.png"/><Relationship Id="rId285" Type="http://schemas.openxmlformats.org/officeDocument/2006/relationships/customXml" Target="../ink/ink715.xml"/><Relationship Id="rId17" Type="http://schemas.openxmlformats.org/officeDocument/2006/relationships/customXml" Target="../ink/ink581.xml"/><Relationship Id="rId38" Type="http://schemas.openxmlformats.org/officeDocument/2006/relationships/image" Target="../media/image601.png"/><Relationship Id="rId59" Type="http://schemas.openxmlformats.org/officeDocument/2006/relationships/customXml" Target="../ink/ink602.xml"/><Relationship Id="rId103" Type="http://schemas.openxmlformats.org/officeDocument/2006/relationships/customXml" Target="../ink/ink624.xml"/><Relationship Id="rId124" Type="http://schemas.openxmlformats.org/officeDocument/2006/relationships/image" Target="../media/image644.png"/><Relationship Id="rId70" Type="http://schemas.openxmlformats.org/officeDocument/2006/relationships/image" Target="../media/image617.png"/><Relationship Id="rId91" Type="http://schemas.openxmlformats.org/officeDocument/2006/relationships/customXml" Target="../ink/ink618.xml"/><Relationship Id="rId145" Type="http://schemas.openxmlformats.org/officeDocument/2006/relationships/customXml" Target="../ink/ink645.xml"/><Relationship Id="rId166" Type="http://schemas.openxmlformats.org/officeDocument/2006/relationships/image" Target="../media/image665.png"/><Relationship Id="rId187" Type="http://schemas.openxmlformats.org/officeDocument/2006/relationships/customXml" Target="../ink/ink666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688.png"/><Relationship Id="rId233" Type="http://schemas.openxmlformats.org/officeDocument/2006/relationships/customXml" Target="../ink/ink689.xml"/><Relationship Id="rId254" Type="http://schemas.openxmlformats.org/officeDocument/2006/relationships/image" Target="../media/image709.png"/><Relationship Id="rId28" Type="http://schemas.openxmlformats.org/officeDocument/2006/relationships/image" Target="../media/image596.png"/><Relationship Id="rId49" Type="http://schemas.openxmlformats.org/officeDocument/2006/relationships/customXml" Target="../ink/ink597.xml"/><Relationship Id="rId114" Type="http://schemas.openxmlformats.org/officeDocument/2006/relationships/image" Target="../media/image639.png"/><Relationship Id="rId275" Type="http://schemas.openxmlformats.org/officeDocument/2006/relationships/customXml" Target="../ink/ink710.xml"/><Relationship Id="rId60" Type="http://schemas.openxmlformats.org/officeDocument/2006/relationships/image" Target="../media/image612.png"/><Relationship Id="rId81" Type="http://schemas.openxmlformats.org/officeDocument/2006/relationships/customXml" Target="../ink/ink613.xml"/><Relationship Id="rId135" Type="http://schemas.openxmlformats.org/officeDocument/2006/relationships/customXml" Target="../ink/ink640.xml"/><Relationship Id="rId156" Type="http://schemas.openxmlformats.org/officeDocument/2006/relationships/image" Target="../media/image660.png"/><Relationship Id="rId177" Type="http://schemas.openxmlformats.org/officeDocument/2006/relationships/customXml" Target="../ink/ink661.xml"/><Relationship Id="rId198" Type="http://schemas.openxmlformats.org/officeDocument/2006/relationships/image" Target="../media/image681.png"/><Relationship Id="rId202" Type="http://schemas.openxmlformats.org/officeDocument/2006/relationships/image" Target="../media/image683.png"/><Relationship Id="rId223" Type="http://schemas.openxmlformats.org/officeDocument/2006/relationships/customXml" Target="../ink/ink684.xml"/><Relationship Id="rId244" Type="http://schemas.openxmlformats.org/officeDocument/2006/relationships/image" Target="../media/image704.png"/><Relationship Id="rId18" Type="http://schemas.openxmlformats.org/officeDocument/2006/relationships/image" Target="../media/image591.png"/><Relationship Id="rId39" Type="http://schemas.openxmlformats.org/officeDocument/2006/relationships/customXml" Target="../ink/ink592.xml"/><Relationship Id="rId265" Type="http://schemas.openxmlformats.org/officeDocument/2006/relationships/customXml" Target="../ink/ink705.xml"/><Relationship Id="rId286" Type="http://schemas.openxmlformats.org/officeDocument/2006/relationships/image" Target="../media/image725.png"/><Relationship Id="rId50" Type="http://schemas.openxmlformats.org/officeDocument/2006/relationships/image" Target="../media/image607.png"/><Relationship Id="rId104" Type="http://schemas.openxmlformats.org/officeDocument/2006/relationships/image" Target="../media/image634.png"/><Relationship Id="rId125" Type="http://schemas.openxmlformats.org/officeDocument/2006/relationships/customXml" Target="../ink/ink635.xml"/><Relationship Id="rId146" Type="http://schemas.openxmlformats.org/officeDocument/2006/relationships/image" Target="../media/image655.png"/><Relationship Id="rId167" Type="http://schemas.openxmlformats.org/officeDocument/2006/relationships/customXml" Target="../ink/ink656.xml"/><Relationship Id="rId188" Type="http://schemas.openxmlformats.org/officeDocument/2006/relationships/image" Target="../media/image676.png"/><Relationship Id="rId71" Type="http://schemas.openxmlformats.org/officeDocument/2006/relationships/customXml" Target="../ink/ink608.xml"/><Relationship Id="rId92" Type="http://schemas.openxmlformats.org/officeDocument/2006/relationships/image" Target="../media/image628.png"/><Relationship Id="rId213" Type="http://schemas.openxmlformats.org/officeDocument/2006/relationships/customXml" Target="../ink/ink679.xml"/><Relationship Id="rId234" Type="http://schemas.openxmlformats.org/officeDocument/2006/relationships/image" Target="../media/image699.png"/><Relationship Id="rId2" Type="http://schemas.openxmlformats.org/officeDocument/2006/relationships/image" Target="../media/image106.jpeg"/><Relationship Id="rId29" Type="http://schemas.openxmlformats.org/officeDocument/2006/relationships/customXml" Target="../ink/ink587.xml"/><Relationship Id="rId255" Type="http://schemas.openxmlformats.org/officeDocument/2006/relationships/customXml" Target="../ink/ink700.xml"/><Relationship Id="rId276" Type="http://schemas.openxmlformats.org/officeDocument/2006/relationships/image" Target="../media/image720.png"/><Relationship Id="rId40" Type="http://schemas.openxmlformats.org/officeDocument/2006/relationships/image" Target="../media/image602.png"/><Relationship Id="rId115" Type="http://schemas.openxmlformats.org/officeDocument/2006/relationships/customXml" Target="../ink/ink630.xml"/><Relationship Id="rId136" Type="http://schemas.openxmlformats.org/officeDocument/2006/relationships/image" Target="../media/image650.png"/><Relationship Id="rId157" Type="http://schemas.openxmlformats.org/officeDocument/2006/relationships/customXml" Target="../ink/ink651.xml"/><Relationship Id="rId178" Type="http://schemas.openxmlformats.org/officeDocument/2006/relationships/image" Target="../media/image671.png"/><Relationship Id="rId61" Type="http://schemas.openxmlformats.org/officeDocument/2006/relationships/customXml" Target="../ink/ink603.xml"/><Relationship Id="rId82" Type="http://schemas.openxmlformats.org/officeDocument/2006/relationships/image" Target="../media/image623.png"/><Relationship Id="rId199" Type="http://schemas.openxmlformats.org/officeDocument/2006/relationships/customXml" Target="../ink/ink672.xml"/><Relationship Id="rId203" Type="http://schemas.openxmlformats.org/officeDocument/2006/relationships/customXml" Target="../ink/ink674.xml"/><Relationship Id="rId19" Type="http://schemas.openxmlformats.org/officeDocument/2006/relationships/customXml" Target="../ink/ink582.xml"/><Relationship Id="rId224" Type="http://schemas.openxmlformats.org/officeDocument/2006/relationships/image" Target="../media/image694.png"/><Relationship Id="rId245" Type="http://schemas.openxmlformats.org/officeDocument/2006/relationships/customXml" Target="../ink/ink695.xml"/><Relationship Id="rId266" Type="http://schemas.openxmlformats.org/officeDocument/2006/relationships/image" Target="../media/image715.png"/><Relationship Id="rId287" Type="http://schemas.openxmlformats.org/officeDocument/2006/relationships/customXml" Target="../ink/ink716.xml"/><Relationship Id="rId30" Type="http://schemas.openxmlformats.org/officeDocument/2006/relationships/image" Target="../media/image597.png"/><Relationship Id="rId105" Type="http://schemas.openxmlformats.org/officeDocument/2006/relationships/customXml" Target="../ink/ink625.xml"/><Relationship Id="rId126" Type="http://schemas.openxmlformats.org/officeDocument/2006/relationships/image" Target="../media/image645.png"/><Relationship Id="rId147" Type="http://schemas.openxmlformats.org/officeDocument/2006/relationships/customXml" Target="../ink/ink646.xml"/><Relationship Id="rId168" Type="http://schemas.openxmlformats.org/officeDocument/2006/relationships/image" Target="../media/image666.png"/><Relationship Id="rId51" Type="http://schemas.openxmlformats.org/officeDocument/2006/relationships/customXml" Target="../ink/ink598.xml"/><Relationship Id="rId72" Type="http://schemas.openxmlformats.org/officeDocument/2006/relationships/image" Target="../media/image618.png"/><Relationship Id="rId93" Type="http://schemas.openxmlformats.org/officeDocument/2006/relationships/customXml" Target="../ink/ink619.xml"/><Relationship Id="rId189" Type="http://schemas.openxmlformats.org/officeDocument/2006/relationships/customXml" Target="../ink/ink667.xml"/><Relationship Id="rId3" Type="http://schemas.openxmlformats.org/officeDocument/2006/relationships/image" Target="../media/image3.png"/><Relationship Id="rId214" Type="http://schemas.openxmlformats.org/officeDocument/2006/relationships/image" Target="../media/image689.png"/><Relationship Id="rId235" Type="http://schemas.openxmlformats.org/officeDocument/2006/relationships/customXml" Target="../ink/ink690.xml"/><Relationship Id="rId256" Type="http://schemas.openxmlformats.org/officeDocument/2006/relationships/image" Target="../media/image710.png"/><Relationship Id="rId277" Type="http://schemas.openxmlformats.org/officeDocument/2006/relationships/customXml" Target="../ink/ink711.xml"/><Relationship Id="rId116" Type="http://schemas.openxmlformats.org/officeDocument/2006/relationships/image" Target="../media/image640.png"/><Relationship Id="rId137" Type="http://schemas.openxmlformats.org/officeDocument/2006/relationships/customXml" Target="../ink/ink641.xml"/><Relationship Id="rId158" Type="http://schemas.openxmlformats.org/officeDocument/2006/relationships/image" Target="../media/image661.png"/><Relationship Id="rId20" Type="http://schemas.openxmlformats.org/officeDocument/2006/relationships/image" Target="../media/image592.png"/><Relationship Id="rId41" Type="http://schemas.openxmlformats.org/officeDocument/2006/relationships/customXml" Target="../ink/ink593.xml"/><Relationship Id="rId62" Type="http://schemas.openxmlformats.org/officeDocument/2006/relationships/image" Target="../media/image613.png"/><Relationship Id="rId83" Type="http://schemas.openxmlformats.org/officeDocument/2006/relationships/customXml" Target="../ink/ink614.xml"/><Relationship Id="rId179" Type="http://schemas.openxmlformats.org/officeDocument/2006/relationships/customXml" Target="../ink/ink662.xml"/><Relationship Id="rId190" Type="http://schemas.openxmlformats.org/officeDocument/2006/relationships/image" Target="../media/image677.png"/><Relationship Id="rId204" Type="http://schemas.openxmlformats.org/officeDocument/2006/relationships/image" Target="../media/image684.png"/><Relationship Id="rId225" Type="http://schemas.openxmlformats.org/officeDocument/2006/relationships/customXml" Target="../ink/ink685.xml"/><Relationship Id="rId246" Type="http://schemas.openxmlformats.org/officeDocument/2006/relationships/image" Target="../media/image705.png"/><Relationship Id="rId267" Type="http://schemas.openxmlformats.org/officeDocument/2006/relationships/customXml" Target="../ink/ink706.xml"/><Relationship Id="rId288" Type="http://schemas.openxmlformats.org/officeDocument/2006/relationships/image" Target="../media/image726.png"/><Relationship Id="rId106" Type="http://schemas.openxmlformats.org/officeDocument/2006/relationships/image" Target="../media/image635.png"/><Relationship Id="rId127" Type="http://schemas.openxmlformats.org/officeDocument/2006/relationships/customXml" Target="../ink/ink636.xml"/><Relationship Id="rId10" Type="http://schemas.openxmlformats.org/officeDocument/2006/relationships/image" Target="../media/image587.png"/><Relationship Id="rId31" Type="http://schemas.openxmlformats.org/officeDocument/2006/relationships/customXml" Target="../ink/ink588.xml"/><Relationship Id="rId52" Type="http://schemas.openxmlformats.org/officeDocument/2006/relationships/image" Target="../media/image608.png"/><Relationship Id="rId73" Type="http://schemas.openxmlformats.org/officeDocument/2006/relationships/customXml" Target="../ink/ink609.xml"/><Relationship Id="rId94" Type="http://schemas.openxmlformats.org/officeDocument/2006/relationships/image" Target="../media/image629.png"/><Relationship Id="rId148" Type="http://schemas.openxmlformats.org/officeDocument/2006/relationships/image" Target="../media/image656.png"/><Relationship Id="rId169" Type="http://schemas.openxmlformats.org/officeDocument/2006/relationships/customXml" Target="../ink/ink657.xml"/><Relationship Id="rId4" Type="http://schemas.openxmlformats.org/officeDocument/2006/relationships/image" Target="../media/image107.png"/><Relationship Id="rId180" Type="http://schemas.openxmlformats.org/officeDocument/2006/relationships/image" Target="../media/image672.png"/><Relationship Id="rId215" Type="http://schemas.openxmlformats.org/officeDocument/2006/relationships/customXml" Target="../ink/ink680.xml"/><Relationship Id="rId236" Type="http://schemas.openxmlformats.org/officeDocument/2006/relationships/image" Target="../media/image700.png"/><Relationship Id="rId257" Type="http://schemas.openxmlformats.org/officeDocument/2006/relationships/customXml" Target="../ink/ink701.xml"/><Relationship Id="rId278" Type="http://schemas.openxmlformats.org/officeDocument/2006/relationships/image" Target="../media/image721.png"/><Relationship Id="rId42" Type="http://schemas.openxmlformats.org/officeDocument/2006/relationships/image" Target="../media/image603.png"/><Relationship Id="rId84" Type="http://schemas.openxmlformats.org/officeDocument/2006/relationships/image" Target="../media/image624.png"/><Relationship Id="rId138" Type="http://schemas.openxmlformats.org/officeDocument/2006/relationships/image" Target="../media/image651.png"/><Relationship Id="rId191" Type="http://schemas.openxmlformats.org/officeDocument/2006/relationships/customXml" Target="../ink/ink668.xml"/><Relationship Id="rId205" Type="http://schemas.openxmlformats.org/officeDocument/2006/relationships/customXml" Target="../ink/ink675.xml"/><Relationship Id="rId247" Type="http://schemas.openxmlformats.org/officeDocument/2006/relationships/customXml" Target="../ink/ink696.xml"/><Relationship Id="rId107" Type="http://schemas.openxmlformats.org/officeDocument/2006/relationships/customXml" Target="../ink/ink626.xml"/><Relationship Id="rId11" Type="http://schemas.openxmlformats.org/officeDocument/2006/relationships/customXml" Target="../ink/ink578.xml"/><Relationship Id="rId53" Type="http://schemas.openxmlformats.org/officeDocument/2006/relationships/customXml" Target="../ink/ink599.xml"/><Relationship Id="rId149" Type="http://schemas.openxmlformats.org/officeDocument/2006/relationships/customXml" Target="../ink/ink647.xml"/><Relationship Id="rId95" Type="http://schemas.openxmlformats.org/officeDocument/2006/relationships/customXml" Target="../ink/ink620.xml"/><Relationship Id="rId160" Type="http://schemas.openxmlformats.org/officeDocument/2006/relationships/image" Target="../media/image662.png"/><Relationship Id="rId216" Type="http://schemas.openxmlformats.org/officeDocument/2006/relationships/image" Target="../media/image690.png"/><Relationship Id="rId258" Type="http://schemas.openxmlformats.org/officeDocument/2006/relationships/image" Target="../media/image711.png"/><Relationship Id="rId22" Type="http://schemas.openxmlformats.org/officeDocument/2006/relationships/image" Target="../media/image593.png"/><Relationship Id="rId64" Type="http://schemas.openxmlformats.org/officeDocument/2006/relationships/image" Target="../media/image614.png"/><Relationship Id="rId118" Type="http://schemas.openxmlformats.org/officeDocument/2006/relationships/image" Target="../media/image641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83.png"/><Relationship Id="rId21" Type="http://schemas.openxmlformats.org/officeDocument/2006/relationships/image" Target="../media/image735.png"/><Relationship Id="rId42" Type="http://schemas.openxmlformats.org/officeDocument/2006/relationships/customXml" Target="../ink/ink735.xml"/><Relationship Id="rId63" Type="http://schemas.openxmlformats.org/officeDocument/2006/relationships/image" Target="../media/image756.png"/><Relationship Id="rId84" Type="http://schemas.openxmlformats.org/officeDocument/2006/relationships/customXml" Target="../ink/ink756.xml"/><Relationship Id="rId138" Type="http://schemas.openxmlformats.org/officeDocument/2006/relationships/customXml" Target="../ink/ink783.xml"/><Relationship Id="rId107" Type="http://schemas.openxmlformats.org/officeDocument/2006/relationships/image" Target="../media/image778.png"/><Relationship Id="rId11" Type="http://schemas.openxmlformats.org/officeDocument/2006/relationships/image" Target="../media/image730.png"/><Relationship Id="rId32" Type="http://schemas.openxmlformats.org/officeDocument/2006/relationships/customXml" Target="../ink/ink730.xml"/><Relationship Id="rId53" Type="http://schemas.openxmlformats.org/officeDocument/2006/relationships/image" Target="../media/image751.png"/><Relationship Id="rId74" Type="http://schemas.openxmlformats.org/officeDocument/2006/relationships/customXml" Target="../ink/ink751.xml"/><Relationship Id="rId128" Type="http://schemas.openxmlformats.org/officeDocument/2006/relationships/customXml" Target="../ink/ink778.xml"/><Relationship Id="rId5" Type="http://schemas.openxmlformats.org/officeDocument/2006/relationships/image" Target="../media/image727.png"/><Relationship Id="rId90" Type="http://schemas.openxmlformats.org/officeDocument/2006/relationships/customXml" Target="../ink/ink759.xml"/><Relationship Id="rId95" Type="http://schemas.openxmlformats.org/officeDocument/2006/relationships/image" Target="../media/image772.png"/><Relationship Id="rId22" Type="http://schemas.openxmlformats.org/officeDocument/2006/relationships/customXml" Target="../ink/ink725.xml"/><Relationship Id="rId27" Type="http://schemas.openxmlformats.org/officeDocument/2006/relationships/image" Target="../media/image738.png"/><Relationship Id="rId43" Type="http://schemas.openxmlformats.org/officeDocument/2006/relationships/image" Target="../media/image746.png"/><Relationship Id="rId48" Type="http://schemas.openxmlformats.org/officeDocument/2006/relationships/customXml" Target="../ink/ink738.xml"/><Relationship Id="rId64" Type="http://schemas.openxmlformats.org/officeDocument/2006/relationships/customXml" Target="../ink/ink746.xml"/><Relationship Id="rId69" Type="http://schemas.openxmlformats.org/officeDocument/2006/relationships/image" Target="../media/image759.png"/><Relationship Id="rId113" Type="http://schemas.openxmlformats.org/officeDocument/2006/relationships/image" Target="../media/image781.png"/><Relationship Id="rId118" Type="http://schemas.openxmlformats.org/officeDocument/2006/relationships/customXml" Target="../ink/ink773.xml"/><Relationship Id="rId134" Type="http://schemas.openxmlformats.org/officeDocument/2006/relationships/customXml" Target="../ink/ink781.xml"/><Relationship Id="rId139" Type="http://schemas.openxmlformats.org/officeDocument/2006/relationships/image" Target="../media/image794.png"/><Relationship Id="rId80" Type="http://schemas.openxmlformats.org/officeDocument/2006/relationships/customXml" Target="../ink/ink754.xml"/><Relationship Id="rId85" Type="http://schemas.openxmlformats.org/officeDocument/2006/relationships/image" Target="../media/image767.png"/><Relationship Id="rId12" Type="http://schemas.openxmlformats.org/officeDocument/2006/relationships/customXml" Target="../ink/ink720.xml"/><Relationship Id="rId17" Type="http://schemas.openxmlformats.org/officeDocument/2006/relationships/image" Target="../media/image733.png"/><Relationship Id="rId33" Type="http://schemas.openxmlformats.org/officeDocument/2006/relationships/image" Target="../media/image741.png"/><Relationship Id="rId38" Type="http://schemas.openxmlformats.org/officeDocument/2006/relationships/customXml" Target="../ink/ink733.xml"/><Relationship Id="rId59" Type="http://schemas.openxmlformats.org/officeDocument/2006/relationships/image" Target="../media/image754.png"/><Relationship Id="rId103" Type="http://schemas.openxmlformats.org/officeDocument/2006/relationships/image" Target="../media/image776.png"/><Relationship Id="rId108" Type="http://schemas.openxmlformats.org/officeDocument/2006/relationships/customXml" Target="../ink/ink768.xml"/><Relationship Id="rId124" Type="http://schemas.openxmlformats.org/officeDocument/2006/relationships/customXml" Target="../ink/ink776.xml"/><Relationship Id="rId129" Type="http://schemas.openxmlformats.org/officeDocument/2006/relationships/image" Target="../media/image789.png"/><Relationship Id="rId54" Type="http://schemas.openxmlformats.org/officeDocument/2006/relationships/customXml" Target="../ink/ink741.xml"/><Relationship Id="rId70" Type="http://schemas.openxmlformats.org/officeDocument/2006/relationships/customXml" Target="../ink/ink749.xml"/><Relationship Id="rId75" Type="http://schemas.openxmlformats.org/officeDocument/2006/relationships/image" Target="../media/image762.png"/><Relationship Id="rId91" Type="http://schemas.openxmlformats.org/officeDocument/2006/relationships/image" Target="../media/image770.png"/><Relationship Id="rId96" Type="http://schemas.openxmlformats.org/officeDocument/2006/relationships/customXml" Target="../ink/ink762.xml"/><Relationship Id="rId140" Type="http://schemas.openxmlformats.org/officeDocument/2006/relationships/customXml" Target="../ink/ink784.xml"/><Relationship Id="rId145" Type="http://schemas.openxmlformats.org/officeDocument/2006/relationships/image" Target="../media/image79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717.xml"/><Relationship Id="rId23" Type="http://schemas.openxmlformats.org/officeDocument/2006/relationships/image" Target="../media/image736.png"/><Relationship Id="rId28" Type="http://schemas.openxmlformats.org/officeDocument/2006/relationships/customXml" Target="../ink/ink728.xml"/><Relationship Id="rId49" Type="http://schemas.openxmlformats.org/officeDocument/2006/relationships/image" Target="../media/image749.png"/><Relationship Id="rId114" Type="http://schemas.openxmlformats.org/officeDocument/2006/relationships/customXml" Target="../ink/ink771.xml"/><Relationship Id="rId119" Type="http://schemas.openxmlformats.org/officeDocument/2006/relationships/image" Target="../media/image784.png"/><Relationship Id="rId44" Type="http://schemas.openxmlformats.org/officeDocument/2006/relationships/customXml" Target="../ink/ink736.xml"/><Relationship Id="rId60" Type="http://schemas.openxmlformats.org/officeDocument/2006/relationships/customXml" Target="../ink/ink744.xml"/><Relationship Id="rId65" Type="http://schemas.openxmlformats.org/officeDocument/2006/relationships/image" Target="../media/image757.png"/><Relationship Id="rId81" Type="http://schemas.openxmlformats.org/officeDocument/2006/relationships/image" Target="../media/image765.png"/><Relationship Id="rId86" Type="http://schemas.openxmlformats.org/officeDocument/2006/relationships/customXml" Target="../ink/ink757.xml"/><Relationship Id="rId130" Type="http://schemas.openxmlformats.org/officeDocument/2006/relationships/customXml" Target="../ink/ink779.xml"/><Relationship Id="rId135" Type="http://schemas.openxmlformats.org/officeDocument/2006/relationships/image" Target="../media/image792.png"/><Relationship Id="rId13" Type="http://schemas.openxmlformats.org/officeDocument/2006/relationships/image" Target="../media/image731.png"/><Relationship Id="rId18" Type="http://schemas.openxmlformats.org/officeDocument/2006/relationships/customXml" Target="../ink/ink723.xml"/><Relationship Id="rId39" Type="http://schemas.openxmlformats.org/officeDocument/2006/relationships/image" Target="../media/image744.png"/><Relationship Id="rId109" Type="http://schemas.openxmlformats.org/officeDocument/2006/relationships/image" Target="../media/image779.png"/><Relationship Id="rId34" Type="http://schemas.openxmlformats.org/officeDocument/2006/relationships/customXml" Target="../ink/ink731.xml"/><Relationship Id="rId50" Type="http://schemas.openxmlformats.org/officeDocument/2006/relationships/customXml" Target="../ink/ink739.xml"/><Relationship Id="rId55" Type="http://schemas.openxmlformats.org/officeDocument/2006/relationships/image" Target="../media/image752.png"/><Relationship Id="rId76" Type="http://schemas.openxmlformats.org/officeDocument/2006/relationships/customXml" Target="../ink/ink752.xml"/><Relationship Id="rId97" Type="http://schemas.openxmlformats.org/officeDocument/2006/relationships/image" Target="../media/image773.png"/><Relationship Id="rId104" Type="http://schemas.openxmlformats.org/officeDocument/2006/relationships/customXml" Target="../ink/ink766.xml"/><Relationship Id="rId120" Type="http://schemas.openxmlformats.org/officeDocument/2006/relationships/customXml" Target="../ink/ink774.xml"/><Relationship Id="rId125" Type="http://schemas.openxmlformats.org/officeDocument/2006/relationships/image" Target="../media/image787.png"/><Relationship Id="rId141" Type="http://schemas.openxmlformats.org/officeDocument/2006/relationships/image" Target="../media/image795.png"/><Relationship Id="rId7" Type="http://schemas.openxmlformats.org/officeDocument/2006/relationships/image" Target="../media/image728.png"/><Relationship Id="rId71" Type="http://schemas.openxmlformats.org/officeDocument/2006/relationships/image" Target="../media/image760.png"/><Relationship Id="rId92" Type="http://schemas.openxmlformats.org/officeDocument/2006/relationships/customXml" Target="../ink/ink760.xml"/><Relationship Id="rId2" Type="http://schemas.openxmlformats.org/officeDocument/2006/relationships/image" Target="../media/image106.jpeg"/><Relationship Id="rId29" Type="http://schemas.openxmlformats.org/officeDocument/2006/relationships/image" Target="../media/image739.png"/><Relationship Id="rId24" Type="http://schemas.openxmlformats.org/officeDocument/2006/relationships/customXml" Target="../ink/ink726.xml"/><Relationship Id="rId40" Type="http://schemas.openxmlformats.org/officeDocument/2006/relationships/customXml" Target="../ink/ink734.xml"/><Relationship Id="rId45" Type="http://schemas.openxmlformats.org/officeDocument/2006/relationships/image" Target="../media/image747.png"/><Relationship Id="rId66" Type="http://schemas.openxmlformats.org/officeDocument/2006/relationships/customXml" Target="../ink/ink747.xml"/><Relationship Id="rId87" Type="http://schemas.openxmlformats.org/officeDocument/2006/relationships/image" Target="../media/image768.png"/><Relationship Id="rId110" Type="http://schemas.openxmlformats.org/officeDocument/2006/relationships/customXml" Target="../ink/ink769.xml"/><Relationship Id="rId115" Type="http://schemas.openxmlformats.org/officeDocument/2006/relationships/image" Target="../media/image782.png"/><Relationship Id="rId131" Type="http://schemas.openxmlformats.org/officeDocument/2006/relationships/image" Target="../media/image790.png"/><Relationship Id="rId136" Type="http://schemas.openxmlformats.org/officeDocument/2006/relationships/customXml" Target="../ink/ink782.xml"/><Relationship Id="rId61" Type="http://schemas.openxmlformats.org/officeDocument/2006/relationships/image" Target="../media/image755.png"/><Relationship Id="rId82" Type="http://schemas.openxmlformats.org/officeDocument/2006/relationships/customXml" Target="../ink/ink755.xml"/><Relationship Id="rId19" Type="http://schemas.openxmlformats.org/officeDocument/2006/relationships/image" Target="../media/image734.png"/><Relationship Id="rId14" Type="http://schemas.openxmlformats.org/officeDocument/2006/relationships/customXml" Target="../ink/ink721.xml"/><Relationship Id="rId30" Type="http://schemas.openxmlformats.org/officeDocument/2006/relationships/customXml" Target="../ink/ink729.xml"/><Relationship Id="rId35" Type="http://schemas.openxmlformats.org/officeDocument/2006/relationships/image" Target="../media/image742.png"/><Relationship Id="rId56" Type="http://schemas.openxmlformats.org/officeDocument/2006/relationships/customXml" Target="../ink/ink742.xml"/><Relationship Id="rId77" Type="http://schemas.openxmlformats.org/officeDocument/2006/relationships/image" Target="../media/image763.png"/><Relationship Id="rId100" Type="http://schemas.openxmlformats.org/officeDocument/2006/relationships/customXml" Target="../ink/ink764.xml"/><Relationship Id="rId105" Type="http://schemas.openxmlformats.org/officeDocument/2006/relationships/image" Target="../media/image777.png"/><Relationship Id="rId126" Type="http://schemas.openxmlformats.org/officeDocument/2006/relationships/customXml" Target="../ink/ink777.xml"/><Relationship Id="rId8" Type="http://schemas.openxmlformats.org/officeDocument/2006/relationships/customXml" Target="../ink/ink718.xml"/><Relationship Id="rId51" Type="http://schemas.openxmlformats.org/officeDocument/2006/relationships/image" Target="../media/image750.png"/><Relationship Id="rId72" Type="http://schemas.openxmlformats.org/officeDocument/2006/relationships/customXml" Target="../ink/ink750.xml"/><Relationship Id="rId93" Type="http://schemas.openxmlformats.org/officeDocument/2006/relationships/image" Target="../media/image771.png"/><Relationship Id="rId98" Type="http://schemas.openxmlformats.org/officeDocument/2006/relationships/customXml" Target="../ink/ink763.xml"/><Relationship Id="rId121" Type="http://schemas.openxmlformats.org/officeDocument/2006/relationships/image" Target="../media/image785.png"/><Relationship Id="rId142" Type="http://schemas.openxmlformats.org/officeDocument/2006/relationships/customXml" Target="../ink/ink785.xml"/><Relationship Id="rId3" Type="http://schemas.openxmlformats.org/officeDocument/2006/relationships/image" Target="../media/image3.png"/><Relationship Id="rId25" Type="http://schemas.openxmlformats.org/officeDocument/2006/relationships/image" Target="../media/image737.png"/><Relationship Id="rId46" Type="http://schemas.openxmlformats.org/officeDocument/2006/relationships/customXml" Target="../ink/ink737.xml"/><Relationship Id="rId67" Type="http://schemas.openxmlformats.org/officeDocument/2006/relationships/image" Target="../media/image758.png"/><Relationship Id="rId116" Type="http://schemas.openxmlformats.org/officeDocument/2006/relationships/customXml" Target="../ink/ink772.xml"/><Relationship Id="rId137" Type="http://schemas.openxmlformats.org/officeDocument/2006/relationships/image" Target="../media/image793.png"/><Relationship Id="rId20" Type="http://schemas.openxmlformats.org/officeDocument/2006/relationships/customXml" Target="../ink/ink724.xml"/><Relationship Id="rId41" Type="http://schemas.openxmlformats.org/officeDocument/2006/relationships/image" Target="../media/image745.png"/><Relationship Id="rId62" Type="http://schemas.openxmlformats.org/officeDocument/2006/relationships/customXml" Target="../ink/ink745.xml"/><Relationship Id="rId83" Type="http://schemas.openxmlformats.org/officeDocument/2006/relationships/image" Target="../media/image766.png"/><Relationship Id="rId88" Type="http://schemas.openxmlformats.org/officeDocument/2006/relationships/customXml" Target="../ink/ink758.xml"/><Relationship Id="rId111" Type="http://schemas.openxmlformats.org/officeDocument/2006/relationships/image" Target="../media/image780.png"/><Relationship Id="rId132" Type="http://schemas.openxmlformats.org/officeDocument/2006/relationships/customXml" Target="../ink/ink780.xml"/><Relationship Id="rId15" Type="http://schemas.openxmlformats.org/officeDocument/2006/relationships/image" Target="../media/image732.png"/><Relationship Id="rId36" Type="http://schemas.openxmlformats.org/officeDocument/2006/relationships/customXml" Target="../ink/ink732.xml"/><Relationship Id="rId57" Type="http://schemas.openxmlformats.org/officeDocument/2006/relationships/image" Target="../media/image753.png"/><Relationship Id="rId106" Type="http://schemas.openxmlformats.org/officeDocument/2006/relationships/customXml" Target="../ink/ink767.xml"/><Relationship Id="rId127" Type="http://schemas.openxmlformats.org/officeDocument/2006/relationships/image" Target="../media/image788.png"/><Relationship Id="rId10" Type="http://schemas.openxmlformats.org/officeDocument/2006/relationships/customXml" Target="../ink/ink719.xml"/><Relationship Id="rId31" Type="http://schemas.openxmlformats.org/officeDocument/2006/relationships/image" Target="../media/image740.png"/><Relationship Id="rId52" Type="http://schemas.openxmlformats.org/officeDocument/2006/relationships/customXml" Target="../ink/ink740.xml"/><Relationship Id="rId73" Type="http://schemas.openxmlformats.org/officeDocument/2006/relationships/image" Target="../media/image761.png"/><Relationship Id="rId78" Type="http://schemas.openxmlformats.org/officeDocument/2006/relationships/customXml" Target="../ink/ink753.xml"/><Relationship Id="rId94" Type="http://schemas.openxmlformats.org/officeDocument/2006/relationships/customXml" Target="../ink/ink761.xml"/><Relationship Id="rId99" Type="http://schemas.openxmlformats.org/officeDocument/2006/relationships/image" Target="../media/image774.png"/><Relationship Id="rId101" Type="http://schemas.openxmlformats.org/officeDocument/2006/relationships/image" Target="../media/image775.png"/><Relationship Id="rId122" Type="http://schemas.openxmlformats.org/officeDocument/2006/relationships/customXml" Target="../ink/ink775.xml"/><Relationship Id="rId143" Type="http://schemas.openxmlformats.org/officeDocument/2006/relationships/image" Target="../media/image796.png"/><Relationship Id="rId4" Type="http://schemas.openxmlformats.org/officeDocument/2006/relationships/image" Target="../media/image107.png"/><Relationship Id="rId9" Type="http://schemas.openxmlformats.org/officeDocument/2006/relationships/image" Target="../media/image729.png"/><Relationship Id="rId26" Type="http://schemas.openxmlformats.org/officeDocument/2006/relationships/customXml" Target="../ink/ink727.xml"/><Relationship Id="rId47" Type="http://schemas.openxmlformats.org/officeDocument/2006/relationships/image" Target="../media/image748.png"/><Relationship Id="rId68" Type="http://schemas.openxmlformats.org/officeDocument/2006/relationships/customXml" Target="../ink/ink748.xml"/><Relationship Id="rId89" Type="http://schemas.openxmlformats.org/officeDocument/2006/relationships/image" Target="../media/image769.png"/><Relationship Id="rId112" Type="http://schemas.openxmlformats.org/officeDocument/2006/relationships/customXml" Target="../ink/ink770.xml"/><Relationship Id="rId133" Type="http://schemas.openxmlformats.org/officeDocument/2006/relationships/image" Target="../media/image791.png"/><Relationship Id="rId16" Type="http://schemas.openxmlformats.org/officeDocument/2006/relationships/customXml" Target="../ink/ink722.xml"/><Relationship Id="rId37" Type="http://schemas.openxmlformats.org/officeDocument/2006/relationships/image" Target="../media/image743.png"/><Relationship Id="rId58" Type="http://schemas.openxmlformats.org/officeDocument/2006/relationships/customXml" Target="../ink/ink743.xml"/><Relationship Id="rId79" Type="http://schemas.openxmlformats.org/officeDocument/2006/relationships/image" Target="../media/image764.png"/><Relationship Id="rId102" Type="http://schemas.openxmlformats.org/officeDocument/2006/relationships/customXml" Target="../ink/ink765.xml"/><Relationship Id="rId123" Type="http://schemas.openxmlformats.org/officeDocument/2006/relationships/image" Target="../media/image786.png"/><Relationship Id="rId144" Type="http://schemas.openxmlformats.org/officeDocument/2006/relationships/customXml" Target="../ink/ink786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42.xml"/><Relationship Id="rId21" Type="http://schemas.openxmlformats.org/officeDocument/2006/relationships/customXml" Target="../ink/ink794.xml"/><Relationship Id="rId42" Type="http://schemas.openxmlformats.org/officeDocument/2006/relationships/image" Target="../media/image817.png"/><Relationship Id="rId63" Type="http://schemas.openxmlformats.org/officeDocument/2006/relationships/customXml" Target="../ink/ink815.xml"/><Relationship Id="rId84" Type="http://schemas.openxmlformats.org/officeDocument/2006/relationships/image" Target="../media/image838.png"/><Relationship Id="rId138" Type="http://schemas.openxmlformats.org/officeDocument/2006/relationships/image" Target="../media/image865.png"/><Relationship Id="rId159" Type="http://schemas.openxmlformats.org/officeDocument/2006/relationships/customXml" Target="../ink/ink863.xml"/><Relationship Id="rId170" Type="http://schemas.openxmlformats.org/officeDocument/2006/relationships/image" Target="../media/image881.png"/><Relationship Id="rId191" Type="http://schemas.openxmlformats.org/officeDocument/2006/relationships/customXml" Target="../ink/ink879.xml"/><Relationship Id="rId205" Type="http://schemas.openxmlformats.org/officeDocument/2006/relationships/customXml" Target="../ink/ink886.xml"/><Relationship Id="rId226" Type="http://schemas.openxmlformats.org/officeDocument/2006/relationships/image" Target="../media/image909.png"/><Relationship Id="rId247" Type="http://schemas.openxmlformats.org/officeDocument/2006/relationships/customXml" Target="../ink/ink907.xml"/><Relationship Id="rId107" Type="http://schemas.openxmlformats.org/officeDocument/2006/relationships/customXml" Target="../ink/ink837.xml"/><Relationship Id="rId11" Type="http://schemas.openxmlformats.org/officeDocument/2006/relationships/customXml" Target="../ink/ink789.xml"/><Relationship Id="rId32" Type="http://schemas.openxmlformats.org/officeDocument/2006/relationships/image" Target="../media/image812.png"/><Relationship Id="rId53" Type="http://schemas.openxmlformats.org/officeDocument/2006/relationships/customXml" Target="../ink/ink810.xml"/><Relationship Id="rId74" Type="http://schemas.openxmlformats.org/officeDocument/2006/relationships/image" Target="../media/image833.png"/><Relationship Id="rId128" Type="http://schemas.openxmlformats.org/officeDocument/2006/relationships/image" Target="../media/image860.png"/><Relationship Id="rId149" Type="http://schemas.openxmlformats.org/officeDocument/2006/relationships/customXml" Target="../ink/ink858.xml"/><Relationship Id="rId5" Type="http://schemas.openxmlformats.org/officeDocument/2006/relationships/image" Target="../media/image798.png"/><Relationship Id="rId95" Type="http://schemas.openxmlformats.org/officeDocument/2006/relationships/customXml" Target="../ink/ink831.xml"/><Relationship Id="rId160" Type="http://schemas.openxmlformats.org/officeDocument/2006/relationships/image" Target="../media/image876.png"/><Relationship Id="rId181" Type="http://schemas.openxmlformats.org/officeDocument/2006/relationships/customXml" Target="../ink/ink874.xml"/><Relationship Id="rId216" Type="http://schemas.openxmlformats.org/officeDocument/2006/relationships/image" Target="../media/image904.png"/><Relationship Id="rId237" Type="http://schemas.openxmlformats.org/officeDocument/2006/relationships/customXml" Target="../ink/ink902.xml"/><Relationship Id="rId22" Type="http://schemas.openxmlformats.org/officeDocument/2006/relationships/image" Target="../media/image807.png"/><Relationship Id="rId43" Type="http://schemas.openxmlformats.org/officeDocument/2006/relationships/customXml" Target="../ink/ink805.xml"/><Relationship Id="rId64" Type="http://schemas.openxmlformats.org/officeDocument/2006/relationships/image" Target="../media/image828.png"/><Relationship Id="rId118" Type="http://schemas.openxmlformats.org/officeDocument/2006/relationships/image" Target="../media/image855.png"/><Relationship Id="rId139" Type="http://schemas.openxmlformats.org/officeDocument/2006/relationships/customXml" Target="../ink/ink853.xml"/><Relationship Id="rId85" Type="http://schemas.openxmlformats.org/officeDocument/2006/relationships/customXml" Target="../ink/ink826.xml"/><Relationship Id="rId150" Type="http://schemas.openxmlformats.org/officeDocument/2006/relationships/image" Target="../media/image871.png"/><Relationship Id="rId171" Type="http://schemas.openxmlformats.org/officeDocument/2006/relationships/customXml" Target="../ink/ink869.xml"/><Relationship Id="rId192" Type="http://schemas.openxmlformats.org/officeDocument/2006/relationships/image" Target="../media/image892.png"/><Relationship Id="rId206" Type="http://schemas.openxmlformats.org/officeDocument/2006/relationships/image" Target="../media/image899.png"/><Relationship Id="rId227" Type="http://schemas.openxmlformats.org/officeDocument/2006/relationships/customXml" Target="../ink/ink897.xml"/><Relationship Id="rId248" Type="http://schemas.openxmlformats.org/officeDocument/2006/relationships/image" Target="../media/image920.png"/><Relationship Id="rId12" Type="http://schemas.openxmlformats.org/officeDocument/2006/relationships/image" Target="../media/image802.png"/><Relationship Id="rId33" Type="http://schemas.openxmlformats.org/officeDocument/2006/relationships/customXml" Target="../ink/ink800.xml"/><Relationship Id="rId108" Type="http://schemas.openxmlformats.org/officeDocument/2006/relationships/image" Target="../media/image850.png"/><Relationship Id="rId129" Type="http://schemas.openxmlformats.org/officeDocument/2006/relationships/customXml" Target="../ink/ink848.xml"/><Relationship Id="rId54" Type="http://schemas.openxmlformats.org/officeDocument/2006/relationships/image" Target="../media/image823.png"/><Relationship Id="rId75" Type="http://schemas.openxmlformats.org/officeDocument/2006/relationships/customXml" Target="../ink/ink821.xml"/><Relationship Id="rId96" Type="http://schemas.openxmlformats.org/officeDocument/2006/relationships/image" Target="../media/image844.png"/><Relationship Id="rId140" Type="http://schemas.openxmlformats.org/officeDocument/2006/relationships/image" Target="../media/image866.png"/><Relationship Id="rId161" Type="http://schemas.openxmlformats.org/officeDocument/2006/relationships/customXml" Target="../ink/ink864.xml"/><Relationship Id="rId182" Type="http://schemas.openxmlformats.org/officeDocument/2006/relationships/image" Target="../media/image887.png"/><Relationship Id="rId217" Type="http://schemas.openxmlformats.org/officeDocument/2006/relationships/customXml" Target="../ink/ink892.xml"/><Relationship Id="rId6" Type="http://schemas.openxmlformats.org/officeDocument/2006/relationships/image" Target="../media/image799.png"/><Relationship Id="rId238" Type="http://schemas.openxmlformats.org/officeDocument/2006/relationships/image" Target="../media/image915.png"/><Relationship Id="rId23" Type="http://schemas.openxmlformats.org/officeDocument/2006/relationships/customXml" Target="../ink/ink795.xml"/><Relationship Id="rId119" Type="http://schemas.openxmlformats.org/officeDocument/2006/relationships/customXml" Target="../ink/ink843.xml"/><Relationship Id="rId44" Type="http://schemas.openxmlformats.org/officeDocument/2006/relationships/image" Target="../media/image818.png"/><Relationship Id="rId65" Type="http://schemas.openxmlformats.org/officeDocument/2006/relationships/customXml" Target="../ink/ink816.xml"/><Relationship Id="rId86" Type="http://schemas.openxmlformats.org/officeDocument/2006/relationships/image" Target="../media/image839.png"/><Relationship Id="rId130" Type="http://schemas.openxmlformats.org/officeDocument/2006/relationships/image" Target="../media/image861.png"/><Relationship Id="rId151" Type="http://schemas.openxmlformats.org/officeDocument/2006/relationships/customXml" Target="../ink/ink859.xml"/><Relationship Id="rId172" Type="http://schemas.openxmlformats.org/officeDocument/2006/relationships/image" Target="../media/image882.png"/><Relationship Id="rId193" Type="http://schemas.openxmlformats.org/officeDocument/2006/relationships/customXml" Target="../ink/ink880.xml"/><Relationship Id="rId207" Type="http://schemas.openxmlformats.org/officeDocument/2006/relationships/customXml" Target="../ink/ink887.xml"/><Relationship Id="rId228" Type="http://schemas.openxmlformats.org/officeDocument/2006/relationships/image" Target="../media/image910.png"/><Relationship Id="rId249" Type="http://schemas.openxmlformats.org/officeDocument/2006/relationships/customXml" Target="../ink/ink908.xml"/><Relationship Id="rId13" Type="http://schemas.openxmlformats.org/officeDocument/2006/relationships/customXml" Target="../ink/ink790.xml"/><Relationship Id="rId109" Type="http://schemas.openxmlformats.org/officeDocument/2006/relationships/customXml" Target="../ink/ink838.xml"/><Relationship Id="rId34" Type="http://schemas.openxmlformats.org/officeDocument/2006/relationships/image" Target="../media/image813.png"/><Relationship Id="rId55" Type="http://schemas.openxmlformats.org/officeDocument/2006/relationships/customXml" Target="../ink/ink811.xml"/><Relationship Id="rId76" Type="http://schemas.openxmlformats.org/officeDocument/2006/relationships/image" Target="../media/image834.png"/><Relationship Id="rId97" Type="http://schemas.openxmlformats.org/officeDocument/2006/relationships/customXml" Target="../ink/ink832.xml"/><Relationship Id="rId120" Type="http://schemas.openxmlformats.org/officeDocument/2006/relationships/image" Target="../media/image856.png"/><Relationship Id="rId141" Type="http://schemas.openxmlformats.org/officeDocument/2006/relationships/customXml" Target="../ink/ink854.xml"/><Relationship Id="rId7" Type="http://schemas.openxmlformats.org/officeDocument/2006/relationships/customXml" Target="../ink/ink787.xml"/><Relationship Id="rId162" Type="http://schemas.openxmlformats.org/officeDocument/2006/relationships/image" Target="../media/image877.png"/><Relationship Id="rId183" Type="http://schemas.openxmlformats.org/officeDocument/2006/relationships/customXml" Target="../ink/ink875.xml"/><Relationship Id="rId218" Type="http://schemas.openxmlformats.org/officeDocument/2006/relationships/image" Target="../media/image905.png"/><Relationship Id="rId239" Type="http://schemas.openxmlformats.org/officeDocument/2006/relationships/customXml" Target="../ink/ink903.xml"/><Relationship Id="rId250" Type="http://schemas.openxmlformats.org/officeDocument/2006/relationships/image" Target="../media/image921.png"/><Relationship Id="rId24" Type="http://schemas.openxmlformats.org/officeDocument/2006/relationships/image" Target="../media/image808.png"/><Relationship Id="rId45" Type="http://schemas.openxmlformats.org/officeDocument/2006/relationships/customXml" Target="../ink/ink806.xml"/><Relationship Id="rId66" Type="http://schemas.openxmlformats.org/officeDocument/2006/relationships/image" Target="../media/image829.png"/><Relationship Id="rId87" Type="http://schemas.openxmlformats.org/officeDocument/2006/relationships/customXml" Target="../ink/ink827.xml"/><Relationship Id="rId110" Type="http://schemas.openxmlformats.org/officeDocument/2006/relationships/image" Target="../media/image851.png"/><Relationship Id="rId131" Type="http://schemas.openxmlformats.org/officeDocument/2006/relationships/customXml" Target="../ink/ink849.xml"/><Relationship Id="rId152" Type="http://schemas.openxmlformats.org/officeDocument/2006/relationships/image" Target="../media/image872.png"/><Relationship Id="rId173" Type="http://schemas.openxmlformats.org/officeDocument/2006/relationships/customXml" Target="../ink/ink870.xml"/><Relationship Id="rId194" Type="http://schemas.openxmlformats.org/officeDocument/2006/relationships/image" Target="../media/image893.png"/><Relationship Id="rId208" Type="http://schemas.openxmlformats.org/officeDocument/2006/relationships/image" Target="../media/image900.png"/><Relationship Id="rId229" Type="http://schemas.openxmlformats.org/officeDocument/2006/relationships/customXml" Target="../ink/ink898.xml"/><Relationship Id="rId240" Type="http://schemas.openxmlformats.org/officeDocument/2006/relationships/image" Target="../media/image916.png"/><Relationship Id="rId14" Type="http://schemas.openxmlformats.org/officeDocument/2006/relationships/image" Target="../media/image803.png"/><Relationship Id="rId35" Type="http://schemas.openxmlformats.org/officeDocument/2006/relationships/customXml" Target="../ink/ink801.xml"/><Relationship Id="rId56" Type="http://schemas.openxmlformats.org/officeDocument/2006/relationships/image" Target="../media/image824.png"/><Relationship Id="rId77" Type="http://schemas.openxmlformats.org/officeDocument/2006/relationships/customXml" Target="../ink/ink822.xml"/><Relationship Id="rId100" Type="http://schemas.openxmlformats.org/officeDocument/2006/relationships/image" Target="../media/image846.png"/><Relationship Id="rId8" Type="http://schemas.openxmlformats.org/officeDocument/2006/relationships/image" Target="../media/image800.png"/><Relationship Id="rId98" Type="http://schemas.openxmlformats.org/officeDocument/2006/relationships/image" Target="../media/image845.png"/><Relationship Id="rId121" Type="http://schemas.openxmlformats.org/officeDocument/2006/relationships/customXml" Target="../ink/ink844.xml"/><Relationship Id="rId142" Type="http://schemas.openxmlformats.org/officeDocument/2006/relationships/image" Target="../media/image867.png"/><Relationship Id="rId163" Type="http://schemas.openxmlformats.org/officeDocument/2006/relationships/customXml" Target="../ink/ink865.xml"/><Relationship Id="rId184" Type="http://schemas.openxmlformats.org/officeDocument/2006/relationships/image" Target="../media/image888.png"/><Relationship Id="rId219" Type="http://schemas.openxmlformats.org/officeDocument/2006/relationships/customXml" Target="../ink/ink893.xml"/><Relationship Id="rId230" Type="http://schemas.openxmlformats.org/officeDocument/2006/relationships/image" Target="../media/image911.png"/><Relationship Id="rId251" Type="http://schemas.openxmlformats.org/officeDocument/2006/relationships/customXml" Target="../ink/ink909.xml"/><Relationship Id="rId25" Type="http://schemas.openxmlformats.org/officeDocument/2006/relationships/customXml" Target="../ink/ink796.xml"/><Relationship Id="rId46" Type="http://schemas.openxmlformats.org/officeDocument/2006/relationships/image" Target="../media/image819.png"/><Relationship Id="rId67" Type="http://schemas.openxmlformats.org/officeDocument/2006/relationships/customXml" Target="../ink/ink817.xml"/><Relationship Id="rId88" Type="http://schemas.openxmlformats.org/officeDocument/2006/relationships/image" Target="../media/image840.png"/><Relationship Id="rId111" Type="http://schemas.openxmlformats.org/officeDocument/2006/relationships/customXml" Target="../ink/ink839.xml"/><Relationship Id="rId132" Type="http://schemas.openxmlformats.org/officeDocument/2006/relationships/image" Target="../media/image862.png"/><Relationship Id="rId153" Type="http://schemas.openxmlformats.org/officeDocument/2006/relationships/customXml" Target="../ink/ink860.xml"/><Relationship Id="rId174" Type="http://schemas.openxmlformats.org/officeDocument/2006/relationships/image" Target="../media/image883.png"/><Relationship Id="rId195" Type="http://schemas.openxmlformats.org/officeDocument/2006/relationships/customXml" Target="../ink/ink881.xml"/><Relationship Id="rId209" Type="http://schemas.openxmlformats.org/officeDocument/2006/relationships/customXml" Target="../ink/ink888.xml"/><Relationship Id="rId220" Type="http://schemas.openxmlformats.org/officeDocument/2006/relationships/image" Target="../media/image906.png"/><Relationship Id="rId241" Type="http://schemas.openxmlformats.org/officeDocument/2006/relationships/customXml" Target="../ink/ink904.xml"/><Relationship Id="rId15" Type="http://schemas.openxmlformats.org/officeDocument/2006/relationships/customXml" Target="../ink/ink791.xml"/><Relationship Id="rId36" Type="http://schemas.openxmlformats.org/officeDocument/2006/relationships/image" Target="../media/image814.png"/><Relationship Id="rId57" Type="http://schemas.openxmlformats.org/officeDocument/2006/relationships/customXml" Target="../ink/ink812.xml"/><Relationship Id="rId78" Type="http://schemas.openxmlformats.org/officeDocument/2006/relationships/image" Target="../media/image835.png"/><Relationship Id="rId99" Type="http://schemas.openxmlformats.org/officeDocument/2006/relationships/customXml" Target="../ink/ink833.xml"/><Relationship Id="rId101" Type="http://schemas.openxmlformats.org/officeDocument/2006/relationships/customXml" Target="../ink/ink834.xml"/><Relationship Id="rId122" Type="http://schemas.openxmlformats.org/officeDocument/2006/relationships/image" Target="../media/image857.png"/><Relationship Id="rId143" Type="http://schemas.openxmlformats.org/officeDocument/2006/relationships/customXml" Target="../ink/ink855.xml"/><Relationship Id="rId164" Type="http://schemas.openxmlformats.org/officeDocument/2006/relationships/image" Target="../media/image878.png"/><Relationship Id="rId185" Type="http://schemas.openxmlformats.org/officeDocument/2006/relationships/customXml" Target="../ink/ink876.xml"/><Relationship Id="rId9" Type="http://schemas.openxmlformats.org/officeDocument/2006/relationships/customXml" Target="../ink/ink788.xml"/><Relationship Id="rId210" Type="http://schemas.openxmlformats.org/officeDocument/2006/relationships/image" Target="../media/image901.png"/><Relationship Id="rId26" Type="http://schemas.openxmlformats.org/officeDocument/2006/relationships/image" Target="../media/image809.png"/><Relationship Id="rId231" Type="http://schemas.openxmlformats.org/officeDocument/2006/relationships/customXml" Target="../ink/ink899.xml"/><Relationship Id="rId252" Type="http://schemas.openxmlformats.org/officeDocument/2006/relationships/image" Target="../media/image922.png"/><Relationship Id="rId47" Type="http://schemas.openxmlformats.org/officeDocument/2006/relationships/customXml" Target="../ink/ink807.xml"/><Relationship Id="rId68" Type="http://schemas.openxmlformats.org/officeDocument/2006/relationships/image" Target="../media/image830.png"/><Relationship Id="rId89" Type="http://schemas.openxmlformats.org/officeDocument/2006/relationships/customXml" Target="../ink/ink828.xml"/><Relationship Id="rId112" Type="http://schemas.openxmlformats.org/officeDocument/2006/relationships/image" Target="../media/image852.png"/><Relationship Id="rId133" Type="http://schemas.openxmlformats.org/officeDocument/2006/relationships/customXml" Target="../ink/ink850.xml"/><Relationship Id="rId154" Type="http://schemas.openxmlformats.org/officeDocument/2006/relationships/image" Target="../media/image873.png"/><Relationship Id="rId175" Type="http://schemas.openxmlformats.org/officeDocument/2006/relationships/customXml" Target="../ink/ink871.xml"/><Relationship Id="rId196" Type="http://schemas.openxmlformats.org/officeDocument/2006/relationships/image" Target="../media/image894.png"/><Relationship Id="rId200" Type="http://schemas.openxmlformats.org/officeDocument/2006/relationships/image" Target="../media/image896.png"/><Relationship Id="rId16" Type="http://schemas.openxmlformats.org/officeDocument/2006/relationships/image" Target="../media/image804.png"/><Relationship Id="rId221" Type="http://schemas.openxmlformats.org/officeDocument/2006/relationships/customXml" Target="../ink/ink894.xml"/><Relationship Id="rId242" Type="http://schemas.openxmlformats.org/officeDocument/2006/relationships/image" Target="../media/image917.png"/><Relationship Id="rId37" Type="http://schemas.openxmlformats.org/officeDocument/2006/relationships/customXml" Target="../ink/ink802.xml"/><Relationship Id="rId58" Type="http://schemas.openxmlformats.org/officeDocument/2006/relationships/image" Target="../media/image825.png"/><Relationship Id="rId79" Type="http://schemas.openxmlformats.org/officeDocument/2006/relationships/customXml" Target="../ink/ink823.xml"/><Relationship Id="rId102" Type="http://schemas.openxmlformats.org/officeDocument/2006/relationships/image" Target="../media/image847.png"/><Relationship Id="rId123" Type="http://schemas.openxmlformats.org/officeDocument/2006/relationships/customXml" Target="../ink/ink845.xml"/><Relationship Id="rId144" Type="http://schemas.openxmlformats.org/officeDocument/2006/relationships/image" Target="../media/image868.png"/><Relationship Id="rId90" Type="http://schemas.openxmlformats.org/officeDocument/2006/relationships/image" Target="../media/image841.png"/><Relationship Id="rId165" Type="http://schemas.openxmlformats.org/officeDocument/2006/relationships/customXml" Target="../ink/ink866.xml"/><Relationship Id="rId186" Type="http://schemas.openxmlformats.org/officeDocument/2006/relationships/image" Target="../media/image889.png"/><Relationship Id="rId211" Type="http://schemas.openxmlformats.org/officeDocument/2006/relationships/customXml" Target="../ink/ink889.xml"/><Relationship Id="rId232" Type="http://schemas.openxmlformats.org/officeDocument/2006/relationships/image" Target="../media/image912.png"/><Relationship Id="rId253" Type="http://schemas.openxmlformats.org/officeDocument/2006/relationships/customXml" Target="../ink/ink910.xml"/><Relationship Id="rId27" Type="http://schemas.openxmlformats.org/officeDocument/2006/relationships/customXml" Target="../ink/ink797.xml"/><Relationship Id="rId48" Type="http://schemas.openxmlformats.org/officeDocument/2006/relationships/image" Target="../media/image820.png"/><Relationship Id="rId69" Type="http://schemas.openxmlformats.org/officeDocument/2006/relationships/customXml" Target="../ink/ink818.xml"/><Relationship Id="rId113" Type="http://schemas.openxmlformats.org/officeDocument/2006/relationships/customXml" Target="../ink/ink840.xml"/><Relationship Id="rId134" Type="http://schemas.openxmlformats.org/officeDocument/2006/relationships/image" Target="../media/image863.png"/><Relationship Id="rId80" Type="http://schemas.openxmlformats.org/officeDocument/2006/relationships/image" Target="../media/image836.png"/><Relationship Id="rId155" Type="http://schemas.openxmlformats.org/officeDocument/2006/relationships/customXml" Target="../ink/ink861.xml"/><Relationship Id="rId176" Type="http://schemas.openxmlformats.org/officeDocument/2006/relationships/image" Target="../media/image884.png"/><Relationship Id="rId197" Type="http://schemas.openxmlformats.org/officeDocument/2006/relationships/customXml" Target="../ink/ink882.xml"/><Relationship Id="rId201" Type="http://schemas.openxmlformats.org/officeDocument/2006/relationships/customXml" Target="../ink/ink884.xml"/><Relationship Id="rId222" Type="http://schemas.openxmlformats.org/officeDocument/2006/relationships/image" Target="../media/image907.png"/><Relationship Id="rId243" Type="http://schemas.openxmlformats.org/officeDocument/2006/relationships/customXml" Target="../ink/ink905.xml"/><Relationship Id="rId17" Type="http://schemas.openxmlformats.org/officeDocument/2006/relationships/customXml" Target="../ink/ink792.xml"/><Relationship Id="rId38" Type="http://schemas.openxmlformats.org/officeDocument/2006/relationships/image" Target="../media/image815.png"/><Relationship Id="rId59" Type="http://schemas.openxmlformats.org/officeDocument/2006/relationships/customXml" Target="../ink/ink813.xml"/><Relationship Id="rId103" Type="http://schemas.openxmlformats.org/officeDocument/2006/relationships/customXml" Target="../ink/ink835.xml"/><Relationship Id="rId124" Type="http://schemas.openxmlformats.org/officeDocument/2006/relationships/image" Target="../media/image858.png"/><Relationship Id="rId70" Type="http://schemas.openxmlformats.org/officeDocument/2006/relationships/image" Target="../media/image831.png"/><Relationship Id="rId91" Type="http://schemas.openxmlformats.org/officeDocument/2006/relationships/customXml" Target="../ink/ink829.xml"/><Relationship Id="rId145" Type="http://schemas.openxmlformats.org/officeDocument/2006/relationships/customXml" Target="../ink/ink856.xml"/><Relationship Id="rId166" Type="http://schemas.openxmlformats.org/officeDocument/2006/relationships/image" Target="../media/image879.png"/><Relationship Id="rId187" Type="http://schemas.openxmlformats.org/officeDocument/2006/relationships/customXml" Target="../ink/ink877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902.png"/><Relationship Id="rId233" Type="http://schemas.openxmlformats.org/officeDocument/2006/relationships/customXml" Target="../ink/ink900.xml"/><Relationship Id="rId254" Type="http://schemas.openxmlformats.org/officeDocument/2006/relationships/image" Target="../media/image923.png"/><Relationship Id="rId28" Type="http://schemas.openxmlformats.org/officeDocument/2006/relationships/image" Target="../media/image810.png"/><Relationship Id="rId49" Type="http://schemas.openxmlformats.org/officeDocument/2006/relationships/customXml" Target="../ink/ink808.xml"/><Relationship Id="rId114" Type="http://schemas.openxmlformats.org/officeDocument/2006/relationships/image" Target="../media/image853.png"/><Relationship Id="rId60" Type="http://schemas.openxmlformats.org/officeDocument/2006/relationships/image" Target="../media/image826.png"/><Relationship Id="rId81" Type="http://schemas.openxmlformats.org/officeDocument/2006/relationships/customXml" Target="../ink/ink824.xml"/><Relationship Id="rId135" Type="http://schemas.openxmlformats.org/officeDocument/2006/relationships/customXml" Target="../ink/ink851.xml"/><Relationship Id="rId156" Type="http://schemas.openxmlformats.org/officeDocument/2006/relationships/image" Target="../media/image874.png"/><Relationship Id="rId177" Type="http://schemas.openxmlformats.org/officeDocument/2006/relationships/customXml" Target="../ink/ink872.xml"/><Relationship Id="rId198" Type="http://schemas.openxmlformats.org/officeDocument/2006/relationships/image" Target="../media/image895.png"/><Relationship Id="rId202" Type="http://schemas.openxmlformats.org/officeDocument/2006/relationships/image" Target="../media/image897.png"/><Relationship Id="rId223" Type="http://schemas.openxmlformats.org/officeDocument/2006/relationships/customXml" Target="../ink/ink895.xml"/><Relationship Id="rId244" Type="http://schemas.openxmlformats.org/officeDocument/2006/relationships/image" Target="../media/image918.png"/><Relationship Id="rId18" Type="http://schemas.openxmlformats.org/officeDocument/2006/relationships/image" Target="../media/image805.png"/><Relationship Id="rId39" Type="http://schemas.openxmlformats.org/officeDocument/2006/relationships/customXml" Target="../ink/ink803.xml"/><Relationship Id="rId50" Type="http://schemas.openxmlformats.org/officeDocument/2006/relationships/image" Target="../media/image821.png"/><Relationship Id="rId104" Type="http://schemas.openxmlformats.org/officeDocument/2006/relationships/image" Target="../media/image848.png"/><Relationship Id="rId125" Type="http://schemas.openxmlformats.org/officeDocument/2006/relationships/customXml" Target="../ink/ink846.xml"/><Relationship Id="rId146" Type="http://schemas.openxmlformats.org/officeDocument/2006/relationships/image" Target="../media/image869.png"/><Relationship Id="rId167" Type="http://schemas.openxmlformats.org/officeDocument/2006/relationships/customXml" Target="../ink/ink867.xml"/><Relationship Id="rId188" Type="http://schemas.openxmlformats.org/officeDocument/2006/relationships/image" Target="../media/image890.png"/><Relationship Id="rId71" Type="http://schemas.openxmlformats.org/officeDocument/2006/relationships/customXml" Target="../ink/ink819.xml"/><Relationship Id="rId92" Type="http://schemas.openxmlformats.org/officeDocument/2006/relationships/image" Target="../media/image842.png"/><Relationship Id="rId213" Type="http://schemas.openxmlformats.org/officeDocument/2006/relationships/customXml" Target="../ink/ink890.xml"/><Relationship Id="rId234" Type="http://schemas.openxmlformats.org/officeDocument/2006/relationships/image" Target="../media/image913.png"/><Relationship Id="rId2" Type="http://schemas.openxmlformats.org/officeDocument/2006/relationships/image" Target="../media/image106.jpeg"/><Relationship Id="rId29" Type="http://schemas.openxmlformats.org/officeDocument/2006/relationships/customXml" Target="../ink/ink798.xml"/><Relationship Id="rId255" Type="http://schemas.openxmlformats.org/officeDocument/2006/relationships/customXml" Target="../ink/ink911.xml"/><Relationship Id="rId40" Type="http://schemas.openxmlformats.org/officeDocument/2006/relationships/image" Target="../media/image816.png"/><Relationship Id="rId115" Type="http://schemas.openxmlformats.org/officeDocument/2006/relationships/customXml" Target="../ink/ink841.xml"/><Relationship Id="rId136" Type="http://schemas.openxmlformats.org/officeDocument/2006/relationships/image" Target="../media/image864.png"/><Relationship Id="rId157" Type="http://schemas.openxmlformats.org/officeDocument/2006/relationships/customXml" Target="../ink/ink862.xml"/><Relationship Id="rId178" Type="http://schemas.openxmlformats.org/officeDocument/2006/relationships/image" Target="../media/image885.png"/><Relationship Id="rId61" Type="http://schemas.openxmlformats.org/officeDocument/2006/relationships/customXml" Target="../ink/ink814.xml"/><Relationship Id="rId82" Type="http://schemas.openxmlformats.org/officeDocument/2006/relationships/image" Target="../media/image837.png"/><Relationship Id="rId199" Type="http://schemas.openxmlformats.org/officeDocument/2006/relationships/customXml" Target="../ink/ink883.xml"/><Relationship Id="rId203" Type="http://schemas.openxmlformats.org/officeDocument/2006/relationships/customXml" Target="../ink/ink885.xml"/><Relationship Id="rId19" Type="http://schemas.openxmlformats.org/officeDocument/2006/relationships/customXml" Target="../ink/ink793.xml"/><Relationship Id="rId224" Type="http://schemas.openxmlformats.org/officeDocument/2006/relationships/image" Target="../media/image908.png"/><Relationship Id="rId245" Type="http://schemas.openxmlformats.org/officeDocument/2006/relationships/customXml" Target="../ink/ink906.xml"/><Relationship Id="rId30" Type="http://schemas.openxmlformats.org/officeDocument/2006/relationships/image" Target="../media/image811.png"/><Relationship Id="rId105" Type="http://schemas.openxmlformats.org/officeDocument/2006/relationships/customXml" Target="../ink/ink836.xml"/><Relationship Id="rId126" Type="http://schemas.openxmlformats.org/officeDocument/2006/relationships/image" Target="../media/image859.png"/><Relationship Id="rId147" Type="http://schemas.openxmlformats.org/officeDocument/2006/relationships/customXml" Target="../ink/ink857.xml"/><Relationship Id="rId168" Type="http://schemas.openxmlformats.org/officeDocument/2006/relationships/image" Target="../media/image880.png"/><Relationship Id="rId51" Type="http://schemas.openxmlformats.org/officeDocument/2006/relationships/customXml" Target="../ink/ink809.xml"/><Relationship Id="rId72" Type="http://schemas.openxmlformats.org/officeDocument/2006/relationships/image" Target="../media/image832.png"/><Relationship Id="rId93" Type="http://schemas.openxmlformats.org/officeDocument/2006/relationships/customXml" Target="../ink/ink830.xml"/><Relationship Id="rId189" Type="http://schemas.openxmlformats.org/officeDocument/2006/relationships/customXml" Target="../ink/ink878.xml"/><Relationship Id="rId3" Type="http://schemas.openxmlformats.org/officeDocument/2006/relationships/image" Target="../media/image3.png"/><Relationship Id="rId214" Type="http://schemas.openxmlformats.org/officeDocument/2006/relationships/image" Target="../media/image903.png"/><Relationship Id="rId235" Type="http://schemas.openxmlformats.org/officeDocument/2006/relationships/customXml" Target="../ink/ink901.xml"/><Relationship Id="rId256" Type="http://schemas.openxmlformats.org/officeDocument/2006/relationships/image" Target="../media/image924.png"/><Relationship Id="rId116" Type="http://schemas.openxmlformats.org/officeDocument/2006/relationships/image" Target="../media/image854.png"/><Relationship Id="rId137" Type="http://schemas.openxmlformats.org/officeDocument/2006/relationships/customXml" Target="../ink/ink852.xml"/><Relationship Id="rId158" Type="http://schemas.openxmlformats.org/officeDocument/2006/relationships/image" Target="../media/image875.png"/><Relationship Id="rId20" Type="http://schemas.openxmlformats.org/officeDocument/2006/relationships/image" Target="../media/image806.png"/><Relationship Id="rId41" Type="http://schemas.openxmlformats.org/officeDocument/2006/relationships/customXml" Target="../ink/ink804.xml"/><Relationship Id="rId62" Type="http://schemas.openxmlformats.org/officeDocument/2006/relationships/image" Target="../media/image827.png"/><Relationship Id="rId83" Type="http://schemas.openxmlformats.org/officeDocument/2006/relationships/customXml" Target="../ink/ink825.xml"/><Relationship Id="rId179" Type="http://schemas.openxmlformats.org/officeDocument/2006/relationships/customXml" Target="../ink/ink873.xml"/><Relationship Id="rId190" Type="http://schemas.openxmlformats.org/officeDocument/2006/relationships/image" Target="../media/image891.png"/><Relationship Id="rId204" Type="http://schemas.openxmlformats.org/officeDocument/2006/relationships/image" Target="../media/image898.png"/><Relationship Id="rId225" Type="http://schemas.openxmlformats.org/officeDocument/2006/relationships/customXml" Target="../ink/ink896.xml"/><Relationship Id="rId246" Type="http://schemas.openxmlformats.org/officeDocument/2006/relationships/image" Target="../media/image919.png"/><Relationship Id="rId106" Type="http://schemas.openxmlformats.org/officeDocument/2006/relationships/image" Target="../media/image849.png"/><Relationship Id="rId127" Type="http://schemas.openxmlformats.org/officeDocument/2006/relationships/customXml" Target="../ink/ink847.xml"/><Relationship Id="rId10" Type="http://schemas.openxmlformats.org/officeDocument/2006/relationships/image" Target="../media/image801.png"/><Relationship Id="rId31" Type="http://schemas.openxmlformats.org/officeDocument/2006/relationships/customXml" Target="../ink/ink799.xml"/><Relationship Id="rId52" Type="http://schemas.openxmlformats.org/officeDocument/2006/relationships/image" Target="../media/image822.png"/><Relationship Id="rId73" Type="http://schemas.openxmlformats.org/officeDocument/2006/relationships/customXml" Target="../ink/ink820.xml"/><Relationship Id="rId94" Type="http://schemas.openxmlformats.org/officeDocument/2006/relationships/image" Target="../media/image843.png"/><Relationship Id="rId148" Type="http://schemas.openxmlformats.org/officeDocument/2006/relationships/image" Target="../media/image870.png"/><Relationship Id="rId169" Type="http://schemas.openxmlformats.org/officeDocument/2006/relationships/customXml" Target="../ink/ink868.xml"/><Relationship Id="rId4" Type="http://schemas.openxmlformats.org/officeDocument/2006/relationships/image" Target="../media/image107.png"/><Relationship Id="rId180" Type="http://schemas.openxmlformats.org/officeDocument/2006/relationships/image" Target="../media/image886.png"/><Relationship Id="rId215" Type="http://schemas.openxmlformats.org/officeDocument/2006/relationships/customXml" Target="../ink/ink891.xml"/><Relationship Id="rId236" Type="http://schemas.openxmlformats.org/officeDocument/2006/relationships/image" Target="../media/image914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81.png"/><Relationship Id="rId299" Type="http://schemas.openxmlformats.org/officeDocument/2006/relationships/image" Target="../media/image1072.png"/><Relationship Id="rId21" Type="http://schemas.openxmlformats.org/officeDocument/2006/relationships/image" Target="../media/image933.png"/><Relationship Id="rId63" Type="http://schemas.openxmlformats.org/officeDocument/2006/relationships/image" Target="../media/image954.png"/><Relationship Id="rId159" Type="http://schemas.openxmlformats.org/officeDocument/2006/relationships/image" Target="../media/image1002.png"/><Relationship Id="rId170" Type="http://schemas.openxmlformats.org/officeDocument/2006/relationships/customXml" Target="../ink/ink994.xml"/><Relationship Id="rId226" Type="http://schemas.openxmlformats.org/officeDocument/2006/relationships/customXml" Target="../ink/ink1022.xml"/><Relationship Id="rId268" Type="http://schemas.openxmlformats.org/officeDocument/2006/relationships/customXml" Target="../ink/ink1043.xml"/><Relationship Id="rId32" Type="http://schemas.openxmlformats.org/officeDocument/2006/relationships/customXml" Target="../ink/ink925.xml"/><Relationship Id="rId74" Type="http://schemas.openxmlformats.org/officeDocument/2006/relationships/customXml" Target="../ink/ink946.xml"/><Relationship Id="rId128" Type="http://schemas.openxmlformats.org/officeDocument/2006/relationships/customXml" Target="../ink/ink973.xml"/><Relationship Id="rId5" Type="http://schemas.openxmlformats.org/officeDocument/2006/relationships/image" Target="../media/image925.png"/><Relationship Id="rId181" Type="http://schemas.openxmlformats.org/officeDocument/2006/relationships/image" Target="../media/image1013.png"/><Relationship Id="rId237" Type="http://schemas.openxmlformats.org/officeDocument/2006/relationships/image" Target="../media/image1041.png"/><Relationship Id="rId279" Type="http://schemas.openxmlformats.org/officeDocument/2006/relationships/image" Target="../media/image1062.png"/><Relationship Id="rId43" Type="http://schemas.openxmlformats.org/officeDocument/2006/relationships/image" Target="../media/image944.png"/><Relationship Id="rId139" Type="http://schemas.openxmlformats.org/officeDocument/2006/relationships/image" Target="../media/image992.png"/><Relationship Id="rId290" Type="http://schemas.openxmlformats.org/officeDocument/2006/relationships/customXml" Target="../ink/ink1054.xml"/><Relationship Id="rId304" Type="http://schemas.openxmlformats.org/officeDocument/2006/relationships/customXml" Target="../ink/ink1061.xml"/><Relationship Id="rId85" Type="http://schemas.openxmlformats.org/officeDocument/2006/relationships/image" Target="../media/image965.png"/><Relationship Id="rId150" Type="http://schemas.openxmlformats.org/officeDocument/2006/relationships/customXml" Target="../ink/ink984.xml"/><Relationship Id="rId192" Type="http://schemas.openxmlformats.org/officeDocument/2006/relationships/customXml" Target="../ink/ink1005.xml"/><Relationship Id="rId206" Type="http://schemas.openxmlformats.org/officeDocument/2006/relationships/customXml" Target="../ink/ink1012.xml"/><Relationship Id="rId248" Type="http://schemas.openxmlformats.org/officeDocument/2006/relationships/customXml" Target="../ink/ink1033.xml"/><Relationship Id="rId12" Type="http://schemas.openxmlformats.org/officeDocument/2006/relationships/customXml" Target="../ink/ink915.xml"/><Relationship Id="rId108" Type="http://schemas.openxmlformats.org/officeDocument/2006/relationships/customXml" Target="../ink/ink963.xml"/><Relationship Id="rId315" Type="http://schemas.openxmlformats.org/officeDocument/2006/relationships/image" Target="../media/image1080.png"/><Relationship Id="rId54" Type="http://schemas.openxmlformats.org/officeDocument/2006/relationships/customXml" Target="../ink/ink936.xml"/><Relationship Id="rId96" Type="http://schemas.openxmlformats.org/officeDocument/2006/relationships/customXml" Target="../ink/ink957.xml"/><Relationship Id="rId161" Type="http://schemas.openxmlformats.org/officeDocument/2006/relationships/image" Target="../media/image1003.png"/><Relationship Id="rId217" Type="http://schemas.openxmlformats.org/officeDocument/2006/relationships/image" Target="../media/image1031.png"/><Relationship Id="rId259" Type="http://schemas.openxmlformats.org/officeDocument/2006/relationships/image" Target="../media/image1052.png"/><Relationship Id="rId23" Type="http://schemas.openxmlformats.org/officeDocument/2006/relationships/image" Target="../media/image934.png"/><Relationship Id="rId119" Type="http://schemas.openxmlformats.org/officeDocument/2006/relationships/image" Target="../media/image982.png"/><Relationship Id="rId270" Type="http://schemas.openxmlformats.org/officeDocument/2006/relationships/customXml" Target="../ink/ink1044.xml"/><Relationship Id="rId65" Type="http://schemas.openxmlformats.org/officeDocument/2006/relationships/image" Target="../media/image955.png"/><Relationship Id="rId130" Type="http://schemas.openxmlformats.org/officeDocument/2006/relationships/customXml" Target="../ink/ink974.xml"/><Relationship Id="rId172" Type="http://schemas.openxmlformats.org/officeDocument/2006/relationships/customXml" Target="../ink/ink995.xml"/><Relationship Id="rId228" Type="http://schemas.openxmlformats.org/officeDocument/2006/relationships/customXml" Target="../ink/ink1023.xml"/><Relationship Id="rId13" Type="http://schemas.openxmlformats.org/officeDocument/2006/relationships/image" Target="../media/image929.png"/><Relationship Id="rId109" Type="http://schemas.openxmlformats.org/officeDocument/2006/relationships/image" Target="../media/image977.png"/><Relationship Id="rId260" Type="http://schemas.openxmlformats.org/officeDocument/2006/relationships/customXml" Target="../ink/ink1039.xml"/><Relationship Id="rId281" Type="http://schemas.openxmlformats.org/officeDocument/2006/relationships/image" Target="../media/image1063.png"/><Relationship Id="rId316" Type="http://schemas.openxmlformats.org/officeDocument/2006/relationships/customXml" Target="../ink/ink1067.xml"/><Relationship Id="rId34" Type="http://schemas.openxmlformats.org/officeDocument/2006/relationships/customXml" Target="../ink/ink926.xml"/><Relationship Id="rId55" Type="http://schemas.openxmlformats.org/officeDocument/2006/relationships/image" Target="../media/image950.png"/><Relationship Id="rId76" Type="http://schemas.openxmlformats.org/officeDocument/2006/relationships/customXml" Target="../ink/ink947.xml"/><Relationship Id="rId97" Type="http://schemas.openxmlformats.org/officeDocument/2006/relationships/image" Target="../media/image971.png"/><Relationship Id="rId120" Type="http://schemas.openxmlformats.org/officeDocument/2006/relationships/customXml" Target="../ink/ink969.xml"/><Relationship Id="rId141" Type="http://schemas.openxmlformats.org/officeDocument/2006/relationships/image" Target="../media/image993.png"/><Relationship Id="rId7" Type="http://schemas.openxmlformats.org/officeDocument/2006/relationships/image" Target="../media/image926.png"/><Relationship Id="rId162" Type="http://schemas.openxmlformats.org/officeDocument/2006/relationships/customXml" Target="../ink/ink990.xml"/><Relationship Id="rId183" Type="http://schemas.openxmlformats.org/officeDocument/2006/relationships/image" Target="../media/image1014.png"/><Relationship Id="rId218" Type="http://schemas.openxmlformats.org/officeDocument/2006/relationships/customXml" Target="../ink/ink1018.xml"/><Relationship Id="rId239" Type="http://schemas.openxmlformats.org/officeDocument/2006/relationships/image" Target="../media/image1042.png"/><Relationship Id="rId250" Type="http://schemas.openxmlformats.org/officeDocument/2006/relationships/customXml" Target="../ink/ink1034.xml"/><Relationship Id="rId271" Type="http://schemas.openxmlformats.org/officeDocument/2006/relationships/image" Target="../media/image1058.png"/><Relationship Id="rId292" Type="http://schemas.openxmlformats.org/officeDocument/2006/relationships/customXml" Target="../ink/ink1055.xml"/><Relationship Id="rId306" Type="http://schemas.openxmlformats.org/officeDocument/2006/relationships/customXml" Target="../ink/ink1062.xml"/><Relationship Id="rId24" Type="http://schemas.openxmlformats.org/officeDocument/2006/relationships/customXml" Target="../ink/ink921.xml"/><Relationship Id="rId45" Type="http://schemas.openxmlformats.org/officeDocument/2006/relationships/image" Target="../media/image945.png"/><Relationship Id="rId66" Type="http://schemas.openxmlformats.org/officeDocument/2006/relationships/customXml" Target="../ink/ink942.xml"/><Relationship Id="rId87" Type="http://schemas.openxmlformats.org/officeDocument/2006/relationships/image" Target="../media/image966.png"/><Relationship Id="rId110" Type="http://schemas.openxmlformats.org/officeDocument/2006/relationships/customXml" Target="../ink/ink964.xml"/><Relationship Id="rId131" Type="http://schemas.openxmlformats.org/officeDocument/2006/relationships/image" Target="../media/image988.png"/><Relationship Id="rId152" Type="http://schemas.openxmlformats.org/officeDocument/2006/relationships/customXml" Target="../ink/ink985.xml"/><Relationship Id="rId173" Type="http://schemas.openxmlformats.org/officeDocument/2006/relationships/image" Target="../media/image1009.png"/><Relationship Id="rId194" Type="http://schemas.openxmlformats.org/officeDocument/2006/relationships/customXml" Target="../ink/ink1006.xml"/><Relationship Id="rId208" Type="http://schemas.openxmlformats.org/officeDocument/2006/relationships/customXml" Target="../ink/ink1013.xml"/><Relationship Id="rId229" Type="http://schemas.openxmlformats.org/officeDocument/2006/relationships/image" Target="../media/image1037.png"/><Relationship Id="rId240" Type="http://schemas.openxmlformats.org/officeDocument/2006/relationships/customXml" Target="../ink/ink1029.xml"/><Relationship Id="rId261" Type="http://schemas.openxmlformats.org/officeDocument/2006/relationships/image" Target="../media/image1053.png"/><Relationship Id="rId14" Type="http://schemas.openxmlformats.org/officeDocument/2006/relationships/customXml" Target="../ink/ink916.xml"/><Relationship Id="rId35" Type="http://schemas.openxmlformats.org/officeDocument/2006/relationships/image" Target="../media/image940.png"/><Relationship Id="rId56" Type="http://schemas.openxmlformats.org/officeDocument/2006/relationships/customXml" Target="../ink/ink937.xml"/><Relationship Id="rId77" Type="http://schemas.openxmlformats.org/officeDocument/2006/relationships/image" Target="../media/image961.png"/><Relationship Id="rId100" Type="http://schemas.openxmlformats.org/officeDocument/2006/relationships/customXml" Target="../ink/ink959.xml"/><Relationship Id="rId282" Type="http://schemas.openxmlformats.org/officeDocument/2006/relationships/customXml" Target="../ink/ink1050.xml"/><Relationship Id="rId317" Type="http://schemas.openxmlformats.org/officeDocument/2006/relationships/image" Target="../media/image1081.png"/><Relationship Id="rId8" Type="http://schemas.openxmlformats.org/officeDocument/2006/relationships/customXml" Target="../ink/ink913.xml"/><Relationship Id="rId98" Type="http://schemas.openxmlformats.org/officeDocument/2006/relationships/customXml" Target="../ink/ink958.xml"/><Relationship Id="rId121" Type="http://schemas.openxmlformats.org/officeDocument/2006/relationships/image" Target="../media/image983.png"/><Relationship Id="rId142" Type="http://schemas.openxmlformats.org/officeDocument/2006/relationships/customXml" Target="../ink/ink980.xml"/><Relationship Id="rId163" Type="http://schemas.openxmlformats.org/officeDocument/2006/relationships/image" Target="../media/image1004.png"/><Relationship Id="rId184" Type="http://schemas.openxmlformats.org/officeDocument/2006/relationships/customXml" Target="../ink/ink1001.xml"/><Relationship Id="rId219" Type="http://schemas.openxmlformats.org/officeDocument/2006/relationships/image" Target="../media/image1032.png"/><Relationship Id="rId230" Type="http://schemas.openxmlformats.org/officeDocument/2006/relationships/customXml" Target="../ink/ink1024.xml"/><Relationship Id="rId251" Type="http://schemas.openxmlformats.org/officeDocument/2006/relationships/image" Target="../media/image1048.png"/><Relationship Id="rId25" Type="http://schemas.openxmlformats.org/officeDocument/2006/relationships/image" Target="../media/image935.png"/><Relationship Id="rId46" Type="http://schemas.openxmlformats.org/officeDocument/2006/relationships/customXml" Target="../ink/ink932.xml"/><Relationship Id="rId67" Type="http://schemas.openxmlformats.org/officeDocument/2006/relationships/image" Target="../media/image956.png"/><Relationship Id="rId272" Type="http://schemas.openxmlformats.org/officeDocument/2006/relationships/customXml" Target="../ink/ink1045.xml"/><Relationship Id="rId293" Type="http://schemas.openxmlformats.org/officeDocument/2006/relationships/image" Target="../media/image1069.png"/><Relationship Id="rId307" Type="http://schemas.openxmlformats.org/officeDocument/2006/relationships/image" Target="../media/image1076.png"/><Relationship Id="rId88" Type="http://schemas.openxmlformats.org/officeDocument/2006/relationships/customXml" Target="../ink/ink953.xml"/><Relationship Id="rId111" Type="http://schemas.openxmlformats.org/officeDocument/2006/relationships/image" Target="../media/image978.png"/><Relationship Id="rId132" Type="http://schemas.openxmlformats.org/officeDocument/2006/relationships/customXml" Target="../ink/ink975.xml"/><Relationship Id="rId153" Type="http://schemas.openxmlformats.org/officeDocument/2006/relationships/image" Target="../media/image999.png"/><Relationship Id="rId174" Type="http://schemas.openxmlformats.org/officeDocument/2006/relationships/customXml" Target="../ink/ink996.xml"/><Relationship Id="rId195" Type="http://schemas.openxmlformats.org/officeDocument/2006/relationships/image" Target="../media/image1020.png"/><Relationship Id="rId209" Type="http://schemas.openxmlformats.org/officeDocument/2006/relationships/image" Target="../media/image1027.png"/><Relationship Id="rId220" Type="http://schemas.openxmlformats.org/officeDocument/2006/relationships/customXml" Target="../ink/ink1019.xml"/><Relationship Id="rId241" Type="http://schemas.openxmlformats.org/officeDocument/2006/relationships/image" Target="../media/image1043.png"/><Relationship Id="rId15" Type="http://schemas.openxmlformats.org/officeDocument/2006/relationships/image" Target="../media/image930.png"/><Relationship Id="rId36" Type="http://schemas.openxmlformats.org/officeDocument/2006/relationships/customXml" Target="../ink/ink927.xml"/><Relationship Id="rId57" Type="http://schemas.openxmlformats.org/officeDocument/2006/relationships/image" Target="../media/image951.png"/><Relationship Id="rId262" Type="http://schemas.openxmlformats.org/officeDocument/2006/relationships/customXml" Target="../ink/ink1040.xml"/><Relationship Id="rId283" Type="http://schemas.openxmlformats.org/officeDocument/2006/relationships/image" Target="../media/image1064.png"/><Relationship Id="rId78" Type="http://schemas.openxmlformats.org/officeDocument/2006/relationships/customXml" Target="../ink/ink948.xml"/><Relationship Id="rId99" Type="http://schemas.openxmlformats.org/officeDocument/2006/relationships/image" Target="../media/image972.png"/><Relationship Id="rId101" Type="http://schemas.openxmlformats.org/officeDocument/2006/relationships/image" Target="../media/image973.png"/><Relationship Id="rId122" Type="http://schemas.openxmlformats.org/officeDocument/2006/relationships/customXml" Target="../ink/ink970.xml"/><Relationship Id="rId143" Type="http://schemas.openxmlformats.org/officeDocument/2006/relationships/image" Target="../media/image994.png"/><Relationship Id="rId164" Type="http://schemas.openxmlformats.org/officeDocument/2006/relationships/customXml" Target="../ink/ink991.xml"/><Relationship Id="rId185" Type="http://schemas.openxmlformats.org/officeDocument/2006/relationships/image" Target="../media/image1015.png"/><Relationship Id="rId9" Type="http://schemas.openxmlformats.org/officeDocument/2006/relationships/image" Target="../media/image927.png"/><Relationship Id="rId210" Type="http://schemas.openxmlformats.org/officeDocument/2006/relationships/customXml" Target="../ink/ink1014.xml"/><Relationship Id="rId26" Type="http://schemas.openxmlformats.org/officeDocument/2006/relationships/customXml" Target="../ink/ink922.xml"/><Relationship Id="rId231" Type="http://schemas.openxmlformats.org/officeDocument/2006/relationships/image" Target="../media/image1038.png"/><Relationship Id="rId252" Type="http://schemas.openxmlformats.org/officeDocument/2006/relationships/customXml" Target="../ink/ink1035.xml"/><Relationship Id="rId273" Type="http://schemas.openxmlformats.org/officeDocument/2006/relationships/image" Target="../media/image1059.png"/><Relationship Id="rId294" Type="http://schemas.openxmlformats.org/officeDocument/2006/relationships/customXml" Target="../ink/ink1056.xml"/><Relationship Id="rId308" Type="http://schemas.openxmlformats.org/officeDocument/2006/relationships/customXml" Target="../ink/ink1063.xml"/><Relationship Id="rId47" Type="http://schemas.openxmlformats.org/officeDocument/2006/relationships/image" Target="../media/image946.png"/><Relationship Id="rId68" Type="http://schemas.openxmlformats.org/officeDocument/2006/relationships/customXml" Target="../ink/ink943.xml"/><Relationship Id="rId89" Type="http://schemas.openxmlformats.org/officeDocument/2006/relationships/image" Target="../media/image967.png"/><Relationship Id="rId112" Type="http://schemas.openxmlformats.org/officeDocument/2006/relationships/customXml" Target="../ink/ink965.xml"/><Relationship Id="rId133" Type="http://schemas.openxmlformats.org/officeDocument/2006/relationships/image" Target="../media/image989.png"/><Relationship Id="rId154" Type="http://schemas.openxmlformats.org/officeDocument/2006/relationships/customXml" Target="../ink/ink986.xml"/><Relationship Id="rId175" Type="http://schemas.openxmlformats.org/officeDocument/2006/relationships/image" Target="../media/image1010.png"/><Relationship Id="rId196" Type="http://schemas.openxmlformats.org/officeDocument/2006/relationships/customXml" Target="../ink/ink1007.xml"/><Relationship Id="rId200" Type="http://schemas.openxmlformats.org/officeDocument/2006/relationships/customXml" Target="../ink/ink1009.xml"/><Relationship Id="rId16" Type="http://schemas.openxmlformats.org/officeDocument/2006/relationships/customXml" Target="../ink/ink917.xml"/><Relationship Id="rId221" Type="http://schemas.openxmlformats.org/officeDocument/2006/relationships/image" Target="../media/image1033.png"/><Relationship Id="rId242" Type="http://schemas.openxmlformats.org/officeDocument/2006/relationships/customXml" Target="../ink/ink1030.xml"/><Relationship Id="rId263" Type="http://schemas.openxmlformats.org/officeDocument/2006/relationships/image" Target="../media/image1054.png"/><Relationship Id="rId284" Type="http://schemas.openxmlformats.org/officeDocument/2006/relationships/customXml" Target="../ink/ink1051.xml"/><Relationship Id="rId37" Type="http://schemas.openxmlformats.org/officeDocument/2006/relationships/image" Target="../media/image941.png"/><Relationship Id="rId58" Type="http://schemas.openxmlformats.org/officeDocument/2006/relationships/customXml" Target="../ink/ink938.xml"/><Relationship Id="rId79" Type="http://schemas.openxmlformats.org/officeDocument/2006/relationships/image" Target="../media/image962.png"/><Relationship Id="rId102" Type="http://schemas.openxmlformats.org/officeDocument/2006/relationships/customXml" Target="../ink/ink960.xml"/><Relationship Id="rId123" Type="http://schemas.openxmlformats.org/officeDocument/2006/relationships/image" Target="../media/image984.png"/><Relationship Id="rId144" Type="http://schemas.openxmlformats.org/officeDocument/2006/relationships/customXml" Target="../ink/ink981.xml"/><Relationship Id="rId90" Type="http://schemas.openxmlformats.org/officeDocument/2006/relationships/customXml" Target="../ink/ink954.xml"/><Relationship Id="rId165" Type="http://schemas.openxmlformats.org/officeDocument/2006/relationships/image" Target="../media/image1005.png"/><Relationship Id="rId186" Type="http://schemas.openxmlformats.org/officeDocument/2006/relationships/customXml" Target="../ink/ink1002.xml"/><Relationship Id="rId211" Type="http://schemas.openxmlformats.org/officeDocument/2006/relationships/image" Target="../media/image1028.png"/><Relationship Id="rId232" Type="http://schemas.openxmlformats.org/officeDocument/2006/relationships/customXml" Target="../ink/ink1025.xml"/><Relationship Id="rId253" Type="http://schemas.openxmlformats.org/officeDocument/2006/relationships/image" Target="../media/image1049.png"/><Relationship Id="rId274" Type="http://schemas.openxmlformats.org/officeDocument/2006/relationships/customXml" Target="../ink/ink1046.xml"/><Relationship Id="rId295" Type="http://schemas.openxmlformats.org/officeDocument/2006/relationships/image" Target="../media/image1070.png"/><Relationship Id="rId309" Type="http://schemas.openxmlformats.org/officeDocument/2006/relationships/image" Target="../media/image1077.png"/><Relationship Id="rId27" Type="http://schemas.openxmlformats.org/officeDocument/2006/relationships/image" Target="../media/image936.png"/><Relationship Id="rId48" Type="http://schemas.openxmlformats.org/officeDocument/2006/relationships/customXml" Target="../ink/ink933.xml"/><Relationship Id="rId69" Type="http://schemas.openxmlformats.org/officeDocument/2006/relationships/image" Target="../media/image957.png"/><Relationship Id="rId113" Type="http://schemas.openxmlformats.org/officeDocument/2006/relationships/image" Target="../media/image979.png"/><Relationship Id="rId134" Type="http://schemas.openxmlformats.org/officeDocument/2006/relationships/customXml" Target="../ink/ink976.xml"/><Relationship Id="rId80" Type="http://schemas.openxmlformats.org/officeDocument/2006/relationships/customXml" Target="../ink/ink949.xml"/><Relationship Id="rId155" Type="http://schemas.openxmlformats.org/officeDocument/2006/relationships/image" Target="../media/image1000.png"/><Relationship Id="rId176" Type="http://schemas.openxmlformats.org/officeDocument/2006/relationships/customXml" Target="../ink/ink997.xml"/><Relationship Id="rId197" Type="http://schemas.openxmlformats.org/officeDocument/2006/relationships/image" Target="../media/image1021.png"/><Relationship Id="rId201" Type="http://schemas.openxmlformats.org/officeDocument/2006/relationships/image" Target="../media/image1023.png"/><Relationship Id="rId222" Type="http://schemas.openxmlformats.org/officeDocument/2006/relationships/customXml" Target="../ink/ink1020.xml"/><Relationship Id="rId243" Type="http://schemas.openxmlformats.org/officeDocument/2006/relationships/image" Target="../media/image1044.png"/><Relationship Id="rId264" Type="http://schemas.openxmlformats.org/officeDocument/2006/relationships/customXml" Target="../ink/ink1041.xml"/><Relationship Id="rId285" Type="http://schemas.openxmlformats.org/officeDocument/2006/relationships/image" Target="../media/image1065.png"/><Relationship Id="rId17" Type="http://schemas.openxmlformats.org/officeDocument/2006/relationships/image" Target="../media/image931.png"/><Relationship Id="rId38" Type="http://schemas.openxmlformats.org/officeDocument/2006/relationships/customXml" Target="../ink/ink928.xml"/><Relationship Id="rId59" Type="http://schemas.openxmlformats.org/officeDocument/2006/relationships/image" Target="../media/image952.png"/><Relationship Id="rId103" Type="http://schemas.openxmlformats.org/officeDocument/2006/relationships/image" Target="../media/image974.png"/><Relationship Id="rId124" Type="http://schemas.openxmlformats.org/officeDocument/2006/relationships/customXml" Target="../ink/ink971.xml"/><Relationship Id="rId310" Type="http://schemas.openxmlformats.org/officeDocument/2006/relationships/customXml" Target="../ink/ink1064.xml"/><Relationship Id="rId70" Type="http://schemas.openxmlformats.org/officeDocument/2006/relationships/customXml" Target="../ink/ink944.xml"/><Relationship Id="rId91" Type="http://schemas.openxmlformats.org/officeDocument/2006/relationships/image" Target="../media/image968.png"/><Relationship Id="rId145" Type="http://schemas.openxmlformats.org/officeDocument/2006/relationships/image" Target="../media/image995.png"/><Relationship Id="rId166" Type="http://schemas.openxmlformats.org/officeDocument/2006/relationships/customXml" Target="../ink/ink992.xml"/><Relationship Id="rId187" Type="http://schemas.openxmlformats.org/officeDocument/2006/relationships/image" Target="../media/image1016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015.xml"/><Relationship Id="rId233" Type="http://schemas.openxmlformats.org/officeDocument/2006/relationships/image" Target="../media/image1039.png"/><Relationship Id="rId254" Type="http://schemas.openxmlformats.org/officeDocument/2006/relationships/customXml" Target="../ink/ink1036.xml"/><Relationship Id="rId28" Type="http://schemas.openxmlformats.org/officeDocument/2006/relationships/customXml" Target="../ink/ink923.xml"/><Relationship Id="rId49" Type="http://schemas.openxmlformats.org/officeDocument/2006/relationships/image" Target="../media/image947.png"/><Relationship Id="rId114" Type="http://schemas.openxmlformats.org/officeDocument/2006/relationships/customXml" Target="../ink/ink966.xml"/><Relationship Id="rId275" Type="http://schemas.openxmlformats.org/officeDocument/2006/relationships/image" Target="../media/image1060.png"/><Relationship Id="rId296" Type="http://schemas.openxmlformats.org/officeDocument/2006/relationships/customXml" Target="../ink/ink1057.xml"/><Relationship Id="rId300" Type="http://schemas.openxmlformats.org/officeDocument/2006/relationships/customXml" Target="../ink/ink1059.xml"/><Relationship Id="rId60" Type="http://schemas.openxmlformats.org/officeDocument/2006/relationships/customXml" Target="../ink/ink939.xml"/><Relationship Id="rId81" Type="http://schemas.openxmlformats.org/officeDocument/2006/relationships/image" Target="../media/image963.png"/><Relationship Id="rId135" Type="http://schemas.openxmlformats.org/officeDocument/2006/relationships/image" Target="../media/image990.png"/><Relationship Id="rId156" Type="http://schemas.openxmlformats.org/officeDocument/2006/relationships/customXml" Target="../ink/ink987.xml"/><Relationship Id="rId177" Type="http://schemas.openxmlformats.org/officeDocument/2006/relationships/image" Target="../media/image1011.png"/><Relationship Id="rId198" Type="http://schemas.openxmlformats.org/officeDocument/2006/relationships/customXml" Target="../ink/ink1008.xml"/><Relationship Id="rId202" Type="http://schemas.openxmlformats.org/officeDocument/2006/relationships/customXml" Target="../ink/ink1010.xml"/><Relationship Id="rId223" Type="http://schemas.openxmlformats.org/officeDocument/2006/relationships/image" Target="../media/image1034.png"/><Relationship Id="rId244" Type="http://schemas.openxmlformats.org/officeDocument/2006/relationships/customXml" Target="../ink/ink1031.xml"/><Relationship Id="rId18" Type="http://schemas.openxmlformats.org/officeDocument/2006/relationships/customXml" Target="../ink/ink918.xml"/><Relationship Id="rId39" Type="http://schemas.openxmlformats.org/officeDocument/2006/relationships/image" Target="../media/image942.png"/><Relationship Id="rId265" Type="http://schemas.openxmlformats.org/officeDocument/2006/relationships/image" Target="../media/image1055.png"/><Relationship Id="rId286" Type="http://schemas.openxmlformats.org/officeDocument/2006/relationships/customXml" Target="../ink/ink1052.xml"/><Relationship Id="rId50" Type="http://schemas.openxmlformats.org/officeDocument/2006/relationships/customXml" Target="../ink/ink934.xml"/><Relationship Id="rId104" Type="http://schemas.openxmlformats.org/officeDocument/2006/relationships/customXml" Target="../ink/ink961.xml"/><Relationship Id="rId125" Type="http://schemas.openxmlformats.org/officeDocument/2006/relationships/image" Target="../media/image985.png"/><Relationship Id="rId146" Type="http://schemas.openxmlformats.org/officeDocument/2006/relationships/customXml" Target="../ink/ink982.xml"/><Relationship Id="rId167" Type="http://schemas.openxmlformats.org/officeDocument/2006/relationships/image" Target="../media/image1006.png"/><Relationship Id="rId188" Type="http://schemas.openxmlformats.org/officeDocument/2006/relationships/customXml" Target="../ink/ink1003.xml"/><Relationship Id="rId311" Type="http://schemas.openxmlformats.org/officeDocument/2006/relationships/image" Target="../media/image1078.png"/><Relationship Id="rId71" Type="http://schemas.openxmlformats.org/officeDocument/2006/relationships/image" Target="../media/image958.png"/><Relationship Id="rId92" Type="http://schemas.openxmlformats.org/officeDocument/2006/relationships/customXml" Target="../ink/ink955.xml"/><Relationship Id="rId213" Type="http://schemas.openxmlformats.org/officeDocument/2006/relationships/image" Target="../media/image1029.png"/><Relationship Id="rId234" Type="http://schemas.openxmlformats.org/officeDocument/2006/relationships/customXml" Target="../ink/ink1026.xml"/><Relationship Id="rId2" Type="http://schemas.openxmlformats.org/officeDocument/2006/relationships/image" Target="../media/image106.jpeg"/><Relationship Id="rId29" Type="http://schemas.openxmlformats.org/officeDocument/2006/relationships/image" Target="../media/image937.png"/><Relationship Id="rId255" Type="http://schemas.openxmlformats.org/officeDocument/2006/relationships/image" Target="../media/image1050.png"/><Relationship Id="rId276" Type="http://schemas.openxmlformats.org/officeDocument/2006/relationships/customXml" Target="../ink/ink1047.xml"/><Relationship Id="rId297" Type="http://schemas.openxmlformats.org/officeDocument/2006/relationships/image" Target="../media/image1071.png"/><Relationship Id="rId40" Type="http://schemas.openxmlformats.org/officeDocument/2006/relationships/customXml" Target="../ink/ink929.xml"/><Relationship Id="rId115" Type="http://schemas.openxmlformats.org/officeDocument/2006/relationships/image" Target="../media/image980.png"/><Relationship Id="rId136" Type="http://schemas.openxmlformats.org/officeDocument/2006/relationships/customXml" Target="../ink/ink977.xml"/><Relationship Id="rId157" Type="http://schemas.openxmlformats.org/officeDocument/2006/relationships/image" Target="../media/image1001.png"/><Relationship Id="rId178" Type="http://schemas.openxmlformats.org/officeDocument/2006/relationships/customXml" Target="../ink/ink998.xml"/><Relationship Id="rId301" Type="http://schemas.openxmlformats.org/officeDocument/2006/relationships/image" Target="../media/image1073.png"/><Relationship Id="rId61" Type="http://schemas.openxmlformats.org/officeDocument/2006/relationships/image" Target="../media/image953.png"/><Relationship Id="rId82" Type="http://schemas.openxmlformats.org/officeDocument/2006/relationships/customXml" Target="../ink/ink950.xml"/><Relationship Id="rId199" Type="http://schemas.openxmlformats.org/officeDocument/2006/relationships/image" Target="../media/image1022.png"/><Relationship Id="rId203" Type="http://schemas.openxmlformats.org/officeDocument/2006/relationships/image" Target="../media/image1024.png"/><Relationship Id="rId19" Type="http://schemas.openxmlformats.org/officeDocument/2006/relationships/image" Target="../media/image932.png"/><Relationship Id="rId224" Type="http://schemas.openxmlformats.org/officeDocument/2006/relationships/customXml" Target="../ink/ink1021.xml"/><Relationship Id="rId245" Type="http://schemas.openxmlformats.org/officeDocument/2006/relationships/image" Target="../media/image1045.png"/><Relationship Id="rId266" Type="http://schemas.openxmlformats.org/officeDocument/2006/relationships/customXml" Target="../ink/ink1042.xml"/><Relationship Id="rId287" Type="http://schemas.openxmlformats.org/officeDocument/2006/relationships/image" Target="../media/image1066.png"/><Relationship Id="rId30" Type="http://schemas.openxmlformats.org/officeDocument/2006/relationships/customXml" Target="../ink/ink924.xml"/><Relationship Id="rId105" Type="http://schemas.openxmlformats.org/officeDocument/2006/relationships/image" Target="../media/image975.png"/><Relationship Id="rId126" Type="http://schemas.openxmlformats.org/officeDocument/2006/relationships/customXml" Target="../ink/ink972.xml"/><Relationship Id="rId147" Type="http://schemas.openxmlformats.org/officeDocument/2006/relationships/image" Target="../media/image996.png"/><Relationship Id="rId168" Type="http://schemas.openxmlformats.org/officeDocument/2006/relationships/customXml" Target="../ink/ink993.xml"/><Relationship Id="rId312" Type="http://schemas.openxmlformats.org/officeDocument/2006/relationships/customXml" Target="../ink/ink1065.xml"/><Relationship Id="rId51" Type="http://schemas.openxmlformats.org/officeDocument/2006/relationships/image" Target="../media/image948.png"/><Relationship Id="rId72" Type="http://schemas.openxmlformats.org/officeDocument/2006/relationships/customXml" Target="../ink/ink945.xml"/><Relationship Id="rId93" Type="http://schemas.openxmlformats.org/officeDocument/2006/relationships/image" Target="../media/image969.png"/><Relationship Id="rId189" Type="http://schemas.openxmlformats.org/officeDocument/2006/relationships/image" Target="../media/image1017.png"/><Relationship Id="rId3" Type="http://schemas.openxmlformats.org/officeDocument/2006/relationships/image" Target="../media/image3.png"/><Relationship Id="rId214" Type="http://schemas.openxmlformats.org/officeDocument/2006/relationships/customXml" Target="../ink/ink1016.xml"/><Relationship Id="rId235" Type="http://schemas.openxmlformats.org/officeDocument/2006/relationships/image" Target="../media/image1040.png"/><Relationship Id="rId256" Type="http://schemas.openxmlformats.org/officeDocument/2006/relationships/customXml" Target="../ink/ink1037.xml"/><Relationship Id="rId277" Type="http://schemas.openxmlformats.org/officeDocument/2006/relationships/image" Target="../media/image1061.png"/><Relationship Id="rId298" Type="http://schemas.openxmlformats.org/officeDocument/2006/relationships/customXml" Target="../ink/ink1058.xml"/><Relationship Id="rId116" Type="http://schemas.openxmlformats.org/officeDocument/2006/relationships/customXml" Target="../ink/ink967.xml"/><Relationship Id="rId137" Type="http://schemas.openxmlformats.org/officeDocument/2006/relationships/image" Target="../media/image991.png"/><Relationship Id="rId158" Type="http://schemas.openxmlformats.org/officeDocument/2006/relationships/customXml" Target="../ink/ink988.xml"/><Relationship Id="rId302" Type="http://schemas.openxmlformats.org/officeDocument/2006/relationships/customXml" Target="../ink/ink1060.xml"/><Relationship Id="rId20" Type="http://schemas.openxmlformats.org/officeDocument/2006/relationships/customXml" Target="../ink/ink919.xml"/><Relationship Id="rId41" Type="http://schemas.openxmlformats.org/officeDocument/2006/relationships/image" Target="../media/image943.png"/><Relationship Id="rId62" Type="http://schemas.openxmlformats.org/officeDocument/2006/relationships/customXml" Target="../ink/ink940.xml"/><Relationship Id="rId83" Type="http://schemas.openxmlformats.org/officeDocument/2006/relationships/image" Target="../media/image964.png"/><Relationship Id="rId179" Type="http://schemas.openxmlformats.org/officeDocument/2006/relationships/image" Target="../media/image1012.png"/><Relationship Id="rId190" Type="http://schemas.openxmlformats.org/officeDocument/2006/relationships/customXml" Target="../ink/ink1004.xml"/><Relationship Id="rId204" Type="http://schemas.openxmlformats.org/officeDocument/2006/relationships/customXml" Target="../ink/ink1011.xml"/><Relationship Id="rId225" Type="http://schemas.openxmlformats.org/officeDocument/2006/relationships/image" Target="../media/image1035.png"/><Relationship Id="rId246" Type="http://schemas.openxmlformats.org/officeDocument/2006/relationships/customXml" Target="../ink/ink1032.xml"/><Relationship Id="rId267" Type="http://schemas.openxmlformats.org/officeDocument/2006/relationships/image" Target="../media/image1056.png"/><Relationship Id="rId288" Type="http://schemas.openxmlformats.org/officeDocument/2006/relationships/customXml" Target="../ink/ink1053.xml"/><Relationship Id="rId106" Type="http://schemas.openxmlformats.org/officeDocument/2006/relationships/customXml" Target="../ink/ink962.xml"/><Relationship Id="rId127" Type="http://schemas.openxmlformats.org/officeDocument/2006/relationships/image" Target="../media/image986.png"/><Relationship Id="rId313" Type="http://schemas.openxmlformats.org/officeDocument/2006/relationships/image" Target="../media/image1079.png"/><Relationship Id="rId10" Type="http://schemas.openxmlformats.org/officeDocument/2006/relationships/customXml" Target="../ink/ink914.xml"/><Relationship Id="rId31" Type="http://schemas.openxmlformats.org/officeDocument/2006/relationships/image" Target="../media/image938.png"/><Relationship Id="rId52" Type="http://schemas.openxmlformats.org/officeDocument/2006/relationships/customXml" Target="../ink/ink935.xml"/><Relationship Id="rId73" Type="http://schemas.openxmlformats.org/officeDocument/2006/relationships/image" Target="../media/image959.png"/><Relationship Id="rId94" Type="http://schemas.openxmlformats.org/officeDocument/2006/relationships/customXml" Target="../ink/ink956.xml"/><Relationship Id="rId148" Type="http://schemas.openxmlformats.org/officeDocument/2006/relationships/customXml" Target="../ink/ink983.xml"/><Relationship Id="rId169" Type="http://schemas.openxmlformats.org/officeDocument/2006/relationships/image" Target="../media/image1007.png"/><Relationship Id="rId4" Type="http://schemas.openxmlformats.org/officeDocument/2006/relationships/image" Target="../media/image107.png"/><Relationship Id="rId180" Type="http://schemas.openxmlformats.org/officeDocument/2006/relationships/customXml" Target="../ink/ink999.xml"/><Relationship Id="rId215" Type="http://schemas.openxmlformats.org/officeDocument/2006/relationships/image" Target="../media/image1030.png"/><Relationship Id="rId236" Type="http://schemas.openxmlformats.org/officeDocument/2006/relationships/customXml" Target="../ink/ink1027.xml"/><Relationship Id="rId257" Type="http://schemas.openxmlformats.org/officeDocument/2006/relationships/image" Target="../media/image1051.png"/><Relationship Id="rId278" Type="http://schemas.openxmlformats.org/officeDocument/2006/relationships/customXml" Target="../ink/ink1048.xml"/><Relationship Id="rId303" Type="http://schemas.openxmlformats.org/officeDocument/2006/relationships/image" Target="../media/image1074.png"/><Relationship Id="rId42" Type="http://schemas.openxmlformats.org/officeDocument/2006/relationships/customXml" Target="../ink/ink930.xml"/><Relationship Id="rId84" Type="http://schemas.openxmlformats.org/officeDocument/2006/relationships/customXml" Target="../ink/ink951.xml"/><Relationship Id="rId138" Type="http://schemas.openxmlformats.org/officeDocument/2006/relationships/customXml" Target="../ink/ink978.xml"/><Relationship Id="rId191" Type="http://schemas.openxmlformats.org/officeDocument/2006/relationships/image" Target="../media/image1018.png"/><Relationship Id="rId205" Type="http://schemas.openxmlformats.org/officeDocument/2006/relationships/image" Target="../media/image1025.png"/><Relationship Id="rId247" Type="http://schemas.openxmlformats.org/officeDocument/2006/relationships/image" Target="../media/image1046.png"/><Relationship Id="rId107" Type="http://schemas.openxmlformats.org/officeDocument/2006/relationships/image" Target="../media/image976.png"/><Relationship Id="rId289" Type="http://schemas.openxmlformats.org/officeDocument/2006/relationships/image" Target="../media/image1067.png"/><Relationship Id="rId11" Type="http://schemas.openxmlformats.org/officeDocument/2006/relationships/image" Target="../media/image928.png"/><Relationship Id="rId53" Type="http://schemas.openxmlformats.org/officeDocument/2006/relationships/image" Target="../media/image949.png"/><Relationship Id="rId149" Type="http://schemas.openxmlformats.org/officeDocument/2006/relationships/image" Target="../media/image997.png"/><Relationship Id="rId314" Type="http://schemas.openxmlformats.org/officeDocument/2006/relationships/customXml" Target="../ink/ink1066.xml"/><Relationship Id="rId95" Type="http://schemas.openxmlformats.org/officeDocument/2006/relationships/image" Target="../media/image970.png"/><Relationship Id="rId160" Type="http://schemas.openxmlformats.org/officeDocument/2006/relationships/customXml" Target="../ink/ink989.xml"/><Relationship Id="rId216" Type="http://schemas.openxmlformats.org/officeDocument/2006/relationships/customXml" Target="../ink/ink1017.xml"/><Relationship Id="rId258" Type="http://schemas.openxmlformats.org/officeDocument/2006/relationships/customXml" Target="../ink/ink1038.xml"/><Relationship Id="rId22" Type="http://schemas.openxmlformats.org/officeDocument/2006/relationships/customXml" Target="../ink/ink920.xml"/><Relationship Id="rId64" Type="http://schemas.openxmlformats.org/officeDocument/2006/relationships/customXml" Target="../ink/ink941.xml"/><Relationship Id="rId118" Type="http://schemas.openxmlformats.org/officeDocument/2006/relationships/customXml" Target="../ink/ink968.xml"/><Relationship Id="rId171" Type="http://schemas.openxmlformats.org/officeDocument/2006/relationships/image" Target="../media/image1008.png"/><Relationship Id="rId227" Type="http://schemas.openxmlformats.org/officeDocument/2006/relationships/image" Target="../media/image1036.png"/><Relationship Id="rId269" Type="http://schemas.openxmlformats.org/officeDocument/2006/relationships/image" Target="../media/image1057.png"/><Relationship Id="rId33" Type="http://schemas.openxmlformats.org/officeDocument/2006/relationships/image" Target="../media/image939.png"/><Relationship Id="rId129" Type="http://schemas.openxmlformats.org/officeDocument/2006/relationships/image" Target="../media/image987.png"/><Relationship Id="rId280" Type="http://schemas.openxmlformats.org/officeDocument/2006/relationships/customXml" Target="../ink/ink1049.xml"/><Relationship Id="rId75" Type="http://schemas.openxmlformats.org/officeDocument/2006/relationships/image" Target="../media/image960.png"/><Relationship Id="rId140" Type="http://schemas.openxmlformats.org/officeDocument/2006/relationships/customXml" Target="../ink/ink979.xml"/><Relationship Id="rId182" Type="http://schemas.openxmlformats.org/officeDocument/2006/relationships/customXml" Target="../ink/ink1000.xml"/><Relationship Id="rId6" Type="http://schemas.openxmlformats.org/officeDocument/2006/relationships/customXml" Target="../ink/ink912.xml"/><Relationship Id="rId238" Type="http://schemas.openxmlformats.org/officeDocument/2006/relationships/customXml" Target="../ink/ink1028.xml"/><Relationship Id="rId291" Type="http://schemas.openxmlformats.org/officeDocument/2006/relationships/image" Target="../media/image1068.png"/><Relationship Id="rId305" Type="http://schemas.openxmlformats.org/officeDocument/2006/relationships/image" Target="../media/image1075.png"/><Relationship Id="rId44" Type="http://schemas.openxmlformats.org/officeDocument/2006/relationships/customXml" Target="../ink/ink931.xml"/><Relationship Id="rId86" Type="http://schemas.openxmlformats.org/officeDocument/2006/relationships/customXml" Target="../ink/ink952.xml"/><Relationship Id="rId151" Type="http://schemas.openxmlformats.org/officeDocument/2006/relationships/image" Target="../media/image998.png"/><Relationship Id="rId193" Type="http://schemas.openxmlformats.org/officeDocument/2006/relationships/image" Target="../media/image1019.png"/><Relationship Id="rId207" Type="http://schemas.openxmlformats.org/officeDocument/2006/relationships/image" Target="../media/image1026.png"/><Relationship Id="rId249" Type="http://schemas.openxmlformats.org/officeDocument/2006/relationships/image" Target="../media/image10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2.png"/><Relationship Id="rId4" Type="http://schemas.openxmlformats.org/officeDocument/2006/relationships/image" Target="../media/image10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3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4.png"/><Relationship Id="rId4" Type="http://schemas.openxmlformats.org/officeDocument/2006/relationships/image" Target="../media/image10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5.png"/><Relationship Id="rId4" Type="http://schemas.openxmlformats.org/officeDocument/2006/relationships/image" Target="../media/image10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6.png"/><Relationship Id="rId4" Type="http://schemas.openxmlformats.org/officeDocument/2006/relationships/image" Target="../media/image10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7.png"/><Relationship Id="rId4" Type="http://schemas.openxmlformats.org/officeDocument/2006/relationships/image" Target="../media/image10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89.png"/><Relationship Id="rId5" Type="http://schemas.openxmlformats.org/officeDocument/2006/relationships/image" Target="../media/image1088.png"/><Relationship Id="rId4" Type="http://schemas.openxmlformats.org/officeDocument/2006/relationships/image" Target="../media/image10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90.png"/><Relationship Id="rId4" Type="http://schemas.openxmlformats.org/officeDocument/2006/relationships/image" Target="../media/image10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91.png"/><Relationship Id="rId4" Type="http://schemas.openxmlformats.org/officeDocument/2006/relationships/image" Target="../media/image10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93.png"/><Relationship Id="rId5" Type="http://schemas.openxmlformats.org/officeDocument/2006/relationships/image" Target="../media/image1092.png"/><Relationship Id="rId4" Type="http://schemas.openxmlformats.org/officeDocument/2006/relationships/image" Target="../media/image10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94.png"/><Relationship Id="rId4" Type="http://schemas.openxmlformats.org/officeDocument/2006/relationships/image" Target="../media/image10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95.png"/><Relationship Id="rId4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51.png"/><Relationship Id="rId299" Type="http://schemas.openxmlformats.org/officeDocument/2006/relationships/image" Target="../media/image1241.png"/><Relationship Id="rId21" Type="http://schemas.openxmlformats.org/officeDocument/2006/relationships/image" Target="../media/image161.png"/><Relationship Id="rId63" Type="http://schemas.openxmlformats.org/officeDocument/2006/relationships/image" Target="../media/image1124.png"/><Relationship Id="rId159" Type="http://schemas.openxmlformats.org/officeDocument/2006/relationships/image" Target="../media/image1172.png"/><Relationship Id="rId170" Type="http://schemas.openxmlformats.org/officeDocument/2006/relationships/customXml" Target="../ink/ink1150.xml"/><Relationship Id="rId226" Type="http://schemas.openxmlformats.org/officeDocument/2006/relationships/customXml" Target="../ink/ink1178.xml"/><Relationship Id="rId268" Type="http://schemas.openxmlformats.org/officeDocument/2006/relationships/customXml" Target="../ink/ink1199.xml"/><Relationship Id="rId32" Type="http://schemas.openxmlformats.org/officeDocument/2006/relationships/customXml" Target="../ink/ink1081.xml"/><Relationship Id="rId74" Type="http://schemas.openxmlformats.org/officeDocument/2006/relationships/customXml" Target="../ink/ink1102.xml"/><Relationship Id="rId128" Type="http://schemas.openxmlformats.org/officeDocument/2006/relationships/customXml" Target="../ink/ink1129.xml"/><Relationship Id="rId5" Type="http://schemas.openxmlformats.org/officeDocument/2006/relationships/image" Target="../media/image1096.png"/><Relationship Id="rId181" Type="http://schemas.openxmlformats.org/officeDocument/2006/relationships/image" Target="../media/image1182.png"/><Relationship Id="rId237" Type="http://schemas.openxmlformats.org/officeDocument/2006/relationships/image" Target="../media/image1210.png"/><Relationship Id="rId279" Type="http://schemas.openxmlformats.org/officeDocument/2006/relationships/image" Target="../media/image1231.png"/><Relationship Id="rId43" Type="http://schemas.openxmlformats.org/officeDocument/2006/relationships/image" Target="../media/image1114.png"/><Relationship Id="rId139" Type="http://schemas.openxmlformats.org/officeDocument/2006/relationships/image" Target="../media/image1162.png"/><Relationship Id="rId290" Type="http://schemas.openxmlformats.org/officeDocument/2006/relationships/customXml" Target="../ink/ink1210.xml"/><Relationship Id="rId304" Type="http://schemas.openxmlformats.org/officeDocument/2006/relationships/customXml" Target="../ink/ink1217.xml"/><Relationship Id="rId85" Type="http://schemas.openxmlformats.org/officeDocument/2006/relationships/image" Target="../media/image1135.png"/><Relationship Id="rId150" Type="http://schemas.openxmlformats.org/officeDocument/2006/relationships/customXml" Target="../ink/ink1140.xml"/><Relationship Id="rId192" Type="http://schemas.openxmlformats.org/officeDocument/2006/relationships/customXml" Target="../ink/ink1161.xml"/><Relationship Id="rId206" Type="http://schemas.openxmlformats.org/officeDocument/2006/relationships/customXml" Target="../ink/ink1168.xml"/><Relationship Id="rId248" Type="http://schemas.openxmlformats.org/officeDocument/2006/relationships/customXml" Target="../ink/ink1189.xml"/><Relationship Id="rId12" Type="http://schemas.openxmlformats.org/officeDocument/2006/relationships/customXml" Target="../ink/ink1071.xml"/><Relationship Id="rId108" Type="http://schemas.openxmlformats.org/officeDocument/2006/relationships/customXml" Target="../ink/ink1119.xml"/><Relationship Id="rId315" Type="http://schemas.openxmlformats.org/officeDocument/2006/relationships/image" Target="../media/image1249.png"/><Relationship Id="rId54" Type="http://schemas.openxmlformats.org/officeDocument/2006/relationships/customXml" Target="../ink/ink1092.xml"/><Relationship Id="rId96" Type="http://schemas.openxmlformats.org/officeDocument/2006/relationships/customXml" Target="../ink/ink1113.xml"/><Relationship Id="rId161" Type="http://schemas.openxmlformats.org/officeDocument/2006/relationships/image" Target="../media/image1173.png"/><Relationship Id="rId217" Type="http://schemas.openxmlformats.org/officeDocument/2006/relationships/image" Target="../media/image1200.png"/><Relationship Id="rId259" Type="http://schemas.openxmlformats.org/officeDocument/2006/relationships/image" Target="../media/image1221.png"/><Relationship Id="rId23" Type="http://schemas.openxmlformats.org/officeDocument/2006/relationships/image" Target="../media/image1104.png"/><Relationship Id="rId119" Type="http://schemas.openxmlformats.org/officeDocument/2006/relationships/image" Target="../media/image1152.png"/><Relationship Id="rId270" Type="http://schemas.openxmlformats.org/officeDocument/2006/relationships/customXml" Target="../ink/ink1200.xml"/><Relationship Id="rId65" Type="http://schemas.openxmlformats.org/officeDocument/2006/relationships/image" Target="../media/image1125.png"/><Relationship Id="rId130" Type="http://schemas.openxmlformats.org/officeDocument/2006/relationships/customXml" Target="../ink/ink1130.xml"/><Relationship Id="rId172" Type="http://schemas.openxmlformats.org/officeDocument/2006/relationships/customXml" Target="../ink/ink1151.xml"/><Relationship Id="rId193" Type="http://schemas.openxmlformats.org/officeDocument/2006/relationships/image" Target="../media/image1188.png"/><Relationship Id="rId207" Type="http://schemas.openxmlformats.org/officeDocument/2006/relationships/image" Target="../media/image1195.png"/><Relationship Id="rId228" Type="http://schemas.openxmlformats.org/officeDocument/2006/relationships/customXml" Target="../ink/ink1179.xml"/><Relationship Id="rId249" Type="http://schemas.openxmlformats.org/officeDocument/2006/relationships/image" Target="../media/image1216.png"/><Relationship Id="rId13" Type="http://schemas.openxmlformats.org/officeDocument/2006/relationships/image" Target="../media/image1100.png"/><Relationship Id="rId109" Type="http://schemas.openxmlformats.org/officeDocument/2006/relationships/image" Target="../media/image1147.png"/><Relationship Id="rId260" Type="http://schemas.openxmlformats.org/officeDocument/2006/relationships/customXml" Target="../ink/ink1195.xml"/><Relationship Id="rId281" Type="http://schemas.openxmlformats.org/officeDocument/2006/relationships/image" Target="../media/image1232.png"/><Relationship Id="rId34" Type="http://schemas.openxmlformats.org/officeDocument/2006/relationships/customXml" Target="../ink/ink1082.xml"/><Relationship Id="rId55" Type="http://schemas.openxmlformats.org/officeDocument/2006/relationships/image" Target="../media/image1120.png"/><Relationship Id="rId76" Type="http://schemas.openxmlformats.org/officeDocument/2006/relationships/customXml" Target="../ink/ink1103.xml"/><Relationship Id="rId97" Type="http://schemas.openxmlformats.org/officeDocument/2006/relationships/image" Target="../media/image1141.png"/><Relationship Id="rId120" Type="http://schemas.openxmlformats.org/officeDocument/2006/relationships/customXml" Target="../ink/ink1125.xml"/><Relationship Id="rId141" Type="http://schemas.openxmlformats.org/officeDocument/2006/relationships/image" Target="../media/image1163.png"/><Relationship Id="rId7" Type="http://schemas.openxmlformats.org/officeDocument/2006/relationships/image" Target="../media/image1097.png"/><Relationship Id="rId162" Type="http://schemas.openxmlformats.org/officeDocument/2006/relationships/customXml" Target="../ink/ink1146.xml"/><Relationship Id="rId183" Type="http://schemas.openxmlformats.org/officeDocument/2006/relationships/image" Target="../media/image1183.png"/><Relationship Id="rId218" Type="http://schemas.openxmlformats.org/officeDocument/2006/relationships/customXml" Target="../ink/ink1174.xml"/><Relationship Id="rId239" Type="http://schemas.openxmlformats.org/officeDocument/2006/relationships/image" Target="../media/image1211.png"/><Relationship Id="rId250" Type="http://schemas.openxmlformats.org/officeDocument/2006/relationships/customXml" Target="../ink/ink1190.xml"/><Relationship Id="rId271" Type="http://schemas.openxmlformats.org/officeDocument/2006/relationships/image" Target="../media/image1227.png"/><Relationship Id="rId292" Type="http://schemas.openxmlformats.org/officeDocument/2006/relationships/customXml" Target="../ink/ink1211.xml"/><Relationship Id="rId306" Type="http://schemas.openxmlformats.org/officeDocument/2006/relationships/customXml" Target="../ink/ink1218.xml"/><Relationship Id="rId24" Type="http://schemas.openxmlformats.org/officeDocument/2006/relationships/customXml" Target="../ink/ink1077.xml"/><Relationship Id="rId45" Type="http://schemas.openxmlformats.org/officeDocument/2006/relationships/image" Target="../media/image1115.png"/><Relationship Id="rId66" Type="http://schemas.openxmlformats.org/officeDocument/2006/relationships/customXml" Target="../ink/ink1098.xml"/><Relationship Id="rId87" Type="http://schemas.openxmlformats.org/officeDocument/2006/relationships/image" Target="../media/image1136.png"/><Relationship Id="rId110" Type="http://schemas.openxmlformats.org/officeDocument/2006/relationships/customXml" Target="../ink/ink1120.xml"/><Relationship Id="rId131" Type="http://schemas.openxmlformats.org/officeDocument/2006/relationships/image" Target="../media/image1158.png"/><Relationship Id="rId152" Type="http://schemas.openxmlformats.org/officeDocument/2006/relationships/customXml" Target="../ink/ink1141.xml"/><Relationship Id="rId173" Type="http://schemas.openxmlformats.org/officeDocument/2006/relationships/image" Target="../media/image1178.png"/><Relationship Id="rId194" Type="http://schemas.openxmlformats.org/officeDocument/2006/relationships/customXml" Target="../ink/ink1162.xml"/><Relationship Id="rId208" Type="http://schemas.openxmlformats.org/officeDocument/2006/relationships/customXml" Target="../ink/ink1169.xml"/><Relationship Id="rId229" Type="http://schemas.openxmlformats.org/officeDocument/2006/relationships/image" Target="../media/image1206.png"/><Relationship Id="rId240" Type="http://schemas.openxmlformats.org/officeDocument/2006/relationships/customXml" Target="../ink/ink1185.xml"/><Relationship Id="rId261" Type="http://schemas.openxmlformats.org/officeDocument/2006/relationships/image" Target="../media/image1222.png"/><Relationship Id="rId14" Type="http://schemas.openxmlformats.org/officeDocument/2006/relationships/customXml" Target="../ink/ink1072.xml"/><Relationship Id="rId35" Type="http://schemas.openxmlformats.org/officeDocument/2006/relationships/image" Target="../media/image1110.png"/><Relationship Id="rId56" Type="http://schemas.openxmlformats.org/officeDocument/2006/relationships/customXml" Target="../ink/ink1093.xml"/><Relationship Id="rId77" Type="http://schemas.openxmlformats.org/officeDocument/2006/relationships/image" Target="../media/image1131.png"/><Relationship Id="rId100" Type="http://schemas.openxmlformats.org/officeDocument/2006/relationships/customXml" Target="../ink/ink1115.xml"/><Relationship Id="rId282" Type="http://schemas.openxmlformats.org/officeDocument/2006/relationships/customXml" Target="../ink/ink1206.xml"/><Relationship Id="rId8" Type="http://schemas.openxmlformats.org/officeDocument/2006/relationships/customXml" Target="../ink/ink1069.xml"/><Relationship Id="rId98" Type="http://schemas.openxmlformats.org/officeDocument/2006/relationships/customXml" Target="../ink/ink1114.xml"/><Relationship Id="rId121" Type="http://schemas.openxmlformats.org/officeDocument/2006/relationships/image" Target="../media/image1153.png"/><Relationship Id="rId142" Type="http://schemas.openxmlformats.org/officeDocument/2006/relationships/customXml" Target="../ink/ink1136.xml"/><Relationship Id="rId163" Type="http://schemas.openxmlformats.org/officeDocument/2006/relationships/image" Target="../media/image1174.png"/><Relationship Id="rId184" Type="http://schemas.openxmlformats.org/officeDocument/2006/relationships/customXml" Target="../ink/ink1157.xml"/><Relationship Id="rId219" Type="http://schemas.openxmlformats.org/officeDocument/2006/relationships/image" Target="../media/image1201.png"/><Relationship Id="rId230" Type="http://schemas.openxmlformats.org/officeDocument/2006/relationships/customXml" Target="../ink/ink1180.xml"/><Relationship Id="rId251" Type="http://schemas.openxmlformats.org/officeDocument/2006/relationships/image" Target="../media/image1217.png"/><Relationship Id="rId25" Type="http://schemas.openxmlformats.org/officeDocument/2006/relationships/image" Target="../media/image1105.png"/><Relationship Id="rId46" Type="http://schemas.openxmlformats.org/officeDocument/2006/relationships/customXml" Target="../ink/ink1088.xml"/><Relationship Id="rId67" Type="http://schemas.openxmlformats.org/officeDocument/2006/relationships/image" Target="../media/image1126.png"/><Relationship Id="rId272" Type="http://schemas.openxmlformats.org/officeDocument/2006/relationships/customXml" Target="../ink/ink1201.xml"/><Relationship Id="rId293" Type="http://schemas.openxmlformats.org/officeDocument/2006/relationships/image" Target="../media/image1238.png"/><Relationship Id="rId307" Type="http://schemas.openxmlformats.org/officeDocument/2006/relationships/image" Target="../media/image1245.png"/><Relationship Id="rId88" Type="http://schemas.openxmlformats.org/officeDocument/2006/relationships/customXml" Target="../ink/ink1109.xml"/><Relationship Id="rId111" Type="http://schemas.openxmlformats.org/officeDocument/2006/relationships/image" Target="../media/image1148.png"/><Relationship Id="rId132" Type="http://schemas.openxmlformats.org/officeDocument/2006/relationships/customXml" Target="../ink/ink1131.xml"/><Relationship Id="rId153" Type="http://schemas.openxmlformats.org/officeDocument/2006/relationships/image" Target="../media/image1169.png"/><Relationship Id="rId174" Type="http://schemas.openxmlformats.org/officeDocument/2006/relationships/customXml" Target="../ink/ink1152.xml"/><Relationship Id="rId195" Type="http://schemas.openxmlformats.org/officeDocument/2006/relationships/image" Target="../media/image1189.png"/><Relationship Id="rId209" Type="http://schemas.openxmlformats.org/officeDocument/2006/relationships/image" Target="../media/image1196.png"/><Relationship Id="rId220" Type="http://schemas.openxmlformats.org/officeDocument/2006/relationships/customXml" Target="../ink/ink1175.xml"/><Relationship Id="rId241" Type="http://schemas.openxmlformats.org/officeDocument/2006/relationships/image" Target="../media/image1212.png"/><Relationship Id="rId15" Type="http://schemas.openxmlformats.org/officeDocument/2006/relationships/image" Target="../media/image1101.png"/><Relationship Id="rId36" Type="http://schemas.openxmlformats.org/officeDocument/2006/relationships/customXml" Target="../ink/ink1083.xml"/><Relationship Id="rId57" Type="http://schemas.openxmlformats.org/officeDocument/2006/relationships/image" Target="../media/image1121.png"/><Relationship Id="rId262" Type="http://schemas.openxmlformats.org/officeDocument/2006/relationships/customXml" Target="../ink/ink1196.xml"/><Relationship Id="rId283" Type="http://schemas.openxmlformats.org/officeDocument/2006/relationships/image" Target="../media/image1233.png"/><Relationship Id="rId78" Type="http://schemas.openxmlformats.org/officeDocument/2006/relationships/customXml" Target="../ink/ink1104.xml"/><Relationship Id="rId99" Type="http://schemas.openxmlformats.org/officeDocument/2006/relationships/image" Target="../media/image1142.png"/><Relationship Id="rId101" Type="http://schemas.openxmlformats.org/officeDocument/2006/relationships/image" Target="../media/image1143.png"/><Relationship Id="rId122" Type="http://schemas.openxmlformats.org/officeDocument/2006/relationships/customXml" Target="../ink/ink1126.xml"/><Relationship Id="rId143" Type="http://schemas.openxmlformats.org/officeDocument/2006/relationships/image" Target="../media/image1164.png"/><Relationship Id="rId164" Type="http://schemas.openxmlformats.org/officeDocument/2006/relationships/customXml" Target="../ink/ink1147.xml"/><Relationship Id="rId185" Type="http://schemas.openxmlformats.org/officeDocument/2006/relationships/image" Target="../media/image1184.png"/><Relationship Id="rId9" Type="http://schemas.openxmlformats.org/officeDocument/2006/relationships/image" Target="../media/image1098.png"/><Relationship Id="rId210" Type="http://schemas.openxmlformats.org/officeDocument/2006/relationships/customXml" Target="../ink/ink1170.xml"/><Relationship Id="rId26" Type="http://schemas.openxmlformats.org/officeDocument/2006/relationships/customXml" Target="../ink/ink1078.xml"/><Relationship Id="rId231" Type="http://schemas.openxmlformats.org/officeDocument/2006/relationships/image" Target="../media/image1207.png"/><Relationship Id="rId252" Type="http://schemas.openxmlformats.org/officeDocument/2006/relationships/customXml" Target="../ink/ink1191.xml"/><Relationship Id="rId273" Type="http://schemas.openxmlformats.org/officeDocument/2006/relationships/image" Target="../media/image1228.png"/><Relationship Id="rId294" Type="http://schemas.openxmlformats.org/officeDocument/2006/relationships/customXml" Target="../ink/ink1212.xml"/><Relationship Id="rId308" Type="http://schemas.openxmlformats.org/officeDocument/2006/relationships/customXml" Target="../ink/ink1219.xml"/><Relationship Id="rId47" Type="http://schemas.openxmlformats.org/officeDocument/2006/relationships/image" Target="../media/image1116.png"/><Relationship Id="rId68" Type="http://schemas.openxmlformats.org/officeDocument/2006/relationships/customXml" Target="../ink/ink1099.xml"/><Relationship Id="rId89" Type="http://schemas.openxmlformats.org/officeDocument/2006/relationships/image" Target="../media/image1137.png"/><Relationship Id="rId112" Type="http://schemas.openxmlformats.org/officeDocument/2006/relationships/customXml" Target="../ink/ink1121.xml"/><Relationship Id="rId133" Type="http://schemas.openxmlformats.org/officeDocument/2006/relationships/image" Target="../media/image1159.png"/><Relationship Id="rId154" Type="http://schemas.openxmlformats.org/officeDocument/2006/relationships/customXml" Target="../ink/ink1142.xml"/><Relationship Id="rId175" Type="http://schemas.openxmlformats.org/officeDocument/2006/relationships/image" Target="../media/image1179.png"/><Relationship Id="rId196" Type="http://schemas.openxmlformats.org/officeDocument/2006/relationships/customXml" Target="../ink/ink1163.xml"/><Relationship Id="rId200" Type="http://schemas.openxmlformats.org/officeDocument/2006/relationships/customXml" Target="../ink/ink1165.xml"/><Relationship Id="rId16" Type="http://schemas.openxmlformats.org/officeDocument/2006/relationships/customXml" Target="../ink/ink1073.xml"/><Relationship Id="rId221" Type="http://schemas.openxmlformats.org/officeDocument/2006/relationships/image" Target="../media/image1202.png"/><Relationship Id="rId242" Type="http://schemas.openxmlformats.org/officeDocument/2006/relationships/customXml" Target="../ink/ink1186.xml"/><Relationship Id="rId263" Type="http://schemas.openxmlformats.org/officeDocument/2006/relationships/image" Target="../media/image1223.png"/><Relationship Id="rId284" Type="http://schemas.openxmlformats.org/officeDocument/2006/relationships/customXml" Target="../ink/ink1207.xml"/><Relationship Id="rId37" Type="http://schemas.openxmlformats.org/officeDocument/2006/relationships/image" Target="../media/image1111.png"/><Relationship Id="rId58" Type="http://schemas.openxmlformats.org/officeDocument/2006/relationships/customXml" Target="../ink/ink1094.xml"/><Relationship Id="rId79" Type="http://schemas.openxmlformats.org/officeDocument/2006/relationships/image" Target="../media/image1132.png"/><Relationship Id="rId102" Type="http://schemas.openxmlformats.org/officeDocument/2006/relationships/customXml" Target="../ink/ink1116.xml"/><Relationship Id="rId123" Type="http://schemas.openxmlformats.org/officeDocument/2006/relationships/image" Target="../media/image1154.png"/><Relationship Id="rId144" Type="http://schemas.openxmlformats.org/officeDocument/2006/relationships/customXml" Target="../ink/ink1137.xml"/><Relationship Id="rId90" Type="http://schemas.openxmlformats.org/officeDocument/2006/relationships/customXml" Target="../ink/ink1110.xml"/><Relationship Id="rId165" Type="http://schemas.openxmlformats.org/officeDocument/2006/relationships/image" Target="../media/image1175.png"/><Relationship Id="rId186" Type="http://schemas.openxmlformats.org/officeDocument/2006/relationships/customXml" Target="../ink/ink1158.xml"/><Relationship Id="rId211" Type="http://schemas.openxmlformats.org/officeDocument/2006/relationships/image" Target="../media/image1197.png"/><Relationship Id="rId232" Type="http://schemas.openxmlformats.org/officeDocument/2006/relationships/customXml" Target="../ink/ink1181.xml"/><Relationship Id="rId253" Type="http://schemas.openxmlformats.org/officeDocument/2006/relationships/image" Target="../media/image1218.png"/><Relationship Id="rId274" Type="http://schemas.openxmlformats.org/officeDocument/2006/relationships/customXml" Target="../ink/ink1202.xml"/><Relationship Id="rId295" Type="http://schemas.openxmlformats.org/officeDocument/2006/relationships/image" Target="../media/image1239.png"/><Relationship Id="rId309" Type="http://schemas.openxmlformats.org/officeDocument/2006/relationships/image" Target="../media/image1246.png"/><Relationship Id="rId27" Type="http://schemas.openxmlformats.org/officeDocument/2006/relationships/image" Target="../media/image1106.png"/><Relationship Id="rId48" Type="http://schemas.openxmlformats.org/officeDocument/2006/relationships/customXml" Target="../ink/ink1089.xml"/><Relationship Id="rId69" Type="http://schemas.openxmlformats.org/officeDocument/2006/relationships/image" Target="../media/image1127.png"/><Relationship Id="rId113" Type="http://schemas.openxmlformats.org/officeDocument/2006/relationships/image" Target="../media/image1149.png"/><Relationship Id="rId134" Type="http://schemas.openxmlformats.org/officeDocument/2006/relationships/customXml" Target="../ink/ink1132.xml"/><Relationship Id="rId80" Type="http://schemas.openxmlformats.org/officeDocument/2006/relationships/customXml" Target="../ink/ink1105.xml"/><Relationship Id="rId155" Type="http://schemas.openxmlformats.org/officeDocument/2006/relationships/image" Target="../media/image1170.png"/><Relationship Id="rId176" Type="http://schemas.openxmlformats.org/officeDocument/2006/relationships/customXml" Target="../ink/ink1153.xml"/><Relationship Id="rId197" Type="http://schemas.openxmlformats.org/officeDocument/2006/relationships/image" Target="../media/image1190.png"/><Relationship Id="rId201" Type="http://schemas.openxmlformats.org/officeDocument/2006/relationships/image" Target="../media/image1192.png"/><Relationship Id="rId222" Type="http://schemas.openxmlformats.org/officeDocument/2006/relationships/customXml" Target="../ink/ink1176.xml"/><Relationship Id="rId243" Type="http://schemas.openxmlformats.org/officeDocument/2006/relationships/image" Target="../media/image1213.png"/><Relationship Id="rId264" Type="http://schemas.openxmlformats.org/officeDocument/2006/relationships/customXml" Target="../ink/ink1197.xml"/><Relationship Id="rId285" Type="http://schemas.openxmlformats.org/officeDocument/2006/relationships/image" Target="../media/image1234.png"/><Relationship Id="rId17" Type="http://schemas.openxmlformats.org/officeDocument/2006/relationships/image" Target="../media/image1102.png"/><Relationship Id="rId38" Type="http://schemas.openxmlformats.org/officeDocument/2006/relationships/customXml" Target="../ink/ink1084.xml"/><Relationship Id="rId59" Type="http://schemas.openxmlformats.org/officeDocument/2006/relationships/image" Target="../media/image1122.png"/><Relationship Id="rId103" Type="http://schemas.openxmlformats.org/officeDocument/2006/relationships/image" Target="../media/image1144.png"/><Relationship Id="rId124" Type="http://schemas.openxmlformats.org/officeDocument/2006/relationships/customXml" Target="../ink/ink1127.xml"/><Relationship Id="rId310" Type="http://schemas.openxmlformats.org/officeDocument/2006/relationships/customXml" Target="../ink/ink1220.xml"/><Relationship Id="rId70" Type="http://schemas.openxmlformats.org/officeDocument/2006/relationships/customXml" Target="../ink/ink1100.xml"/><Relationship Id="rId91" Type="http://schemas.openxmlformats.org/officeDocument/2006/relationships/image" Target="../media/image1138.png"/><Relationship Id="rId145" Type="http://schemas.openxmlformats.org/officeDocument/2006/relationships/image" Target="../media/image1165.png"/><Relationship Id="rId166" Type="http://schemas.openxmlformats.org/officeDocument/2006/relationships/customXml" Target="../ink/ink1148.xml"/><Relationship Id="rId187" Type="http://schemas.openxmlformats.org/officeDocument/2006/relationships/image" Target="../media/image1185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171.xml"/><Relationship Id="rId233" Type="http://schemas.openxmlformats.org/officeDocument/2006/relationships/image" Target="../media/image1208.png"/><Relationship Id="rId254" Type="http://schemas.openxmlformats.org/officeDocument/2006/relationships/customXml" Target="../ink/ink1192.xml"/><Relationship Id="rId28" Type="http://schemas.openxmlformats.org/officeDocument/2006/relationships/customXml" Target="../ink/ink1079.xml"/><Relationship Id="rId49" Type="http://schemas.openxmlformats.org/officeDocument/2006/relationships/image" Target="../media/image1117.png"/><Relationship Id="rId114" Type="http://schemas.openxmlformats.org/officeDocument/2006/relationships/customXml" Target="../ink/ink1122.xml"/><Relationship Id="rId275" Type="http://schemas.openxmlformats.org/officeDocument/2006/relationships/image" Target="../media/image1229.png"/><Relationship Id="rId296" Type="http://schemas.openxmlformats.org/officeDocument/2006/relationships/customXml" Target="../ink/ink1213.xml"/><Relationship Id="rId300" Type="http://schemas.openxmlformats.org/officeDocument/2006/relationships/customXml" Target="../ink/ink1215.xml"/><Relationship Id="rId60" Type="http://schemas.openxmlformats.org/officeDocument/2006/relationships/customXml" Target="../ink/ink1095.xml"/><Relationship Id="rId81" Type="http://schemas.openxmlformats.org/officeDocument/2006/relationships/image" Target="../media/image1133.png"/><Relationship Id="rId135" Type="http://schemas.openxmlformats.org/officeDocument/2006/relationships/image" Target="../media/image1160.png"/><Relationship Id="rId156" Type="http://schemas.openxmlformats.org/officeDocument/2006/relationships/customXml" Target="../ink/ink1143.xml"/><Relationship Id="rId177" Type="http://schemas.openxmlformats.org/officeDocument/2006/relationships/image" Target="../media/image1180.png"/><Relationship Id="rId198" Type="http://schemas.openxmlformats.org/officeDocument/2006/relationships/customXml" Target="../ink/ink1164.xml"/><Relationship Id="rId202" Type="http://schemas.openxmlformats.org/officeDocument/2006/relationships/customXml" Target="../ink/ink1166.xml"/><Relationship Id="rId223" Type="http://schemas.openxmlformats.org/officeDocument/2006/relationships/image" Target="../media/image1203.png"/><Relationship Id="rId244" Type="http://schemas.openxmlformats.org/officeDocument/2006/relationships/customXml" Target="../ink/ink1187.xml"/><Relationship Id="rId18" Type="http://schemas.openxmlformats.org/officeDocument/2006/relationships/customXml" Target="../ink/ink1074.xml"/><Relationship Id="rId39" Type="http://schemas.openxmlformats.org/officeDocument/2006/relationships/image" Target="../media/image1112.png"/><Relationship Id="rId265" Type="http://schemas.openxmlformats.org/officeDocument/2006/relationships/image" Target="../media/image1224.png"/><Relationship Id="rId286" Type="http://schemas.openxmlformats.org/officeDocument/2006/relationships/customXml" Target="../ink/ink1208.xml"/><Relationship Id="rId50" Type="http://schemas.openxmlformats.org/officeDocument/2006/relationships/customXml" Target="../ink/ink1090.xml"/><Relationship Id="rId104" Type="http://schemas.openxmlformats.org/officeDocument/2006/relationships/customXml" Target="../ink/ink1117.xml"/><Relationship Id="rId125" Type="http://schemas.openxmlformats.org/officeDocument/2006/relationships/image" Target="../media/image1155.png"/><Relationship Id="rId146" Type="http://schemas.openxmlformats.org/officeDocument/2006/relationships/customXml" Target="../ink/ink1138.xml"/><Relationship Id="rId167" Type="http://schemas.openxmlformats.org/officeDocument/2006/relationships/image" Target="../media/image151.png"/><Relationship Id="rId188" Type="http://schemas.openxmlformats.org/officeDocument/2006/relationships/customXml" Target="../ink/ink1159.xml"/><Relationship Id="rId311" Type="http://schemas.openxmlformats.org/officeDocument/2006/relationships/image" Target="../media/image1247.png"/><Relationship Id="rId71" Type="http://schemas.openxmlformats.org/officeDocument/2006/relationships/image" Target="../media/image1128.png"/><Relationship Id="rId92" Type="http://schemas.openxmlformats.org/officeDocument/2006/relationships/customXml" Target="../ink/ink1111.xml"/><Relationship Id="rId213" Type="http://schemas.openxmlformats.org/officeDocument/2006/relationships/image" Target="../media/image1198.png"/><Relationship Id="rId234" Type="http://schemas.openxmlformats.org/officeDocument/2006/relationships/customXml" Target="../ink/ink1182.xml"/><Relationship Id="rId2" Type="http://schemas.openxmlformats.org/officeDocument/2006/relationships/image" Target="../media/image106.jpeg"/><Relationship Id="rId29" Type="http://schemas.openxmlformats.org/officeDocument/2006/relationships/image" Target="../media/image1107.png"/><Relationship Id="rId255" Type="http://schemas.openxmlformats.org/officeDocument/2006/relationships/image" Target="../media/image1219.png"/><Relationship Id="rId276" Type="http://schemas.openxmlformats.org/officeDocument/2006/relationships/customXml" Target="../ink/ink1203.xml"/><Relationship Id="rId297" Type="http://schemas.openxmlformats.org/officeDocument/2006/relationships/image" Target="../media/image1240.png"/><Relationship Id="rId40" Type="http://schemas.openxmlformats.org/officeDocument/2006/relationships/customXml" Target="../ink/ink1085.xml"/><Relationship Id="rId115" Type="http://schemas.openxmlformats.org/officeDocument/2006/relationships/image" Target="../media/image1150.png"/><Relationship Id="rId136" Type="http://schemas.openxmlformats.org/officeDocument/2006/relationships/customXml" Target="../ink/ink1133.xml"/><Relationship Id="rId157" Type="http://schemas.openxmlformats.org/officeDocument/2006/relationships/image" Target="../media/image1171.png"/><Relationship Id="rId178" Type="http://schemas.openxmlformats.org/officeDocument/2006/relationships/customXml" Target="../ink/ink1154.xml"/><Relationship Id="rId301" Type="http://schemas.openxmlformats.org/officeDocument/2006/relationships/image" Target="../media/image1242.png"/><Relationship Id="rId61" Type="http://schemas.openxmlformats.org/officeDocument/2006/relationships/image" Target="../media/image1123.png"/><Relationship Id="rId82" Type="http://schemas.openxmlformats.org/officeDocument/2006/relationships/customXml" Target="../ink/ink1106.xml"/><Relationship Id="rId199" Type="http://schemas.openxmlformats.org/officeDocument/2006/relationships/image" Target="../media/image1191.png"/><Relationship Id="rId203" Type="http://schemas.openxmlformats.org/officeDocument/2006/relationships/image" Target="../media/image1193.png"/><Relationship Id="rId19" Type="http://schemas.openxmlformats.org/officeDocument/2006/relationships/image" Target="../media/image1103.png"/><Relationship Id="rId224" Type="http://schemas.openxmlformats.org/officeDocument/2006/relationships/customXml" Target="../ink/ink1177.xml"/><Relationship Id="rId245" Type="http://schemas.openxmlformats.org/officeDocument/2006/relationships/image" Target="../media/image1214.png"/><Relationship Id="rId266" Type="http://schemas.openxmlformats.org/officeDocument/2006/relationships/customXml" Target="../ink/ink1198.xml"/><Relationship Id="rId287" Type="http://schemas.openxmlformats.org/officeDocument/2006/relationships/image" Target="../media/image1235.png"/><Relationship Id="rId30" Type="http://schemas.openxmlformats.org/officeDocument/2006/relationships/customXml" Target="../ink/ink1080.xml"/><Relationship Id="rId105" Type="http://schemas.openxmlformats.org/officeDocument/2006/relationships/image" Target="../media/image1145.png"/><Relationship Id="rId126" Type="http://schemas.openxmlformats.org/officeDocument/2006/relationships/customXml" Target="../ink/ink1128.xml"/><Relationship Id="rId147" Type="http://schemas.openxmlformats.org/officeDocument/2006/relationships/image" Target="../media/image1166.png"/><Relationship Id="rId168" Type="http://schemas.openxmlformats.org/officeDocument/2006/relationships/customXml" Target="../ink/ink1149.xml"/><Relationship Id="rId312" Type="http://schemas.openxmlformats.org/officeDocument/2006/relationships/customXml" Target="../ink/ink1221.xml"/><Relationship Id="rId51" Type="http://schemas.openxmlformats.org/officeDocument/2006/relationships/image" Target="../media/image1118.png"/><Relationship Id="rId72" Type="http://schemas.openxmlformats.org/officeDocument/2006/relationships/customXml" Target="../ink/ink1101.xml"/><Relationship Id="rId93" Type="http://schemas.openxmlformats.org/officeDocument/2006/relationships/image" Target="../media/image1139.png"/><Relationship Id="rId189" Type="http://schemas.openxmlformats.org/officeDocument/2006/relationships/image" Target="../media/image1186.png"/><Relationship Id="rId3" Type="http://schemas.openxmlformats.org/officeDocument/2006/relationships/image" Target="../media/image3.png"/><Relationship Id="rId214" Type="http://schemas.openxmlformats.org/officeDocument/2006/relationships/customXml" Target="../ink/ink1172.xml"/><Relationship Id="rId235" Type="http://schemas.openxmlformats.org/officeDocument/2006/relationships/image" Target="../media/image1209.png"/><Relationship Id="rId256" Type="http://schemas.openxmlformats.org/officeDocument/2006/relationships/customXml" Target="../ink/ink1193.xml"/><Relationship Id="rId277" Type="http://schemas.openxmlformats.org/officeDocument/2006/relationships/image" Target="../media/image1230.png"/><Relationship Id="rId298" Type="http://schemas.openxmlformats.org/officeDocument/2006/relationships/customXml" Target="../ink/ink1214.xml"/><Relationship Id="rId116" Type="http://schemas.openxmlformats.org/officeDocument/2006/relationships/customXml" Target="../ink/ink1123.xml"/><Relationship Id="rId137" Type="http://schemas.openxmlformats.org/officeDocument/2006/relationships/image" Target="../media/image1161.png"/><Relationship Id="rId158" Type="http://schemas.openxmlformats.org/officeDocument/2006/relationships/customXml" Target="../ink/ink1144.xml"/><Relationship Id="rId302" Type="http://schemas.openxmlformats.org/officeDocument/2006/relationships/customXml" Target="../ink/ink1216.xml"/><Relationship Id="rId20" Type="http://schemas.openxmlformats.org/officeDocument/2006/relationships/customXml" Target="../ink/ink1075.xml"/><Relationship Id="rId41" Type="http://schemas.openxmlformats.org/officeDocument/2006/relationships/image" Target="../media/image1113.png"/><Relationship Id="rId62" Type="http://schemas.openxmlformats.org/officeDocument/2006/relationships/customXml" Target="../ink/ink1096.xml"/><Relationship Id="rId83" Type="http://schemas.openxmlformats.org/officeDocument/2006/relationships/image" Target="../media/image1134.png"/><Relationship Id="rId179" Type="http://schemas.openxmlformats.org/officeDocument/2006/relationships/image" Target="../media/image1181.png"/><Relationship Id="rId190" Type="http://schemas.openxmlformats.org/officeDocument/2006/relationships/customXml" Target="../ink/ink1160.xml"/><Relationship Id="rId204" Type="http://schemas.openxmlformats.org/officeDocument/2006/relationships/customXml" Target="../ink/ink1167.xml"/><Relationship Id="rId225" Type="http://schemas.openxmlformats.org/officeDocument/2006/relationships/image" Target="../media/image1204.png"/><Relationship Id="rId246" Type="http://schemas.openxmlformats.org/officeDocument/2006/relationships/customXml" Target="../ink/ink1188.xml"/><Relationship Id="rId267" Type="http://schemas.openxmlformats.org/officeDocument/2006/relationships/image" Target="../media/image1225.png"/><Relationship Id="rId288" Type="http://schemas.openxmlformats.org/officeDocument/2006/relationships/customXml" Target="../ink/ink1209.xml"/><Relationship Id="rId106" Type="http://schemas.openxmlformats.org/officeDocument/2006/relationships/customXml" Target="../ink/ink1118.xml"/><Relationship Id="rId127" Type="http://schemas.openxmlformats.org/officeDocument/2006/relationships/image" Target="../media/image1156.png"/><Relationship Id="rId313" Type="http://schemas.openxmlformats.org/officeDocument/2006/relationships/image" Target="../media/image1248.png"/><Relationship Id="rId10" Type="http://schemas.openxmlformats.org/officeDocument/2006/relationships/customXml" Target="../ink/ink1070.xml"/><Relationship Id="rId31" Type="http://schemas.openxmlformats.org/officeDocument/2006/relationships/image" Target="../media/image1108.png"/><Relationship Id="rId52" Type="http://schemas.openxmlformats.org/officeDocument/2006/relationships/customXml" Target="../ink/ink1091.xml"/><Relationship Id="rId73" Type="http://schemas.openxmlformats.org/officeDocument/2006/relationships/image" Target="../media/image1129.png"/><Relationship Id="rId94" Type="http://schemas.openxmlformats.org/officeDocument/2006/relationships/customXml" Target="../ink/ink1112.xml"/><Relationship Id="rId148" Type="http://schemas.openxmlformats.org/officeDocument/2006/relationships/customXml" Target="../ink/ink1139.xml"/><Relationship Id="rId169" Type="http://schemas.openxmlformats.org/officeDocument/2006/relationships/image" Target="../media/image1176.png"/><Relationship Id="rId4" Type="http://schemas.openxmlformats.org/officeDocument/2006/relationships/image" Target="../media/image107.png"/><Relationship Id="rId180" Type="http://schemas.openxmlformats.org/officeDocument/2006/relationships/customXml" Target="../ink/ink1155.xml"/><Relationship Id="rId215" Type="http://schemas.openxmlformats.org/officeDocument/2006/relationships/image" Target="../media/image1199.png"/><Relationship Id="rId236" Type="http://schemas.openxmlformats.org/officeDocument/2006/relationships/customXml" Target="../ink/ink1183.xml"/><Relationship Id="rId257" Type="http://schemas.openxmlformats.org/officeDocument/2006/relationships/image" Target="../media/image1220.png"/><Relationship Id="rId278" Type="http://schemas.openxmlformats.org/officeDocument/2006/relationships/customXml" Target="../ink/ink1204.xml"/><Relationship Id="rId303" Type="http://schemas.openxmlformats.org/officeDocument/2006/relationships/image" Target="../media/image1243.png"/><Relationship Id="rId42" Type="http://schemas.openxmlformats.org/officeDocument/2006/relationships/customXml" Target="../ink/ink1086.xml"/><Relationship Id="rId84" Type="http://schemas.openxmlformats.org/officeDocument/2006/relationships/customXml" Target="../ink/ink1107.xml"/><Relationship Id="rId138" Type="http://schemas.openxmlformats.org/officeDocument/2006/relationships/customXml" Target="../ink/ink1134.xml"/><Relationship Id="rId191" Type="http://schemas.openxmlformats.org/officeDocument/2006/relationships/image" Target="../media/image1187.png"/><Relationship Id="rId205" Type="http://schemas.openxmlformats.org/officeDocument/2006/relationships/image" Target="../media/image1194.png"/><Relationship Id="rId247" Type="http://schemas.openxmlformats.org/officeDocument/2006/relationships/image" Target="../media/image1215.png"/><Relationship Id="rId107" Type="http://schemas.openxmlformats.org/officeDocument/2006/relationships/image" Target="../media/image1146.png"/><Relationship Id="rId289" Type="http://schemas.openxmlformats.org/officeDocument/2006/relationships/image" Target="../media/image1236.png"/><Relationship Id="rId11" Type="http://schemas.openxmlformats.org/officeDocument/2006/relationships/image" Target="../media/image1099.png"/><Relationship Id="rId53" Type="http://schemas.openxmlformats.org/officeDocument/2006/relationships/image" Target="../media/image1119.png"/><Relationship Id="rId149" Type="http://schemas.openxmlformats.org/officeDocument/2006/relationships/image" Target="../media/image1167.png"/><Relationship Id="rId314" Type="http://schemas.openxmlformats.org/officeDocument/2006/relationships/customXml" Target="../ink/ink1222.xml"/><Relationship Id="rId95" Type="http://schemas.openxmlformats.org/officeDocument/2006/relationships/image" Target="../media/image1140.png"/><Relationship Id="rId160" Type="http://schemas.openxmlformats.org/officeDocument/2006/relationships/customXml" Target="../ink/ink1145.xml"/><Relationship Id="rId216" Type="http://schemas.openxmlformats.org/officeDocument/2006/relationships/customXml" Target="../ink/ink1173.xml"/><Relationship Id="rId258" Type="http://schemas.openxmlformats.org/officeDocument/2006/relationships/customXml" Target="../ink/ink1194.xml"/><Relationship Id="rId22" Type="http://schemas.openxmlformats.org/officeDocument/2006/relationships/customXml" Target="../ink/ink1076.xml"/><Relationship Id="rId64" Type="http://schemas.openxmlformats.org/officeDocument/2006/relationships/customXml" Target="../ink/ink1097.xml"/><Relationship Id="rId118" Type="http://schemas.openxmlformats.org/officeDocument/2006/relationships/customXml" Target="../ink/ink1124.xml"/><Relationship Id="rId171" Type="http://schemas.openxmlformats.org/officeDocument/2006/relationships/image" Target="../media/image1177.png"/><Relationship Id="rId227" Type="http://schemas.openxmlformats.org/officeDocument/2006/relationships/image" Target="../media/image1205.png"/><Relationship Id="rId269" Type="http://schemas.openxmlformats.org/officeDocument/2006/relationships/image" Target="../media/image1226.png"/><Relationship Id="rId33" Type="http://schemas.openxmlformats.org/officeDocument/2006/relationships/image" Target="../media/image1109.png"/><Relationship Id="rId129" Type="http://schemas.openxmlformats.org/officeDocument/2006/relationships/image" Target="../media/image1157.png"/><Relationship Id="rId280" Type="http://schemas.openxmlformats.org/officeDocument/2006/relationships/customXml" Target="../ink/ink1205.xml"/><Relationship Id="rId75" Type="http://schemas.openxmlformats.org/officeDocument/2006/relationships/image" Target="../media/image1130.png"/><Relationship Id="rId140" Type="http://schemas.openxmlformats.org/officeDocument/2006/relationships/customXml" Target="../ink/ink1135.xml"/><Relationship Id="rId182" Type="http://schemas.openxmlformats.org/officeDocument/2006/relationships/customXml" Target="../ink/ink1156.xml"/><Relationship Id="rId6" Type="http://schemas.openxmlformats.org/officeDocument/2006/relationships/customXml" Target="../ink/ink1068.xml"/><Relationship Id="rId238" Type="http://schemas.openxmlformats.org/officeDocument/2006/relationships/customXml" Target="../ink/ink1184.xml"/><Relationship Id="rId291" Type="http://schemas.openxmlformats.org/officeDocument/2006/relationships/image" Target="../media/image1237.png"/><Relationship Id="rId305" Type="http://schemas.openxmlformats.org/officeDocument/2006/relationships/image" Target="../media/image1244.png"/><Relationship Id="rId44" Type="http://schemas.openxmlformats.org/officeDocument/2006/relationships/customXml" Target="../ink/ink1087.xml"/><Relationship Id="rId86" Type="http://schemas.openxmlformats.org/officeDocument/2006/relationships/customXml" Target="../ink/ink1108.xml"/><Relationship Id="rId151" Type="http://schemas.openxmlformats.org/officeDocument/2006/relationships/image" Target="../media/image1168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05.png"/><Relationship Id="rId21" Type="http://schemas.openxmlformats.org/officeDocument/2006/relationships/image" Target="../media/image1258.png"/><Relationship Id="rId63" Type="http://schemas.openxmlformats.org/officeDocument/2006/relationships/image" Target="../media/image1279.png"/><Relationship Id="rId159" Type="http://schemas.openxmlformats.org/officeDocument/2006/relationships/customXml" Target="../ink/ink1300.xml"/><Relationship Id="rId170" Type="http://schemas.openxmlformats.org/officeDocument/2006/relationships/image" Target="../media/image1331.png"/><Relationship Id="rId226" Type="http://schemas.openxmlformats.org/officeDocument/2006/relationships/customXml" Target="../ink/ink1334.xml"/><Relationship Id="rId268" Type="http://schemas.openxmlformats.org/officeDocument/2006/relationships/customXml" Target="../ink/ink1355.xml"/><Relationship Id="rId11" Type="http://schemas.openxmlformats.org/officeDocument/2006/relationships/image" Target="../media/image1253.png"/><Relationship Id="rId32" Type="http://schemas.openxmlformats.org/officeDocument/2006/relationships/customXml" Target="../ink/ink1236.xml"/><Relationship Id="rId53" Type="http://schemas.openxmlformats.org/officeDocument/2006/relationships/image" Target="../media/image1274.png"/><Relationship Id="rId74" Type="http://schemas.openxmlformats.org/officeDocument/2006/relationships/customXml" Target="../ink/ink1257.xml"/><Relationship Id="rId128" Type="http://schemas.openxmlformats.org/officeDocument/2006/relationships/customXml" Target="../ink/ink1284.xml"/><Relationship Id="rId149" Type="http://schemas.openxmlformats.org/officeDocument/2006/relationships/image" Target="../media/image1321.png"/><Relationship Id="rId5" Type="http://schemas.openxmlformats.org/officeDocument/2006/relationships/image" Target="../media/image1250.png"/><Relationship Id="rId95" Type="http://schemas.openxmlformats.org/officeDocument/2006/relationships/image" Target="../media/image1295.png"/><Relationship Id="rId160" Type="http://schemas.openxmlformats.org/officeDocument/2006/relationships/image" Target="../media/image1326.png"/><Relationship Id="rId181" Type="http://schemas.openxmlformats.org/officeDocument/2006/relationships/customXml" Target="../ink/ink1311.xml"/><Relationship Id="rId216" Type="http://schemas.openxmlformats.org/officeDocument/2006/relationships/image" Target="../media/image1354.png"/><Relationship Id="rId237" Type="http://schemas.openxmlformats.org/officeDocument/2006/relationships/image" Target="../media/image1364.png"/><Relationship Id="rId258" Type="http://schemas.openxmlformats.org/officeDocument/2006/relationships/customXml" Target="../ink/ink1350.xml"/><Relationship Id="rId22" Type="http://schemas.openxmlformats.org/officeDocument/2006/relationships/customXml" Target="../ink/ink1231.xml"/><Relationship Id="rId43" Type="http://schemas.openxmlformats.org/officeDocument/2006/relationships/image" Target="../media/image1269.png"/><Relationship Id="rId64" Type="http://schemas.openxmlformats.org/officeDocument/2006/relationships/customXml" Target="../ink/ink1252.xml"/><Relationship Id="rId118" Type="http://schemas.openxmlformats.org/officeDocument/2006/relationships/customXml" Target="../ink/ink1279.xml"/><Relationship Id="rId139" Type="http://schemas.openxmlformats.org/officeDocument/2006/relationships/image" Target="../media/image1316.png"/><Relationship Id="rId85" Type="http://schemas.openxmlformats.org/officeDocument/2006/relationships/image" Target="../media/image1290.png"/><Relationship Id="rId150" Type="http://schemas.openxmlformats.org/officeDocument/2006/relationships/customXml" Target="../ink/ink1295.xml"/><Relationship Id="rId171" Type="http://schemas.openxmlformats.org/officeDocument/2006/relationships/customXml" Target="../ink/ink1306.xml"/><Relationship Id="rId192" Type="http://schemas.openxmlformats.org/officeDocument/2006/relationships/image" Target="../media/image1342.png"/><Relationship Id="rId206" Type="http://schemas.openxmlformats.org/officeDocument/2006/relationships/image" Target="../media/image1349.png"/><Relationship Id="rId227" Type="http://schemas.openxmlformats.org/officeDocument/2006/relationships/image" Target="../media/image1359.png"/><Relationship Id="rId248" Type="http://schemas.openxmlformats.org/officeDocument/2006/relationships/customXml" Target="../ink/ink1345.xml"/><Relationship Id="rId269" Type="http://schemas.openxmlformats.org/officeDocument/2006/relationships/image" Target="../media/image1380.png"/><Relationship Id="rId12" Type="http://schemas.openxmlformats.org/officeDocument/2006/relationships/customXml" Target="../ink/ink1226.xml"/><Relationship Id="rId33" Type="http://schemas.openxmlformats.org/officeDocument/2006/relationships/image" Target="../media/image1264.png"/><Relationship Id="rId108" Type="http://schemas.openxmlformats.org/officeDocument/2006/relationships/customXml" Target="../ink/ink1274.xml"/><Relationship Id="rId129" Type="http://schemas.openxmlformats.org/officeDocument/2006/relationships/image" Target="../media/image1311.png"/><Relationship Id="rId54" Type="http://schemas.openxmlformats.org/officeDocument/2006/relationships/customXml" Target="../ink/ink1247.xml"/><Relationship Id="rId75" Type="http://schemas.openxmlformats.org/officeDocument/2006/relationships/image" Target="../media/image1285.png"/><Relationship Id="rId96" Type="http://schemas.openxmlformats.org/officeDocument/2006/relationships/customXml" Target="../ink/ink1268.xml"/><Relationship Id="rId140" Type="http://schemas.openxmlformats.org/officeDocument/2006/relationships/customXml" Target="../ink/ink1290.xml"/><Relationship Id="rId161" Type="http://schemas.openxmlformats.org/officeDocument/2006/relationships/customXml" Target="../ink/ink1301.xml"/><Relationship Id="rId182" Type="http://schemas.openxmlformats.org/officeDocument/2006/relationships/image" Target="../media/image1337.png"/><Relationship Id="rId217" Type="http://schemas.openxmlformats.org/officeDocument/2006/relationships/customXml" Target="../ink/ink1329.xml"/><Relationship Id="rId6" Type="http://schemas.openxmlformats.org/officeDocument/2006/relationships/customXml" Target="../ink/ink1223.xml"/><Relationship Id="rId238" Type="http://schemas.openxmlformats.org/officeDocument/2006/relationships/customXml" Target="../ink/ink1340.xml"/><Relationship Id="rId259" Type="http://schemas.openxmlformats.org/officeDocument/2006/relationships/image" Target="../media/image1375.png"/><Relationship Id="rId23" Type="http://schemas.openxmlformats.org/officeDocument/2006/relationships/image" Target="../media/image1259.png"/><Relationship Id="rId119" Type="http://schemas.openxmlformats.org/officeDocument/2006/relationships/image" Target="../media/image1306.png"/><Relationship Id="rId44" Type="http://schemas.openxmlformats.org/officeDocument/2006/relationships/customXml" Target="../ink/ink1242.xml"/><Relationship Id="rId65" Type="http://schemas.openxmlformats.org/officeDocument/2006/relationships/image" Target="../media/image1280.png"/><Relationship Id="rId86" Type="http://schemas.openxmlformats.org/officeDocument/2006/relationships/customXml" Target="../ink/ink1263.xml"/><Relationship Id="rId130" Type="http://schemas.openxmlformats.org/officeDocument/2006/relationships/customXml" Target="../ink/ink1285.xml"/><Relationship Id="rId151" Type="http://schemas.openxmlformats.org/officeDocument/2006/relationships/customXml" Target="../ink/ink1296.xml"/><Relationship Id="rId172" Type="http://schemas.openxmlformats.org/officeDocument/2006/relationships/image" Target="../media/image1332.png"/><Relationship Id="rId193" Type="http://schemas.openxmlformats.org/officeDocument/2006/relationships/customXml" Target="../ink/ink1317.xml"/><Relationship Id="rId207" Type="http://schemas.openxmlformats.org/officeDocument/2006/relationships/customXml" Target="../ink/ink1324.xml"/><Relationship Id="rId228" Type="http://schemas.openxmlformats.org/officeDocument/2006/relationships/customXml" Target="../ink/ink1335.xml"/><Relationship Id="rId249" Type="http://schemas.openxmlformats.org/officeDocument/2006/relationships/image" Target="../media/image1370.png"/><Relationship Id="rId13" Type="http://schemas.openxmlformats.org/officeDocument/2006/relationships/image" Target="../media/image1254.png"/><Relationship Id="rId109" Type="http://schemas.openxmlformats.org/officeDocument/2006/relationships/image" Target="../media/image1302.png"/><Relationship Id="rId260" Type="http://schemas.openxmlformats.org/officeDocument/2006/relationships/customXml" Target="../ink/ink1351.xml"/><Relationship Id="rId34" Type="http://schemas.openxmlformats.org/officeDocument/2006/relationships/customXml" Target="../ink/ink1237.xml"/><Relationship Id="rId55" Type="http://schemas.openxmlformats.org/officeDocument/2006/relationships/image" Target="../media/image1275.png"/><Relationship Id="rId76" Type="http://schemas.openxmlformats.org/officeDocument/2006/relationships/customXml" Target="../ink/ink1258.xml"/><Relationship Id="rId97" Type="http://schemas.openxmlformats.org/officeDocument/2006/relationships/image" Target="../media/image1296.png"/><Relationship Id="rId120" Type="http://schemas.openxmlformats.org/officeDocument/2006/relationships/customXml" Target="../ink/ink1280.xml"/><Relationship Id="rId141" Type="http://schemas.openxmlformats.org/officeDocument/2006/relationships/image" Target="../media/image1317.png"/><Relationship Id="rId7" Type="http://schemas.openxmlformats.org/officeDocument/2006/relationships/image" Target="../media/image1251.png"/><Relationship Id="rId162" Type="http://schemas.openxmlformats.org/officeDocument/2006/relationships/image" Target="../media/image1327.png"/><Relationship Id="rId183" Type="http://schemas.openxmlformats.org/officeDocument/2006/relationships/customXml" Target="../ink/ink1312.xml"/><Relationship Id="rId218" Type="http://schemas.openxmlformats.org/officeDocument/2006/relationships/image" Target="../media/image1355.png"/><Relationship Id="rId239" Type="http://schemas.openxmlformats.org/officeDocument/2006/relationships/image" Target="../media/image1365.png"/><Relationship Id="rId250" Type="http://schemas.openxmlformats.org/officeDocument/2006/relationships/customXml" Target="../ink/ink1346.xml"/><Relationship Id="rId24" Type="http://schemas.openxmlformats.org/officeDocument/2006/relationships/customXml" Target="../ink/ink1232.xml"/><Relationship Id="rId45" Type="http://schemas.openxmlformats.org/officeDocument/2006/relationships/image" Target="../media/image1270.png"/><Relationship Id="rId66" Type="http://schemas.openxmlformats.org/officeDocument/2006/relationships/customXml" Target="../ink/ink1253.xml"/><Relationship Id="rId87" Type="http://schemas.openxmlformats.org/officeDocument/2006/relationships/image" Target="../media/image1291.png"/><Relationship Id="rId110" Type="http://schemas.openxmlformats.org/officeDocument/2006/relationships/customXml" Target="../ink/ink1275.xml"/><Relationship Id="rId131" Type="http://schemas.openxmlformats.org/officeDocument/2006/relationships/image" Target="../media/image1312.png"/><Relationship Id="rId152" Type="http://schemas.openxmlformats.org/officeDocument/2006/relationships/image" Target="../media/image1322.png"/><Relationship Id="rId173" Type="http://schemas.openxmlformats.org/officeDocument/2006/relationships/customXml" Target="../ink/ink1307.xml"/><Relationship Id="rId194" Type="http://schemas.openxmlformats.org/officeDocument/2006/relationships/image" Target="../media/image1343.png"/><Relationship Id="rId208" Type="http://schemas.openxmlformats.org/officeDocument/2006/relationships/image" Target="../media/image1350.png"/><Relationship Id="rId229" Type="http://schemas.openxmlformats.org/officeDocument/2006/relationships/image" Target="../media/image1360.png"/><Relationship Id="rId240" Type="http://schemas.openxmlformats.org/officeDocument/2006/relationships/customXml" Target="../ink/ink1341.xml"/><Relationship Id="rId261" Type="http://schemas.openxmlformats.org/officeDocument/2006/relationships/image" Target="../media/image1376.png"/><Relationship Id="rId14" Type="http://schemas.openxmlformats.org/officeDocument/2006/relationships/customXml" Target="../ink/ink1227.xml"/><Relationship Id="rId35" Type="http://schemas.openxmlformats.org/officeDocument/2006/relationships/image" Target="../media/image1265.png"/><Relationship Id="rId56" Type="http://schemas.openxmlformats.org/officeDocument/2006/relationships/customXml" Target="../ink/ink1248.xml"/><Relationship Id="rId77" Type="http://schemas.openxmlformats.org/officeDocument/2006/relationships/image" Target="../media/image1286.png"/><Relationship Id="rId100" Type="http://schemas.openxmlformats.org/officeDocument/2006/relationships/customXml" Target="../ink/ink1270.xml"/><Relationship Id="rId8" Type="http://schemas.openxmlformats.org/officeDocument/2006/relationships/customXml" Target="../ink/ink1224.xml"/><Relationship Id="rId98" Type="http://schemas.openxmlformats.org/officeDocument/2006/relationships/customXml" Target="../ink/ink1269.xml"/><Relationship Id="rId121" Type="http://schemas.openxmlformats.org/officeDocument/2006/relationships/image" Target="../media/image1307.png"/><Relationship Id="rId142" Type="http://schemas.openxmlformats.org/officeDocument/2006/relationships/customXml" Target="../ink/ink1291.xml"/><Relationship Id="rId163" Type="http://schemas.openxmlformats.org/officeDocument/2006/relationships/customXml" Target="../ink/ink1302.xml"/><Relationship Id="rId184" Type="http://schemas.openxmlformats.org/officeDocument/2006/relationships/image" Target="../media/image1338.png"/><Relationship Id="rId219" Type="http://schemas.openxmlformats.org/officeDocument/2006/relationships/customXml" Target="../ink/ink1330.xml"/><Relationship Id="rId230" Type="http://schemas.openxmlformats.org/officeDocument/2006/relationships/customXml" Target="../ink/ink1336.xml"/><Relationship Id="rId251" Type="http://schemas.openxmlformats.org/officeDocument/2006/relationships/image" Target="../media/image1371.png"/><Relationship Id="rId25" Type="http://schemas.openxmlformats.org/officeDocument/2006/relationships/image" Target="../media/image1260.png"/><Relationship Id="rId46" Type="http://schemas.openxmlformats.org/officeDocument/2006/relationships/customXml" Target="../ink/ink1243.xml"/><Relationship Id="rId67" Type="http://schemas.openxmlformats.org/officeDocument/2006/relationships/image" Target="../media/image1281.png"/><Relationship Id="rId88" Type="http://schemas.openxmlformats.org/officeDocument/2006/relationships/customXml" Target="../ink/ink1264.xml"/><Relationship Id="rId111" Type="http://schemas.openxmlformats.org/officeDocument/2006/relationships/image" Target="../media/image1303.png"/><Relationship Id="rId132" Type="http://schemas.openxmlformats.org/officeDocument/2006/relationships/customXml" Target="../ink/ink1286.xml"/><Relationship Id="rId153" Type="http://schemas.openxmlformats.org/officeDocument/2006/relationships/customXml" Target="../ink/ink1297.xml"/><Relationship Id="rId174" Type="http://schemas.openxmlformats.org/officeDocument/2006/relationships/image" Target="../media/image1333.png"/><Relationship Id="rId195" Type="http://schemas.openxmlformats.org/officeDocument/2006/relationships/customXml" Target="../ink/ink1318.xml"/><Relationship Id="rId209" Type="http://schemas.openxmlformats.org/officeDocument/2006/relationships/customXml" Target="../ink/ink1325.xml"/><Relationship Id="rId220" Type="http://schemas.openxmlformats.org/officeDocument/2006/relationships/image" Target="../media/image1356.png"/><Relationship Id="rId241" Type="http://schemas.openxmlformats.org/officeDocument/2006/relationships/image" Target="../media/image1366.png"/><Relationship Id="rId15" Type="http://schemas.openxmlformats.org/officeDocument/2006/relationships/image" Target="../media/image1255.png"/><Relationship Id="rId36" Type="http://schemas.openxmlformats.org/officeDocument/2006/relationships/customXml" Target="../ink/ink1238.xml"/><Relationship Id="rId57" Type="http://schemas.openxmlformats.org/officeDocument/2006/relationships/image" Target="../media/image1276.png"/><Relationship Id="rId262" Type="http://schemas.openxmlformats.org/officeDocument/2006/relationships/customXml" Target="../ink/ink1352.xml"/><Relationship Id="rId78" Type="http://schemas.openxmlformats.org/officeDocument/2006/relationships/customXml" Target="../ink/ink1259.xml"/><Relationship Id="rId99" Type="http://schemas.openxmlformats.org/officeDocument/2006/relationships/image" Target="../media/image1297.png"/><Relationship Id="rId101" Type="http://schemas.openxmlformats.org/officeDocument/2006/relationships/image" Target="../media/image1298.png"/><Relationship Id="rId122" Type="http://schemas.openxmlformats.org/officeDocument/2006/relationships/customXml" Target="../ink/ink1281.xml"/><Relationship Id="rId143" Type="http://schemas.openxmlformats.org/officeDocument/2006/relationships/image" Target="../media/image1318.png"/><Relationship Id="rId164" Type="http://schemas.openxmlformats.org/officeDocument/2006/relationships/image" Target="../media/image1328.png"/><Relationship Id="rId185" Type="http://schemas.openxmlformats.org/officeDocument/2006/relationships/customXml" Target="../ink/ink1313.xml"/><Relationship Id="rId9" Type="http://schemas.openxmlformats.org/officeDocument/2006/relationships/image" Target="../media/image1252.png"/><Relationship Id="rId210" Type="http://schemas.openxmlformats.org/officeDocument/2006/relationships/image" Target="../media/image1351.png"/><Relationship Id="rId26" Type="http://schemas.openxmlformats.org/officeDocument/2006/relationships/customXml" Target="../ink/ink1233.xml"/><Relationship Id="rId231" Type="http://schemas.openxmlformats.org/officeDocument/2006/relationships/image" Target="../media/image1361.png"/><Relationship Id="rId252" Type="http://schemas.openxmlformats.org/officeDocument/2006/relationships/customXml" Target="../ink/ink1347.xml"/><Relationship Id="rId47" Type="http://schemas.openxmlformats.org/officeDocument/2006/relationships/image" Target="../media/image1271.png"/><Relationship Id="rId68" Type="http://schemas.openxmlformats.org/officeDocument/2006/relationships/customXml" Target="../ink/ink1254.xml"/><Relationship Id="rId89" Type="http://schemas.openxmlformats.org/officeDocument/2006/relationships/image" Target="../media/image1292.png"/><Relationship Id="rId112" Type="http://schemas.openxmlformats.org/officeDocument/2006/relationships/customXml" Target="../ink/ink1276.xml"/><Relationship Id="rId133" Type="http://schemas.openxmlformats.org/officeDocument/2006/relationships/image" Target="../media/image1313.png"/><Relationship Id="rId154" Type="http://schemas.openxmlformats.org/officeDocument/2006/relationships/image" Target="../media/image1323.png"/><Relationship Id="rId175" Type="http://schemas.openxmlformats.org/officeDocument/2006/relationships/customXml" Target="../ink/ink1308.xml"/><Relationship Id="rId196" Type="http://schemas.openxmlformats.org/officeDocument/2006/relationships/image" Target="../media/image1344.png"/><Relationship Id="rId200" Type="http://schemas.openxmlformats.org/officeDocument/2006/relationships/image" Target="../media/image1346.png"/><Relationship Id="rId16" Type="http://schemas.openxmlformats.org/officeDocument/2006/relationships/customXml" Target="../ink/ink1228.xml"/><Relationship Id="rId221" Type="http://schemas.openxmlformats.org/officeDocument/2006/relationships/customXml" Target="../ink/ink1331.xml"/><Relationship Id="rId242" Type="http://schemas.openxmlformats.org/officeDocument/2006/relationships/customXml" Target="../ink/ink1342.xml"/><Relationship Id="rId263" Type="http://schemas.openxmlformats.org/officeDocument/2006/relationships/image" Target="../media/image1377.png"/><Relationship Id="rId37" Type="http://schemas.openxmlformats.org/officeDocument/2006/relationships/image" Target="../media/image1266.png"/><Relationship Id="rId58" Type="http://schemas.openxmlformats.org/officeDocument/2006/relationships/customXml" Target="../ink/ink1249.xml"/><Relationship Id="rId79" Type="http://schemas.openxmlformats.org/officeDocument/2006/relationships/image" Target="../media/image1287.png"/><Relationship Id="rId102" Type="http://schemas.openxmlformats.org/officeDocument/2006/relationships/customXml" Target="../ink/ink1271.xml"/><Relationship Id="rId123" Type="http://schemas.openxmlformats.org/officeDocument/2006/relationships/image" Target="../media/image1308.png"/><Relationship Id="rId144" Type="http://schemas.openxmlformats.org/officeDocument/2006/relationships/customXml" Target="../ink/ink1292.xml"/><Relationship Id="rId90" Type="http://schemas.openxmlformats.org/officeDocument/2006/relationships/customXml" Target="../ink/ink1265.xml"/><Relationship Id="rId165" Type="http://schemas.openxmlformats.org/officeDocument/2006/relationships/customXml" Target="../ink/ink1303.xml"/><Relationship Id="rId186" Type="http://schemas.openxmlformats.org/officeDocument/2006/relationships/image" Target="../media/image1339.png"/><Relationship Id="rId211" Type="http://schemas.openxmlformats.org/officeDocument/2006/relationships/customXml" Target="../ink/ink1326.xml"/><Relationship Id="rId232" Type="http://schemas.openxmlformats.org/officeDocument/2006/relationships/customXml" Target="../ink/ink1337.xml"/><Relationship Id="rId253" Type="http://schemas.openxmlformats.org/officeDocument/2006/relationships/image" Target="../media/image1372.png"/><Relationship Id="rId27" Type="http://schemas.openxmlformats.org/officeDocument/2006/relationships/image" Target="../media/image1261.png"/><Relationship Id="rId48" Type="http://schemas.openxmlformats.org/officeDocument/2006/relationships/customXml" Target="../ink/ink1244.xml"/><Relationship Id="rId69" Type="http://schemas.openxmlformats.org/officeDocument/2006/relationships/image" Target="../media/image1282.png"/><Relationship Id="rId113" Type="http://schemas.openxmlformats.org/officeDocument/2006/relationships/image" Target="../media/image1304.png"/><Relationship Id="rId134" Type="http://schemas.openxmlformats.org/officeDocument/2006/relationships/customXml" Target="../ink/ink1287.xml"/><Relationship Id="rId80" Type="http://schemas.openxmlformats.org/officeDocument/2006/relationships/customXml" Target="../ink/ink1260.xml"/><Relationship Id="rId155" Type="http://schemas.openxmlformats.org/officeDocument/2006/relationships/customXml" Target="../ink/ink1298.xml"/><Relationship Id="rId176" Type="http://schemas.openxmlformats.org/officeDocument/2006/relationships/image" Target="../media/image1334.png"/><Relationship Id="rId197" Type="http://schemas.openxmlformats.org/officeDocument/2006/relationships/customXml" Target="../ink/ink1319.xml"/><Relationship Id="rId201" Type="http://schemas.openxmlformats.org/officeDocument/2006/relationships/customXml" Target="../ink/ink1321.xml"/><Relationship Id="rId222" Type="http://schemas.openxmlformats.org/officeDocument/2006/relationships/image" Target="../media/image1357.png"/><Relationship Id="rId243" Type="http://schemas.openxmlformats.org/officeDocument/2006/relationships/image" Target="../media/image1367.png"/><Relationship Id="rId264" Type="http://schemas.openxmlformats.org/officeDocument/2006/relationships/customXml" Target="../ink/ink1353.xml"/><Relationship Id="rId17" Type="http://schemas.openxmlformats.org/officeDocument/2006/relationships/image" Target="../media/image1256.png"/><Relationship Id="rId38" Type="http://schemas.openxmlformats.org/officeDocument/2006/relationships/customXml" Target="../ink/ink1239.xml"/><Relationship Id="rId59" Type="http://schemas.openxmlformats.org/officeDocument/2006/relationships/image" Target="../media/image1277.png"/><Relationship Id="rId103" Type="http://schemas.openxmlformats.org/officeDocument/2006/relationships/image" Target="../media/image1299.png"/><Relationship Id="rId124" Type="http://schemas.openxmlformats.org/officeDocument/2006/relationships/customXml" Target="../ink/ink1282.xml"/><Relationship Id="rId70" Type="http://schemas.openxmlformats.org/officeDocument/2006/relationships/customXml" Target="../ink/ink1255.xml"/><Relationship Id="rId91" Type="http://schemas.openxmlformats.org/officeDocument/2006/relationships/image" Target="../media/image1293.png"/><Relationship Id="rId145" Type="http://schemas.openxmlformats.org/officeDocument/2006/relationships/image" Target="../media/image1319.png"/><Relationship Id="rId166" Type="http://schemas.openxmlformats.org/officeDocument/2006/relationships/image" Target="../media/image1329.png"/><Relationship Id="rId187" Type="http://schemas.openxmlformats.org/officeDocument/2006/relationships/customXml" Target="../ink/ink1314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352.png"/><Relationship Id="rId233" Type="http://schemas.openxmlformats.org/officeDocument/2006/relationships/image" Target="../media/image1362.png"/><Relationship Id="rId254" Type="http://schemas.openxmlformats.org/officeDocument/2006/relationships/customXml" Target="../ink/ink1348.xml"/><Relationship Id="rId28" Type="http://schemas.openxmlformats.org/officeDocument/2006/relationships/customXml" Target="../ink/ink1234.xml"/><Relationship Id="rId49" Type="http://schemas.openxmlformats.org/officeDocument/2006/relationships/image" Target="../media/image1272.png"/><Relationship Id="rId114" Type="http://schemas.openxmlformats.org/officeDocument/2006/relationships/customXml" Target="../ink/ink1277.xml"/><Relationship Id="rId60" Type="http://schemas.openxmlformats.org/officeDocument/2006/relationships/customXml" Target="../ink/ink1250.xml"/><Relationship Id="rId81" Type="http://schemas.openxmlformats.org/officeDocument/2006/relationships/image" Target="../media/image1288.png"/><Relationship Id="rId135" Type="http://schemas.openxmlformats.org/officeDocument/2006/relationships/image" Target="../media/image1314.png"/><Relationship Id="rId156" Type="http://schemas.openxmlformats.org/officeDocument/2006/relationships/image" Target="../media/image1324.png"/><Relationship Id="rId177" Type="http://schemas.openxmlformats.org/officeDocument/2006/relationships/customXml" Target="../ink/ink1309.xml"/><Relationship Id="rId198" Type="http://schemas.openxmlformats.org/officeDocument/2006/relationships/image" Target="../media/image1345.png"/><Relationship Id="rId202" Type="http://schemas.openxmlformats.org/officeDocument/2006/relationships/image" Target="../media/image1347.png"/><Relationship Id="rId223" Type="http://schemas.openxmlformats.org/officeDocument/2006/relationships/customXml" Target="../ink/ink1332.xml"/><Relationship Id="rId244" Type="http://schemas.openxmlformats.org/officeDocument/2006/relationships/customXml" Target="../ink/ink1343.xml"/><Relationship Id="rId18" Type="http://schemas.openxmlformats.org/officeDocument/2006/relationships/customXml" Target="../ink/ink1229.xml"/><Relationship Id="rId39" Type="http://schemas.openxmlformats.org/officeDocument/2006/relationships/image" Target="../media/image1267.png"/><Relationship Id="rId265" Type="http://schemas.openxmlformats.org/officeDocument/2006/relationships/image" Target="../media/image1378.png"/><Relationship Id="rId50" Type="http://schemas.openxmlformats.org/officeDocument/2006/relationships/customXml" Target="../ink/ink1245.xml"/><Relationship Id="rId104" Type="http://schemas.openxmlformats.org/officeDocument/2006/relationships/customXml" Target="../ink/ink1272.xml"/><Relationship Id="rId125" Type="http://schemas.openxmlformats.org/officeDocument/2006/relationships/image" Target="../media/image1309.png"/><Relationship Id="rId146" Type="http://schemas.openxmlformats.org/officeDocument/2006/relationships/customXml" Target="../ink/ink1293.xml"/><Relationship Id="rId167" Type="http://schemas.openxmlformats.org/officeDocument/2006/relationships/customXml" Target="../ink/ink1304.xml"/><Relationship Id="rId188" Type="http://schemas.openxmlformats.org/officeDocument/2006/relationships/image" Target="../media/image1340.png"/><Relationship Id="rId71" Type="http://schemas.openxmlformats.org/officeDocument/2006/relationships/image" Target="../media/image1283.png"/><Relationship Id="rId92" Type="http://schemas.openxmlformats.org/officeDocument/2006/relationships/customXml" Target="../ink/ink1266.xml"/><Relationship Id="rId213" Type="http://schemas.openxmlformats.org/officeDocument/2006/relationships/customXml" Target="../ink/ink1327.xml"/><Relationship Id="rId234" Type="http://schemas.openxmlformats.org/officeDocument/2006/relationships/customXml" Target="../ink/ink1338.xml"/><Relationship Id="rId2" Type="http://schemas.openxmlformats.org/officeDocument/2006/relationships/image" Target="../media/image106.jpeg"/><Relationship Id="rId29" Type="http://schemas.openxmlformats.org/officeDocument/2006/relationships/image" Target="../media/image1262.png"/><Relationship Id="rId255" Type="http://schemas.openxmlformats.org/officeDocument/2006/relationships/image" Target="../media/image1373.png"/><Relationship Id="rId40" Type="http://schemas.openxmlformats.org/officeDocument/2006/relationships/customXml" Target="../ink/ink1240.xml"/><Relationship Id="rId115" Type="http://schemas.openxmlformats.org/officeDocument/2006/relationships/image" Target="../media/image151.png"/><Relationship Id="rId136" Type="http://schemas.openxmlformats.org/officeDocument/2006/relationships/customXml" Target="../ink/ink1288.xml"/><Relationship Id="rId157" Type="http://schemas.openxmlformats.org/officeDocument/2006/relationships/customXml" Target="../ink/ink1299.xml"/><Relationship Id="rId178" Type="http://schemas.openxmlformats.org/officeDocument/2006/relationships/image" Target="../media/image1335.png"/><Relationship Id="rId61" Type="http://schemas.openxmlformats.org/officeDocument/2006/relationships/image" Target="../media/image1278.png"/><Relationship Id="rId82" Type="http://schemas.openxmlformats.org/officeDocument/2006/relationships/customXml" Target="../ink/ink1261.xml"/><Relationship Id="rId199" Type="http://schemas.openxmlformats.org/officeDocument/2006/relationships/customXml" Target="../ink/ink1320.xml"/><Relationship Id="rId203" Type="http://schemas.openxmlformats.org/officeDocument/2006/relationships/customXml" Target="../ink/ink1322.xml"/><Relationship Id="rId19" Type="http://schemas.openxmlformats.org/officeDocument/2006/relationships/image" Target="../media/image1257.png"/><Relationship Id="rId224" Type="http://schemas.openxmlformats.org/officeDocument/2006/relationships/image" Target="../media/image1358.png"/><Relationship Id="rId245" Type="http://schemas.openxmlformats.org/officeDocument/2006/relationships/image" Target="../media/image1368.png"/><Relationship Id="rId266" Type="http://schemas.openxmlformats.org/officeDocument/2006/relationships/customXml" Target="../ink/ink1354.xml"/><Relationship Id="rId30" Type="http://schemas.openxmlformats.org/officeDocument/2006/relationships/customXml" Target="../ink/ink1235.xml"/><Relationship Id="rId105" Type="http://schemas.openxmlformats.org/officeDocument/2006/relationships/image" Target="../media/image1300.png"/><Relationship Id="rId126" Type="http://schemas.openxmlformats.org/officeDocument/2006/relationships/customXml" Target="../ink/ink1283.xml"/><Relationship Id="rId147" Type="http://schemas.openxmlformats.org/officeDocument/2006/relationships/image" Target="../media/image1320.png"/><Relationship Id="rId168" Type="http://schemas.openxmlformats.org/officeDocument/2006/relationships/image" Target="../media/image1330.png"/><Relationship Id="rId51" Type="http://schemas.openxmlformats.org/officeDocument/2006/relationships/image" Target="../media/image1273.png"/><Relationship Id="rId72" Type="http://schemas.openxmlformats.org/officeDocument/2006/relationships/customXml" Target="../ink/ink1256.xml"/><Relationship Id="rId93" Type="http://schemas.openxmlformats.org/officeDocument/2006/relationships/image" Target="../media/image1294.png"/><Relationship Id="rId189" Type="http://schemas.openxmlformats.org/officeDocument/2006/relationships/customXml" Target="../ink/ink1315.xml"/><Relationship Id="rId3" Type="http://schemas.openxmlformats.org/officeDocument/2006/relationships/image" Target="../media/image3.png"/><Relationship Id="rId214" Type="http://schemas.openxmlformats.org/officeDocument/2006/relationships/image" Target="../media/image1353.png"/><Relationship Id="rId235" Type="http://schemas.openxmlformats.org/officeDocument/2006/relationships/image" Target="../media/image1363.png"/><Relationship Id="rId256" Type="http://schemas.openxmlformats.org/officeDocument/2006/relationships/customXml" Target="../ink/ink1349.xml"/><Relationship Id="rId116" Type="http://schemas.openxmlformats.org/officeDocument/2006/relationships/customXml" Target="../ink/ink1278.xml"/><Relationship Id="rId137" Type="http://schemas.openxmlformats.org/officeDocument/2006/relationships/image" Target="../media/image1315.png"/><Relationship Id="rId158" Type="http://schemas.openxmlformats.org/officeDocument/2006/relationships/image" Target="../media/image1325.png"/><Relationship Id="rId20" Type="http://schemas.openxmlformats.org/officeDocument/2006/relationships/customXml" Target="../ink/ink1230.xml"/><Relationship Id="rId41" Type="http://schemas.openxmlformats.org/officeDocument/2006/relationships/image" Target="../media/image1268.png"/><Relationship Id="rId62" Type="http://schemas.openxmlformats.org/officeDocument/2006/relationships/customXml" Target="../ink/ink1251.xml"/><Relationship Id="rId83" Type="http://schemas.openxmlformats.org/officeDocument/2006/relationships/image" Target="../media/image1289.png"/><Relationship Id="rId179" Type="http://schemas.openxmlformats.org/officeDocument/2006/relationships/customXml" Target="../ink/ink1310.xml"/><Relationship Id="rId190" Type="http://schemas.openxmlformats.org/officeDocument/2006/relationships/image" Target="../media/image1341.png"/><Relationship Id="rId204" Type="http://schemas.openxmlformats.org/officeDocument/2006/relationships/image" Target="../media/image1348.png"/><Relationship Id="rId225" Type="http://schemas.openxmlformats.org/officeDocument/2006/relationships/customXml" Target="../ink/ink1333.xml"/><Relationship Id="rId246" Type="http://schemas.openxmlformats.org/officeDocument/2006/relationships/customXml" Target="../ink/ink1344.xml"/><Relationship Id="rId267" Type="http://schemas.openxmlformats.org/officeDocument/2006/relationships/image" Target="../media/image1379.png"/><Relationship Id="rId106" Type="http://schemas.openxmlformats.org/officeDocument/2006/relationships/customXml" Target="../ink/ink1273.xml"/><Relationship Id="rId127" Type="http://schemas.openxmlformats.org/officeDocument/2006/relationships/image" Target="../media/image1310.png"/><Relationship Id="rId10" Type="http://schemas.openxmlformats.org/officeDocument/2006/relationships/customXml" Target="../ink/ink1225.xml"/><Relationship Id="rId31" Type="http://schemas.openxmlformats.org/officeDocument/2006/relationships/image" Target="../media/image1263.png"/><Relationship Id="rId52" Type="http://schemas.openxmlformats.org/officeDocument/2006/relationships/customXml" Target="../ink/ink1246.xml"/><Relationship Id="rId73" Type="http://schemas.openxmlformats.org/officeDocument/2006/relationships/image" Target="../media/image1284.png"/><Relationship Id="rId94" Type="http://schemas.openxmlformats.org/officeDocument/2006/relationships/customXml" Target="../ink/ink1267.xml"/><Relationship Id="rId148" Type="http://schemas.openxmlformats.org/officeDocument/2006/relationships/customXml" Target="../ink/ink1294.xml"/><Relationship Id="rId169" Type="http://schemas.openxmlformats.org/officeDocument/2006/relationships/customXml" Target="../ink/ink1305.xml"/><Relationship Id="rId4" Type="http://schemas.openxmlformats.org/officeDocument/2006/relationships/image" Target="../media/image107.png"/><Relationship Id="rId180" Type="http://schemas.openxmlformats.org/officeDocument/2006/relationships/image" Target="../media/image1336.png"/><Relationship Id="rId215" Type="http://schemas.openxmlformats.org/officeDocument/2006/relationships/customXml" Target="../ink/ink1328.xml"/><Relationship Id="rId236" Type="http://schemas.openxmlformats.org/officeDocument/2006/relationships/customXml" Target="../ink/ink1339.xml"/><Relationship Id="rId257" Type="http://schemas.openxmlformats.org/officeDocument/2006/relationships/image" Target="../media/image1374.png"/><Relationship Id="rId42" Type="http://schemas.openxmlformats.org/officeDocument/2006/relationships/customXml" Target="../ink/ink1241.xml"/><Relationship Id="rId84" Type="http://schemas.openxmlformats.org/officeDocument/2006/relationships/customXml" Target="../ink/ink1262.xml"/><Relationship Id="rId138" Type="http://schemas.openxmlformats.org/officeDocument/2006/relationships/customXml" Target="../ink/ink1289.xml"/><Relationship Id="rId191" Type="http://schemas.openxmlformats.org/officeDocument/2006/relationships/customXml" Target="../ink/ink1316.xml"/><Relationship Id="rId205" Type="http://schemas.openxmlformats.org/officeDocument/2006/relationships/customXml" Target="../ink/ink1323.xml"/><Relationship Id="rId247" Type="http://schemas.openxmlformats.org/officeDocument/2006/relationships/image" Target="../media/image1369.png"/><Relationship Id="rId107" Type="http://schemas.openxmlformats.org/officeDocument/2006/relationships/image" Target="../media/image130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81.png"/><Relationship Id="rId4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11.xml"/><Relationship Id="rId21" Type="http://schemas.openxmlformats.org/officeDocument/2006/relationships/customXml" Target="../ink/ink1363.xml"/><Relationship Id="rId42" Type="http://schemas.openxmlformats.org/officeDocument/2006/relationships/image" Target="../media/image1401.png"/><Relationship Id="rId63" Type="http://schemas.openxmlformats.org/officeDocument/2006/relationships/customXml" Target="../ink/ink1384.xml"/><Relationship Id="rId84" Type="http://schemas.openxmlformats.org/officeDocument/2006/relationships/image" Target="../media/image1422.png"/><Relationship Id="rId138" Type="http://schemas.openxmlformats.org/officeDocument/2006/relationships/image" Target="../media/image1449.png"/><Relationship Id="rId159" Type="http://schemas.openxmlformats.org/officeDocument/2006/relationships/customXml" Target="../ink/ink1432.xml"/><Relationship Id="rId170" Type="http://schemas.openxmlformats.org/officeDocument/2006/relationships/image" Target="../media/image1465.png"/><Relationship Id="rId191" Type="http://schemas.openxmlformats.org/officeDocument/2006/relationships/customXml" Target="../ink/ink1448.xml"/><Relationship Id="rId205" Type="http://schemas.openxmlformats.org/officeDocument/2006/relationships/customXml" Target="../ink/ink1455.xml"/><Relationship Id="rId226" Type="http://schemas.openxmlformats.org/officeDocument/2006/relationships/image" Target="../media/image1492.png"/><Relationship Id="rId107" Type="http://schemas.openxmlformats.org/officeDocument/2006/relationships/customXml" Target="../ink/ink1406.xml"/><Relationship Id="rId11" Type="http://schemas.openxmlformats.org/officeDocument/2006/relationships/customXml" Target="../ink/ink1358.xml"/><Relationship Id="rId32" Type="http://schemas.openxmlformats.org/officeDocument/2006/relationships/image" Target="../media/image1396.png"/><Relationship Id="rId53" Type="http://schemas.openxmlformats.org/officeDocument/2006/relationships/customXml" Target="../ink/ink1379.xml"/><Relationship Id="rId74" Type="http://schemas.openxmlformats.org/officeDocument/2006/relationships/image" Target="../media/image1417.png"/><Relationship Id="rId128" Type="http://schemas.openxmlformats.org/officeDocument/2006/relationships/image" Target="../media/image1444.png"/><Relationship Id="rId149" Type="http://schemas.openxmlformats.org/officeDocument/2006/relationships/customXml" Target="../ink/ink1427.xml"/><Relationship Id="rId5" Type="http://schemas.openxmlformats.org/officeDocument/2006/relationships/image" Target="../media/image1382.png"/><Relationship Id="rId95" Type="http://schemas.openxmlformats.org/officeDocument/2006/relationships/customXml" Target="../ink/ink1400.xml"/><Relationship Id="rId160" Type="http://schemas.openxmlformats.org/officeDocument/2006/relationships/image" Target="../media/image1460.png"/><Relationship Id="rId181" Type="http://schemas.openxmlformats.org/officeDocument/2006/relationships/customXml" Target="../ink/ink1443.xml"/><Relationship Id="rId216" Type="http://schemas.openxmlformats.org/officeDocument/2006/relationships/image" Target="../media/image1487.png"/><Relationship Id="rId22" Type="http://schemas.openxmlformats.org/officeDocument/2006/relationships/image" Target="../media/image1391.png"/><Relationship Id="rId43" Type="http://schemas.openxmlformats.org/officeDocument/2006/relationships/customXml" Target="../ink/ink1374.xml"/><Relationship Id="rId64" Type="http://schemas.openxmlformats.org/officeDocument/2006/relationships/image" Target="../media/image1412.png"/><Relationship Id="rId118" Type="http://schemas.openxmlformats.org/officeDocument/2006/relationships/image" Target="../media/image1439.png"/><Relationship Id="rId139" Type="http://schemas.openxmlformats.org/officeDocument/2006/relationships/customXml" Target="../ink/ink1422.xml"/><Relationship Id="rId85" Type="http://schemas.openxmlformats.org/officeDocument/2006/relationships/customXml" Target="../ink/ink1395.xml"/><Relationship Id="rId150" Type="http://schemas.openxmlformats.org/officeDocument/2006/relationships/image" Target="../media/image1455.png"/><Relationship Id="rId171" Type="http://schemas.openxmlformats.org/officeDocument/2006/relationships/customXml" Target="../ink/ink1438.xml"/><Relationship Id="rId192" Type="http://schemas.openxmlformats.org/officeDocument/2006/relationships/image" Target="../media/image1476.png"/><Relationship Id="rId206" Type="http://schemas.openxmlformats.org/officeDocument/2006/relationships/image" Target="../media/image1482.png"/><Relationship Id="rId12" Type="http://schemas.openxmlformats.org/officeDocument/2006/relationships/image" Target="../media/image1386.png"/><Relationship Id="rId33" Type="http://schemas.openxmlformats.org/officeDocument/2006/relationships/customXml" Target="../ink/ink1369.xml"/><Relationship Id="rId108" Type="http://schemas.openxmlformats.org/officeDocument/2006/relationships/image" Target="../media/image1434.png"/><Relationship Id="rId129" Type="http://schemas.openxmlformats.org/officeDocument/2006/relationships/customXml" Target="../ink/ink1417.xml"/><Relationship Id="rId54" Type="http://schemas.openxmlformats.org/officeDocument/2006/relationships/image" Target="../media/image1407.png"/><Relationship Id="rId75" Type="http://schemas.openxmlformats.org/officeDocument/2006/relationships/customXml" Target="../ink/ink1390.xml"/><Relationship Id="rId96" Type="http://schemas.openxmlformats.org/officeDocument/2006/relationships/image" Target="../media/image1428.png"/><Relationship Id="rId140" Type="http://schemas.openxmlformats.org/officeDocument/2006/relationships/image" Target="../media/image1450.png"/><Relationship Id="rId161" Type="http://schemas.openxmlformats.org/officeDocument/2006/relationships/customXml" Target="../ink/ink1433.xml"/><Relationship Id="rId182" Type="http://schemas.openxmlformats.org/officeDocument/2006/relationships/image" Target="../media/image1471.png"/><Relationship Id="rId217" Type="http://schemas.openxmlformats.org/officeDocument/2006/relationships/customXml" Target="../ink/ink1461.xml"/><Relationship Id="rId6" Type="http://schemas.openxmlformats.org/officeDocument/2006/relationships/image" Target="../media/image1383.png"/><Relationship Id="rId23" Type="http://schemas.openxmlformats.org/officeDocument/2006/relationships/customXml" Target="../ink/ink1364.xml"/><Relationship Id="rId119" Type="http://schemas.openxmlformats.org/officeDocument/2006/relationships/customXml" Target="../ink/ink1412.xml"/><Relationship Id="rId44" Type="http://schemas.openxmlformats.org/officeDocument/2006/relationships/image" Target="../media/image1402.png"/><Relationship Id="rId65" Type="http://schemas.openxmlformats.org/officeDocument/2006/relationships/customXml" Target="../ink/ink1385.xml"/><Relationship Id="rId86" Type="http://schemas.openxmlformats.org/officeDocument/2006/relationships/image" Target="../media/image1423.png"/><Relationship Id="rId130" Type="http://schemas.openxmlformats.org/officeDocument/2006/relationships/image" Target="../media/image1445.png"/><Relationship Id="rId151" Type="http://schemas.openxmlformats.org/officeDocument/2006/relationships/customXml" Target="../ink/ink1428.xml"/><Relationship Id="rId172" Type="http://schemas.openxmlformats.org/officeDocument/2006/relationships/image" Target="../media/image1466.png"/><Relationship Id="rId193" Type="http://schemas.openxmlformats.org/officeDocument/2006/relationships/customXml" Target="../ink/ink1449.xml"/><Relationship Id="rId207" Type="http://schemas.openxmlformats.org/officeDocument/2006/relationships/customXml" Target="../ink/ink1456.xml"/><Relationship Id="rId13" Type="http://schemas.openxmlformats.org/officeDocument/2006/relationships/customXml" Target="../ink/ink1359.xml"/><Relationship Id="rId109" Type="http://schemas.openxmlformats.org/officeDocument/2006/relationships/customXml" Target="../ink/ink1407.xml"/><Relationship Id="rId34" Type="http://schemas.openxmlformats.org/officeDocument/2006/relationships/image" Target="../media/image1397.png"/><Relationship Id="rId55" Type="http://schemas.openxmlformats.org/officeDocument/2006/relationships/customXml" Target="../ink/ink1380.xml"/><Relationship Id="rId76" Type="http://schemas.openxmlformats.org/officeDocument/2006/relationships/image" Target="../media/image1418.png"/><Relationship Id="rId97" Type="http://schemas.openxmlformats.org/officeDocument/2006/relationships/customXml" Target="../ink/ink1401.xml"/><Relationship Id="rId120" Type="http://schemas.openxmlformats.org/officeDocument/2006/relationships/image" Target="../media/image1440.png"/><Relationship Id="rId141" Type="http://schemas.openxmlformats.org/officeDocument/2006/relationships/customXml" Target="../ink/ink1423.xml"/><Relationship Id="rId7" Type="http://schemas.openxmlformats.org/officeDocument/2006/relationships/customXml" Target="../ink/ink1356.xml"/><Relationship Id="rId162" Type="http://schemas.openxmlformats.org/officeDocument/2006/relationships/image" Target="../media/image1461.png"/><Relationship Id="rId183" Type="http://schemas.openxmlformats.org/officeDocument/2006/relationships/customXml" Target="../ink/ink1444.xml"/><Relationship Id="rId218" Type="http://schemas.openxmlformats.org/officeDocument/2006/relationships/image" Target="../media/image1488.png"/><Relationship Id="rId24" Type="http://schemas.openxmlformats.org/officeDocument/2006/relationships/image" Target="../media/image1392.png"/><Relationship Id="rId45" Type="http://schemas.openxmlformats.org/officeDocument/2006/relationships/customXml" Target="../ink/ink1375.xml"/><Relationship Id="rId66" Type="http://schemas.openxmlformats.org/officeDocument/2006/relationships/image" Target="../media/image1413.png"/><Relationship Id="rId87" Type="http://schemas.openxmlformats.org/officeDocument/2006/relationships/customXml" Target="../ink/ink1396.xml"/><Relationship Id="rId110" Type="http://schemas.openxmlformats.org/officeDocument/2006/relationships/image" Target="../media/image1435.png"/><Relationship Id="rId131" Type="http://schemas.openxmlformats.org/officeDocument/2006/relationships/customXml" Target="../ink/ink1418.xml"/><Relationship Id="rId152" Type="http://schemas.openxmlformats.org/officeDocument/2006/relationships/image" Target="../media/image1456.png"/><Relationship Id="rId173" Type="http://schemas.openxmlformats.org/officeDocument/2006/relationships/customXml" Target="../ink/ink1439.xml"/><Relationship Id="rId194" Type="http://schemas.openxmlformats.org/officeDocument/2006/relationships/image" Target="../media/image1477.png"/><Relationship Id="rId208" Type="http://schemas.openxmlformats.org/officeDocument/2006/relationships/image" Target="../media/image1483.png"/><Relationship Id="rId14" Type="http://schemas.openxmlformats.org/officeDocument/2006/relationships/image" Target="../media/image1387.png"/><Relationship Id="rId35" Type="http://schemas.openxmlformats.org/officeDocument/2006/relationships/customXml" Target="../ink/ink1370.xml"/><Relationship Id="rId56" Type="http://schemas.openxmlformats.org/officeDocument/2006/relationships/image" Target="../media/image1408.png"/><Relationship Id="rId77" Type="http://schemas.openxmlformats.org/officeDocument/2006/relationships/customXml" Target="../ink/ink1391.xml"/><Relationship Id="rId100" Type="http://schemas.openxmlformats.org/officeDocument/2006/relationships/image" Target="../media/image1430.png"/><Relationship Id="rId8" Type="http://schemas.openxmlformats.org/officeDocument/2006/relationships/image" Target="../media/image1384.png"/><Relationship Id="rId98" Type="http://schemas.openxmlformats.org/officeDocument/2006/relationships/image" Target="../media/image1429.png"/><Relationship Id="rId121" Type="http://schemas.openxmlformats.org/officeDocument/2006/relationships/customXml" Target="../ink/ink1413.xml"/><Relationship Id="rId142" Type="http://schemas.openxmlformats.org/officeDocument/2006/relationships/image" Target="../media/image1451.png"/><Relationship Id="rId163" Type="http://schemas.openxmlformats.org/officeDocument/2006/relationships/customXml" Target="../ink/ink1434.xml"/><Relationship Id="rId184" Type="http://schemas.openxmlformats.org/officeDocument/2006/relationships/image" Target="../media/image1472.png"/><Relationship Id="rId219" Type="http://schemas.openxmlformats.org/officeDocument/2006/relationships/customXml" Target="../ink/ink1462.xml"/><Relationship Id="rId3" Type="http://schemas.openxmlformats.org/officeDocument/2006/relationships/image" Target="../media/image107.png"/><Relationship Id="rId214" Type="http://schemas.openxmlformats.org/officeDocument/2006/relationships/image" Target="../media/image1486.png"/><Relationship Id="rId25" Type="http://schemas.openxmlformats.org/officeDocument/2006/relationships/customXml" Target="../ink/ink1365.xml"/><Relationship Id="rId46" Type="http://schemas.openxmlformats.org/officeDocument/2006/relationships/image" Target="../media/image1403.png"/><Relationship Id="rId67" Type="http://schemas.openxmlformats.org/officeDocument/2006/relationships/customXml" Target="../ink/ink1386.xml"/><Relationship Id="rId116" Type="http://schemas.openxmlformats.org/officeDocument/2006/relationships/image" Target="../media/image1438.png"/><Relationship Id="rId137" Type="http://schemas.openxmlformats.org/officeDocument/2006/relationships/customXml" Target="../ink/ink1421.xml"/><Relationship Id="rId158" Type="http://schemas.openxmlformats.org/officeDocument/2006/relationships/image" Target="../media/image1459.png"/><Relationship Id="rId20" Type="http://schemas.openxmlformats.org/officeDocument/2006/relationships/image" Target="../media/image1390.png"/><Relationship Id="rId41" Type="http://schemas.openxmlformats.org/officeDocument/2006/relationships/customXml" Target="../ink/ink1373.xml"/><Relationship Id="rId62" Type="http://schemas.openxmlformats.org/officeDocument/2006/relationships/image" Target="../media/image1411.png"/><Relationship Id="rId83" Type="http://schemas.openxmlformats.org/officeDocument/2006/relationships/customXml" Target="../ink/ink1394.xml"/><Relationship Id="rId88" Type="http://schemas.openxmlformats.org/officeDocument/2006/relationships/image" Target="../media/image1424.png"/><Relationship Id="rId111" Type="http://schemas.openxmlformats.org/officeDocument/2006/relationships/customXml" Target="../ink/ink1408.xml"/><Relationship Id="rId132" Type="http://schemas.openxmlformats.org/officeDocument/2006/relationships/image" Target="../media/image1446.png"/><Relationship Id="rId153" Type="http://schemas.openxmlformats.org/officeDocument/2006/relationships/customXml" Target="../ink/ink1429.xml"/><Relationship Id="rId174" Type="http://schemas.openxmlformats.org/officeDocument/2006/relationships/image" Target="../media/image1467.png"/><Relationship Id="rId179" Type="http://schemas.openxmlformats.org/officeDocument/2006/relationships/customXml" Target="../ink/ink1442.xml"/><Relationship Id="rId195" Type="http://schemas.openxmlformats.org/officeDocument/2006/relationships/customXml" Target="../ink/ink1450.xml"/><Relationship Id="rId209" Type="http://schemas.openxmlformats.org/officeDocument/2006/relationships/customXml" Target="../ink/ink1457.xml"/><Relationship Id="rId190" Type="http://schemas.openxmlformats.org/officeDocument/2006/relationships/image" Target="../media/image1475.png"/><Relationship Id="rId204" Type="http://schemas.openxmlformats.org/officeDocument/2006/relationships/image" Target="../media/image1481.png"/><Relationship Id="rId220" Type="http://schemas.openxmlformats.org/officeDocument/2006/relationships/image" Target="../media/image1489.png"/><Relationship Id="rId225" Type="http://schemas.openxmlformats.org/officeDocument/2006/relationships/customXml" Target="../ink/ink1465.xml"/><Relationship Id="rId15" Type="http://schemas.openxmlformats.org/officeDocument/2006/relationships/customXml" Target="../ink/ink1360.xml"/><Relationship Id="rId36" Type="http://schemas.openxmlformats.org/officeDocument/2006/relationships/image" Target="../media/image1398.png"/><Relationship Id="rId57" Type="http://schemas.openxmlformats.org/officeDocument/2006/relationships/customXml" Target="../ink/ink1381.xml"/><Relationship Id="rId106" Type="http://schemas.openxmlformats.org/officeDocument/2006/relationships/image" Target="../media/image1433.png"/><Relationship Id="rId127" Type="http://schemas.openxmlformats.org/officeDocument/2006/relationships/customXml" Target="../ink/ink1416.xml"/><Relationship Id="rId10" Type="http://schemas.openxmlformats.org/officeDocument/2006/relationships/image" Target="../media/image1385.png"/><Relationship Id="rId31" Type="http://schemas.openxmlformats.org/officeDocument/2006/relationships/customXml" Target="../ink/ink1368.xml"/><Relationship Id="rId52" Type="http://schemas.openxmlformats.org/officeDocument/2006/relationships/image" Target="../media/image1406.png"/><Relationship Id="rId73" Type="http://schemas.openxmlformats.org/officeDocument/2006/relationships/customXml" Target="../ink/ink1389.xml"/><Relationship Id="rId78" Type="http://schemas.openxmlformats.org/officeDocument/2006/relationships/image" Target="../media/image1419.png"/><Relationship Id="rId94" Type="http://schemas.openxmlformats.org/officeDocument/2006/relationships/image" Target="../media/image1427.png"/><Relationship Id="rId99" Type="http://schemas.openxmlformats.org/officeDocument/2006/relationships/customXml" Target="../ink/ink1402.xml"/><Relationship Id="rId101" Type="http://schemas.openxmlformats.org/officeDocument/2006/relationships/customXml" Target="../ink/ink1403.xml"/><Relationship Id="rId122" Type="http://schemas.openxmlformats.org/officeDocument/2006/relationships/image" Target="../media/image1441.png"/><Relationship Id="rId143" Type="http://schemas.openxmlformats.org/officeDocument/2006/relationships/customXml" Target="../ink/ink1424.xml"/><Relationship Id="rId148" Type="http://schemas.openxmlformats.org/officeDocument/2006/relationships/image" Target="../media/image1454.png"/><Relationship Id="rId164" Type="http://schemas.openxmlformats.org/officeDocument/2006/relationships/image" Target="../media/image1462.png"/><Relationship Id="rId169" Type="http://schemas.openxmlformats.org/officeDocument/2006/relationships/customXml" Target="../ink/ink1437.xml"/><Relationship Id="rId185" Type="http://schemas.openxmlformats.org/officeDocument/2006/relationships/customXml" Target="../ink/ink1445.xml"/><Relationship Id="rId4" Type="http://schemas.openxmlformats.org/officeDocument/2006/relationships/image" Target="../media/image3.png"/><Relationship Id="rId9" Type="http://schemas.openxmlformats.org/officeDocument/2006/relationships/customXml" Target="../ink/ink1357.xml"/><Relationship Id="rId180" Type="http://schemas.openxmlformats.org/officeDocument/2006/relationships/image" Target="../media/image1470.png"/><Relationship Id="rId210" Type="http://schemas.openxmlformats.org/officeDocument/2006/relationships/image" Target="../media/image1484.png"/><Relationship Id="rId215" Type="http://schemas.openxmlformats.org/officeDocument/2006/relationships/customXml" Target="../ink/ink1460.xml"/><Relationship Id="rId26" Type="http://schemas.openxmlformats.org/officeDocument/2006/relationships/image" Target="../media/image1393.png"/><Relationship Id="rId47" Type="http://schemas.openxmlformats.org/officeDocument/2006/relationships/customXml" Target="../ink/ink1376.xml"/><Relationship Id="rId68" Type="http://schemas.openxmlformats.org/officeDocument/2006/relationships/image" Target="../media/image1414.png"/><Relationship Id="rId89" Type="http://schemas.openxmlformats.org/officeDocument/2006/relationships/customXml" Target="../ink/ink1397.xml"/><Relationship Id="rId112" Type="http://schemas.openxmlformats.org/officeDocument/2006/relationships/image" Target="../media/image1436.png"/><Relationship Id="rId133" Type="http://schemas.openxmlformats.org/officeDocument/2006/relationships/customXml" Target="../ink/ink1419.xml"/><Relationship Id="rId154" Type="http://schemas.openxmlformats.org/officeDocument/2006/relationships/image" Target="../media/image1457.png"/><Relationship Id="rId175" Type="http://schemas.openxmlformats.org/officeDocument/2006/relationships/customXml" Target="../ink/ink1440.xml"/><Relationship Id="rId196" Type="http://schemas.openxmlformats.org/officeDocument/2006/relationships/image" Target="../media/image1478.png"/><Relationship Id="rId200" Type="http://schemas.openxmlformats.org/officeDocument/2006/relationships/image" Target="../media/image151.png"/><Relationship Id="rId16" Type="http://schemas.openxmlformats.org/officeDocument/2006/relationships/image" Target="../media/image1388.png"/><Relationship Id="rId221" Type="http://schemas.openxmlformats.org/officeDocument/2006/relationships/customXml" Target="../ink/ink1463.xml"/><Relationship Id="rId37" Type="http://schemas.openxmlformats.org/officeDocument/2006/relationships/customXml" Target="../ink/ink1371.xml"/><Relationship Id="rId58" Type="http://schemas.openxmlformats.org/officeDocument/2006/relationships/image" Target="../media/image1409.png"/><Relationship Id="rId79" Type="http://schemas.openxmlformats.org/officeDocument/2006/relationships/customXml" Target="../ink/ink1392.xml"/><Relationship Id="rId102" Type="http://schemas.openxmlformats.org/officeDocument/2006/relationships/image" Target="../media/image1431.png"/><Relationship Id="rId123" Type="http://schemas.openxmlformats.org/officeDocument/2006/relationships/customXml" Target="../ink/ink1414.xml"/><Relationship Id="rId144" Type="http://schemas.openxmlformats.org/officeDocument/2006/relationships/image" Target="../media/image1452.png"/><Relationship Id="rId90" Type="http://schemas.openxmlformats.org/officeDocument/2006/relationships/image" Target="../media/image1425.png"/><Relationship Id="rId165" Type="http://schemas.openxmlformats.org/officeDocument/2006/relationships/customXml" Target="../ink/ink1435.xml"/><Relationship Id="rId186" Type="http://schemas.openxmlformats.org/officeDocument/2006/relationships/image" Target="../media/image1473.png"/><Relationship Id="rId211" Type="http://schemas.openxmlformats.org/officeDocument/2006/relationships/customXml" Target="../ink/ink1458.xml"/><Relationship Id="rId27" Type="http://schemas.openxmlformats.org/officeDocument/2006/relationships/customXml" Target="../ink/ink1366.xml"/><Relationship Id="rId48" Type="http://schemas.openxmlformats.org/officeDocument/2006/relationships/image" Target="../media/image1404.png"/><Relationship Id="rId69" Type="http://schemas.openxmlformats.org/officeDocument/2006/relationships/customXml" Target="../ink/ink1387.xml"/><Relationship Id="rId113" Type="http://schemas.openxmlformats.org/officeDocument/2006/relationships/customXml" Target="../ink/ink1409.xml"/><Relationship Id="rId134" Type="http://schemas.openxmlformats.org/officeDocument/2006/relationships/image" Target="../media/image1447.png"/><Relationship Id="rId80" Type="http://schemas.openxmlformats.org/officeDocument/2006/relationships/image" Target="../media/image1420.png"/><Relationship Id="rId155" Type="http://schemas.openxmlformats.org/officeDocument/2006/relationships/customXml" Target="../ink/ink1430.xml"/><Relationship Id="rId176" Type="http://schemas.openxmlformats.org/officeDocument/2006/relationships/image" Target="../media/image1468.png"/><Relationship Id="rId197" Type="http://schemas.openxmlformats.org/officeDocument/2006/relationships/customXml" Target="../ink/ink1451.xml"/><Relationship Id="rId201" Type="http://schemas.openxmlformats.org/officeDocument/2006/relationships/customXml" Target="../ink/ink1453.xml"/><Relationship Id="rId222" Type="http://schemas.openxmlformats.org/officeDocument/2006/relationships/image" Target="../media/image1490.png"/><Relationship Id="rId17" Type="http://schemas.openxmlformats.org/officeDocument/2006/relationships/customXml" Target="../ink/ink1361.xml"/><Relationship Id="rId38" Type="http://schemas.openxmlformats.org/officeDocument/2006/relationships/image" Target="../media/image1399.png"/><Relationship Id="rId59" Type="http://schemas.openxmlformats.org/officeDocument/2006/relationships/customXml" Target="../ink/ink1382.xml"/><Relationship Id="rId103" Type="http://schemas.openxmlformats.org/officeDocument/2006/relationships/customXml" Target="../ink/ink1404.xml"/><Relationship Id="rId124" Type="http://schemas.openxmlformats.org/officeDocument/2006/relationships/image" Target="../media/image1442.png"/><Relationship Id="rId70" Type="http://schemas.openxmlformats.org/officeDocument/2006/relationships/image" Target="../media/image1415.png"/><Relationship Id="rId91" Type="http://schemas.openxmlformats.org/officeDocument/2006/relationships/customXml" Target="../ink/ink1398.xml"/><Relationship Id="rId145" Type="http://schemas.openxmlformats.org/officeDocument/2006/relationships/customXml" Target="../ink/ink1425.xml"/><Relationship Id="rId166" Type="http://schemas.openxmlformats.org/officeDocument/2006/relationships/image" Target="../media/image1463.png"/><Relationship Id="rId187" Type="http://schemas.openxmlformats.org/officeDocument/2006/relationships/customXml" Target="../ink/ink1446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485.png"/><Relationship Id="rId28" Type="http://schemas.openxmlformats.org/officeDocument/2006/relationships/image" Target="../media/image1394.png"/><Relationship Id="rId49" Type="http://schemas.openxmlformats.org/officeDocument/2006/relationships/customXml" Target="../ink/ink1377.xml"/><Relationship Id="rId114" Type="http://schemas.openxmlformats.org/officeDocument/2006/relationships/image" Target="../media/image1437.png"/><Relationship Id="rId60" Type="http://schemas.openxmlformats.org/officeDocument/2006/relationships/image" Target="../media/image1410.png"/><Relationship Id="rId81" Type="http://schemas.openxmlformats.org/officeDocument/2006/relationships/customXml" Target="../ink/ink1393.xml"/><Relationship Id="rId135" Type="http://schemas.openxmlformats.org/officeDocument/2006/relationships/customXml" Target="../ink/ink1420.xml"/><Relationship Id="rId156" Type="http://schemas.openxmlformats.org/officeDocument/2006/relationships/image" Target="../media/image1458.png"/><Relationship Id="rId177" Type="http://schemas.openxmlformats.org/officeDocument/2006/relationships/customXml" Target="../ink/ink1441.xml"/><Relationship Id="rId198" Type="http://schemas.openxmlformats.org/officeDocument/2006/relationships/image" Target="../media/image1479.png"/><Relationship Id="rId202" Type="http://schemas.openxmlformats.org/officeDocument/2006/relationships/image" Target="../media/image1480.png"/><Relationship Id="rId223" Type="http://schemas.openxmlformats.org/officeDocument/2006/relationships/customXml" Target="../ink/ink1464.xml"/><Relationship Id="rId18" Type="http://schemas.openxmlformats.org/officeDocument/2006/relationships/image" Target="../media/image1389.png"/><Relationship Id="rId39" Type="http://schemas.openxmlformats.org/officeDocument/2006/relationships/customXml" Target="../ink/ink1372.xml"/><Relationship Id="rId50" Type="http://schemas.openxmlformats.org/officeDocument/2006/relationships/image" Target="../media/image1405.png"/><Relationship Id="rId104" Type="http://schemas.openxmlformats.org/officeDocument/2006/relationships/image" Target="../media/image1432.png"/><Relationship Id="rId125" Type="http://schemas.openxmlformats.org/officeDocument/2006/relationships/customXml" Target="../ink/ink1415.xml"/><Relationship Id="rId146" Type="http://schemas.openxmlformats.org/officeDocument/2006/relationships/image" Target="../media/image1453.png"/><Relationship Id="rId167" Type="http://schemas.openxmlformats.org/officeDocument/2006/relationships/customXml" Target="../ink/ink1436.xml"/><Relationship Id="rId188" Type="http://schemas.openxmlformats.org/officeDocument/2006/relationships/image" Target="../media/image1474.png"/><Relationship Id="rId71" Type="http://schemas.openxmlformats.org/officeDocument/2006/relationships/customXml" Target="../ink/ink1388.xml"/><Relationship Id="rId92" Type="http://schemas.openxmlformats.org/officeDocument/2006/relationships/image" Target="../media/image1426.png"/><Relationship Id="rId213" Type="http://schemas.openxmlformats.org/officeDocument/2006/relationships/customXml" Target="../ink/ink1459.xml"/><Relationship Id="rId2" Type="http://schemas.openxmlformats.org/officeDocument/2006/relationships/image" Target="../media/image106.jpeg"/><Relationship Id="rId29" Type="http://schemas.openxmlformats.org/officeDocument/2006/relationships/customXml" Target="../ink/ink1367.xml"/><Relationship Id="rId40" Type="http://schemas.openxmlformats.org/officeDocument/2006/relationships/image" Target="../media/image1400.png"/><Relationship Id="rId115" Type="http://schemas.openxmlformats.org/officeDocument/2006/relationships/customXml" Target="../ink/ink1410.xml"/><Relationship Id="rId136" Type="http://schemas.openxmlformats.org/officeDocument/2006/relationships/image" Target="../media/image1448.png"/><Relationship Id="rId157" Type="http://schemas.openxmlformats.org/officeDocument/2006/relationships/customXml" Target="../ink/ink1431.xml"/><Relationship Id="rId178" Type="http://schemas.openxmlformats.org/officeDocument/2006/relationships/image" Target="../media/image1469.png"/><Relationship Id="rId61" Type="http://schemas.openxmlformats.org/officeDocument/2006/relationships/customXml" Target="../ink/ink1383.xml"/><Relationship Id="rId82" Type="http://schemas.openxmlformats.org/officeDocument/2006/relationships/image" Target="../media/image1421.png"/><Relationship Id="rId199" Type="http://schemas.openxmlformats.org/officeDocument/2006/relationships/customXml" Target="../ink/ink1452.xml"/><Relationship Id="rId203" Type="http://schemas.openxmlformats.org/officeDocument/2006/relationships/customXml" Target="../ink/ink1454.xml"/><Relationship Id="rId19" Type="http://schemas.openxmlformats.org/officeDocument/2006/relationships/customXml" Target="../ink/ink1362.xml"/><Relationship Id="rId224" Type="http://schemas.openxmlformats.org/officeDocument/2006/relationships/image" Target="../media/image1491.png"/><Relationship Id="rId30" Type="http://schemas.openxmlformats.org/officeDocument/2006/relationships/image" Target="../media/image1395.png"/><Relationship Id="rId105" Type="http://schemas.openxmlformats.org/officeDocument/2006/relationships/customXml" Target="../ink/ink1405.xml"/><Relationship Id="rId126" Type="http://schemas.openxmlformats.org/officeDocument/2006/relationships/image" Target="../media/image1443.png"/><Relationship Id="rId147" Type="http://schemas.openxmlformats.org/officeDocument/2006/relationships/customXml" Target="../ink/ink1426.xml"/><Relationship Id="rId168" Type="http://schemas.openxmlformats.org/officeDocument/2006/relationships/image" Target="../media/image1464.png"/><Relationship Id="rId51" Type="http://schemas.openxmlformats.org/officeDocument/2006/relationships/customXml" Target="../ink/ink1378.xml"/><Relationship Id="rId72" Type="http://schemas.openxmlformats.org/officeDocument/2006/relationships/image" Target="../media/image1416.png"/><Relationship Id="rId93" Type="http://schemas.openxmlformats.org/officeDocument/2006/relationships/customXml" Target="../ink/ink1399.xml"/><Relationship Id="rId189" Type="http://schemas.openxmlformats.org/officeDocument/2006/relationships/customXml" Target="../ink/ink1447.xml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46.png"/><Relationship Id="rId299" Type="http://schemas.openxmlformats.org/officeDocument/2006/relationships/image" Target="../media/image1637.png"/><Relationship Id="rId21" Type="http://schemas.openxmlformats.org/officeDocument/2006/relationships/image" Target="../media/image1501.png"/><Relationship Id="rId63" Type="http://schemas.openxmlformats.org/officeDocument/2006/relationships/image" Target="../media/image1522.png"/><Relationship Id="rId159" Type="http://schemas.openxmlformats.org/officeDocument/2006/relationships/image" Target="../media/image1567.png"/><Relationship Id="rId170" Type="http://schemas.openxmlformats.org/officeDocument/2006/relationships/customXml" Target="../ink/ink1548.xml"/><Relationship Id="rId226" Type="http://schemas.openxmlformats.org/officeDocument/2006/relationships/customXml" Target="../ink/ink1576.xml"/><Relationship Id="rId268" Type="http://schemas.openxmlformats.org/officeDocument/2006/relationships/customXml" Target="../ink/ink1597.xml"/><Relationship Id="rId32" Type="http://schemas.openxmlformats.org/officeDocument/2006/relationships/customXml" Target="../ink/ink1479.xml"/><Relationship Id="rId74" Type="http://schemas.openxmlformats.org/officeDocument/2006/relationships/customXml" Target="../ink/ink1500.xml"/><Relationship Id="rId128" Type="http://schemas.openxmlformats.org/officeDocument/2006/relationships/customXml" Target="../ink/ink1527.xml"/><Relationship Id="rId5" Type="http://schemas.openxmlformats.org/officeDocument/2006/relationships/image" Target="../media/image1493.png"/><Relationship Id="rId181" Type="http://schemas.openxmlformats.org/officeDocument/2006/relationships/image" Target="../media/image1578.png"/><Relationship Id="rId237" Type="http://schemas.openxmlformats.org/officeDocument/2006/relationships/image" Target="../media/image1606.png"/><Relationship Id="rId279" Type="http://schemas.openxmlformats.org/officeDocument/2006/relationships/image" Target="../media/image1627.png"/><Relationship Id="rId43" Type="http://schemas.openxmlformats.org/officeDocument/2006/relationships/image" Target="../media/image1512.png"/><Relationship Id="rId139" Type="http://schemas.openxmlformats.org/officeDocument/2006/relationships/image" Target="../media/image1557.png"/><Relationship Id="rId290" Type="http://schemas.openxmlformats.org/officeDocument/2006/relationships/customXml" Target="../ink/ink1608.xml"/><Relationship Id="rId304" Type="http://schemas.openxmlformats.org/officeDocument/2006/relationships/customXml" Target="../ink/ink1615.xml"/><Relationship Id="rId85" Type="http://schemas.openxmlformats.org/officeDocument/2006/relationships/image" Target="../media/image60.png"/><Relationship Id="rId150" Type="http://schemas.openxmlformats.org/officeDocument/2006/relationships/customXml" Target="../ink/ink1538.xml"/><Relationship Id="rId192" Type="http://schemas.openxmlformats.org/officeDocument/2006/relationships/customXml" Target="../ink/ink1559.xml"/><Relationship Id="rId206" Type="http://schemas.openxmlformats.org/officeDocument/2006/relationships/customXml" Target="../ink/ink1566.xml"/><Relationship Id="rId248" Type="http://schemas.openxmlformats.org/officeDocument/2006/relationships/customXml" Target="../ink/ink1587.xml"/><Relationship Id="rId12" Type="http://schemas.openxmlformats.org/officeDocument/2006/relationships/customXml" Target="../ink/ink1469.xml"/><Relationship Id="rId108" Type="http://schemas.openxmlformats.org/officeDocument/2006/relationships/customXml" Target="../ink/ink1517.xml"/><Relationship Id="rId315" Type="http://schemas.openxmlformats.org/officeDocument/2006/relationships/image" Target="../media/image1645.png"/><Relationship Id="rId54" Type="http://schemas.openxmlformats.org/officeDocument/2006/relationships/customXml" Target="../ink/ink1490.xml"/><Relationship Id="rId96" Type="http://schemas.openxmlformats.org/officeDocument/2006/relationships/customXml" Target="../ink/ink1511.xml"/><Relationship Id="rId161" Type="http://schemas.openxmlformats.org/officeDocument/2006/relationships/image" Target="../media/image1568.png"/><Relationship Id="rId217" Type="http://schemas.openxmlformats.org/officeDocument/2006/relationships/image" Target="../media/image1596.png"/><Relationship Id="rId259" Type="http://schemas.openxmlformats.org/officeDocument/2006/relationships/image" Target="../media/image1617.png"/><Relationship Id="rId23" Type="http://schemas.openxmlformats.org/officeDocument/2006/relationships/image" Target="../media/image1502.png"/><Relationship Id="rId119" Type="http://schemas.openxmlformats.org/officeDocument/2006/relationships/image" Target="../media/image1547.png"/><Relationship Id="rId270" Type="http://schemas.openxmlformats.org/officeDocument/2006/relationships/customXml" Target="../ink/ink1598.xml"/><Relationship Id="rId65" Type="http://schemas.openxmlformats.org/officeDocument/2006/relationships/image" Target="../media/image1523.png"/><Relationship Id="rId130" Type="http://schemas.openxmlformats.org/officeDocument/2006/relationships/customXml" Target="../ink/ink1528.xml"/><Relationship Id="rId172" Type="http://schemas.openxmlformats.org/officeDocument/2006/relationships/customXml" Target="../ink/ink1549.xml"/><Relationship Id="rId228" Type="http://schemas.openxmlformats.org/officeDocument/2006/relationships/customXml" Target="../ink/ink1577.xml"/><Relationship Id="rId281" Type="http://schemas.openxmlformats.org/officeDocument/2006/relationships/image" Target="../media/image1628.png"/><Relationship Id="rId34" Type="http://schemas.openxmlformats.org/officeDocument/2006/relationships/customXml" Target="../ink/ink1480.xml"/><Relationship Id="rId55" Type="http://schemas.openxmlformats.org/officeDocument/2006/relationships/image" Target="../media/image1518.png"/><Relationship Id="rId76" Type="http://schemas.openxmlformats.org/officeDocument/2006/relationships/customXml" Target="../ink/ink1501.xml"/><Relationship Id="rId97" Type="http://schemas.openxmlformats.org/officeDocument/2006/relationships/image" Target="../media/image1537.png"/><Relationship Id="rId120" Type="http://schemas.openxmlformats.org/officeDocument/2006/relationships/customXml" Target="../ink/ink1523.xml"/><Relationship Id="rId141" Type="http://schemas.openxmlformats.org/officeDocument/2006/relationships/image" Target="../media/image1558.png"/><Relationship Id="rId7" Type="http://schemas.openxmlformats.org/officeDocument/2006/relationships/image" Target="../media/image1494.png"/><Relationship Id="rId162" Type="http://schemas.openxmlformats.org/officeDocument/2006/relationships/customXml" Target="../ink/ink1544.xml"/><Relationship Id="rId183" Type="http://schemas.openxmlformats.org/officeDocument/2006/relationships/image" Target="../media/image1579.png"/><Relationship Id="rId218" Type="http://schemas.openxmlformats.org/officeDocument/2006/relationships/customXml" Target="../ink/ink1572.xml"/><Relationship Id="rId239" Type="http://schemas.openxmlformats.org/officeDocument/2006/relationships/image" Target="../media/image1607.png"/><Relationship Id="rId250" Type="http://schemas.openxmlformats.org/officeDocument/2006/relationships/customXml" Target="../ink/ink1588.xml"/><Relationship Id="rId271" Type="http://schemas.openxmlformats.org/officeDocument/2006/relationships/image" Target="../media/image1623.png"/><Relationship Id="rId292" Type="http://schemas.openxmlformats.org/officeDocument/2006/relationships/customXml" Target="../ink/ink1609.xml"/><Relationship Id="rId306" Type="http://schemas.openxmlformats.org/officeDocument/2006/relationships/customXml" Target="../ink/ink1616.xml"/><Relationship Id="rId24" Type="http://schemas.openxmlformats.org/officeDocument/2006/relationships/customXml" Target="../ink/ink1475.xml"/><Relationship Id="rId45" Type="http://schemas.openxmlformats.org/officeDocument/2006/relationships/image" Target="../media/image1513.png"/><Relationship Id="rId66" Type="http://schemas.openxmlformats.org/officeDocument/2006/relationships/customXml" Target="../ink/ink1496.xml"/><Relationship Id="rId87" Type="http://schemas.openxmlformats.org/officeDocument/2006/relationships/image" Target="../media/image1532.png"/><Relationship Id="rId110" Type="http://schemas.openxmlformats.org/officeDocument/2006/relationships/customXml" Target="../ink/ink1518.xml"/><Relationship Id="rId131" Type="http://schemas.openxmlformats.org/officeDocument/2006/relationships/image" Target="../media/image1553.png"/><Relationship Id="rId152" Type="http://schemas.openxmlformats.org/officeDocument/2006/relationships/customXml" Target="../ink/ink1539.xml"/><Relationship Id="rId173" Type="http://schemas.openxmlformats.org/officeDocument/2006/relationships/image" Target="../media/image1574.png"/><Relationship Id="rId194" Type="http://schemas.openxmlformats.org/officeDocument/2006/relationships/customXml" Target="../ink/ink1560.xml"/><Relationship Id="rId208" Type="http://schemas.openxmlformats.org/officeDocument/2006/relationships/customXml" Target="../ink/ink1567.xml"/><Relationship Id="rId229" Type="http://schemas.openxmlformats.org/officeDocument/2006/relationships/image" Target="../media/image1602.png"/><Relationship Id="rId240" Type="http://schemas.openxmlformats.org/officeDocument/2006/relationships/customXml" Target="../ink/ink1583.xml"/><Relationship Id="rId261" Type="http://schemas.openxmlformats.org/officeDocument/2006/relationships/image" Target="../media/image1618.png"/><Relationship Id="rId14" Type="http://schemas.openxmlformats.org/officeDocument/2006/relationships/customXml" Target="../ink/ink1470.xml"/><Relationship Id="rId35" Type="http://schemas.openxmlformats.org/officeDocument/2006/relationships/image" Target="../media/image1508.png"/><Relationship Id="rId56" Type="http://schemas.openxmlformats.org/officeDocument/2006/relationships/customXml" Target="../ink/ink1491.xml"/><Relationship Id="rId77" Type="http://schemas.openxmlformats.org/officeDocument/2006/relationships/image" Target="../media/image1528.png"/><Relationship Id="rId100" Type="http://schemas.openxmlformats.org/officeDocument/2006/relationships/customXml" Target="../ink/ink1513.xml"/><Relationship Id="rId282" Type="http://schemas.openxmlformats.org/officeDocument/2006/relationships/customXml" Target="../ink/ink1604.xml"/><Relationship Id="rId317" Type="http://schemas.openxmlformats.org/officeDocument/2006/relationships/image" Target="../media/image1646.png"/><Relationship Id="rId8" Type="http://schemas.openxmlformats.org/officeDocument/2006/relationships/customXml" Target="../ink/ink1467.xml"/><Relationship Id="rId98" Type="http://schemas.openxmlformats.org/officeDocument/2006/relationships/customXml" Target="../ink/ink1512.xml"/><Relationship Id="rId121" Type="http://schemas.openxmlformats.org/officeDocument/2006/relationships/image" Target="../media/image1548.png"/><Relationship Id="rId142" Type="http://schemas.openxmlformats.org/officeDocument/2006/relationships/customXml" Target="../ink/ink1534.xml"/><Relationship Id="rId163" Type="http://schemas.openxmlformats.org/officeDocument/2006/relationships/image" Target="../media/image1569.png"/><Relationship Id="rId184" Type="http://schemas.openxmlformats.org/officeDocument/2006/relationships/customXml" Target="../ink/ink1555.xml"/><Relationship Id="rId219" Type="http://schemas.openxmlformats.org/officeDocument/2006/relationships/image" Target="../media/image1597.png"/><Relationship Id="rId230" Type="http://schemas.openxmlformats.org/officeDocument/2006/relationships/customXml" Target="../ink/ink1578.xml"/><Relationship Id="rId251" Type="http://schemas.openxmlformats.org/officeDocument/2006/relationships/image" Target="../media/image1613.png"/><Relationship Id="rId25" Type="http://schemas.openxmlformats.org/officeDocument/2006/relationships/image" Target="../media/image1503.png"/><Relationship Id="rId46" Type="http://schemas.openxmlformats.org/officeDocument/2006/relationships/customXml" Target="../ink/ink1486.xml"/><Relationship Id="rId67" Type="http://schemas.openxmlformats.org/officeDocument/2006/relationships/image" Target="../media/image1524.png"/><Relationship Id="rId272" Type="http://schemas.openxmlformats.org/officeDocument/2006/relationships/customXml" Target="../ink/ink1599.xml"/><Relationship Id="rId293" Type="http://schemas.openxmlformats.org/officeDocument/2006/relationships/image" Target="../media/image1634.png"/><Relationship Id="rId307" Type="http://schemas.openxmlformats.org/officeDocument/2006/relationships/image" Target="../media/image1641.png"/><Relationship Id="rId88" Type="http://schemas.openxmlformats.org/officeDocument/2006/relationships/customXml" Target="../ink/ink1507.xml"/><Relationship Id="rId111" Type="http://schemas.openxmlformats.org/officeDocument/2006/relationships/image" Target="../media/image1543.png"/><Relationship Id="rId132" Type="http://schemas.openxmlformats.org/officeDocument/2006/relationships/customXml" Target="../ink/ink1529.xml"/><Relationship Id="rId153" Type="http://schemas.openxmlformats.org/officeDocument/2006/relationships/image" Target="../media/image1564.png"/><Relationship Id="rId174" Type="http://schemas.openxmlformats.org/officeDocument/2006/relationships/customXml" Target="../ink/ink1550.xml"/><Relationship Id="rId195" Type="http://schemas.openxmlformats.org/officeDocument/2006/relationships/image" Target="../media/image1585.png"/><Relationship Id="rId209" Type="http://schemas.openxmlformats.org/officeDocument/2006/relationships/image" Target="../media/image1592.png"/><Relationship Id="rId220" Type="http://schemas.openxmlformats.org/officeDocument/2006/relationships/customXml" Target="../ink/ink1573.xml"/><Relationship Id="rId241" Type="http://schemas.openxmlformats.org/officeDocument/2006/relationships/image" Target="../media/image1608.png"/><Relationship Id="rId15" Type="http://schemas.openxmlformats.org/officeDocument/2006/relationships/image" Target="../media/image1498.png"/><Relationship Id="rId36" Type="http://schemas.openxmlformats.org/officeDocument/2006/relationships/customXml" Target="../ink/ink1481.xml"/><Relationship Id="rId57" Type="http://schemas.openxmlformats.org/officeDocument/2006/relationships/image" Target="../media/image1519.png"/><Relationship Id="rId262" Type="http://schemas.openxmlformats.org/officeDocument/2006/relationships/customXml" Target="../ink/ink1594.xml"/><Relationship Id="rId283" Type="http://schemas.openxmlformats.org/officeDocument/2006/relationships/image" Target="../media/image1629.png"/><Relationship Id="rId318" Type="http://schemas.openxmlformats.org/officeDocument/2006/relationships/customXml" Target="../ink/ink1622.xml"/><Relationship Id="rId78" Type="http://schemas.openxmlformats.org/officeDocument/2006/relationships/customXml" Target="../ink/ink1502.xml"/><Relationship Id="rId99" Type="http://schemas.openxmlformats.org/officeDocument/2006/relationships/image" Target="../media/image151.png"/><Relationship Id="rId101" Type="http://schemas.openxmlformats.org/officeDocument/2006/relationships/image" Target="../media/image1538.png"/><Relationship Id="rId122" Type="http://schemas.openxmlformats.org/officeDocument/2006/relationships/customXml" Target="../ink/ink1524.xml"/><Relationship Id="rId143" Type="http://schemas.openxmlformats.org/officeDocument/2006/relationships/image" Target="../media/image1559.png"/><Relationship Id="rId164" Type="http://schemas.openxmlformats.org/officeDocument/2006/relationships/customXml" Target="../ink/ink1545.xml"/><Relationship Id="rId185" Type="http://schemas.openxmlformats.org/officeDocument/2006/relationships/image" Target="../media/image1580.png"/><Relationship Id="rId9" Type="http://schemas.openxmlformats.org/officeDocument/2006/relationships/image" Target="../media/image1495.png"/><Relationship Id="rId210" Type="http://schemas.openxmlformats.org/officeDocument/2006/relationships/customXml" Target="../ink/ink1568.xml"/><Relationship Id="rId26" Type="http://schemas.openxmlformats.org/officeDocument/2006/relationships/customXml" Target="../ink/ink1476.xml"/><Relationship Id="rId231" Type="http://schemas.openxmlformats.org/officeDocument/2006/relationships/image" Target="../media/image1603.png"/><Relationship Id="rId252" Type="http://schemas.openxmlformats.org/officeDocument/2006/relationships/customXml" Target="../ink/ink1589.xml"/><Relationship Id="rId273" Type="http://schemas.openxmlformats.org/officeDocument/2006/relationships/image" Target="../media/image1624.png"/><Relationship Id="rId294" Type="http://schemas.openxmlformats.org/officeDocument/2006/relationships/customXml" Target="../ink/ink1610.xml"/><Relationship Id="rId308" Type="http://schemas.openxmlformats.org/officeDocument/2006/relationships/customXml" Target="../ink/ink1617.xml"/><Relationship Id="rId47" Type="http://schemas.openxmlformats.org/officeDocument/2006/relationships/image" Target="../media/image1514.png"/><Relationship Id="rId68" Type="http://schemas.openxmlformats.org/officeDocument/2006/relationships/customXml" Target="../ink/ink1497.xml"/><Relationship Id="rId89" Type="http://schemas.openxmlformats.org/officeDocument/2006/relationships/image" Target="../media/image1533.png"/><Relationship Id="rId112" Type="http://schemas.openxmlformats.org/officeDocument/2006/relationships/customXml" Target="../ink/ink1519.xml"/><Relationship Id="rId133" Type="http://schemas.openxmlformats.org/officeDocument/2006/relationships/image" Target="../media/image1554.png"/><Relationship Id="rId154" Type="http://schemas.openxmlformats.org/officeDocument/2006/relationships/customXml" Target="../ink/ink1540.xml"/><Relationship Id="rId175" Type="http://schemas.openxmlformats.org/officeDocument/2006/relationships/image" Target="../media/image1575.png"/><Relationship Id="rId196" Type="http://schemas.openxmlformats.org/officeDocument/2006/relationships/customXml" Target="../ink/ink1561.xml"/><Relationship Id="rId200" Type="http://schemas.openxmlformats.org/officeDocument/2006/relationships/customXml" Target="../ink/ink1563.xml"/><Relationship Id="rId16" Type="http://schemas.openxmlformats.org/officeDocument/2006/relationships/customXml" Target="../ink/ink1471.xml"/><Relationship Id="rId221" Type="http://schemas.openxmlformats.org/officeDocument/2006/relationships/image" Target="../media/image1598.png"/><Relationship Id="rId242" Type="http://schemas.openxmlformats.org/officeDocument/2006/relationships/customXml" Target="../ink/ink1584.xml"/><Relationship Id="rId263" Type="http://schemas.openxmlformats.org/officeDocument/2006/relationships/image" Target="../media/image1619.png"/><Relationship Id="rId284" Type="http://schemas.openxmlformats.org/officeDocument/2006/relationships/customXml" Target="../ink/ink1605.xml"/><Relationship Id="rId319" Type="http://schemas.openxmlformats.org/officeDocument/2006/relationships/image" Target="../media/image1647.png"/><Relationship Id="rId37" Type="http://schemas.openxmlformats.org/officeDocument/2006/relationships/image" Target="../media/image1509.png"/><Relationship Id="rId58" Type="http://schemas.openxmlformats.org/officeDocument/2006/relationships/customXml" Target="../ink/ink1492.xml"/><Relationship Id="rId79" Type="http://schemas.openxmlformats.org/officeDocument/2006/relationships/image" Target="../media/image1529.png"/><Relationship Id="rId102" Type="http://schemas.openxmlformats.org/officeDocument/2006/relationships/customXml" Target="../ink/ink1514.xml"/><Relationship Id="rId123" Type="http://schemas.openxmlformats.org/officeDocument/2006/relationships/image" Target="../media/image1549.png"/><Relationship Id="rId144" Type="http://schemas.openxmlformats.org/officeDocument/2006/relationships/customXml" Target="../ink/ink1535.xml"/><Relationship Id="rId90" Type="http://schemas.openxmlformats.org/officeDocument/2006/relationships/customXml" Target="../ink/ink1508.xml"/><Relationship Id="rId165" Type="http://schemas.openxmlformats.org/officeDocument/2006/relationships/image" Target="../media/image1570.png"/><Relationship Id="rId186" Type="http://schemas.openxmlformats.org/officeDocument/2006/relationships/customXml" Target="../ink/ink1556.xml"/><Relationship Id="rId211" Type="http://schemas.openxmlformats.org/officeDocument/2006/relationships/image" Target="../media/image1593.png"/><Relationship Id="rId232" Type="http://schemas.openxmlformats.org/officeDocument/2006/relationships/customXml" Target="../ink/ink1579.xml"/><Relationship Id="rId253" Type="http://schemas.openxmlformats.org/officeDocument/2006/relationships/image" Target="../media/image1614.png"/><Relationship Id="rId274" Type="http://schemas.openxmlformats.org/officeDocument/2006/relationships/customXml" Target="../ink/ink1600.xml"/><Relationship Id="rId295" Type="http://schemas.openxmlformats.org/officeDocument/2006/relationships/image" Target="../media/image1635.png"/><Relationship Id="rId309" Type="http://schemas.openxmlformats.org/officeDocument/2006/relationships/image" Target="../media/image1642.png"/><Relationship Id="rId27" Type="http://schemas.openxmlformats.org/officeDocument/2006/relationships/image" Target="../media/image1504.png"/><Relationship Id="rId48" Type="http://schemas.openxmlformats.org/officeDocument/2006/relationships/customXml" Target="../ink/ink1487.xml"/><Relationship Id="rId69" Type="http://schemas.openxmlformats.org/officeDocument/2006/relationships/image" Target="../media/image1525.png"/><Relationship Id="rId113" Type="http://schemas.openxmlformats.org/officeDocument/2006/relationships/image" Target="../media/image1544.png"/><Relationship Id="rId134" Type="http://schemas.openxmlformats.org/officeDocument/2006/relationships/customXml" Target="../ink/ink1530.xml"/><Relationship Id="rId320" Type="http://schemas.openxmlformats.org/officeDocument/2006/relationships/customXml" Target="../ink/ink1623.xml"/><Relationship Id="rId80" Type="http://schemas.openxmlformats.org/officeDocument/2006/relationships/customXml" Target="../ink/ink1503.xml"/><Relationship Id="rId155" Type="http://schemas.openxmlformats.org/officeDocument/2006/relationships/image" Target="../media/image1565.png"/><Relationship Id="rId176" Type="http://schemas.openxmlformats.org/officeDocument/2006/relationships/customXml" Target="../ink/ink1551.xml"/><Relationship Id="rId197" Type="http://schemas.openxmlformats.org/officeDocument/2006/relationships/image" Target="../media/image1586.png"/><Relationship Id="rId201" Type="http://schemas.openxmlformats.org/officeDocument/2006/relationships/image" Target="../media/image1588.png"/><Relationship Id="rId222" Type="http://schemas.openxmlformats.org/officeDocument/2006/relationships/customXml" Target="../ink/ink1574.xml"/><Relationship Id="rId243" Type="http://schemas.openxmlformats.org/officeDocument/2006/relationships/image" Target="../media/image1609.png"/><Relationship Id="rId264" Type="http://schemas.openxmlformats.org/officeDocument/2006/relationships/customXml" Target="../ink/ink1595.xml"/><Relationship Id="rId285" Type="http://schemas.openxmlformats.org/officeDocument/2006/relationships/image" Target="../media/image1630.png"/><Relationship Id="rId17" Type="http://schemas.openxmlformats.org/officeDocument/2006/relationships/image" Target="../media/image1499.png"/><Relationship Id="rId38" Type="http://schemas.openxmlformats.org/officeDocument/2006/relationships/customXml" Target="../ink/ink1482.xml"/><Relationship Id="rId59" Type="http://schemas.openxmlformats.org/officeDocument/2006/relationships/image" Target="../media/image1520.png"/><Relationship Id="rId103" Type="http://schemas.openxmlformats.org/officeDocument/2006/relationships/image" Target="../media/image1539.png"/><Relationship Id="rId124" Type="http://schemas.openxmlformats.org/officeDocument/2006/relationships/customXml" Target="../ink/ink1525.xml"/><Relationship Id="rId310" Type="http://schemas.openxmlformats.org/officeDocument/2006/relationships/customXml" Target="../ink/ink1618.xml"/><Relationship Id="rId70" Type="http://schemas.openxmlformats.org/officeDocument/2006/relationships/customXml" Target="../ink/ink1498.xml"/><Relationship Id="rId91" Type="http://schemas.openxmlformats.org/officeDocument/2006/relationships/image" Target="../media/image1534.png"/><Relationship Id="rId145" Type="http://schemas.openxmlformats.org/officeDocument/2006/relationships/image" Target="../media/image1560.png"/><Relationship Id="rId166" Type="http://schemas.openxmlformats.org/officeDocument/2006/relationships/customXml" Target="../ink/ink1546.xml"/><Relationship Id="rId187" Type="http://schemas.openxmlformats.org/officeDocument/2006/relationships/image" Target="../media/image1581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569.xml"/><Relationship Id="rId233" Type="http://schemas.openxmlformats.org/officeDocument/2006/relationships/image" Target="../media/image1604.png"/><Relationship Id="rId254" Type="http://schemas.openxmlformats.org/officeDocument/2006/relationships/customXml" Target="../ink/ink1590.xml"/><Relationship Id="rId28" Type="http://schemas.openxmlformats.org/officeDocument/2006/relationships/customXml" Target="../ink/ink1477.xml"/><Relationship Id="rId49" Type="http://schemas.openxmlformats.org/officeDocument/2006/relationships/image" Target="../media/image1515.png"/><Relationship Id="rId114" Type="http://schemas.openxmlformats.org/officeDocument/2006/relationships/customXml" Target="../ink/ink1520.xml"/><Relationship Id="rId275" Type="http://schemas.openxmlformats.org/officeDocument/2006/relationships/image" Target="../media/image1625.png"/><Relationship Id="rId296" Type="http://schemas.openxmlformats.org/officeDocument/2006/relationships/customXml" Target="../ink/ink1611.xml"/><Relationship Id="rId300" Type="http://schemas.openxmlformats.org/officeDocument/2006/relationships/customXml" Target="../ink/ink1613.xml"/><Relationship Id="rId60" Type="http://schemas.openxmlformats.org/officeDocument/2006/relationships/customXml" Target="../ink/ink1493.xml"/><Relationship Id="rId81" Type="http://schemas.openxmlformats.org/officeDocument/2006/relationships/image" Target="../media/image1530.png"/><Relationship Id="rId135" Type="http://schemas.openxmlformats.org/officeDocument/2006/relationships/image" Target="../media/image1555.png"/><Relationship Id="rId156" Type="http://schemas.openxmlformats.org/officeDocument/2006/relationships/customXml" Target="../ink/ink1541.xml"/><Relationship Id="rId177" Type="http://schemas.openxmlformats.org/officeDocument/2006/relationships/image" Target="../media/image1576.png"/><Relationship Id="rId198" Type="http://schemas.openxmlformats.org/officeDocument/2006/relationships/customXml" Target="../ink/ink1562.xml"/><Relationship Id="rId321" Type="http://schemas.openxmlformats.org/officeDocument/2006/relationships/image" Target="../media/image1648.png"/><Relationship Id="rId202" Type="http://schemas.openxmlformats.org/officeDocument/2006/relationships/customXml" Target="../ink/ink1564.xml"/><Relationship Id="rId223" Type="http://schemas.openxmlformats.org/officeDocument/2006/relationships/image" Target="../media/image1599.png"/><Relationship Id="rId244" Type="http://schemas.openxmlformats.org/officeDocument/2006/relationships/customXml" Target="../ink/ink1585.xml"/><Relationship Id="rId18" Type="http://schemas.openxmlformats.org/officeDocument/2006/relationships/customXml" Target="../ink/ink1472.xml"/><Relationship Id="rId39" Type="http://schemas.openxmlformats.org/officeDocument/2006/relationships/image" Target="../media/image1510.png"/><Relationship Id="rId265" Type="http://schemas.openxmlformats.org/officeDocument/2006/relationships/image" Target="../media/image1620.png"/><Relationship Id="rId286" Type="http://schemas.openxmlformats.org/officeDocument/2006/relationships/customXml" Target="../ink/ink1606.xml"/><Relationship Id="rId50" Type="http://schemas.openxmlformats.org/officeDocument/2006/relationships/customXml" Target="../ink/ink1488.xml"/><Relationship Id="rId104" Type="http://schemas.openxmlformats.org/officeDocument/2006/relationships/customXml" Target="../ink/ink1515.xml"/><Relationship Id="rId125" Type="http://schemas.openxmlformats.org/officeDocument/2006/relationships/image" Target="../media/image1550.png"/><Relationship Id="rId146" Type="http://schemas.openxmlformats.org/officeDocument/2006/relationships/customXml" Target="../ink/ink1536.xml"/><Relationship Id="rId167" Type="http://schemas.openxmlformats.org/officeDocument/2006/relationships/image" Target="../media/image1571.png"/><Relationship Id="rId188" Type="http://schemas.openxmlformats.org/officeDocument/2006/relationships/customXml" Target="../ink/ink1557.xml"/><Relationship Id="rId311" Type="http://schemas.openxmlformats.org/officeDocument/2006/relationships/image" Target="../media/image1643.png"/><Relationship Id="rId71" Type="http://schemas.openxmlformats.org/officeDocument/2006/relationships/image" Target="../media/image1526.png"/><Relationship Id="rId92" Type="http://schemas.openxmlformats.org/officeDocument/2006/relationships/customXml" Target="../ink/ink1509.xml"/><Relationship Id="rId213" Type="http://schemas.openxmlformats.org/officeDocument/2006/relationships/image" Target="../media/image1594.png"/><Relationship Id="rId234" Type="http://schemas.openxmlformats.org/officeDocument/2006/relationships/customXml" Target="../ink/ink1580.xml"/><Relationship Id="rId2" Type="http://schemas.openxmlformats.org/officeDocument/2006/relationships/image" Target="../media/image106.jpeg"/><Relationship Id="rId29" Type="http://schemas.openxmlformats.org/officeDocument/2006/relationships/image" Target="../media/image1505.png"/><Relationship Id="rId255" Type="http://schemas.openxmlformats.org/officeDocument/2006/relationships/image" Target="../media/image1615.png"/><Relationship Id="rId276" Type="http://schemas.openxmlformats.org/officeDocument/2006/relationships/customXml" Target="../ink/ink1601.xml"/><Relationship Id="rId297" Type="http://schemas.openxmlformats.org/officeDocument/2006/relationships/image" Target="../media/image1636.png"/><Relationship Id="rId40" Type="http://schemas.openxmlformats.org/officeDocument/2006/relationships/customXml" Target="../ink/ink1483.xml"/><Relationship Id="rId115" Type="http://schemas.openxmlformats.org/officeDocument/2006/relationships/image" Target="../media/image1545.png"/><Relationship Id="rId136" Type="http://schemas.openxmlformats.org/officeDocument/2006/relationships/customXml" Target="../ink/ink1531.xml"/><Relationship Id="rId157" Type="http://schemas.openxmlformats.org/officeDocument/2006/relationships/image" Target="../media/image1566.png"/><Relationship Id="rId178" Type="http://schemas.openxmlformats.org/officeDocument/2006/relationships/customXml" Target="../ink/ink1552.xml"/><Relationship Id="rId301" Type="http://schemas.openxmlformats.org/officeDocument/2006/relationships/image" Target="../media/image1638.png"/><Relationship Id="rId61" Type="http://schemas.openxmlformats.org/officeDocument/2006/relationships/image" Target="../media/image1521.png"/><Relationship Id="rId82" Type="http://schemas.openxmlformats.org/officeDocument/2006/relationships/customXml" Target="../ink/ink1504.xml"/><Relationship Id="rId199" Type="http://schemas.openxmlformats.org/officeDocument/2006/relationships/image" Target="../media/image1587.png"/><Relationship Id="rId203" Type="http://schemas.openxmlformats.org/officeDocument/2006/relationships/image" Target="../media/image1589.png"/><Relationship Id="rId19" Type="http://schemas.openxmlformats.org/officeDocument/2006/relationships/image" Target="../media/image1500.png"/><Relationship Id="rId224" Type="http://schemas.openxmlformats.org/officeDocument/2006/relationships/customXml" Target="../ink/ink1575.xml"/><Relationship Id="rId245" Type="http://schemas.openxmlformats.org/officeDocument/2006/relationships/image" Target="../media/image1610.png"/><Relationship Id="rId266" Type="http://schemas.openxmlformats.org/officeDocument/2006/relationships/customXml" Target="../ink/ink1596.xml"/><Relationship Id="rId287" Type="http://schemas.openxmlformats.org/officeDocument/2006/relationships/image" Target="../media/image1631.png"/><Relationship Id="rId30" Type="http://schemas.openxmlformats.org/officeDocument/2006/relationships/customXml" Target="../ink/ink1478.xml"/><Relationship Id="rId105" Type="http://schemas.openxmlformats.org/officeDocument/2006/relationships/image" Target="../media/image1540.png"/><Relationship Id="rId126" Type="http://schemas.openxmlformats.org/officeDocument/2006/relationships/customXml" Target="../ink/ink1526.xml"/><Relationship Id="rId147" Type="http://schemas.openxmlformats.org/officeDocument/2006/relationships/image" Target="../media/image1561.png"/><Relationship Id="rId168" Type="http://schemas.openxmlformats.org/officeDocument/2006/relationships/customXml" Target="../ink/ink1547.xml"/><Relationship Id="rId312" Type="http://schemas.openxmlformats.org/officeDocument/2006/relationships/customXml" Target="../ink/ink1619.xml"/><Relationship Id="rId51" Type="http://schemas.openxmlformats.org/officeDocument/2006/relationships/image" Target="../media/image1516.png"/><Relationship Id="rId72" Type="http://schemas.openxmlformats.org/officeDocument/2006/relationships/customXml" Target="../ink/ink1499.xml"/><Relationship Id="rId93" Type="http://schemas.openxmlformats.org/officeDocument/2006/relationships/image" Target="../media/image1535.png"/><Relationship Id="rId189" Type="http://schemas.openxmlformats.org/officeDocument/2006/relationships/image" Target="../media/image1582.png"/><Relationship Id="rId3" Type="http://schemas.openxmlformats.org/officeDocument/2006/relationships/image" Target="../media/image107.png"/><Relationship Id="rId214" Type="http://schemas.openxmlformats.org/officeDocument/2006/relationships/customXml" Target="../ink/ink1570.xml"/><Relationship Id="rId235" Type="http://schemas.openxmlformats.org/officeDocument/2006/relationships/image" Target="../media/image1605.png"/><Relationship Id="rId256" Type="http://schemas.openxmlformats.org/officeDocument/2006/relationships/customXml" Target="../ink/ink1591.xml"/><Relationship Id="rId277" Type="http://schemas.openxmlformats.org/officeDocument/2006/relationships/image" Target="../media/image1626.png"/><Relationship Id="rId298" Type="http://schemas.openxmlformats.org/officeDocument/2006/relationships/customXml" Target="../ink/ink1612.xml"/><Relationship Id="rId116" Type="http://schemas.openxmlformats.org/officeDocument/2006/relationships/customXml" Target="../ink/ink1521.xml"/><Relationship Id="rId137" Type="http://schemas.openxmlformats.org/officeDocument/2006/relationships/image" Target="../media/image1556.png"/><Relationship Id="rId158" Type="http://schemas.openxmlformats.org/officeDocument/2006/relationships/customXml" Target="../ink/ink1542.xml"/><Relationship Id="rId302" Type="http://schemas.openxmlformats.org/officeDocument/2006/relationships/customXml" Target="../ink/ink1614.xml"/><Relationship Id="rId20" Type="http://schemas.openxmlformats.org/officeDocument/2006/relationships/customXml" Target="../ink/ink1473.xml"/><Relationship Id="rId41" Type="http://schemas.openxmlformats.org/officeDocument/2006/relationships/image" Target="../media/image1511.png"/><Relationship Id="rId62" Type="http://schemas.openxmlformats.org/officeDocument/2006/relationships/customXml" Target="../ink/ink1494.xml"/><Relationship Id="rId83" Type="http://schemas.openxmlformats.org/officeDocument/2006/relationships/image" Target="../media/image1531.png"/><Relationship Id="rId179" Type="http://schemas.openxmlformats.org/officeDocument/2006/relationships/image" Target="../media/image1577.png"/><Relationship Id="rId190" Type="http://schemas.openxmlformats.org/officeDocument/2006/relationships/customXml" Target="../ink/ink1558.xml"/><Relationship Id="rId204" Type="http://schemas.openxmlformats.org/officeDocument/2006/relationships/customXml" Target="../ink/ink1565.xml"/><Relationship Id="rId225" Type="http://schemas.openxmlformats.org/officeDocument/2006/relationships/image" Target="../media/image1600.png"/><Relationship Id="rId246" Type="http://schemas.openxmlformats.org/officeDocument/2006/relationships/customXml" Target="../ink/ink1586.xml"/><Relationship Id="rId267" Type="http://schemas.openxmlformats.org/officeDocument/2006/relationships/image" Target="../media/image1621.png"/><Relationship Id="rId288" Type="http://schemas.openxmlformats.org/officeDocument/2006/relationships/customXml" Target="../ink/ink1607.xml"/><Relationship Id="rId106" Type="http://schemas.openxmlformats.org/officeDocument/2006/relationships/customXml" Target="../ink/ink1516.xml"/><Relationship Id="rId127" Type="http://schemas.openxmlformats.org/officeDocument/2006/relationships/image" Target="../media/image1551.png"/><Relationship Id="rId313" Type="http://schemas.openxmlformats.org/officeDocument/2006/relationships/image" Target="../media/image1644.png"/><Relationship Id="rId10" Type="http://schemas.openxmlformats.org/officeDocument/2006/relationships/customXml" Target="../ink/ink1468.xml"/><Relationship Id="rId31" Type="http://schemas.openxmlformats.org/officeDocument/2006/relationships/image" Target="../media/image1506.png"/><Relationship Id="rId52" Type="http://schemas.openxmlformats.org/officeDocument/2006/relationships/customXml" Target="../ink/ink1489.xml"/><Relationship Id="rId73" Type="http://schemas.openxmlformats.org/officeDocument/2006/relationships/image" Target="../media/image1527.png"/><Relationship Id="rId94" Type="http://schemas.openxmlformats.org/officeDocument/2006/relationships/customXml" Target="../ink/ink1510.xml"/><Relationship Id="rId148" Type="http://schemas.openxmlformats.org/officeDocument/2006/relationships/customXml" Target="../ink/ink1537.xml"/><Relationship Id="rId169" Type="http://schemas.openxmlformats.org/officeDocument/2006/relationships/image" Target="../media/image1572.png"/><Relationship Id="rId4" Type="http://schemas.openxmlformats.org/officeDocument/2006/relationships/image" Target="../media/image3.png"/><Relationship Id="rId180" Type="http://schemas.openxmlformats.org/officeDocument/2006/relationships/customXml" Target="../ink/ink1553.xml"/><Relationship Id="rId215" Type="http://schemas.openxmlformats.org/officeDocument/2006/relationships/image" Target="../media/image1595.png"/><Relationship Id="rId236" Type="http://schemas.openxmlformats.org/officeDocument/2006/relationships/customXml" Target="../ink/ink1581.xml"/><Relationship Id="rId257" Type="http://schemas.openxmlformats.org/officeDocument/2006/relationships/image" Target="../media/image1616.png"/><Relationship Id="rId278" Type="http://schemas.openxmlformats.org/officeDocument/2006/relationships/customXml" Target="../ink/ink1602.xml"/><Relationship Id="rId303" Type="http://schemas.openxmlformats.org/officeDocument/2006/relationships/image" Target="../media/image1639.png"/><Relationship Id="rId42" Type="http://schemas.openxmlformats.org/officeDocument/2006/relationships/customXml" Target="../ink/ink1484.xml"/><Relationship Id="rId84" Type="http://schemas.openxmlformats.org/officeDocument/2006/relationships/customXml" Target="../ink/ink1505.xml"/><Relationship Id="rId138" Type="http://schemas.openxmlformats.org/officeDocument/2006/relationships/customXml" Target="../ink/ink1532.xml"/><Relationship Id="rId191" Type="http://schemas.openxmlformats.org/officeDocument/2006/relationships/image" Target="../media/image1583.png"/><Relationship Id="rId205" Type="http://schemas.openxmlformats.org/officeDocument/2006/relationships/image" Target="../media/image1590.png"/><Relationship Id="rId247" Type="http://schemas.openxmlformats.org/officeDocument/2006/relationships/image" Target="../media/image1611.png"/><Relationship Id="rId107" Type="http://schemas.openxmlformats.org/officeDocument/2006/relationships/image" Target="../media/image1541.png"/><Relationship Id="rId289" Type="http://schemas.openxmlformats.org/officeDocument/2006/relationships/image" Target="../media/image1632.png"/><Relationship Id="rId11" Type="http://schemas.openxmlformats.org/officeDocument/2006/relationships/image" Target="../media/image1496.png"/><Relationship Id="rId53" Type="http://schemas.openxmlformats.org/officeDocument/2006/relationships/image" Target="../media/image1517.png"/><Relationship Id="rId149" Type="http://schemas.openxmlformats.org/officeDocument/2006/relationships/image" Target="../media/image1562.png"/><Relationship Id="rId314" Type="http://schemas.openxmlformats.org/officeDocument/2006/relationships/customXml" Target="../ink/ink1620.xml"/><Relationship Id="rId95" Type="http://schemas.openxmlformats.org/officeDocument/2006/relationships/image" Target="../media/image1536.png"/><Relationship Id="rId160" Type="http://schemas.openxmlformats.org/officeDocument/2006/relationships/customXml" Target="../ink/ink1543.xml"/><Relationship Id="rId216" Type="http://schemas.openxmlformats.org/officeDocument/2006/relationships/customXml" Target="../ink/ink1571.xml"/><Relationship Id="rId258" Type="http://schemas.openxmlformats.org/officeDocument/2006/relationships/customXml" Target="../ink/ink1592.xml"/><Relationship Id="rId22" Type="http://schemas.openxmlformats.org/officeDocument/2006/relationships/customXml" Target="../ink/ink1474.xml"/><Relationship Id="rId64" Type="http://schemas.openxmlformats.org/officeDocument/2006/relationships/customXml" Target="../ink/ink1495.xml"/><Relationship Id="rId118" Type="http://schemas.openxmlformats.org/officeDocument/2006/relationships/customXml" Target="../ink/ink1522.xml"/><Relationship Id="rId171" Type="http://schemas.openxmlformats.org/officeDocument/2006/relationships/image" Target="../media/image1573.png"/><Relationship Id="rId227" Type="http://schemas.openxmlformats.org/officeDocument/2006/relationships/image" Target="../media/image1601.png"/><Relationship Id="rId269" Type="http://schemas.openxmlformats.org/officeDocument/2006/relationships/image" Target="../media/image1622.png"/><Relationship Id="rId33" Type="http://schemas.openxmlformats.org/officeDocument/2006/relationships/image" Target="../media/image1507.png"/><Relationship Id="rId129" Type="http://schemas.openxmlformats.org/officeDocument/2006/relationships/image" Target="../media/image1552.png"/><Relationship Id="rId280" Type="http://schemas.openxmlformats.org/officeDocument/2006/relationships/customXml" Target="../ink/ink1603.xml"/><Relationship Id="rId75" Type="http://schemas.openxmlformats.org/officeDocument/2006/relationships/image" Target="../media/image1169.png"/><Relationship Id="rId140" Type="http://schemas.openxmlformats.org/officeDocument/2006/relationships/customXml" Target="../ink/ink1533.xml"/><Relationship Id="rId182" Type="http://schemas.openxmlformats.org/officeDocument/2006/relationships/customXml" Target="../ink/ink1554.xml"/><Relationship Id="rId6" Type="http://schemas.openxmlformats.org/officeDocument/2006/relationships/customXml" Target="../ink/ink1466.xml"/><Relationship Id="rId238" Type="http://schemas.openxmlformats.org/officeDocument/2006/relationships/customXml" Target="../ink/ink1582.xml"/><Relationship Id="rId291" Type="http://schemas.openxmlformats.org/officeDocument/2006/relationships/image" Target="../media/image1633.png"/><Relationship Id="rId305" Type="http://schemas.openxmlformats.org/officeDocument/2006/relationships/image" Target="../media/image1640.png"/><Relationship Id="rId44" Type="http://schemas.openxmlformats.org/officeDocument/2006/relationships/customXml" Target="../ink/ink1485.xml"/><Relationship Id="rId86" Type="http://schemas.openxmlformats.org/officeDocument/2006/relationships/customXml" Target="../ink/ink1506.xml"/><Relationship Id="rId151" Type="http://schemas.openxmlformats.org/officeDocument/2006/relationships/image" Target="../media/image1563.png"/><Relationship Id="rId193" Type="http://schemas.openxmlformats.org/officeDocument/2006/relationships/image" Target="../media/image1584.png"/><Relationship Id="rId207" Type="http://schemas.openxmlformats.org/officeDocument/2006/relationships/image" Target="../media/image1591.png"/><Relationship Id="rId249" Type="http://schemas.openxmlformats.org/officeDocument/2006/relationships/image" Target="../media/image1612.png"/><Relationship Id="rId13" Type="http://schemas.openxmlformats.org/officeDocument/2006/relationships/image" Target="../media/image1497.png"/><Relationship Id="rId109" Type="http://schemas.openxmlformats.org/officeDocument/2006/relationships/image" Target="../media/image1542.png"/><Relationship Id="rId260" Type="http://schemas.openxmlformats.org/officeDocument/2006/relationships/customXml" Target="../ink/ink1593.xml"/><Relationship Id="rId316" Type="http://schemas.openxmlformats.org/officeDocument/2006/relationships/customXml" Target="../ink/ink16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51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50.png"/><Relationship Id="rId5" Type="http://schemas.openxmlformats.org/officeDocument/2006/relationships/image" Target="../media/image1649.png"/><Relationship Id="rId4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4.png"/><Relationship Id="rId13" Type="http://schemas.openxmlformats.org/officeDocument/2006/relationships/customXml" Target="../ink/ink1628.xml"/><Relationship Id="rId18" Type="http://schemas.openxmlformats.org/officeDocument/2006/relationships/image" Target="../media/image1659.png"/><Relationship Id="rId3" Type="http://schemas.openxmlformats.org/officeDocument/2006/relationships/image" Target="../media/image107.png"/><Relationship Id="rId7" Type="http://schemas.openxmlformats.org/officeDocument/2006/relationships/customXml" Target="../ink/ink1625.xml"/><Relationship Id="rId12" Type="http://schemas.openxmlformats.org/officeDocument/2006/relationships/image" Target="../media/image1656.png"/><Relationship Id="rId17" Type="http://schemas.openxmlformats.org/officeDocument/2006/relationships/customXml" Target="../ink/ink1630.xml"/><Relationship Id="rId2" Type="http://schemas.openxmlformats.org/officeDocument/2006/relationships/image" Target="../media/image3.png"/><Relationship Id="rId16" Type="http://schemas.openxmlformats.org/officeDocument/2006/relationships/image" Target="../media/image1658.png"/><Relationship Id="rId20" Type="http://schemas.openxmlformats.org/officeDocument/2006/relationships/image" Target="../media/image166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53.png"/><Relationship Id="rId11" Type="http://schemas.openxmlformats.org/officeDocument/2006/relationships/customXml" Target="../ink/ink1627.xml"/><Relationship Id="rId5" Type="http://schemas.openxmlformats.org/officeDocument/2006/relationships/customXml" Target="../ink/ink1624.xml"/><Relationship Id="rId15" Type="http://schemas.openxmlformats.org/officeDocument/2006/relationships/customXml" Target="../ink/ink1629.xml"/><Relationship Id="rId10" Type="http://schemas.openxmlformats.org/officeDocument/2006/relationships/image" Target="../media/image1655.png"/><Relationship Id="rId19" Type="http://schemas.openxmlformats.org/officeDocument/2006/relationships/customXml" Target="../ink/ink1631.xml"/><Relationship Id="rId4" Type="http://schemas.openxmlformats.org/officeDocument/2006/relationships/image" Target="../media/image1652.png"/><Relationship Id="rId9" Type="http://schemas.openxmlformats.org/officeDocument/2006/relationships/customXml" Target="../ink/ink1626.xml"/><Relationship Id="rId14" Type="http://schemas.openxmlformats.org/officeDocument/2006/relationships/image" Target="../media/image1657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72.png"/><Relationship Id="rId21" Type="http://schemas.openxmlformats.org/officeDocument/2006/relationships/customXml" Target="../ink/ink1639.xml"/><Relationship Id="rId34" Type="http://schemas.openxmlformats.org/officeDocument/2006/relationships/image" Target="../media/image1676.png"/><Relationship Id="rId42" Type="http://schemas.openxmlformats.org/officeDocument/2006/relationships/image" Target="../media/image1680.png"/><Relationship Id="rId47" Type="http://schemas.openxmlformats.org/officeDocument/2006/relationships/customXml" Target="../ink/ink1652.xml"/><Relationship Id="rId50" Type="http://schemas.openxmlformats.org/officeDocument/2006/relationships/image" Target="../media/image1684.png"/><Relationship Id="rId55" Type="http://schemas.openxmlformats.org/officeDocument/2006/relationships/customXml" Target="../ink/ink1656.xml"/><Relationship Id="rId63" Type="http://schemas.openxmlformats.org/officeDocument/2006/relationships/customXml" Target="../ink/ink1660.xml"/><Relationship Id="rId7" Type="http://schemas.openxmlformats.org/officeDocument/2006/relationships/customXml" Target="../ink/ink1632.xml"/><Relationship Id="rId2" Type="http://schemas.openxmlformats.org/officeDocument/2006/relationships/image" Target="../media/image106.jpeg"/><Relationship Id="rId16" Type="http://schemas.openxmlformats.org/officeDocument/2006/relationships/image" Target="../media/image1667.png"/><Relationship Id="rId29" Type="http://schemas.openxmlformats.org/officeDocument/2006/relationships/customXml" Target="../ink/ink1643.xml"/><Relationship Id="rId11" Type="http://schemas.openxmlformats.org/officeDocument/2006/relationships/customXml" Target="../ink/ink1634.xml"/><Relationship Id="rId24" Type="http://schemas.openxmlformats.org/officeDocument/2006/relationships/image" Target="../media/image1671.png"/><Relationship Id="rId32" Type="http://schemas.openxmlformats.org/officeDocument/2006/relationships/image" Target="../media/image1675.png"/><Relationship Id="rId37" Type="http://schemas.openxmlformats.org/officeDocument/2006/relationships/customXml" Target="../ink/ink1647.xml"/><Relationship Id="rId40" Type="http://schemas.openxmlformats.org/officeDocument/2006/relationships/image" Target="../media/image1679.png"/><Relationship Id="rId45" Type="http://schemas.openxmlformats.org/officeDocument/2006/relationships/customXml" Target="../ink/ink1651.xml"/><Relationship Id="rId53" Type="http://schemas.openxmlformats.org/officeDocument/2006/relationships/customXml" Target="../ink/ink1655.xml"/><Relationship Id="rId58" Type="http://schemas.openxmlformats.org/officeDocument/2006/relationships/image" Target="../media/image1688.png"/><Relationship Id="rId66" Type="http://schemas.openxmlformats.org/officeDocument/2006/relationships/image" Target="../media/image1692.png"/><Relationship Id="rId5" Type="http://schemas.openxmlformats.org/officeDocument/2006/relationships/image" Target="../media/image1661.png"/><Relationship Id="rId61" Type="http://schemas.openxmlformats.org/officeDocument/2006/relationships/customXml" Target="../ink/ink1659.xml"/><Relationship Id="rId19" Type="http://schemas.openxmlformats.org/officeDocument/2006/relationships/customXml" Target="../ink/ink1638.xml"/><Relationship Id="rId14" Type="http://schemas.openxmlformats.org/officeDocument/2006/relationships/image" Target="../media/image1666.png"/><Relationship Id="rId22" Type="http://schemas.openxmlformats.org/officeDocument/2006/relationships/image" Target="../media/image1670.png"/><Relationship Id="rId27" Type="http://schemas.openxmlformats.org/officeDocument/2006/relationships/customXml" Target="../ink/ink1642.xml"/><Relationship Id="rId30" Type="http://schemas.openxmlformats.org/officeDocument/2006/relationships/image" Target="../media/image1674.png"/><Relationship Id="rId35" Type="http://schemas.openxmlformats.org/officeDocument/2006/relationships/customXml" Target="../ink/ink1646.xml"/><Relationship Id="rId43" Type="http://schemas.openxmlformats.org/officeDocument/2006/relationships/customXml" Target="../ink/ink1650.xml"/><Relationship Id="rId48" Type="http://schemas.openxmlformats.org/officeDocument/2006/relationships/image" Target="../media/image1683.png"/><Relationship Id="rId56" Type="http://schemas.openxmlformats.org/officeDocument/2006/relationships/image" Target="../media/image1687.png"/><Relationship Id="rId64" Type="http://schemas.openxmlformats.org/officeDocument/2006/relationships/image" Target="../media/image1691.png"/><Relationship Id="rId8" Type="http://schemas.openxmlformats.org/officeDocument/2006/relationships/image" Target="../media/image1663.png"/><Relationship Id="rId51" Type="http://schemas.openxmlformats.org/officeDocument/2006/relationships/customXml" Target="../ink/ink1654.xml"/><Relationship Id="rId3" Type="http://schemas.openxmlformats.org/officeDocument/2006/relationships/image" Target="../media/image3.png"/><Relationship Id="rId12" Type="http://schemas.openxmlformats.org/officeDocument/2006/relationships/image" Target="../media/image1665.png"/><Relationship Id="rId17" Type="http://schemas.openxmlformats.org/officeDocument/2006/relationships/customXml" Target="../ink/ink1637.xml"/><Relationship Id="rId25" Type="http://schemas.openxmlformats.org/officeDocument/2006/relationships/customXml" Target="../ink/ink1641.xml"/><Relationship Id="rId33" Type="http://schemas.openxmlformats.org/officeDocument/2006/relationships/customXml" Target="../ink/ink1645.xml"/><Relationship Id="rId38" Type="http://schemas.openxmlformats.org/officeDocument/2006/relationships/image" Target="../media/image1678.png"/><Relationship Id="rId46" Type="http://schemas.openxmlformats.org/officeDocument/2006/relationships/image" Target="../media/image1682.png"/><Relationship Id="rId59" Type="http://schemas.openxmlformats.org/officeDocument/2006/relationships/customXml" Target="../ink/ink1658.xml"/><Relationship Id="rId20" Type="http://schemas.openxmlformats.org/officeDocument/2006/relationships/image" Target="../media/image1669.png"/><Relationship Id="rId41" Type="http://schemas.openxmlformats.org/officeDocument/2006/relationships/customXml" Target="../ink/ink1649.xml"/><Relationship Id="rId54" Type="http://schemas.openxmlformats.org/officeDocument/2006/relationships/image" Target="../media/image1686.png"/><Relationship Id="rId62" Type="http://schemas.openxmlformats.org/officeDocument/2006/relationships/image" Target="../media/image169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62.png"/><Relationship Id="rId15" Type="http://schemas.openxmlformats.org/officeDocument/2006/relationships/customXml" Target="../ink/ink1636.xml"/><Relationship Id="rId23" Type="http://schemas.openxmlformats.org/officeDocument/2006/relationships/customXml" Target="../ink/ink1640.xml"/><Relationship Id="rId28" Type="http://schemas.openxmlformats.org/officeDocument/2006/relationships/image" Target="../media/image1673.png"/><Relationship Id="rId36" Type="http://schemas.openxmlformats.org/officeDocument/2006/relationships/image" Target="../media/image1677.png"/><Relationship Id="rId49" Type="http://schemas.openxmlformats.org/officeDocument/2006/relationships/customXml" Target="../ink/ink1653.xml"/><Relationship Id="rId57" Type="http://schemas.openxmlformats.org/officeDocument/2006/relationships/customXml" Target="../ink/ink1657.xml"/><Relationship Id="rId10" Type="http://schemas.openxmlformats.org/officeDocument/2006/relationships/image" Target="../media/image1664.png"/><Relationship Id="rId31" Type="http://schemas.openxmlformats.org/officeDocument/2006/relationships/customXml" Target="../ink/ink1644.xml"/><Relationship Id="rId44" Type="http://schemas.openxmlformats.org/officeDocument/2006/relationships/image" Target="../media/image1681.png"/><Relationship Id="rId52" Type="http://schemas.openxmlformats.org/officeDocument/2006/relationships/image" Target="../media/image1685.png"/><Relationship Id="rId60" Type="http://schemas.openxmlformats.org/officeDocument/2006/relationships/image" Target="../media/image1689.png"/><Relationship Id="rId65" Type="http://schemas.openxmlformats.org/officeDocument/2006/relationships/customXml" Target="../ink/ink1661.xml"/><Relationship Id="rId4" Type="http://schemas.openxmlformats.org/officeDocument/2006/relationships/image" Target="../media/image107.png"/><Relationship Id="rId9" Type="http://schemas.openxmlformats.org/officeDocument/2006/relationships/customXml" Target="../ink/ink1633.xml"/><Relationship Id="rId13" Type="http://schemas.openxmlformats.org/officeDocument/2006/relationships/customXml" Target="../ink/ink1635.xml"/><Relationship Id="rId18" Type="http://schemas.openxmlformats.org/officeDocument/2006/relationships/image" Target="../media/image1668.png"/><Relationship Id="rId39" Type="http://schemas.openxmlformats.org/officeDocument/2006/relationships/customXml" Target="../ink/ink164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94.png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3419434" y="5060227"/>
            <a:ext cx="52068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2 Livello 2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018DE5C-4391-E03B-645B-2E97885FE8E8}"/>
                  </a:ext>
                </a:extLst>
              </p14:cNvPr>
              <p14:cNvContentPartPr/>
              <p14:nvPr/>
            </p14:nvContentPartPr>
            <p14:xfrm>
              <a:off x="231913" y="4473539"/>
              <a:ext cx="66960" cy="11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018DE5C-4391-E03B-645B-2E97885FE8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1473" y="4462739"/>
                <a:ext cx="8820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A76CCD80-13F2-3B20-28FA-CC7F5ACE8A0D}"/>
              </a:ext>
            </a:extLst>
          </p:cNvPr>
          <p:cNvGrpSpPr/>
          <p:nvPr/>
        </p:nvGrpSpPr>
        <p:grpSpPr>
          <a:xfrm>
            <a:off x="515953" y="4278059"/>
            <a:ext cx="1032480" cy="288720"/>
            <a:chOff x="515953" y="4278059"/>
            <a:chExt cx="1032480" cy="2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D6CDAA3-103F-63DC-F9B3-CE1435E5039A}"/>
                    </a:ext>
                  </a:extLst>
                </p14:cNvPr>
                <p14:cNvContentPartPr/>
                <p14:nvPr/>
              </p14:nvContentPartPr>
              <p14:xfrm>
                <a:off x="515953" y="4324499"/>
                <a:ext cx="182520" cy="242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D6CDAA3-103F-63DC-F9B3-CE1435E5039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5153" y="4313699"/>
                  <a:ext cx="2037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801BDE4-0B63-2A44-88B0-91CC1A533F28}"/>
                    </a:ext>
                  </a:extLst>
                </p14:cNvPr>
                <p14:cNvContentPartPr/>
                <p14:nvPr/>
              </p14:nvContentPartPr>
              <p14:xfrm>
                <a:off x="697393" y="4379219"/>
                <a:ext cx="126360" cy="148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801BDE4-0B63-2A44-88B0-91CC1A533F2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86953" y="4368779"/>
                  <a:ext cx="1476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C877581-5273-245E-F3BE-6E973B858CB3}"/>
                    </a:ext>
                  </a:extLst>
                </p14:cNvPr>
                <p14:cNvContentPartPr/>
                <p14:nvPr/>
              </p14:nvContentPartPr>
              <p14:xfrm>
                <a:off x="860473" y="4383539"/>
                <a:ext cx="73080" cy="137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C877581-5273-245E-F3BE-6E973B858CB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0033" y="4372739"/>
                  <a:ext cx="943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4C3F6EA-D2BB-BC27-E833-E82B253525BB}"/>
                    </a:ext>
                  </a:extLst>
                </p14:cNvPr>
                <p14:cNvContentPartPr/>
                <p14:nvPr/>
              </p14:nvContentPartPr>
              <p14:xfrm>
                <a:off x="980713" y="4377059"/>
                <a:ext cx="101160" cy="133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4C3F6EA-D2BB-BC27-E833-E82B253525B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69913" y="4366619"/>
                  <a:ext cx="1224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47F8E0C-0B3E-AB64-39CD-64A629DD416E}"/>
                    </a:ext>
                  </a:extLst>
                </p14:cNvPr>
                <p14:cNvContentPartPr/>
                <p14:nvPr/>
              </p14:nvContentPartPr>
              <p14:xfrm>
                <a:off x="1128673" y="4369139"/>
                <a:ext cx="66960" cy="108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47F8E0C-0B3E-AB64-39CD-64A629DD416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17873" y="4358699"/>
                  <a:ext cx="882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1FA1500-36B3-A468-DD33-C627E2EE9C0B}"/>
                    </a:ext>
                  </a:extLst>
                </p14:cNvPr>
                <p14:cNvContentPartPr/>
                <p14:nvPr/>
              </p14:nvContentPartPr>
              <p14:xfrm>
                <a:off x="1248553" y="4278059"/>
                <a:ext cx="95040" cy="226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1FA1500-36B3-A468-DD33-C627E2EE9C0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38113" y="4267259"/>
                  <a:ext cx="11628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7E56132-2EBC-70CC-E82B-DCD187519ECF}"/>
                    </a:ext>
                  </a:extLst>
                </p14:cNvPr>
                <p14:cNvContentPartPr/>
                <p14:nvPr/>
              </p14:nvContentPartPr>
              <p14:xfrm>
                <a:off x="1403713" y="4376339"/>
                <a:ext cx="24480" cy="92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7E56132-2EBC-70CC-E82B-DCD187519EC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92913" y="4365899"/>
                  <a:ext cx="457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2E0116D-21B3-45D1-3512-4E57CBC8C959}"/>
                    </a:ext>
                  </a:extLst>
                </p14:cNvPr>
                <p14:cNvContentPartPr/>
                <p14:nvPr/>
              </p14:nvContentPartPr>
              <p14:xfrm>
                <a:off x="1435753" y="4402259"/>
                <a:ext cx="112680" cy="117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2E0116D-21B3-45D1-3512-4E57CBC8C95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25313" y="4391819"/>
                  <a:ext cx="13392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1DB3E17-8A93-92A0-7E8E-306A598D62BA}"/>
              </a:ext>
            </a:extLst>
          </p:cNvPr>
          <p:cNvGrpSpPr/>
          <p:nvPr/>
        </p:nvGrpSpPr>
        <p:grpSpPr>
          <a:xfrm>
            <a:off x="156572" y="4783027"/>
            <a:ext cx="1028520" cy="296280"/>
            <a:chOff x="156572" y="4783027"/>
            <a:chExt cx="102852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A56A8D8-25C9-420C-CD0C-C222E84CE6F7}"/>
                    </a:ext>
                  </a:extLst>
                </p14:cNvPr>
                <p14:cNvContentPartPr/>
                <p14:nvPr/>
              </p14:nvContentPartPr>
              <p14:xfrm>
                <a:off x="156572" y="4933507"/>
                <a:ext cx="104400" cy="7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A56A8D8-25C9-420C-CD0C-C222E84CE6F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5772" y="4923067"/>
                  <a:ext cx="1256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D529B11-0352-B1EF-8C15-FF2649622DED}"/>
                    </a:ext>
                  </a:extLst>
                </p14:cNvPr>
                <p14:cNvContentPartPr/>
                <p14:nvPr/>
              </p14:nvContentPartPr>
              <p14:xfrm>
                <a:off x="371132" y="4815427"/>
                <a:ext cx="109080" cy="263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D529B11-0352-B1EF-8C15-FF2649622D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0692" y="4804627"/>
                  <a:ext cx="13032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1FD2D61-33D5-9733-96D3-704552404D8C}"/>
                    </a:ext>
                  </a:extLst>
                </p14:cNvPr>
                <p14:cNvContentPartPr/>
                <p14:nvPr/>
              </p14:nvContentPartPr>
              <p14:xfrm>
                <a:off x="538892" y="4855747"/>
                <a:ext cx="55800" cy="87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1FD2D61-33D5-9733-96D3-704552404D8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8092" y="4845307"/>
                  <a:ext cx="77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0984EE8-39AC-8F90-7DBE-8D4B93E7B5B9}"/>
                    </a:ext>
                  </a:extLst>
                </p14:cNvPr>
                <p14:cNvContentPartPr/>
                <p14:nvPr/>
              </p14:nvContentPartPr>
              <p14:xfrm>
                <a:off x="626012" y="4856467"/>
                <a:ext cx="63360" cy="121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0984EE8-39AC-8F90-7DBE-8D4B93E7B5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5212" y="4845667"/>
                  <a:ext cx="846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AD47AA5-7C2E-5432-D4E9-437707F09AAA}"/>
                    </a:ext>
                  </a:extLst>
                </p14:cNvPr>
                <p14:cNvContentPartPr/>
                <p14:nvPr/>
              </p14:nvContentPartPr>
              <p14:xfrm>
                <a:off x="771092" y="4851427"/>
                <a:ext cx="71640" cy="124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AD47AA5-7C2E-5432-D4E9-437707F09AA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0652" y="4840627"/>
                  <a:ext cx="92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6F7EC59-37D0-1D2E-4A5B-E1D163A21178}"/>
                    </a:ext>
                  </a:extLst>
                </p14:cNvPr>
                <p14:cNvContentPartPr/>
                <p14:nvPr/>
              </p14:nvContentPartPr>
              <p14:xfrm>
                <a:off x="887372" y="4873027"/>
                <a:ext cx="82080" cy="100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6F7EC59-37D0-1D2E-4A5B-E1D163A2117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76572" y="4862227"/>
                  <a:ext cx="103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A025CF4-CB8B-E801-BBFC-FA31AFD78409}"/>
                    </a:ext>
                  </a:extLst>
                </p14:cNvPr>
                <p14:cNvContentPartPr/>
                <p14:nvPr/>
              </p14:nvContentPartPr>
              <p14:xfrm>
                <a:off x="1022372" y="4783027"/>
                <a:ext cx="14400" cy="1900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A025CF4-CB8B-E801-BBFC-FA31AFD7840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11572" y="4772227"/>
                  <a:ext cx="356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B11D444-2C54-3132-78DA-0C4E45201A8B}"/>
                    </a:ext>
                  </a:extLst>
                </p14:cNvPr>
                <p14:cNvContentPartPr/>
                <p14:nvPr/>
              </p14:nvContentPartPr>
              <p14:xfrm>
                <a:off x="1019852" y="4904707"/>
                <a:ext cx="50760" cy="25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B11D444-2C54-3132-78DA-0C4E45201A8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09412" y="4894267"/>
                  <a:ext cx="72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DCE8FE4-C6D8-0137-8D64-A07ECA1FFD62}"/>
                    </a:ext>
                  </a:extLst>
                </p14:cNvPr>
                <p14:cNvContentPartPr/>
                <p14:nvPr/>
              </p14:nvContentPartPr>
              <p14:xfrm>
                <a:off x="1101212" y="4904707"/>
                <a:ext cx="83880" cy="1011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DCE8FE4-C6D8-0137-8D64-A07ECA1FFD6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90412" y="4894267"/>
                  <a:ext cx="10512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0B40BC41-4EFC-DBAA-A1CC-109689270F5A}"/>
              </a:ext>
            </a:extLst>
          </p:cNvPr>
          <p:cNvGrpSpPr/>
          <p:nvPr/>
        </p:nvGrpSpPr>
        <p:grpSpPr>
          <a:xfrm>
            <a:off x="1735185" y="4373588"/>
            <a:ext cx="871560" cy="533520"/>
            <a:chOff x="1735185" y="4373588"/>
            <a:chExt cx="871560" cy="53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70B83CF-FB04-FF1D-FC23-0A9CBE2FF3D4}"/>
                    </a:ext>
                  </a:extLst>
                </p14:cNvPr>
                <p14:cNvContentPartPr/>
                <p14:nvPr/>
              </p14:nvContentPartPr>
              <p14:xfrm>
                <a:off x="1735185" y="4373588"/>
                <a:ext cx="191880" cy="5335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70B83CF-FB04-FF1D-FC23-0A9CBE2FF3D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24745" y="4362788"/>
                  <a:ext cx="21312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595246E-A2A3-ABDE-0AE8-7F4D93A81865}"/>
                    </a:ext>
                  </a:extLst>
                </p14:cNvPr>
                <p14:cNvContentPartPr/>
                <p14:nvPr/>
              </p14:nvContentPartPr>
              <p14:xfrm>
                <a:off x="1982145" y="4546028"/>
                <a:ext cx="120240" cy="138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595246E-A2A3-ABDE-0AE8-7F4D93A8186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71705" y="4535588"/>
                  <a:ext cx="1414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948C0BB-37CC-A813-329D-2A3C135591DC}"/>
                    </a:ext>
                  </a:extLst>
                </p14:cNvPr>
                <p14:cNvContentPartPr/>
                <p14:nvPr/>
              </p14:nvContentPartPr>
              <p14:xfrm>
                <a:off x="2147385" y="4565468"/>
                <a:ext cx="4320" cy="1119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948C0BB-37CC-A813-329D-2A3C135591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136585" y="4555028"/>
                  <a:ext cx="255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C73826F-B51F-5119-87D1-DA8BB1386BFE}"/>
                    </a:ext>
                  </a:extLst>
                </p14:cNvPr>
                <p14:cNvContentPartPr/>
                <p14:nvPr/>
              </p14:nvContentPartPr>
              <p14:xfrm>
                <a:off x="2224785" y="4557548"/>
                <a:ext cx="94320" cy="1098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C73826F-B51F-5119-87D1-DA8BB1386BF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213985" y="4546748"/>
                  <a:ext cx="115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FD63D36-4433-EF19-1B16-D713B3EF922D}"/>
                    </a:ext>
                  </a:extLst>
                </p14:cNvPr>
                <p14:cNvContentPartPr/>
                <p14:nvPr/>
              </p14:nvContentPartPr>
              <p14:xfrm>
                <a:off x="2374545" y="4662308"/>
                <a:ext cx="3600" cy="13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FD63D36-4433-EF19-1B16-D713B3EF922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363745" y="4651868"/>
                  <a:ext cx="248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E80B868-AF2C-3020-EB41-CFC500584A28}"/>
                    </a:ext>
                  </a:extLst>
                </p14:cNvPr>
                <p14:cNvContentPartPr/>
                <p14:nvPr/>
              </p14:nvContentPartPr>
              <p14:xfrm>
                <a:off x="2501625" y="4526588"/>
                <a:ext cx="105120" cy="228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E80B868-AF2C-3020-EB41-CFC500584A2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490825" y="4516148"/>
                  <a:ext cx="126360" cy="25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6006D356-9E2C-3825-8967-E5518F27EC2C}"/>
              </a:ext>
            </a:extLst>
          </p:cNvPr>
          <p:cNvGrpSpPr/>
          <p:nvPr/>
        </p:nvGrpSpPr>
        <p:grpSpPr>
          <a:xfrm>
            <a:off x="126328" y="5235788"/>
            <a:ext cx="2415977" cy="1253520"/>
            <a:chOff x="126328" y="5235788"/>
            <a:chExt cx="2415977" cy="125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3485217-2818-7FA0-5BF6-FF7E6A71B0CB}"/>
                    </a:ext>
                  </a:extLst>
                </p14:cNvPr>
                <p14:cNvContentPartPr/>
                <p14:nvPr/>
              </p14:nvContentPartPr>
              <p14:xfrm>
                <a:off x="126328" y="5418234"/>
                <a:ext cx="94320" cy="126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3485217-2818-7FA0-5BF6-FF7E6A71B0C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5888" y="5407794"/>
                  <a:ext cx="115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CE9C391-9D9B-FBE7-C02B-A877D80ABA15}"/>
                    </a:ext>
                  </a:extLst>
                </p14:cNvPr>
                <p14:cNvContentPartPr/>
                <p14:nvPr/>
              </p14:nvContentPartPr>
              <p14:xfrm>
                <a:off x="417568" y="5358114"/>
                <a:ext cx="116640" cy="114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CE9C391-9D9B-FBE7-C02B-A877D80ABA1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06768" y="5347674"/>
                  <a:ext cx="1378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D7573A9-6C06-5EA9-BE0E-62929466D56D}"/>
                    </a:ext>
                  </a:extLst>
                </p14:cNvPr>
                <p14:cNvContentPartPr/>
                <p14:nvPr/>
              </p14:nvContentPartPr>
              <p14:xfrm>
                <a:off x="532048" y="5389074"/>
                <a:ext cx="70200" cy="19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D7573A9-6C06-5EA9-BE0E-62929466D56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1248" y="5378634"/>
                  <a:ext cx="91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1AE10A3-2B88-5F5A-A3DE-6B179163ED06}"/>
                    </a:ext>
                  </a:extLst>
                </p14:cNvPr>
                <p14:cNvContentPartPr/>
                <p14:nvPr/>
              </p14:nvContentPartPr>
              <p14:xfrm>
                <a:off x="584248" y="5310954"/>
                <a:ext cx="30960" cy="2300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1AE10A3-2B88-5F5A-A3DE-6B179163ED0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73808" y="5300514"/>
                  <a:ext cx="5220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DA44FF8-0845-00A4-6C7A-23E1AAF222B0}"/>
                    </a:ext>
                  </a:extLst>
                </p14:cNvPr>
                <p14:cNvContentPartPr/>
                <p14:nvPr/>
              </p14:nvContentPartPr>
              <p14:xfrm>
                <a:off x="654088" y="5279634"/>
                <a:ext cx="32760" cy="2541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DA44FF8-0845-00A4-6C7A-23E1AAF222B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3648" y="5268834"/>
                  <a:ext cx="540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F45801E-7C9F-F5D1-E5B6-6A3C3EBA5E98}"/>
                    </a:ext>
                  </a:extLst>
                </p14:cNvPr>
                <p14:cNvContentPartPr/>
                <p14:nvPr/>
              </p14:nvContentPartPr>
              <p14:xfrm>
                <a:off x="771448" y="5551074"/>
                <a:ext cx="17280" cy="44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F45801E-7C9F-F5D1-E5B6-6A3C3EBA5E9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0648" y="5540634"/>
                  <a:ext cx="385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86FCA96-FAE1-D484-79A1-0AA3CD44E0C5}"/>
                    </a:ext>
                  </a:extLst>
                </p14:cNvPr>
                <p14:cNvContentPartPr/>
                <p14:nvPr/>
              </p14:nvContentPartPr>
              <p14:xfrm>
                <a:off x="965128" y="5411394"/>
                <a:ext cx="60480" cy="81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86FCA96-FAE1-D484-79A1-0AA3CD44E0C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54688" y="5400594"/>
                  <a:ext cx="817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B9541E7-D5C8-2BFC-2215-77F165430EBE}"/>
                    </a:ext>
                  </a:extLst>
                </p14:cNvPr>
                <p14:cNvContentPartPr/>
                <p14:nvPr/>
              </p14:nvContentPartPr>
              <p14:xfrm>
                <a:off x="1061968" y="5442354"/>
                <a:ext cx="60480" cy="6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B9541E7-D5C8-2BFC-2215-77F165430EB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51168" y="5431914"/>
                  <a:ext cx="81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A041DF5-93BC-F219-3DAE-303517914779}"/>
                    </a:ext>
                  </a:extLst>
                </p14:cNvPr>
                <p14:cNvContentPartPr/>
                <p14:nvPr/>
              </p14:nvContentPartPr>
              <p14:xfrm>
                <a:off x="1097248" y="5367474"/>
                <a:ext cx="39600" cy="171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A041DF5-93BC-F219-3DAE-30351791477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86808" y="5356674"/>
                  <a:ext cx="608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7AFF40D-85C0-8F44-C98D-C782B97882A1}"/>
                    </a:ext>
                  </a:extLst>
                </p14:cNvPr>
                <p14:cNvContentPartPr/>
                <p14:nvPr/>
              </p14:nvContentPartPr>
              <p14:xfrm>
                <a:off x="1166008" y="5333274"/>
                <a:ext cx="34560" cy="1609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7AFF40D-85C0-8F44-C98D-C782B97882A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55568" y="5322474"/>
                  <a:ext cx="55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8941C28-0A7E-70EE-5F15-44A8F747C983}"/>
                    </a:ext>
                  </a:extLst>
                </p14:cNvPr>
                <p14:cNvContentPartPr/>
                <p14:nvPr/>
              </p14:nvContentPartPr>
              <p14:xfrm>
                <a:off x="1235848" y="5336874"/>
                <a:ext cx="65880" cy="165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8941C28-0A7E-70EE-5F15-44A8F747C98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225408" y="5326074"/>
                  <a:ext cx="871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018B274-EC28-6ACB-9DFE-1734B9DA4886}"/>
                    </a:ext>
                  </a:extLst>
                </p14:cNvPr>
                <p14:cNvContentPartPr/>
                <p14:nvPr/>
              </p14:nvContentPartPr>
              <p14:xfrm>
                <a:off x="1266088" y="5429754"/>
                <a:ext cx="51840" cy="27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018B274-EC28-6ACB-9DFE-1734B9DA488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255648" y="5418954"/>
                  <a:ext cx="730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FDA222D-05A3-77EC-CA5C-8A7644C7F48F}"/>
                    </a:ext>
                  </a:extLst>
                </p14:cNvPr>
                <p14:cNvContentPartPr/>
                <p14:nvPr/>
              </p14:nvContentPartPr>
              <p14:xfrm>
                <a:off x="1325128" y="5411754"/>
                <a:ext cx="62640" cy="5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FDA222D-05A3-77EC-CA5C-8A7644C7F48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314688" y="5401314"/>
                  <a:ext cx="838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D9A7750-E280-9F95-2B6D-3EDE0B605A73}"/>
                    </a:ext>
                  </a:extLst>
                </p14:cNvPr>
                <p14:cNvContentPartPr/>
                <p14:nvPr/>
              </p14:nvContentPartPr>
              <p14:xfrm>
                <a:off x="1375888" y="5341194"/>
                <a:ext cx="37440" cy="189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D9A7750-E280-9F95-2B6D-3EDE0B605A7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365448" y="5330754"/>
                  <a:ext cx="586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A9A705A-BF43-BBEC-4906-BB4333B599FB}"/>
                    </a:ext>
                  </a:extLst>
                </p14:cNvPr>
                <p14:cNvContentPartPr/>
                <p14:nvPr/>
              </p14:nvContentPartPr>
              <p14:xfrm>
                <a:off x="146505" y="6036428"/>
                <a:ext cx="113400" cy="20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A9A705A-BF43-BBEC-4906-BB4333B599F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6065" y="6025628"/>
                  <a:ext cx="134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5CBDFB1-B597-4A47-99E4-632F3C5EE0CF}"/>
                    </a:ext>
                  </a:extLst>
                </p14:cNvPr>
                <p14:cNvContentPartPr/>
                <p14:nvPr/>
              </p14:nvContentPartPr>
              <p14:xfrm>
                <a:off x="352785" y="5971268"/>
                <a:ext cx="137160" cy="1965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5CBDFB1-B597-4A47-99E4-632F3C5EE0C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41985" y="5960828"/>
                  <a:ext cx="1584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B2ECAC3-8FD3-F6D7-50F6-285023EE76D2}"/>
                    </a:ext>
                  </a:extLst>
                </p14:cNvPr>
                <p14:cNvContentPartPr/>
                <p14:nvPr/>
              </p14:nvContentPartPr>
              <p14:xfrm>
                <a:off x="661665" y="5790908"/>
                <a:ext cx="65880" cy="173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B2ECAC3-8FD3-F6D7-50F6-285023EE76D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51225" y="5780108"/>
                  <a:ext cx="871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D81E485-7AF7-3B35-0815-B9D35C9ACE09}"/>
                    </a:ext>
                  </a:extLst>
                </p14:cNvPr>
                <p14:cNvContentPartPr/>
                <p14:nvPr/>
              </p14:nvContentPartPr>
              <p14:xfrm>
                <a:off x="745905" y="5857148"/>
                <a:ext cx="56880" cy="345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D81E485-7AF7-3B35-0815-B9D35C9ACE0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5465" y="5846348"/>
                  <a:ext cx="781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7AC3857-297C-A1B5-5C15-9A165D2CEF05}"/>
                    </a:ext>
                  </a:extLst>
                </p14:cNvPr>
                <p14:cNvContentPartPr/>
                <p14:nvPr/>
              </p14:nvContentPartPr>
              <p14:xfrm>
                <a:off x="808185" y="5773628"/>
                <a:ext cx="22320" cy="191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7AC3857-297C-A1B5-5C15-9A165D2CEF0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7385" y="5763188"/>
                  <a:ext cx="435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2A0520F9-6F4E-1A55-83C9-42B279D0A3CD}"/>
                    </a:ext>
                  </a:extLst>
                </p14:cNvPr>
                <p14:cNvContentPartPr/>
                <p14:nvPr/>
              </p14:nvContentPartPr>
              <p14:xfrm>
                <a:off x="942465" y="5799188"/>
                <a:ext cx="63720" cy="1134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2A0520F9-6F4E-1A55-83C9-42B279D0A3C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32025" y="5788748"/>
                  <a:ext cx="84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302E3B7-6863-7AF2-98D4-E3CEC24BD637}"/>
                    </a:ext>
                  </a:extLst>
                </p14:cNvPr>
                <p14:cNvContentPartPr/>
                <p14:nvPr/>
              </p14:nvContentPartPr>
              <p14:xfrm>
                <a:off x="1048305" y="5804588"/>
                <a:ext cx="82440" cy="10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302E3B7-6863-7AF2-98D4-E3CEC24BD63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37505" y="5793788"/>
                  <a:ext cx="103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791647C-95C5-275F-B4B8-40470E5661E9}"/>
                    </a:ext>
                  </a:extLst>
                </p14:cNvPr>
                <p14:cNvContentPartPr/>
                <p14:nvPr/>
              </p14:nvContentPartPr>
              <p14:xfrm>
                <a:off x="1045425" y="5873348"/>
                <a:ext cx="53280" cy="259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791647C-95C5-275F-B4B8-40470E5661E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34985" y="5862548"/>
                  <a:ext cx="745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6419135-B890-D2D0-B606-3FE6CDC31017}"/>
                    </a:ext>
                  </a:extLst>
                </p14:cNvPr>
                <p14:cNvContentPartPr/>
                <p14:nvPr/>
              </p14:nvContentPartPr>
              <p14:xfrm>
                <a:off x="1098705" y="5746988"/>
                <a:ext cx="43200" cy="192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6419135-B890-D2D0-B606-3FE6CDC3101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88265" y="5736548"/>
                  <a:ext cx="644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CC59BB5-AF34-07F3-CB40-7BD9A53F9E3A}"/>
                    </a:ext>
                  </a:extLst>
                </p14:cNvPr>
                <p14:cNvContentPartPr/>
                <p14:nvPr/>
              </p14:nvContentPartPr>
              <p14:xfrm>
                <a:off x="1172145" y="5737628"/>
                <a:ext cx="31680" cy="1944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CC59BB5-AF34-07F3-CB40-7BD9A53F9E3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61705" y="5726828"/>
                  <a:ext cx="529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CDA5D6C-9CCA-33AE-0ADD-DF7AAB023DA1}"/>
                    </a:ext>
                  </a:extLst>
                </p14:cNvPr>
                <p14:cNvContentPartPr/>
                <p14:nvPr/>
              </p14:nvContentPartPr>
              <p14:xfrm>
                <a:off x="1281945" y="5798468"/>
                <a:ext cx="96120" cy="964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CDA5D6C-9CCA-33AE-0ADD-DF7AAB023DA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271505" y="5787668"/>
                  <a:ext cx="1173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0AD7105-5590-F5D6-0763-06ACF99269C4}"/>
                    </a:ext>
                  </a:extLst>
                </p14:cNvPr>
                <p14:cNvContentPartPr/>
                <p14:nvPr/>
              </p14:nvContentPartPr>
              <p14:xfrm>
                <a:off x="1346745" y="5910788"/>
                <a:ext cx="8280" cy="82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0AD7105-5590-F5D6-0763-06ACF99269C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336305" y="5899988"/>
                  <a:ext cx="295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21CC362-F0BE-956C-7AD7-786A38DAEFF5}"/>
                    </a:ext>
                  </a:extLst>
                </p14:cNvPr>
                <p14:cNvContentPartPr/>
                <p14:nvPr/>
              </p14:nvContentPartPr>
              <p14:xfrm>
                <a:off x="1384905" y="5901068"/>
                <a:ext cx="12960" cy="1173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21CC362-F0BE-956C-7AD7-786A38DAEFF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374105" y="5890628"/>
                  <a:ext cx="34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EF486F4-1884-6D0A-5F02-175DAEB5A13B}"/>
                    </a:ext>
                  </a:extLst>
                </p14:cNvPr>
                <p14:cNvContentPartPr/>
                <p14:nvPr/>
              </p14:nvContentPartPr>
              <p14:xfrm>
                <a:off x="1252785" y="6006548"/>
                <a:ext cx="266040" cy="36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EF486F4-1884-6D0A-5F02-175DAEB5A13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242345" y="5995748"/>
                  <a:ext cx="287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CBD3EBE-9721-5F91-AEB7-67FFFD8DFD1E}"/>
                    </a:ext>
                  </a:extLst>
                </p14:cNvPr>
                <p14:cNvContentPartPr/>
                <p14:nvPr/>
              </p14:nvContentPartPr>
              <p14:xfrm>
                <a:off x="1533225" y="5235788"/>
                <a:ext cx="331560" cy="7725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CBD3EBE-9721-5F91-AEB7-67FFFD8DFD1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522785" y="5224988"/>
                  <a:ext cx="352800" cy="79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83D8964-53E9-DB20-FF89-098E7646CCB7}"/>
                    </a:ext>
                  </a:extLst>
                </p14:cNvPr>
                <p14:cNvContentPartPr/>
                <p14:nvPr/>
              </p14:nvContentPartPr>
              <p14:xfrm>
                <a:off x="1933905" y="5559428"/>
                <a:ext cx="87480" cy="1195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83D8964-53E9-DB20-FF89-098E7646CCB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923465" y="5548628"/>
                  <a:ext cx="1087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D6D244D-AB0F-B6EB-2B61-360ABE5A3BC1}"/>
                    </a:ext>
                  </a:extLst>
                </p14:cNvPr>
                <p14:cNvContentPartPr/>
                <p14:nvPr/>
              </p14:nvContentPartPr>
              <p14:xfrm>
                <a:off x="2058825" y="5545388"/>
                <a:ext cx="26640" cy="1407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D6D244D-AB0F-B6EB-2B61-360ABE5A3BC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048385" y="5534948"/>
                  <a:ext cx="478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C52BEEB-0E56-C806-EA37-37055E90A207}"/>
                    </a:ext>
                  </a:extLst>
                </p14:cNvPr>
                <p14:cNvContentPartPr/>
                <p14:nvPr/>
              </p14:nvContentPartPr>
              <p14:xfrm>
                <a:off x="2146665" y="5582828"/>
                <a:ext cx="91800" cy="1004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C52BEEB-0E56-C806-EA37-37055E90A20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136225" y="5572388"/>
                  <a:ext cx="1130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E333E04-ACCA-224F-152E-23141709BF68}"/>
                    </a:ext>
                  </a:extLst>
                </p14:cNvPr>
                <p14:cNvContentPartPr/>
                <p14:nvPr/>
              </p14:nvContentPartPr>
              <p14:xfrm>
                <a:off x="2289945" y="5694068"/>
                <a:ext cx="10440" cy="50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E333E04-ACCA-224F-152E-23141709BF6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279505" y="5683268"/>
                  <a:ext cx="316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A0097EA-31AA-4B78-C2EA-5118ACCF5969}"/>
                    </a:ext>
                  </a:extLst>
                </p14:cNvPr>
                <p14:cNvContentPartPr/>
                <p14:nvPr/>
              </p14:nvContentPartPr>
              <p14:xfrm>
                <a:off x="2415225" y="5548268"/>
                <a:ext cx="127080" cy="1663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A0097EA-31AA-4B78-C2EA-5118ACCF596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404785" y="5537828"/>
                  <a:ext cx="1483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3D14D79-E32D-553B-06DF-58B6A82F14D9}"/>
                    </a:ext>
                  </a:extLst>
                </p14:cNvPr>
                <p14:cNvContentPartPr/>
                <p14:nvPr/>
              </p14:nvContentPartPr>
              <p14:xfrm>
                <a:off x="209505" y="6118148"/>
                <a:ext cx="1307160" cy="1479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3D14D79-E32D-553B-06DF-58B6A82F14D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99065" y="6107348"/>
                  <a:ext cx="13284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0908257-3106-0458-27B1-A4AC0651971A}"/>
                    </a:ext>
                  </a:extLst>
                </p14:cNvPr>
                <p14:cNvContentPartPr/>
                <p14:nvPr/>
              </p14:nvContentPartPr>
              <p14:xfrm>
                <a:off x="989985" y="6187268"/>
                <a:ext cx="6840" cy="770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0908257-3106-0458-27B1-A4AC0651971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79185" y="6176828"/>
                  <a:ext cx="280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2D05CE0-C9B8-FE42-86C2-D230B9C165E4}"/>
                    </a:ext>
                  </a:extLst>
                </p14:cNvPr>
                <p14:cNvContentPartPr/>
                <p14:nvPr/>
              </p14:nvContentPartPr>
              <p14:xfrm>
                <a:off x="938865" y="6249908"/>
                <a:ext cx="137160" cy="342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2D05CE0-C9B8-FE42-86C2-D230B9C165E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28065" y="6239108"/>
                  <a:ext cx="1584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0E7A03B8-EDF6-9B24-8A1C-24DAA1F23FBF}"/>
                    </a:ext>
                  </a:extLst>
                </p14:cNvPr>
                <p14:cNvContentPartPr/>
                <p14:nvPr/>
              </p14:nvContentPartPr>
              <p14:xfrm>
                <a:off x="1180425" y="6355028"/>
                <a:ext cx="2520" cy="1342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0E7A03B8-EDF6-9B24-8A1C-24DAA1F23FB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69985" y="6344588"/>
                  <a:ext cx="237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E5BE4E7-6A33-F074-8833-22C418CCAAE7}"/>
                    </a:ext>
                  </a:extLst>
                </p14:cNvPr>
                <p14:cNvContentPartPr/>
                <p14:nvPr/>
              </p14:nvContentPartPr>
              <p14:xfrm>
                <a:off x="1188705" y="6316148"/>
                <a:ext cx="113040" cy="118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E5BE4E7-6A33-F074-8833-22C418CCAAE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77905" y="6305348"/>
                  <a:ext cx="134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0E3B0AE-7A01-191F-3FE8-EF64A9FCCC4B}"/>
                    </a:ext>
                  </a:extLst>
                </p14:cNvPr>
                <p14:cNvContentPartPr/>
                <p14:nvPr/>
              </p14:nvContentPartPr>
              <p14:xfrm>
                <a:off x="1214985" y="6385988"/>
                <a:ext cx="90000" cy="151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0E3B0AE-7A01-191F-3FE8-EF64A9FCCC4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204545" y="6375548"/>
                  <a:ext cx="111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4F0DF28-3981-B485-73DE-B9D5B3EE8C2B}"/>
                    </a:ext>
                  </a:extLst>
                </p14:cNvPr>
                <p14:cNvContentPartPr/>
                <p14:nvPr/>
              </p14:nvContentPartPr>
              <p14:xfrm>
                <a:off x="1358265" y="6357188"/>
                <a:ext cx="146160" cy="1270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4F0DF28-3981-B485-73DE-B9D5B3EE8C2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347465" y="6346388"/>
                  <a:ext cx="1674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867D996-84EA-7A03-07FB-813CD5D965D8}"/>
                    </a:ext>
                  </a:extLst>
                </p14:cNvPr>
                <p14:cNvContentPartPr/>
                <p14:nvPr/>
              </p14:nvContentPartPr>
              <p14:xfrm>
                <a:off x="1563465" y="6287348"/>
                <a:ext cx="113760" cy="403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867D996-84EA-7A03-07FB-813CD5D965D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552665" y="6276548"/>
                  <a:ext cx="135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FBF831C1-9FFA-723B-2422-2B58E4974718}"/>
                    </a:ext>
                  </a:extLst>
                </p14:cNvPr>
                <p14:cNvContentPartPr/>
                <p14:nvPr/>
              </p14:nvContentPartPr>
              <p14:xfrm>
                <a:off x="1598745" y="6313268"/>
                <a:ext cx="38520" cy="1350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FBF831C1-9FFA-723B-2422-2B58E497471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588305" y="6302828"/>
                  <a:ext cx="597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4CE5792-DDBE-C12A-62B3-12A6C684857C}"/>
                    </a:ext>
                  </a:extLst>
                </p14:cNvPr>
                <p14:cNvContentPartPr/>
                <p14:nvPr/>
              </p14:nvContentPartPr>
              <p14:xfrm>
                <a:off x="1748505" y="6336668"/>
                <a:ext cx="122040" cy="115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4CE5792-DDBE-C12A-62B3-12A6C684857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737705" y="6326228"/>
                  <a:ext cx="143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8E749A5-FD94-C871-7C18-6B63E0C4B3FC}"/>
                    </a:ext>
                  </a:extLst>
                </p14:cNvPr>
                <p14:cNvContentPartPr/>
                <p14:nvPr/>
              </p14:nvContentPartPr>
              <p14:xfrm>
                <a:off x="1904745" y="6322268"/>
                <a:ext cx="79560" cy="1353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8E749A5-FD94-C871-7C18-6B63E0C4B3F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894305" y="6311828"/>
                  <a:ext cx="1008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3760B4F-3C34-5D25-3CF3-E47452BF3B89}"/>
                    </a:ext>
                  </a:extLst>
                </p14:cNvPr>
                <p14:cNvContentPartPr/>
                <p14:nvPr/>
              </p14:nvContentPartPr>
              <p14:xfrm>
                <a:off x="2028585" y="6354668"/>
                <a:ext cx="77040" cy="116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3760B4F-3C34-5D25-3CF3-E47452BF3B8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018145" y="6343868"/>
                  <a:ext cx="9828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5244039D-6940-445D-0F75-64B554858547}"/>
              </a:ext>
            </a:extLst>
          </p:cNvPr>
          <p:cNvGrpSpPr/>
          <p:nvPr/>
        </p:nvGrpSpPr>
        <p:grpSpPr>
          <a:xfrm>
            <a:off x="286948" y="3651526"/>
            <a:ext cx="890280" cy="295920"/>
            <a:chOff x="286948" y="3651526"/>
            <a:chExt cx="890280" cy="29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13CC0AB-2913-CE79-A0BC-C8639A31813C}"/>
                    </a:ext>
                  </a:extLst>
                </p14:cNvPr>
                <p14:cNvContentPartPr/>
                <p14:nvPr/>
              </p14:nvContentPartPr>
              <p14:xfrm>
                <a:off x="286948" y="3844486"/>
                <a:ext cx="73440" cy="12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13CC0AB-2913-CE79-A0BC-C8639A31813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6148" y="3833686"/>
                  <a:ext cx="946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FC1D5189-F675-9FD5-7565-5E01B59433F4}"/>
                    </a:ext>
                  </a:extLst>
                </p14:cNvPr>
                <p14:cNvContentPartPr/>
                <p14:nvPr/>
              </p14:nvContentPartPr>
              <p14:xfrm>
                <a:off x="541828" y="3710566"/>
                <a:ext cx="82440" cy="1360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FC1D5189-F675-9FD5-7565-5E01B59433F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31388" y="3699766"/>
                  <a:ext cx="1036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9622090-1D7B-EF8D-DD6D-B4897B5B4EA5}"/>
                    </a:ext>
                  </a:extLst>
                </p14:cNvPr>
                <p14:cNvContentPartPr/>
                <p14:nvPr/>
              </p14:nvContentPartPr>
              <p14:xfrm>
                <a:off x="470548" y="3890566"/>
                <a:ext cx="202320" cy="568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9622090-1D7B-EF8D-DD6D-B4897B5B4EA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59748" y="3879766"/>
                  <a:ext cx="2235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7726C3B-2D03-7265-7113-77D717C44E73}"/>
                    </a:ext>
                  </a:extLst>
                </p14:cNvPr>
                <p14:cNvContentPartPr/>
                <p14:nvPr/>
              </p14:nvContentPartPr>
              <p14:xfrm>
                <a:off x="737668" y="3676726"/>
                <a:ext cx="101880" cy="1519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7726C3B-2D03-7265-7113-77D717C44E7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26868" y="3666286"/>
                  <a:ext cx="1231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63A2854-F2DF-446E-9246-FC9210027CF5}"/>
                    </a:ext>
                  </a:extLst>
                </p14:cNvPr>
                <p14:cNvContentPartPr/>
                <p14:nvPr/>
              </p14:nvContentPartPr>
              <p14:xfrm>
                <a:off x="900748" y="3663766"/>
                <a:ext cx="3240" cy="1177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63A2854-F2DF-446E-9246-FC9210027CF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90308" y="3653326"/>
                  <a:ext cx="24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21F5A04-455F-F32D-8A53-CA4C5957077B}"/>
                    </a:ext>
                  </a:extLst>
                </p14:cNvPr>
                <p14:cNvContentPartPr/>
                <p14:nvPr/>
              </p14:nvContentPartPr>
              <p14:xfrm>
                <a:off x="1046908" y="3651526"/>
                <a:ext cx="59400" cy="141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21F5A04-455F-F32D-8A53-CA4C5957077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36468" y="3640726"/>
                  <a:ext cx="806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AED3600F-F60E-2543-9297-62C81CFBECA6}"/>
                    </a:ext>
                  </a:extLst>
                </p14:cNvPr>
                <p14:cNvContentPartPr/>
                <p14:nvPr/>
              </p14:nvContentPartPr>
              <p14:xfrm>
                <a:off x="1034668" y="3771406"/>
                <a:ext cx="10440" cy="900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AED3600F-F60E-2543-9297-62C81CFBECA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23868" y="3760606"/>
                  <a:ext cx="316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3E304C5-2C9F-9B53-0AA6-222E8AC66798}"/>
                    </a:ext>
                  </a:extLst>
                </p14:cNvPr>
                <p14:cNvContentPartPr/>
                <p14:nvPr/>
              </p14:nvContentPartPr>
              <p14:xfrm>
                <a:off x="974908" y="3842686"/>
                <a:ext cx="202320" cy="352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3E304C5-2C9F-9B53-0AA6-222E8AC6679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64468" y="3831886"/>
                  <a:ext cx="22356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DFC44D06-B7ED-873B-0A0C-A2BB240088BA}"/>
              </a:ext>
            </a:extLst>
          </p:cNvPr>
          <p:cNvGrpSpPr/>
          <p:nvPr/>
        </p:nvGrpSpPr>
        <p:grpSpPr>
          <a:xfrm>
            <a:off x="1432108" y="3574846"/>
            <a:ext cx="911520" cy="394920"/>
            <a:chOff x="1432108" y="3574846"/>
            <a:chExt cx="911520" cy="39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B457E7F-4EBF-B72E-989D-C586797B65DB}"/>
                    </a:ext>
                  </a:extLst>
                </p14:cNvPr>
                <p14:cNvContentPartPr/>
                <p14:nvPr/>
              </p14:nvContentPartPr>
              <p14:xfrm>
                <a:off x="1432108" y="3574846"/>
                <a:ext cx="111960" cy="3949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B457E7F-4EBF-B72E-989D-C586797B65D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421308" y="3564046"/>
                  <a:ext cx="1332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7AA2B8A7-63BC-AF79-E00B-2CD5141CDCDE}"/>
                    </a:ext>
                  </a:extLst>
                </p14:cNvPr>
                <p14:cNvContentPartPr/>
                <p14:nvPr/>
              </p14:nvContentPartPr>
              <p14:xfrm>
                <a:off x="1623628" y="3683926"/>
                <a:ext cx="70200" cy="1674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7AA2B8A7-63BC-AF79-E00B-2CD5141CDCD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612828" y="3673486"/>
                  <a:ext cx="914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098EDCAC-228D-1FAB-3F82-236F0119B3AC}"/>
                    </a:ext>
                  </a:extLst>
                </p14:cNvPr>
                <p14:cNvContentPartPr/>
                <p14:nvPr/>
              </p14:nvContentPartPr>
              <p14:xfrm>
                <a:off x="1559908" y="3854926"/>
                <a:ext cx="202320" cy="597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098EDCAC-228D-1FAB-3F82-236F0119B3A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549468" y="3844486"/>
                  <a:ext cx="223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3EA84C8-90A4-72A8-987D-AA9129D8D962}"/>
                    </a:ext>
                  </a:extLst>
                </p14:cNvPr>
                <p14:cNvContentPartPr/>
                <p14:nvPr/>
              </p14:nvContentPartPr>
              <p14:xfrm>
                <a:off x="1790308" y="3683206"/>
                <a:ext cx="135360" cy="216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3EA84C8-90A4-72A8-987D-AA9129D8D96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779508" y="3672766"/>
                  <a:ext cx="1566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A62166C-8BE7-482C-799E-09DBB84D0486}"/>
                    </a:ext>
                  </a:extLst>
                </p14:cNvPr>
                <p14:cNvContentPartPr/>
                <p14:nvPr/>
              </p14:nvContentPartPr>
              <p14:xfrm>
                <a:off x="1949428" y="3695086"/>
                <a:ext cx="11160" cy="1760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A62166C-8BE7-482C-799E-09DBB84D0486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938988" y="3684646"/>
                  <a:ext cx="324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D5B4BA05-6769-06AC-ECBB-D54A64274D82}"/>
                    </a:ext>
                  </a:extLst>
                </p14:cNvPr>
                <p14:cNvContentPartPr/>
                <p14:nvPr/>
              </p14:nvContentPartPr>
              <p14:xfrm>
                <a:off x="1954468" y="3784366"/>
                <a:ext cx="57600" cy="252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D5B4BA05-6769-06AC-ECBB-D54A64274D8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944028" y="3773566"/>
                  <a:ext cx="78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B0A91DF-C349-74D5-F26F-22C5715AA84F}"/>
                    </a:ext>
                  </a:extLst>
                </p14:cNvPr>
                <p14:cNvContentPartPr/>
                <p14:nvPr/>
              </p14:nvContentPartPr>
              <p14:xfrm>
                <a:off x="2031148" y="3668446"/>
                <a:ext cx="40680" cy="1677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B0A91DF-C349-74D5-F26F-22C5715AA84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020348" y="3658006"/>
                  <a:ext cx="619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F4A370FF-F4C2-B024-6F0C-0E6B2ADF2DCA}"/>
                    </a:ext>
                  </a:extLst>
                </p14:cNvPr>
                <p14:cNvContentPartPr/>
                <p14:nvPr/>
              </p14:nvContentPartPr>
              <p14:xfrm>
                <a:off x="2149588" y="3643966"/>
                <a:ext cx="65160" cy="1526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F4A370FF-F4C2-B024-6F0C-0E6B2ADF2DC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139148" y="3633166"/>
                  <a:ext cx="864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92C355ED-A5C1-C641-92A7-ADF756425387}"/>
                    </a:ext>
                  </a:extLst>
                </p14:cNvPr>
                <p14:cNvContentPartPr/>
                <p14:nvPr/>
              </p14:nvContentPartPr>
              <p14:xfrm>
                <a:off x="2170108" y="3751966"/>
                <a:ext cx="86400" cy="208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92C355ED-A5C1-C641-92A7-ADF75642538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159308" y="3741166"/>
                  <a:ext cx="107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BEC8E1D-381D-D889-896C-43335EB3008F}"/>
                    </a:ext>
                  </a:extLst>
                </p14:cNvPr>
                <p14:cNvContentPartPr/>
                <p14:nvPr/>
              </p14:nvContentPartPr>
              <p14:xfrm>
                <a:off x="2323468" y="3673486"/>
                <a:ext cx="20160" cy="141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BEC8E1D-381D-D889-896C-43335EB3008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313028" y="3662686"/>
                  <a:ext cx="414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BE7086D4-C911-AB1A-ACA7-27F065554B97}"/>
                    </a:ext>
                  </a:extLst>
                </p14:cNvPr>
                <p14:cNvContentPartPr/>
                <p14:nvPr/>
              </p14:nvContentPartPr>
              <p14:xfrm>
                <a:off x="2205028" y="3745846"/>
                <a:ext cx="128520" cy="464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BE7086D4-C911-AB1A-ACA7-27F065554B9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194588" y="3735406"/>
                  <a:ext cx="14976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668508FA-7D02-6FA5-C721-E0F46FE8D953}"/>
              </a:ext>
            </a:extLst>
          </p:cNvPr>
          <p:cNvGrpSpPr/>
          <p:nvPr/>
        </p:nvGrpSpPr>
        <p:grpSpPr>
          <a:xfrm>
            <a:off x="221293" y="3215752"/>
            <a:ext cx="931320" cy="168120"/>
            <a:chOff x="221293" y="3215752"/>
            <a:chExt cx="93132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877CACAC-26EC-92AC-63D1-3735948AA5FF}"/>
                    </a:ext>
                  </a:extLst>
                </p14:cNvPr>
                <p14:cNvContentPartPr/>
                <p14:nvPr/>
              </p14:nvContentPartPr>
              <p14:xfrm>
                <a:off x="221293" y="3328072"/>
                <a:ext cx="128160" cy="356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877CACAC-26EC-92AC-63D1-3735948AA5F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10853" y="3317632"/>
                  <a:ext cx="149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E7196D9-3122-4AF3-C6DF-1D37A34EC85F}"/>
                    </a:ext>
                  </a:extLst>
                </p14:cNvPr>
                <p14:cNvContentPartPr/>
                <p14:nvPr/>
              </p14:nvContentPartPr>
              <p14:xfrm>
                <a:off x="424693" y="3215752"/>
                <a:ext cx="81720" cy="154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E7196D9-3122-4AF3-C6DF-1D37A34EC85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13893" y="3205312"/>
                  <a:ext cx="1029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407ECF5-DE29-418D-13AB-DCC42317E657}"/>
                    </a:ext>
                  </a:extLst>
                </p14:cNvPr>
                <p14:cNvContentPartPr/>
                <p14:nvPr/>
              </p14:nvContentPartPr>
              <p14:xfrm>
                <a:off x="555013" y="3266152"/>
                <a:ext cx="113760" cy="1177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407ECF5-DE29-418D-13AB-DCC42317E65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44573" y="3255352"/>
                  <a:ext cx="1350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2B8760E0-2D76-4BAC-B330-7112C693BB47}"/>
                    </a:ext>
                  </a:extLst>
                </p14:cNvPr>
                <p14:cNvContentPartPr/>
                <p14:nvPr/>
              </p14:nvContentPartPr>
              <p14:xfrm>
                <a:off x="711973" y="3221512"/>
                <a:ext cx="112680" cy="140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2B8760E0-2D76-4BAC-B330-7112C693BB4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01173" y="3211072"/>
                  <a:ext cx="133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1320DCC-C956-C7D5-CEF3-968F2EBDB54C}"/>
                    </a:ext>
                  </a:extLst>
                </p14:cNvPr>
                <p14:cNvContentPartPr/>
                <p14:nvPr/>
              </p14:nvContentPartPr>
              <p14:xfrm>
                <a:off x="886213" y="3245992"/>
                <a:ext cx="65520" cy="1080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1320DCC-C956-C7D5-CEF3-968F2EBDB54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75773" y="3235192"/>
                  <a:ext cx="867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1F01B8C-1650-5381-711D-01A98E4C4F7E}"/>
                    </a:ext>
                  </a:extLst>
                </p14:cNvPr>
                <p14:cNvContentPartPr/>
                <p14:nvPr/>
              </p14:nvContentPartPr>
              <p14:xfrm>
                <a:off x="995293" y="3223672"/>
                <a:ext cx="65520" cy="1238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1F01B8C-1650-5381-711D-01A98E4C4F7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84853" y="3212872"/>
                  <a:ext cx="86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ED2597BC-B496-D198-D56F-34CAB6AE20E0}"/>
                    </a:ext>
                  </a:extLst>
                </p14:cNvPr>
                <p14:cNvContentPartPr/>
                <p14:nvPr/>
              </p14:nvContentPartPr>
              <p14:xfrm>
                <a:off x="1098253" y="3244552"/>
                <a:ext cx="54360" cy="918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ED2597BC-B496-D198-D56F-34CAB6AE20E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87813" y="3233752"/>
                  <a:ext cx="7560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E18AAA27-D3E0-437D-83AC-F82A92FB84C0}"/>
              </a:ext>
            </a:extLst>
          </p:cNvPr>
          <p:cNvGrpSpPr/>
          <p:nvPr/>
        </p:nvGrpSpPr>
        <p:grpSpPr>
          <a:xfrm>
            <a:off x="1398853" y="3037552"/>
            <a:ext cx="489240" cy="309600"/>
            <a:chOff x="1398853" y="3037552"/>
            <a:chExt cx="48924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11C6BD88-AC73-104B-560B-542D55DAB405}"/>
                    </a:ext>
                  </a:extLst>
                </p14:cNvPr>
                <p14:cNvContentPartPr/>
                <p14:nvPr/>
              </p14:nvContentPartPr>
              <p14:xfrm>
                <a:off x="1398853" y="3037552"/>
                <a:ext cx="130680" cy="309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11C6BD88-AC73-104B-560B-542D55DAB405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388053" y="3027112"/>
                  <a:ext cx="1519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D308ECAD-E1FD-0F08-99A3-39053615FC78}"/>
                    </a:ext>
                  </a:extLst>
                </p14:cNvPr>
                <p14:cNvContentPartPr/>
                <p14:nvPr/>
              </p14:nvContentPartPr>
              <p14:xfrm>
                <a:off x="1555093" y="3146632"/>
                <a:ext cx="97200" cy="1731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D308ECAD-E1FD-0F08-99A3-39053615FC7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544653" y="3136192"/>
                  <a:ext cx="1184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261A955C-57BA-D0A9-F25A-51200ACCFF24}"/>
                    </a:ext>
                  </a:extLst>
                </p14:cNvPr>
                <p14:cNvContentPartPr/>
                <p14:nvPr/>
              </p14:nvContentPartPr>
              <p14:xfrm>
                <a:off x="1694773" y="3164272"/>
                <a:ext cx="24120" cy="936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261A955C-57BA-D0A9-F25A-51200ACCFF2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683973" y="3153472"/>
                  <a:ext cx="45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533E303-64C0-E479-68FC-91E835D2E904}"/>
                    </a:ext>
                  </a:extLst>
                </p14:cNvPr>
                <p14:cNvContentPartPr/>
                <p14:nvPr/>
              </p14:nvContentPartPr>
              <p14:xfrm>
                <a:off x="1748773" y="3161032"/>
                <a:ext cx="42840" cy="1065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533E303-64C0-E479-68FC-91E835D2E90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737973" y="3150232"/>
                  <a:ext cx="64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C3EBDCC1-F2CC-CE15-6899-74ADE155788F}"/>
                    </a:ext>
                  </a:extLst>
                </p14:cNvPr>
                <p14:cNvContentPartPr/>
                <p14:nvPr/>
              </p14:nvContentPartPr>
              <p14:xfrm>
                <a:off x="1842733" y="3183712"/>
                <a:ext cx="45360" cy="1022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C3EBDCC1-F2CC-CE15-6899-74ADE155788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831933" y="3173272"/>
                  <a:ext cx="66600" cy="12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546936B1-984D-6C27-148E-2CB269699ABC}"/>
                  </a:ext>
                </a:extLst>
              </p14:cNvPr>
              <p14:cNvContentPartPr/>
              <p14:nvPr/>
            </p14:nvContentPartPr>
            <p14:xfrm>
              <a:off x="2042173" y="2986792"/>
              <a:ext cx="38160" cy="43380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546936B1-984D-6C27-148E-2CB269699ABC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2031373" y="2975992"/>
                <a:ext cx="59400" cy="45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9A758-DDCD-10F3-342C-E96EDC299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6CD74A-BD4F-7998-FD29-4D60DF15248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FCD22D-0591-19FD-834B-55C6B248357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11321-BA13-9C4B-BA43-A60D270954B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59DDF9A-279F-DCD4-FE6B-DC22166045A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EA5C97A-359D-8866-49E7-142F49C2C0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B073F55-CDA6-B249-5280-924A5A23050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7B94E1-3CF5-3C7B-6E4F-6219517039F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9FA40F-265F-F50A-5618-D65A58B6C0D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5AAF2C3-505E-AD31-409C-3FFB1C6D22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374C28A-11AF-0A0D-EE69-6D389DB9B8F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68BB32-2C1B-4246-E7D7-D8456C123A2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9E7FC83-1DCF-6992-981B-585659EE17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15F24DD-9281-E6B0-1C9A-B9C3C180BE6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B47A032-4D6B-45F6-05E2-0A93220762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36086E0-7B5A-7AF5-744E-87EE70D8BF8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101F7F-C32B-7B5D-31FC-21FDABBFCC9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0EE580-511F-FE48-8BE0-E428D4B3138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7227CB5-1F3E-2B19-5D12-712DE27CA2E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84132CC-0F6C-C02B-7EF4-56F60AF48A4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343C790-66E0-4A92-A199-A037C21BA30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E6F3638-07BD-726C-A0A2-5ADC86A198B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1277452-E55E-DF53-EE59-993A9C5AE4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9820236-B557-6A31-14A7-F160D5C39F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3C12245-73FC-BD60-C79D-811BEA8E175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87FEC5F-F37C-CE92-1E4D-29FCDF2F18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7CFCA56-61DD-FE71-E64C-28C1F7982D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99A8998-3D2F-4816-7CCE-E46E2F96CF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330B6BF-3417-48B2-2705-E451D743BE6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C969D2D-81AE-D3FF-0C2A-A6557314FDA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9D7CB2D-A3A7-FF20-F510-FDEF72B1A1A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24E23D4-63E0-1A8F-3C4C-7F70F611E4A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7E23C85-33A2-3EA9-1AE1-812525C368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BA8F34C-37BF-F567-CF15-292E33137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165EC3-6E54-176C-AB69-E7025B4571B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A6EA5FD-4325-E3BC-EEF9-501046004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9B50A6-E286-8FF6-8EC9-6A32C73C6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AF6FBFC-975D-41C7-0960-9E0AA1565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800100"/>
            <a:ext cx="6210300" cy="5257800"/>
          </a:xfrm>
          <a:prstGeom prst="rect">
            <a:avLst/>
          </a:prstGeom>
        </p:spPr>
      </p:pic>
      <p:grpSp>
        <p:nvGrpSpPr>
          <p:cNvPr id="59" name="Gruppo 58">
            <a:extLst>
              <a:ext uri="{FF2B5EF4-FFF2-40B4-BE49-F238E27FC236}">
                <a16:creationId xmlns:a16="http://schemas.microsoft.com/office/drawing/2014/main" id="{E0BEF024-8B3B-2364-4901-6D5681669867}"/>
              </a:ext>
            </a:extLst>
          </p:cNvPr>
          <p:cNvGrpSpPr/>
          <p:nvPr/>
        </p:nvGrpSpPr>
        <p:grpSpPr>
          <a:xfrm>
            <a:off x="152169" y="193129"/>
            <a:ext cx="841320" cy="580680"/>
            <a:chOff x="152169" y="193129"/>
            <a:chExt cx="841320" cy="58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FE2630B-E2B3-B27F-9D40-7D67BCAB48A1}"/>
                    </a:ext>
                  </a:extLst>
                </p14:cNvPr>
                <p14:cNvContentPartPr/>
                <p14:nvPr/>
              </p14:nvContentPartPr>
              <p14:xfrm>
                <a:off x="225609" y="367009"/>
                <a:ext cx="120600" cy="280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FE2630B-E2B3-B27F-9D40-7D67BCAB48A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4809" y="356209"/>
                  <a:ext cx="14184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4069B51-8C4F-7751-B604-D781EA7CB9B8}"/>
                    </a:ext>
                  </a:extLst>
                </p14:cNvPr>
                <p14:cNvContentPartPr/>
                <p14:nvPr/>
              </p14:nvContentPartPr>
              <p14:xfrm>
                <a:off x="152169" y="193129"/>
                <a:ext cx="411840" cy="580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4069B51-8C4F-7751-B604-D781EA7CB9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1729" y="182329"/>
                  <a:ext cx="433080" cy="60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46F326B-FA40-EEAB-4D56-FDB39DA72D70}"/>
                    </a:ext>
                  </a:extLst>
                </p14:cNvPr>
                <p14:cNvContentPartPr/>
                <p14:nvPr/>
              </p14:nvContentPartPr>
              <p14:xfrm>
                <a:off x="711249" y="363409"/>
                <a:ext cx="167400" cy="309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46F326B-FA40-EEAB-4D56-FDB39DA72D7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0809" y="352969"/>
                  <a:ext cx="1886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41B6DF4-10A9-33EF-3AF0-103818129A61}"/>
                    </a:ext>
                  </a:extLst>
                </p14:cNvPr>
                <p14:cNvContentPartPr/>
                <p14:nvPr/>
              </p14:nvContentPartPr>
              <p14:xfrm>
                <a:off x="957129" y="551329"/>
                <a:ext cx="36360" cy="22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41B6DF4-10A9-33EF-3AF0-103818129A6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46329" y="540529"/>
                  <a:ext cx="5760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5DD93AD8-94CA-91BB-0CAA-D29A34575F74}"/>
              </a:ext>
            </a:extLst>
          </p:cNvPr>
          <p:cNvGrpSpPr/>
          <p:nvPr/>
        </p:nvGrpSpPr>
        <p:grpSpPr>
          <a:xfrm>
            <a:off x="1162329" y="261169"/>
            <a:ext cx="1113840" cy="346680"/>
            <a:chOff x="1162329" y="261169"/>
            <a:chExt cx="1113840" cy="34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A4B6994-AC78-C884-7F4F-7941762FB9B8}"/>
                    </a:ext>
                  </a:extLst>
                </p14:cNvPr>
                <p14:cNvContentPartPr/>
                <p14:nvPr/>
              </p14:nvContentPartPr>
              <p14:xfrm>
                <a:off x="1162329" y="411289"/>
                <a:ext cx="122760" cy="170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A4B6994-AC78-C884-7F4F-7941762FB9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51529" y="400489"/>
                  <a:ext cx="1440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839EE16-6FA5-9047-D2B0-93084C187E06}"/>
                    </a:ext>
                  </a:extLst>
                </p14:cNvPr>
                <p14:cNvContentPartPr/>
                <p14:nvPr/>
              </p14:nvContentPartPr>
              <p14:xfrm>
                <a:off x="1308489" y="470329"/>
                <a:ext cx="91080" cy="96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839EE16-6FA5-9047-D2B0-93084C187E0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98049" y="459529"/>
                  <a:ext cx="112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33F67F0-8840-C54F-5862-A8DAE68CDB49}"/>
                    </a:ext>
                  </a:extLst>
                </p14:cNvPr>
                <p14:cNvContentPartPr/>
                <p14:nvPr/>
              </p14:nvContentPartPr>
              <p14:xfrm>
                <a:off x="1482009" y="439729"/>
                <a:ext cx="95400" cy="166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33F67F0-8840-C54F-5862-A8DAE68CDB4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71569" y="428929"/>
                  <a:ext cx="116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82EC068-AF7B-518C-61BA-38DB9A2FA261}"/>
                    </a:ext>
                  </a:extLst>
                </p14:cNvPr>
                <p14:cNvContentPartPr/>
                <p14:nvPr/>
              </p14:nvContentPartPr>
              <p14:xfrm>
                <a:off x="1647969" y="444049"/>
                <a:ext cx="87840" cy="163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82EC068-AF7B-518C-61BA-38DB9A2FA26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37529" y="433609"/>
                  <a:ext cx="1090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E703B0F-4A39-D524-B399-B40F768DFCB1}"/>
                    </a:ext>
                  </a:extLst>
                </p14:cNvPr>
                <p14:cNvContentPartPr/>
                <p14:nvPr/>
              </p14:nvContentPartPr>
              <p14:xfrm>
                <a:off x="1800969" y="388609"/>
                <a:ext cx="134640" cy="163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E703B0F-4A39-D524-B399-B40F768DFCB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90169" y="377809"/>
                  <a:ext cx="1558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70FFAA0-C9E6-392C-D976-F60D553B396A}"/>
                    </a:ext>
                  </a:extLst>
                </p14:cNvPr>
                <p14:cNvContentPartPr/>
                <p14:nvPr/>
              </p14:nvContentPartPr>
              <p14:xfrm>
                <a:off x="1979889" y="261169"/>
                <a:ext cx="20160" cy="313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70FFAA0-C9E6-392C-D976-F60D553B396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69449" y="250729"/>
                  <a:ext cx="4140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2FE6542-E5A0-B465-044F-D0E766779823}"/>
                    </a:ext>
                  </a:extLst>
                </p14:cNvPr>
                <p14:cNvContentPartPr/>
                <p14:nvPr/>
              </p14:nvContentPartPr>
              <p14:xfrm>
                <a:off x="1940649" y="446569"/>
                <a:ext cx="56160" cy="27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2FE6542-E5A0-B465-044F-D0E76677982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29849" y="435769"/>
                  <a:ext cx="77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097BD66-DAB9-8A7B-C518-1D2E8FE8053D}"/>
                    </a:ext>
                  </a:extLst>
                </p14:cNvPr>
                <p14:cNvContentPartPr/>
                <p14:nvPr/>
              </p14:nvContentPartPr>
              <p14:xfrm>
                <a:off x="2077089" y="287449"/>
                <a:ext cx="65880" cy="264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097BD66-DAB9-8A7B-C518-1D2E8FE8053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66289" y="276649"/>
                  <a:ext cx="871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08FE004-139B-B392-48D1-5A6A1236BCD5}"/>
                    </a:ext>
                  </a:extLst>
                </p14:cNvPr>
                <p14:cNvContentPartPr/>
                <p14:nvPr/>
              </p14:nvContentPartPr>
              <p14:xfrm>
                <a:off x="2201649" y="401929"/>
                <a:ext cx="74520" cy="119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08FE004-139B-B392-48D1-5A6A1236BCD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90849" y="391489"/>
                  <a:ext cx="9576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5C41AB5E-B93C-81EC-E5A5-7F9CA51109D6}"/>
              </a:ext>
            </a:extLst>
          </p:cNvPr>
          <p:cNvGrpSpPr/>
          <p:nvPr/>
        </p:nvGrpSpPr>
        <p:grpSpPr>
          <a:xfrm>
            <a:off x="2546529" y="409849"/>
            <a:ext cx="50760" cy="105120"/>
            <a:chOff x="2546529" y="409849"/>
            <a:chExt cx="5076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ACFCBB5-57CA-4C35-FD63-A3A7C5EBFE8D}"/>
                    </a:ext>
                  </a:extLst>
                </p14:cNvPr>
                <p14:cNvContentPartPr/>
                <p14:nvPr/>
              </p14:nvContentPartPr>
              <p14:xfrm>
                <a:off x="2559489" y="409849"/>
                <a:ext cx="6840" cy="36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ACFCBB5-57CA-4C35-FD63-A3A7C5EBFE8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49049" y="399409"/>
                  <a:ext cx="28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474026C-C72D-E2FC-9609-D84E89CA88CE}"/>
                    </a:ext>
                  </a:extLst>
                </p14:cNvPr>
                <p14:cNvContentPartPr/>
                <p14:nvPr/>
              </p14:nvContentPartPr>
              <p14:xfrm>
                <a:off x="2546529" y="514609"/>
                <a:ext cx="507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474026C-C72D-E2FC-9609-D84E89CA88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535729" y="503809"/>
                  <a:ext cx="720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A49D796E-14BD-0411-C6F1-308193C3CF41}"/>
              </a:ext>
            </a:extLst>
          </p:cNvPr>
          <p:cNvGrpSpPr/>
          <p:nvPr/>
        </p:nvGrpSpPr>
        <p:grpSpPr>
          <a:xfrm>
            <a:off x="2760369" y="222649"/>
            <a:ext cx="1116360" cy="453600"/>
            <a:chOff x="2760369" y="222649"/>
            <a:chExt cx="1116360" cy="45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B9C7591-2B4A-A735-EA69-DA54F20AE9CB}"/>
                    </a:ext>
                  </a:extLst>
                </p14:cNvPr>
                <p14:cNvContentPartPr/>
                <p14:nvPr/>
              </p14:nvContentPartPr>
              <p14:xfrm>
                <a:off x="2760369" y="327049"/>
                <a:ext cx="168480" cy="183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B9C7591-2B4A-A735-EA69-DA54F20AE9C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49929" y="316609"/>
                  <a:ext cx="1897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081764F-F35F-212A-0BA9-899C2D8F3D83}"/>
                    </a:ext>
                  </a:extLst>
                </p14:cNvPr>
                <p14:cNvContentPartPr/>
                <p14:nvPr/>
              </p14:nvContentPartPr>
              <p14:xfrm>
                <a:off x="3004089" y="283849"/>
                <a:ext cx="42840" cy="316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081764F-F35F-212A-0BA9-899C2D8F3D8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93289" y="273409"/>
                  <a:ext cx="640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B48F40E-ADC8-AB29-CF21-3669D97E30B8}"/>
                    </a:ext>
                  </a:extLst>
                </p14:cNvPr>
                <p14:cNvContentPartPr/>
                <p14:nvPr/>
              </p14:nvContentPartPr>
              <p14:xfrm>
                <a:off x="3165009" y="222649"/>
                <a:ext cx="216000" cy="453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B48F40E-ADC8-AB29-CF21-3669D97E30B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154209" y="211849"/>
                  <a:ext cx="23724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3ECCAAF-764A-1A2D-7CCF-E1FD38637F9D}"/>
                    </a:ext>
                  </a:extLst>
                </p14:cNvPr>
                <p14:cNvContentPartPr/>
                <p14:nvPr/>
              </p14:nvContentPartPr>
              <p14:xfrm>
                <a:off x="3451569" y="334969"/>
                <a:ext cx="127080" cy="272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3ECCAAF-764A-1A2D-7CCF-E1FD38637F9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41129" y="324529"/>
                  <a:ext cx="14832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92DD8AF-A069-417B-F3DF-30E24C583B43}"/>
                    </a:ext>
                  </a:extLst>
                </p14:cNvPr>
                <p14:cNvContentPartPr/>
                <p14:nvPr/>
              </p14:nvContentPartPr>
              <p14:xfrm>
                <a:off x="3678729" y="365569"/>
                <a:ext cx="16920" cy="252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92DD8AF-A069-417B-F3DF-30E24C583B4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667929" y="355129"/>
                  <a:ext cx="381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0806E99-7A31-69E5-CD8B-BBA90B65E8B3}"/>
                    </a:ext>
                  </a:extLst>
                </p14:cNvPr>
                <p14:cNvContentPartPr/>
                <p14:nvPr/>
              </p14:nvContentPartPr>
              <p14:xfrm>
                <a:off x="3715809" y="459889"/>
                <a:ext cx="160920" cy="50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0806E99-7A31-69E5-CD8B-BBA90B65E8B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705009" y="449449"/>
                  <a:ext cx="18216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22746481-40DA-74A1-DD6D-45D02A18E7DA}"/>
              </a:ext>
            </a:extLst>
          </p:cNvPr>
          <p:cNvGrpSpPr/>
          <p:nvPr/>
        </p:nvGrpSpPr>
        <p:grpSpPr>
          <a:xfrm>
            <a:off x="6624249" y="156769"/>
            <a:ext cx="202320" cy="371880"/>
            <a:chOff x="6624249" y="156769"/>
            <a:chExt cx="202320" cy="37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C1E1ACB3-507B-D98F-73B6-44819A1920FD}"/>
                    </a:ext>
                  </a:extLst>
                </p14:cNvPr>
                <p14:cNvContentPartPr/>
                <p14:nvPr/>
              </p14:nvContentPartPr>
              <p14:xfrm>
                <a:off x="6624249" y="288529"/>
                <a:ext cx="39600" cy="226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C1E1ACB3-507B-D98F-73B6-44819A1920F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13449" y="277729"/>
                  <a:ext cx="608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F1F3682-E05C-F6F5-3398-C998BAF14042}"/>
                    </a:ext>
                  </a:extLst>
                </p14:cNvPr>
                <p14:cNvContentPartPr/>
                <p14:nvPr/>
              </p14:nvContentPartPr>
              <p14:xfrm>
                <a:off x="6803169" y="156769"/>
                <a:ext cx="23400" cy="371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F1F3682-E05C-F6F5-3398-C998BAF1404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792729" y="145969"/>
                  <a:ext cx="44640" cy="39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6BB2A650-7BF4-78C2-1610-C2DBB6907F63}"/>
              </a:ext>
            </a:extLst>
          </p:cNvPr>
          <p:cNvGrpSpPr/>
          <p:nvPr/>
        </p:nvGrpSpPr>
        <p:grpSpPr>
          <a:xfrm>
            <a:off x="-135831" y="860929"/>
            <a:ext cx="2876040" cy="1381680"/>
            <a:chOff x="-135831" y="860929"/>
            <a:chExt cx="2876040" cy="138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764216F8-438B-BB53-611B-720A22155EE4}"/>
                    </a:ext>
                  </a:extLst>
                </p14:cNvPr>
                <p14:cNvContentPartPr/>
                <p14:nvPr/>
              </p14:nvContentPartPr>
              <p14:xfrm>
                <a:off x="108609" y="1156129"/>
                <a:ext cx="205560" cy="2826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764216F8-438B-BB53-611B-720A22155EE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8169" y="1145329"/>
                  <a:ext cx="2268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BA9D3CE-FF97-8CA2-DE04-D207436C1801}"/>
                    </a:ext>
                  </a:extLst>
                </p14:cNvPr>
                <p14:cNvContentPartPr/>
                <p14:nvPr/>
              </p14:nvContentPartPr>
              <p14:xfrm>
                <a:off x="-135831" y="897649"/>
                <a:ext cx="613800" cy="664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BA9D3CE-FF97-8CA2-DE04-D207436C180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-146631" y="887209"/>
                  <a:ext cx="635040" cy="68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A7287BD-1F5F-9954-0CFF-EC092593CF43}"/>
                    </a:ext>
                  </a:extLst>
                </p14:cNvPr>
                <p14:cNvContentPartPr/>
                <p14:nvPr/>
              </p14:nvContentPartPr>
              <p14:xfrm>
                <a:off x="467889" y="1153969"/>
                <a:ext cx="165240" cy="3229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A7287BD-1F5F-9954-0CFF-EC092593CF4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57089" y="1143529"/>
                  <a:ext cx="1864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E7EA660-DCB9-1BF1-C710-5D683C887225}"/>
                    </a:ext>
                  </a:extLst>
                </p14:cNvPr>
                <p14:cNvContentPartPr/>
                <p14:nvPr/>
              </p14:nvContentPartPr>
              <p14:xfrm>
                <a:off x="702609" y="1283569"/>
                <a:ext cx="40680" cy="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E7EA660-DCB9-1BF1-C710-5D683C88722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91809" y="1273129"/>
                  <a:ext cx="619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D9B2577E-02AA-1296-FBC8-17E8E941EA01}"/>
                    </a:ext>
                  </a:extLst>
                </p14:cNvPr>
                <p14:cNvContentPartPr/>
                <p14:nvPr/>
              </p14:nvContentPartPr>
              <p14:xfrm>
                <a:off x="898089" y="1058569"/>
                <a:ext cx="204480" cy="118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D9B2577E-02AA-1296-FBC8-17E8E941EA0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87289" y="1048129"/>
                  <a:ext cx="225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6649E31C-00F7-1F0A-91CC-648768F73119}"/>
                    </a:ext>
                  </a:extLst>
                </p14:cNvPr>
                <p14:cNvContentPartPr/>
                <p14:nvPr/>
              </p14:nvContentPartPr>
              <p14:xfrm>
                <a:off x="997449" y="1083769"/>
                <a:ext cx="24480" cy="2059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6649E31C-00F7-1F0A-91CC-648768F7311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86649" y="1072969"/>
                  <a:ext cx="457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E7714E7-AEC1-EBA7-A66F-8F28FE3D5BB3}"/>
                    </a:ext>
                  </a:extLst>
                </p14:cNvPr>
                <p14:cNvContentPartPr/>
                <p14:nvPr/>
              </p14:nvContentPartPr>
              <p14:xfrm>
                <a:off x="1121649" y="1035889"/>
                <a:ext cx="183960" cy="2512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E7714E7-AEC1-EBA7-A66F-8F28FE3D5BB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11209" y="1025449"/>
                  <a:ext cx="20520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211EC86-57AB-0712-E3BE-4AE423E0A2B5}"/>
                    </a:ext>
                  </a:extLst>
                </p14:cNvPr>
                <p14:cNvContentPartPr/>
                <p14:nvPr/>
              </p14:nvContentPartPr>
              <p14:xfrm>
                <a:off x="1295529" y="1031569"/>
                <a:ext cx="191520" cy="2365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211EC86-57AB-0712-E3BE-4AE423E0A2B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284729" y="1020769"/>
                  <a:ext cx="2127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3CE136A-9D74-CA9A-4E9E-2390540DE0B3}"/>
                    </a:ext>
                  </a:extLst>
                </p14:cNvPr>
                <p14:cNvContentPartPr/>
                <p14:nvPr/>
              </p14:nvContentPartPr>
              <p14:xfrm>
                <a:off x="1550769" y="1085929"/>
                <a:ext cx="126000" cy="1868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3CE136A-9D74-CA9A-4E9E-2390540DE0B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540329" y="1075489"/>
                  <a:ext cx="147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D22B725B-0F46-C092-31ED-A5F57EC3EF5F}"/>
                    </a:ext>
                  </a:extLst>
                </p14:cNvPr>
                <p14:cNvContentPartPr/>
                <p14:nvPr/>
              </p14:nvContentPartPr>
              <p14:xfrm>
                <a:off x="1875129" y="1080169"/>
                <a:ext cx="360" cy="763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D22B725B-0F46-C092-31ED-A5F57EC3EF5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864329" y="1069729"/>
                  <a:ext cx="216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C027F75F-2B90-19F9-D710-26A3D1CA485B}"/>
                    </a:ext>
                  </a:extLst>
                </p14:cNvPr>
                <p14:cNvContentPartPr/>
                <p14:nvPr/>
              </p14:nvContentPartPr>
              <p14:xfrm>
                <a:off x="1842369" y="1259809"/>
                <a:ext cx="11160" cy="198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C027F75F-2B90-19F9-D710-26A3D1CA485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831569" y="1249009"/>
                  <a:ext cx="32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13143AB4-0365-C8EF-70A6-2330F24066D2}"/>
                    </a:ext>
                  </a:extLst>
                </p14:cNvPr>
                <p14:cNvContentPartPr/>
                <p14:nvPr/>
              </p14:nvContentPartPr>
              <p14:xfrm>
                <a:off x="2051889" y="994489"/>
                <a:ext cx="122760" cy="190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13143AB4-0365-C8EF-70A6-2330F24066D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41449" y="983689"/>
                  <a:ext cx="1440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66C76EC-05C0-59CF-1492-2685090BDB25}"/>
                    </a:ext>
                  </a:extLst>
                </p14:cNvPr>
                <p14:cNvContentPartPr/>
                <p14:nvPr/>
              </p14:nvContentPartPr>
              <p14:xfrm>
                <a:off x="1929849" y="1241449"/>
                <a:ext cx="253800" cy="288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66C76EC-05C0-59CF-1492-2685090BDB2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19049" y="1231009"/>
                  <a:ext cx="275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4912FED-7B63-38B4-CD64-38AB1B50556E}"/>
                    </a:ext>
                  </a:extLst>
                </p14:cNvPr>
                <p14:cNvContentPartPr/>
                <p14:nvPr/>
              </p14:nvContentPartPr>
              <p14:xfrm>
                <a:off x="1971249" y="1328929"/>
                <a:ext cx="222120" cy="1501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4912FED-7B63-38B4-CD64-38AB1B50556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960449" y="1318489"/>
                  <a:ext cx="2433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FC2BE9F-0409-10BD-B413-75D2945DE53E}"/>
                    </a:ext>
                  </a:extLst>
                </p14:cNvPr>
                <p14:cNvContentPartPr/>
                <p14:nvPr/>
              </p14:nvContentPartPr>
              <p14:xfrm>
                <a:off x="2210289" y="860929"/>
                <a:ext cx="266760" cy="768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FC2BE9F-0409-10BD-B413-75D2945DE53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199489" y="850489"/>
                  <a:ext cx="288000" cy="78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FD25BE4C-A09F-C5A1-A949-8B4907D226DE}"/>
                    </a:ext>
                  </a:extLst>
                </p14:cNvPr>
                <p14:cNvContentPartPr/>
                <p14:nvPr/>
              </p14:nvContentPartPr>
              <p14:xfrm>
                <a:off x="2538969" y="985849"/>
                <a:ext cx="198000" cy="2012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FD25BE4C-A09F-C5A1-A949-8B4907D226D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528169" y="975409"/>
                  <a:ext cx="2192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5311FE4-5E3B-5952-9C02-90F21AB4122B}"/>
                    </a:ext>
                  </a:extLst>
                </p14:cNvPr>
                <p14:cNvContentPartPr/>
                <p14:nvPr/>
              </p14:nvContentPartPr>
              <p14:xfrm>
                <a:off x="2446089" y="1265569"/>
                <a:ext cx="294120" cy="266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5311FE4-5E3B-5952-9C02-90F21AB4122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435649" y="1254769"/>
                  <a:ext cx="3153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8E292C5-DDD2-6F6E-4CCC-59CA7196229E}"/>
                    </a:ext>
                  </a:extLst>
                </p14:cNvPr>
                <p14:cNvContentPartPr/>
                <p14:nvPr/>
              </p14:nvContentPartPr>
              <p14:xfrm>
                <a:off x="2490729" y="1411009"/>
                <a:ext cx="223200" cy="1321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8E292C5-DDD2-6F6E-4CCC-59CA7196229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480289" y="1400209"/>
                  <a:ext cx="2444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0C081C8B-A81E-DAAE-DFB5-4429C19B8D57}"/>
                    </a:ext>
                  </a:extLst>
                </p14:cNvPr>
                <p14:cNvContentPartPr/>
                <p14:nvPr/>
              </p14:nvContentPartPr>
              <p14:xfrm>
                <a:off x="569409" y="1757329"/>
                <a:ext cx="28800" cy="14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0C081C8B-A81E-DAAE-DFB5-4429C19B8D5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8609" y="1746889"/>
                  <a:ext cx="500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B6EA098-BEBF-F742-B6A1-3D7BBE7C3954}"/>
                    </a:ext>
                  </a:extLst>
                </p14:cNvPr>
                <p14:cNvContentPartPr/>
                <p14:nvPr/>
              </p14:nvContentPartPr>
              <p14:xfrm>
                <a:off x="569409" y="1758409"/>
                <a:ext cx="360" cy="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B6EA098-BEBF-F742-B6A1-3D7BBE7C395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58609" y="174796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C65B6C9-5F3B-9D1C-D6D4-818A6F10EB15}"/>
                    </a:ext>
                  </a:extLst>
                </p14:cNvPr>
                <p14:cNvContentPartPr/>
                <p14:nvPr/>
              </p14:nvContentPartPr>
              <p14:xfrm>
                <a:off x="569409" y="1758409"/>
                <a:ext cx="360" cy="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C65B6C9-5F3B-9D1C-D6D4-818A6F10EB1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58609" y="174796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20DABF3-AA0A-A7AC-F348-11497ABFBDF2}"/>
                    </a:ext>
                  </a:extLst>
                </p14:cNvPr>
                <p14:cNvContentPartPr/>
                <p14:nvPr/>
              </p14:nvContentPartPr>
              <p14:xfrm>
                <a:off x="530169" y="1517569"/>
                <a:ext cx="1861920" cy="1526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20DABF3-AA0A-A7AC-F348-11497ABFBDF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19369" y="1507129"/>
                  <a:ext cx="18831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E6766395-707B-E3C4-B91D-79A8FF8E82F8}"/>
                    </a:ext>
                  </a:extLst>
                </p14:cNvPr>
                <p14:cNvContentPartPr/>
                <p14:nvPr/>
              </p14:nvContentPartPr>
              <p14:xfrm>
                <a:off x="1685049" y="1241449"/>
                <a:ext cx="157680" cy="910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E6766395-707B-E3C4-B91D-79A8FF8E82F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674609" y="1231009"/>
                  <a:ext cx="1789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ECD60ED-DF18-D55F-2B12-373BB76AD175}"/>
                    </a:ext>
                  </a:extLst>
                </p14:cNvPr>
                <p14:cNvContentPartPr/>
                <p14:nvPr/>
              </p14:nvContentPartPr>
              <p14:xfrm>
                <a:off x="1490649" y="1618729"/>
                <a:ext cx="15840" cy="1663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ECD60ED-DF18-D55F-2B12-373BB76AD17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480209" y="1608289"/>
                  <a:ext cx="370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3F4584C-EEE3-3729-B6DB-62F560E1DDBF}"/>
                    </a:ext>
                  </a:extLst>
                </p14:cNvPr>
                <p14:cNvContentPartPr/>
                <p14:nvPr/>
              </p14:nvContentPartPr>
              <p14:xfrm>
                <a:off x="1359609" y="1767769"/>
                <a:ext cx="216360" cy="925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3F4584C-EEE3-3729-B6DB-62F560E1DDB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349169" y="1756969"/>
                  <a:ext cx="237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8A8B3853-526D-85CB-D091-53D05AA1AF57}"/>
                    </a:ext>
                  </a:extLst>
                </p14:cNvPr>
                <p14:cNvContentPartPr/>
                <p14:nvPr/>
              </p14:nvContentPartPr>
              <p14:xfrm>
                <a:off x="210129" y="2029849"/>
                <a:ext cx="123840" cy="2127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8A8B3853-526D-85CB-D091-53D05AA1AF5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99689" y="2019409"/>
                  <a:ext cx="1450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AF3F2DE-A4B0-F8CE-0881-2C9D97068D57}"/>
                    </a:ext>
                  </a:extLst>
                </p14:cNvPr>
                <p14:cNvContentPartPr/>
                <p14:nvPr/>
              </p14:nvContentPartPr>
              <p14:xfrm>
                <a:off x="420729" y="2100409"/>
                <a:ext cx="104040" cy="1317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AF3F2DE-A4B0-F8CE-0881-2C9D97068D5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0289" y="2089969"/>
                  <a:ext cx="1252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9320C59-032F-02BC-BDF0-8B6CE04B286C}"/>
                    </a:ext>
                  </a:extLst>
                </p14:cNvPr>
                <p14:cNvContentPartPr/>
                <p14:nvPr/>
              </p14:nvContentPartPr>
              <p14:xfrm>
                <a:off x="661209" y="1910689"/>
                <a:ext cx="19080" cy="290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9320C59-032F-02BC-BDF0-8B6CE04B286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50409" y="1900249"/>
                  <a:ext cx="403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AD6181A0-66C4-1CA6-BD81-D159341B9CC9}"/>
                    </a:ext>
                  </a:extLst>
                </p14:cNvPr>
                <p14:cNvContentPartPr/>
                <p14:nvPr/>
              </p14:nvContentPartPr>
              <p14:xfrm>
                <a:off x="648969" y="2127769"/>
                <a:ext cx="29880" cy="277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AD6181A0-66C4-1CA6-BD81-D159341B9CC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38529" y="2116969"/>
                  <a:ext cx="511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CE4FB350-A68B-1EBE-546E-17E04D71DB11}"/>
                    </a:ext>
                  </a:extLst>
                </p14:cNvPr>
                <p14:cNvContentPartPr/>
                <p14:nvPr/>
              </p14:nvContentPartPr>
              <p14:xfrm>
                <a:off x="763809" y="1965409"/>
                <a:ext cx="21240" cy="1879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CE4FB350-A68B-1EBE-546E-17E04D71DB1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53009" y="1954609"/>
                  <a:ext cx="424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BF2EC1F3-0FDB-66C5-E1C6-C57F0A23F4A5}"/>
                    </a:ext>
                  </a:extLst>
                </p14:cNvPr>
                <p14:cNvContentPartPr/>
                <p14:nvPr/>
              </p14:nvContentPartPr>
              <p14:xfrm>
                <a:off x="763809" y="2111929"/>
                <a:ext cx="33120" cy="104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BF2EC1F3-0FDB-66C5-E1C6-C57F0A23F4A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53009" y="2101129"/>
                  <a:ext cx="54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9511D643-6075-838A-FA82-3C230DFD4499}"/>
                    </a:ext>
                  </a:extLst>
                </p14:cNvPr>
                <p14:cNvContentPartPr/>
                <p14:nvPr/>
              </p14:nvContentPartPr>
              <p14:xfrm>
                <a:off x="855249" y="2098249"/>
                <a:ext cx="68040" cy="831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9511D643-6075-838A-FA82-3C230DFD449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44809" y="2087449"/>
                  <a:ext cx="89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85B5691C-DB24-1481-9906-33418F6FA3E8}"/>
                    </a:ext>
                  </a:extLst>
                </p14:cNvPr>
                <p14:cNvContentPartPr/>
                <p14:nvPr/>
              </p14:nvContentPartPr>
              <p14:xfrm>
                <a:off x="998529" y="1970809"/>
                <a:ext cx="26640" cy="2412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85B5691C-DB24-1481-9906-33418F6FA3E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87729" y="1960369"/>
                  <a:ext cx="478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8A80589-5A99-B1A8-1EF5-5A0704182661}"/>
                    </a:ext>
                  </a:extLst>
                </p14:cNvPr>
                <p14:cNvContentPartPr/>
                <p14:nvPr/>
              </p14:nvContentPartPr>
              <p14:xfrm>
                <a:off x="1074849" y="2071969"/>
                <a:ext cx="10080" cy="1400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8A80589-5A99-B1A8-1EF5-5A070418266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64409" y="2061529"/>
                  <a:ext cx="313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6507FB82-9DC2-3FB4-F338-FB343E999909}"/>
                    </a:ext>
                  </a:extLst>
                </p14:cNvPr>
                <p14:cNvContentPartPr/>
                <p14:nvPr/>
              </p14:nvContentPartPr>
              <p14:xfrm>
                <a:off x="1140369" y="2084569"/>
                <a:ext cx="117000" cy="946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6507FB82-9DC2-3FB4-F338-FB343E99990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29569" y="2073769"/>
                  <a:ext cx="138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27D83E89-FD91-0F29-DCEA-4A8833E4D290}"/>
                    </a:ext>
                  </a:extLst>
                </p14:cNvPr>
                <p14:cNvContentPartPr/>
                <p14:nvPr/>
              </p14:nvContentPartPr>
              <p14:xfrm>
                <a:off x="1346649" y="2032369"/>
                <a:ext cx="136800" cy="1616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27D83E89-FD91-0F29-DCEA-4A8833E4D29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336209" y="2021569"/>
                  <a:ext cx="1580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8E4CF3F4-8CA5-6F23-AA88-DBC92F29F4E3}"/>
                    </a:ext>
                  </a:extLst>
                </p14:cNvPr>
                <p14:cNvContentPartPr/>
                <p14:nvPr/>
              </p14:nvContentPartPr>
              <p14:xfrm>
                <a:off x="1569489" y="2056129"/>
                <a:ext cx="110520" cy="1116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8E4CF3F4-8CA5-6F23-AA88-DBC92F29F4E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558689" y="2045329"/>
                  <a:ext cx="1317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7FF9370-735F-2AB8-7B49-C3F38A964EDD}"/>
                    </a:ext>
                  </a:extLst>
                </p14:cNvPr>
                <p14:cNvContentPartPr/>
                <p14:nvPr/>
              </p14:nvContentPartPr>
              <p14:xfrm>
                <a:off x="1754889" y="2056129"/>
                <a:ext cx="48240" cy="1015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7FF9370-735F-2AB8-7B49-C3F38A964ED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744449" y="2045329"/>
                  <a:ext cx="69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FAA2883-B308-4CA6-B5CD-E30DE95CCB15}"/>
                    </a:ext>
                  </a:extLst>
                </p14:cNvPr>
                <p14:cNvContentPartPr/>
                <p14:nvPr/>
              </p14:nvContentPartPr>
              <p14:xfrm>
                <a:off x="1948209" y="2021929"/>
                <a:ext cx="45000" cy="1116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FAA2883-B308-4CA6-B5CD-E30DE95CCB1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937769" y="2011489"/>
                  <a:ext cx="6624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B7A38783-3419-53EB-F938-2F22D0B912F9}"/>
              </a:ext>
            </a:extLst>
          </p:cNvPr>
          <p:cNvGrpSpPr/>
          <p:nvPr/>
        </p:nvGrpSpPr>
        <p:grpSpPr>
          <a:xfrm>
            <a:off x="237489" y="2382289"/>
            <a:ext cx="2117160" cy="432000"/>
            <a:chOff x="237489" y="2382289"/>
            <a:chExt cx="2117160" cy="43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B0701BC-97B2-75A7-17E1-F456C0E23D6E}"/>
                    </a:ext>
                  </a:extLst>
                </p14:cNvPr>
                <p14:cNvContentPartPr/>
                <p14:nvPr/>
              </p14:nvContentPartPr>
              <p14:xfrm>
                <a:off x="237489" y="2478769"/>
                <a:ext cx="32040" cy="3355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B0701BC-97B2-75A7-17E1-F456C0E23D6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26689" y="2467969"/>
                  <a:ext cx="5328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376BBB22-6A06-C2F0-1C35-5122BFD0329D}"/>
                    </a:ext>
                  </a:extLst>
                </p14:cNvPr>
                <p14:cNvContentPartPr/>
                <p14:nvPr/>
              </p14:nvContentPartPr>
              <p14:xfrm>
                <a:off x="366369" y="2435569"/>
                <a:ext cx="97560" cy="378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376BBB22-6A06-C2F0-1C35-5122BFD0329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55569" y="2425129"/>
                  <a:ext cx="1188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27CF86B-F806-FA4A-2C41-2115681D08F3}"/>
                    </a:ext>
                  </a:extLst>
                </p14:cNvPr>
                <p14:cNvContentPartPr/>
                <p14:nvPr/>
              </p14:nvContentPartPr>
              <p14:xfrm>
                <a:off x="501729" y="2564089"/>
                <a:ext cx="223200" cy="2026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27CF86B-F806-FA4A-2C41-2115681D08F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90929" y="2553289"/>
                  <a:ext cx="2444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37E2BFAA-0AE1-6BF1-9B2A-854955F70312}"/>
                    </a:ext>
                  </a:extLst>
                </p14:cNvPr>
                <p14:cNvContentPartPr/>
                <p14:nvPr/>
              </p14:nvContentPartPr>
              <p14:xfrm>
                <a:off x="845529" y="2511529"/>
                <a:ext cx="109440" cy="2012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37E2BFAA-0AE1-6BF1-9B2A-854955F7031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35089" y="2501089"/>
                  <a:ext cx="1306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4A02D10-B34D-2D0A-720B-E3158EA80480}"/>
                    </a:ext>
                  </a:extLst>
                </p14:cNvPr>
                <p14:cNvContentPartPr/>
                <p14:nvPr/>
              </p14:nvContentPartPr>
              <p14:xfrm>
                <a:off x="1037769" y="2501449"/>
                <a:ext cx="94320" cy="2390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4A02D10-B34D-2D0A-720B-E3158EA8048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26969" y="2491009"/>
                  <a:ext cx="1155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1EC0A293-BE59-EEE9-D70B-96B57633EF05}"/>
                    </a:ext>
                  </a:extLst>
                </p14:cNvPr>
                <p14:cNvContentPartPr/>
                <p14:nvPr/>
              </p14:nvContentPartPr>
              <p14:xfrm>
                <a:off x="1224249" y="2521969"/>
                <a:ext cx="121680" cy="1490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1EC0A293-BE59-EEE9-D70B-96B57633EF0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213809" y="2511169"/>
                  <a:ext cx="142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46D1BA6-CA00-2E52-8489-54A3B129C87A}"/>
                    </a:ext>
                  </a:extLst>
                </p14:cNvPr>
                <p14:cNvContentPartPr/>
                <p14:nvPr/>
              </p14:nvContentPartPr>
              <p14:xfrm>
                <a:off x="1453569" y="2495689"/>
                <a:ext cx="91080" cy="1890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46D1BA6-CA00-2E52-8489-54A3B129C87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443129" y="2485249"/>
                  <a:ext cx="112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A40DD3F-36D7-72B5-51DC-19A549B03C1D}"/>
                    </a:ext>
                  </a:extLst>
                </p14:cNvPr>
                <p14:cNvContentPartPr/>
                <p14:nvPr/>
              </p14:nvContentPartPr>
              <p14:xfrm>
                <a:off x="1632849" y="2492449"/>
                <a:ext cx="70200" cy="1933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A40DD3F-36D7-72B5-51DC-19A549B03C1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622049" y="2481649"/>
                  <a:ext cx="914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EF0A357D-18F1-0B61-A7DD-B70590FBD2E6}"/>
                    </a:ext>
                  </a:extLst>
                </p14:cNvPr>
                <p14:cNvContentPartPr/>
                <p14:nvPr/>
              </p14:nvContentPartPr>
              <p14:xfrm>
                <a:off x="1840209" y="2508289"/>
                <a:ext cx="84240" cy="1126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EF0A357D-18F1-0B61-A7DD-B70590FBD2E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829409" y="2497489"/>
                  <a:ext cx="105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1AAD06BC-836A-19DE-E2D5-DDA27142E19C}"/>
                    </a:ext>
                  </a:extLst>
                </p14:cNvPr>
                <p14:cNvContentPartPr/>
                <p14:nvPr/>
              </p14:nvContentPartPr>
              <p14:xfrm>
                <a:off x="2005089" y="2382289"/>
                <a:ext cx="28800" cy="229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1AAD06BC-836A-19DE-E2D5-DDA27142E19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994289" y="2371489"/>
                  <a:ext cx="500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EBDC2BC-8BE0-C69B-1A6D-CA03A4222C10}"/>
                    </a:ext>
                  </a:extLst>
                </p14:cNvPr>
                <p14:cNvContentPartPr/>
                <p14:nvPr/>
              </p14:nvContentPartPr>
              <p14:xfrm>
                <a:off x="2016969" y="2506129"/>
                <a:ext cx="74520" cy="129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EBDC2BC-8BE0-C69B-1A6D-CA03A4222C1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006529" y="2495329"/>
                  <a:ext cx="95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2D5FCB0-B9ED-BBF3-DADC-BA9087E53FE4}"/>
                    </a:ext>
                  </a:extLst>
                </p14:cNvPr>
                <p14:cNvContentPartPr/>
                <p14:nvPr/>
              </p14:nvContentPartPr>
              <p14:xfrm>
                <a:off x="2139369" y="2514049"/>
                <a:ext cx="30960" cy="1220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2D5FCB0-B9ED-BBF3-DADC-BA9087E53FE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128569" y="2503249"/>
                  <a:ext cx="522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EB4E512D-831E-DF43-5D8B-0F42AE5EB337}"/>
                    </a:ext>
                  </a:extLst>
                </p14:cNvPr>
                <p14:cNvContentPartPr/>
                <p14:nvPr/>
              </p14:nvContentPartPr>
              <p14:xfrm>
                <a:off x="2284449" y="2623129"/>
                <a:ext cx="70200" cy="1422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EB4E512D-831E-DF43-5D8B-0F42AE5EB33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274009" y="2612329"/>
                  <a:ext cx="9144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A00E2D7D-A187-5456-3B2A-FC99ED3A2095}"/>
              </a:ext>
            </a:extLst>
          </p:cNvPr>
          <p:cNvGrpSpPr/>
          <p:nvPr/>
        </p:nvGrpSpPr>
        <p:grpSpPr>
          <a:xfrm>
            <a:off x="107529" y="3162049"/>
            <a:ext cx="1064880" cy="271440"/>
            <a:chOff x="107529" y="3162049"/>
            <a:chExt cx="106488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D5A51D07-5000-219F-B17D-2B6077898560}"/>
                    </a:ext>
                  </a:extLst>
                </p14:cNvPr>
                <p14:cNvContentPartPr/>
                <p14:nvPr/>
              </p14:nvContentPartPr>
              <p14:xfrm>
                <a:off x="107529" y="3219289"/>
                <a:ext cx="289800" cy="536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D5A51D07-5000-219F-B17D-2B607789856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7089" y="3208849"/>
                  <a:ext cx="3110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3F32548-4C20-F3B9-14A5-80D881A05AE2}"/>
                    </a:ext>
                  </a:extLst>
                </p14:cNvPr>
                <p14:cNvContentPartPr/>
                <p14:nvPr/>
              </p14:nvContentPartPr>
              <p14:xfrm>
                <a:off x="305169" y="3200209"/>
                <a:ext cx="25560" cy="2332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3F32548-4C20-F3B9-14A5-80D881A05AE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94369" y="3189409"/>
                  <a:ext cx="468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E1B087B-0B10-C470-FA29-B7524674D54A}"/>
                    </a:ext>
                  </a:extLst>
                </p14:cNvPr>
                <p14:cNvContentPartPr/>
                <p14:nvPr/>
              </p14:nvContentPartPr>
              <p14:xfrm>
                <a:off x="416409" y="3162049"/>
                <a:ext cx="241560" cy="2440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E1B087B-0B10-C470-FA29-B7524674D54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05969" y="3151249"/>
                  <a:ext cx="2628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29E07082-A729-F9D9-F3B7-A1A6F92FC4C7}"/>
                    </a:ext>
                  </a:extLst>
                </p14:cNvPr>
                <p14:cNvContentPartPr/>
                <p14:nvPr/>
              </p14:nvContentPartPr>
              <p14:xfrm>
                <a:off x="714489" y="3187609"/>
                <a:ext cx="164160" cy="1548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29E07082-A729-F9D9-F3B7-A1A6F92FC4C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04049" y="3176809"/>
                  <a:ext cx="185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C949ACC-DF78-7240-2058-DFED7948464F}"/>
                    </a:ext>
                  </a:extLst>
                </p14:cNvPr>
                <p14:cNvContentPartPr/>
                <p14:nvPr/>
              </p14:nvContentPartPr>
              <p14:xfrm>
                <a:off x="975489" y="3221809"/>
                <a:ext cx="196920" cy="1126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C949ACC-DF78-7240-2058-DFED7948464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65049" y="3211009"/>
                  <a:ext cx="21816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4084D595-9EA6-4E60-FDAB-2DFC14AB5A78}"/>
              </a:ext>
            </a:extLst>
          </p:cNvPr>
          <p:cNvGrpSpPr/>
          <p:nvPr/>
        </p:nvGrpSpPr>
        <p:grpSpPr>
          <a:xfrm>
            <a:off x="7127529" y="190609"/>
            <a:ext cx="1468800" cy="652680"/>
            <a:chOff x="7127529" y="190609"/>
            <a:chExt cx="1468800" cy="65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703F53A8-5FB8-ED1C-5E54-8145A1F8BCE3}"/>
                    </a:ext>
                  </a:extLst>
                </p14:cNvPr>
                <p14:cNvContentPartPr/>
                <p14:nvPr/>
              </p14:nvContentPartPr>
              <p14:xfrm>
                <a:off x="7266129" y="232729"/>
                <a:ext cx="193680" cy="1947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703F53A8-5FB8-ED1C-5E54-8145A1F8BCE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255689" y="222289"/>
                  <a:ext cx="214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9222F111-1DDC-7DA5-45CF-DF333E4C8474}"/>
                    </a:ext>
                  </a:extLst>
                </p14:cNvPr>
                <p14:cNvContentPartPr/>
                <p14:nvPr/>
              </p14:nvContentPartPr>
              <p14:xfrm>
                <a:off x="7426329" y="321289"/>
                <a:ext cx="141480" cy="946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9222F111-1DDC-7DA5-45CF-DF333E4C847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415889" y="310849"/>
                  <a:ext cx="162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5DBFC81-A5DC-2D9E-6C00-CD646F0257E7}"/>
                    </a:ext>
                  </a:extLst>
                </p14:cNvPr>
                <p14:cNvContentPartPr/>
                <p14:nvPr/>
              </p14:nvContentPartPr>
              <p14:xfrm>
                <a:off x="7602369" y="332809"/>
                <a:ext cx="137880" cy="124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5DBFC81-A5DC-2D9E-6C00-CD646F0257E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591929" y="322009"/>
                  <a:ext cx="159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66F97289-4279-4FA3-B361-6F12D86D15F9}"/>
                    </a:ext>
                  </a:extLst>
                </p14:cNvPr>
                <p14:cNvContentPartPr/>
                <p14:nvPr/>
              </p14:nvContentPartPr>
              <p14:xfrm>
                <a:off x="7773729" y="331729"/>
                <a:ext cx="105120" cy="1612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66F97289-4279-4FA3-B361-6F12D86D15F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763289" y="320929"/>
                  <a:ext cx="1263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448E519-1CB9-8725-05FD-11CB8EA326A4}"/>
                    </a:ext>
                  </a:extLst>
                </p14:cNvPr>
                <p14:cNvContentPartPr/>
                <p14:nvPr/>
              </p14:nvContentPartPr>
              <p14:xfrm>
                <a:off x="7927809" y="261169"/>
                <a:ext cx="180360" cy="1810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448E519-1CB9-8725-05FD-11CB8EA326A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917009" y="250729"/>
                  <a:ext cx="2016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3CE7DD7-18AD-C7BC-1B10-32D3E57A6B20}"/>
                    </a:ext>
                  </a:extLst>
                </p14:cNvPr>
                <p14:cNvContentPartPr/>
                <p14:nvPr/>
              </p14:nvContentPartPr>
              <p14:xfrm>
                <a:off x="8148489" y="190609"/>
                <a:ext cx="43920" cy="2390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3CE7DD7-18AD-C7BC-1B10-32D3E57A6B2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137689" y="180169"/>
                  <a:ext cx="651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4C97103-27E1-D867-1DAD-62D69EC709F1}"/>
                    </a:ext>
                  </a:extLst>
                </p14:cNvPr>
                <p14:cNvContentPartPr/>
                <p14:nvPr/>
              </p14:nvContentPartPr>
              <p14:xfrm>
                <a:off x="8129769" y="338569"/>
                <a:ext cx="82080" cy="61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4C97103-27E1-D867-1DAD-62D69EC709F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118969" y="327769"/>
                  <a:ext cx="103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07F02A7-C480-6F22-9F9B-88DAEF39EBE3}"/>
                    </a:ext>
                  </a:extLst>
                </p14:cNvPr>
                <p14:cNvContentPartPr/>
                <p14:nvPr/>
              </p14:nvContentPartPr>
              <p14:xfrm>
                <a:off x="8275929" y="225889"/>
                <a:ext cx="10080" cy="1785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07F02A7-C480-6F22-9F9B-88DAEF39EBE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265489" y="215449"/>
                  <a:ext cx="313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4664010-97D6-BCCB-1378-52EDF05A9322}"/>
                    </a:ext>
                  </a:extLst>
                </p14:cNvPr>
                <p14:cNvContentPartPr/>
                <p14:nvPr/>
              </p14:nvContentPartPr>
              <p14:xfrm>
                <a:off x="8275929" y="352249"/>
                <a:ext cx="48240" cy="378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4664010-97D6-BCCB-1378-52EDF05A932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265489" y="341449"/>
                  <a:ext cx="69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E8CA59C-599D-8994-819C-D297A9C06C80}"/>
                    </a:ext>
                  </a:extLst>
                </p14:cNvPr>
                <p14:cNvContentPartPr/>
                <p14:nvPr/>
              </p14:nvContentPartPr>
              <p14:xfrm>
                <a:off x="8327409" y="338569"/>
                <a:ext cx="195840" cy="136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E8CA59C-599D-8994-819C-D297A9C06C8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316609" y="327769"/>
                  <a:ext cx="2170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48028B6-89CF-3BB0-1DFF-C51626F811FE}"/>
                    </a:ext>
                  </a:extLst>
                </p14:cNvPr>
                <p14:cNvContentPartPr/>
                <p14:nvPr/>
              </p14:nvContentPartPr>
              <p14:xfrm>
                <a:off x="7127529" y="555289"/>
                <a:ext cx="135720" cy="2390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48028B6-89CF-3BB0-1DFF-C51626F811F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116729" y="544849"/>
                  <a:ext cx="1569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870555B0-4348-60F4-922F-76304CC547B5}"/>
                    </a:ext>
                  </a:extLst>
                </p14:cNvPr>
                <p14:cNvContentPartPr/>
                <p14:nvPr/>
              </p14:nvContentPartPr>
              <p14:xfrm>
                <a:off x="7281609" y="664369"/>
                <a:ext cx="113760" cy="810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870555B0-4348-60F4-922F-76304CC547B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270809" y="653929"/>
                  <a:ext cx="1350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E8BF98B-F2C7-8AE3-1B25-29C259C87E2B}"/>
                    </a:ext>
                  </a:extLst>
                </p14:cNvPr>
                <p14:cNvContentPartPr/>
                <p14:nvPr/>
              </p14:nvContentPartPr>
              <p14:xfrm>
                <a:off x="7402569" y="649609"/>
                <a:ext cx="79920" cy="1202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E8BF98B-F2C7-8AE3-1B25-29C259C87E2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392129" y="639169"/>
                  <a:ext cx="1011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5491555-06CC-BC0C-159E-A41966A634D4}"/>
                    </a:ext>
                  </a:extLst>
                </p14:cNvPr>
                <p14:cNvContentPartPr/>
                <p14:nvPr/>
              </p14:nvContentPartPr>
              <p14:xfrm>
                <a:off x="7528209" y="607849"/>
                <a:ext cx="52920" cy="1980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5491555-06CC-BC0C-159E-A41966A634D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517769" y="597049"/>
                  <a:ext cx="741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E5B4AE5-CCD1-A19C-2C46-23173ADAD497}"/>
                    </a:ext>
                  </a:extLst>
                </p14:cNvPr>
                <p14:cNvContentPartPr/>
                <p14:nvPr/>
              </p14:nvContentPartPr>
              <p14:xfrm>
                <a:off x="7532529" y="699649"/>
                <a:ext cx="121680" cy="320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E5B4AE5-CCD1-A19C-2C46-23173ADAD497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522089" y="689209"/>
                  <a:ext cx="142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01052C0-FE94-86DB-3CCD-4214C80EC8A9}"/>
                    </a:ext>
                  </a:extLst>
                </p14:cNvPr>
                <p14:cNvContentPartPr/>
                <p14:nvPr/>
              </p14:nvContentPartPr>
              <p14:xfrm>
                <a:off x="7659249" y="674809"/>
                <a:ext cx="81360" cy="936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01052C0-FE94-86DB-3CCD-4214C80EC8A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648449" y="664009"/>
                  <a:ext cx="102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2E3C5CB6-9882-F989-3281-05A208172317}"/>
                    </a:ext>
                  </a:extLst>
                </p14:cNvPr>
                <p14:cNvContentPartPr/>
                <p14:nvPr/>
              </p14:nvContentPartPr>
              <p14:xfrm>
                <a:off x="7805409" y="662209"/>
                <a:ext cx="128160" cy="1638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2E3C5CB6-9882-F989-3281-05A20817231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794969" y="651769"/>
                  <a:ext cx="1494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FD2D302B-CD8D-A3CD-9EF7-3AAFB1B4AC20}"/>
                    </a:ext>
                  </a:extLst>
                </p14:cNvPr>
                <p14:cNvContentPartPr/>
                <p14:nvPr/>
              </p14:nvContentPartPr>
              <p14:xfrm>
                <a:off x="7967049" y="664369"/>
                <a:ext cx="104040" cy="1116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FD2D302B-CD8D-A3CD-9EF7-3AAFB1B4AC2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956609" y="653929"/>
                  <a:ext cx="1252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0FA16C31-9B12-0001-2130-957024CD5F38}"/>
                    </a:ext>
                  </a:extLst>
                </p14:cNvPr>
                <p14:cNvContentPartPr/>
                <p14:nvPr/>
              </p14:nvContentPartPr>
              <p14:xfrm>
                <a:off x="8093769" y="701809"/>
                <a:ext cx="82080" cy="831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0FA16C31-9B12-0001-2130-957024CD5F3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082969" y="691369"/>
                  <a:ext cx="1033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056159D-A686-E1C7-EC5C-4F52AEF06D4A}"/>
                    </a:ext>
                  </a:extLst>
                </p14:cNvPr>
                <p14:cNvContentPartPr/>
                <p14:nvPr/>
              </p14:nvContentPartPr>
              <p14:xfrm>
                <a:off x="8211489" y="704329"/>
                <a:ext cx="12240" cy="788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056159D-A686-E1C7-EC5C-4F52AEF06D4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201049" y="693529"/>
                  <a:ext cx="334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81A527C1-4B1A-5B2A-F856-59F9F63EF58D}"/>
                    </a:ext>
                  </a:extLst>
                </p14:cNvPr>
                <p14:cNvContentPartPr/>
                <p14:nvPr/>
              </p14:nvContentPartPr>
              <p14:xfrm>
                <a:off x="8219409" y="692809"/>
                <a:ext cx="107280" cy="1504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81A527C1-4B1A-5B2A-F856-59F9F63EF58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208609" y="682369"/>
                  <a:ext cx="1285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58A3573B-F150-0587-29CF-E337D001AF07}"/>
                    </a:ext>
                  </a:extLst>
                </p14:cNvPr>
                <p14:cNvContentPartPr/>
                <p14:nvPr/>
              </p14:nvContentPartPr>
              <p14:xfrm>
                <a:off x="8359089" y="621169"/>
                <a:ext cx="52920" cy="1911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58A3573B-F150-0587-29CF-E337D001AF0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348289" y="610729"/>
                  <a:ext cx="741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B00226E8-5822-3FF0-C778-7BA79910880A}"/>
                    </a:ext>
                  </a:extLst>
                </p14:cNvPr>
                <p14:cNvContentPartPr/>
                <p14:nvPr/>
              </p14:nvContentPartPr>
              <p14:xfrm>
                <a:off x="8370969" y="743929"/>
                <a:ext cx="59400" cy="198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B00226E8-5822-3FF0-C778-7BA79910880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360529" y="733489"/>
                  <a:ext cx="806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B4244D23-D1CA-A91F-AB2B-257473FD32AD}"/>
                    </a:ext>
                  </a:extLst>
                </p14:cNvPr>
                <p14:cNvContentPartPr/>
                <p14:nvPr/>
              </p14:nvContentPartPr>
              <p14:xfrm>
                <a:off x="8507409" y="740689"/>
                <a:ext cx="88920" cy="831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B4244D23-D1CA-A91F-AB2B-257473FD32A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496969" y="729889"/>
                  <a:ext cx="11016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12F84F03-B3DC-5E04-AA83-395348FA9BF6}"/>
              </a:ext>
            </a:extLst>
          </p:cNvPr>
          <p:cNvGrpSpPr/>
          <p:nvPr/>
        </p:nvGrpSpPr>
        <p:grpSpPr>
          <a:xfrm>
            <a:off x="-27831" y="3707449"/>
            <a:ext cx="2905560" cy="706320"/>
            <a:chOff x="-27831" y="3707449"/>
            <a:chExt cx="2905560" cy="70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A1D4646-A54B-FEBA-5B3A-B42BB8245387}"/>
                    </a:ext>
                  </a:extLst>
                </p14:cNvPr>
                <p14:cNvContentPartPr/>
                <p14:nvPr/>
              </p14:nvContentPartPr>
              <p14:xfrm>
                <a:off x="97809" y="3918049"/>
                <a:ext cx="124920" cy="3070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A1D4646-A54B-FEBA-5B3A-B42BB824538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7009" y="3907609"/>
                  <a:ext cx="1461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02DB628-309B-94D4-8635-E943D2517E87}"/>
                    </a:ext>
                  </a:extLst>
                </p14:cNvPr>
                <p14:cNvContentPartPr/>
                <p14:nvPr/>
              </p14:nvContentPartPr>
              <p14:xfrm>
                <a:off x="-27831" y="3707449"/>
                <a:ext cx="449280" cy="653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02DB628-309B-94D4-8635-E943D2517E8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-38631" y="3696649"/>
                  <a:ext cx="470520" cy="67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BE3010D-4E55-218F-4659-DBF84A1B818F}"/>
                    </a:ext>
                  </a:extLst>
                </p14:cNvPr>
                <p14:cNvContentPartPr/>
                <p14:nvPr/>
              </p14:nvContentPartPr>
              <p14:xfrm>
                <a:off x="586689" y="3895369"/>
                <a:ext cx="162000" cy="3351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BE3010D-4E55-218F-4659-DBF84A1B818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76249" y="3884569"/>
                  <a:ext cx="1832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253BA8B-6326-D1FA-954B-169CB25A1F55}"/>
                    </a:ext>
                  </a:extLst>
                </p14:cNvPr>
                <p14:cNvContentPartPr/>
                <p14:nvPr/>
              </p14:nvContentPartPr>
              <p14:xfrm>
                <a:off x="825009" y="4030369"/>
                <a:ext cx="74520" cy="320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253BA8B-6326-D1FA-954B-169CB25A1F5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14209" y="4019929"/>
                  <a:ext cx="957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55742B0-8842-4FA1-4397-F2E88B8BA511}"/>
                    </a:ext>
                  </a:extLst>
                </p14:cNvPr>
                <p14:cNvContentPartPr/>
                <p14:nvPr/>
              </p14:nvContentPartPr>
              <p14:xfrm>
                <a:off x="1085649" y="3894289"/>
                <a:ext cx="132480" cy="169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55742B0-8842-4FA1-4397-F2E88B8BA51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75209" y="3883489"/>
                  <a:ext cx="1537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DE30626-FE28-F642-96ED-2E5F6565B1D2}"/>
                    </a:ext>
                  </a:extLst>
                </p14:cNvPr>
                <p14:cNvContentPartPr/>
                <p14:nvPr/>
              </p14:nvContentPartPr>
              <p14:xfrm>
                <a:off x="1312809" y="3898609"/>
                <a:ext cx="150840" cy="2685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DE30626-FE28-F642-96ED-2E5F6565B1D2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302369" y="3888169"/>
                  <a:ext cx="17208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348D67B-162E-8EC6-AC65-7FDDDDCB513B}"/>
                    </a:ext>
                  </a:extLst>
                </p14:cNvPr>
                <p14:cNvContentPartPr/>
                <p14:nvPr/>
              </p14:nvContentPartPr>
              <p14:xfrm>
                <a:off x="1515849" y="3906529"/>
                <a:ext cx="136800" cy="2660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348D67B-162E-8EC6-AC65-7FDDDDCB513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505409" y="3896089"/>
                  <a:ext cx="1580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BC66E35-FBC2-8468-06D7-A24402E90886}"/>
                    </a:ext>
                  </a:extLst>
                </p14:cNvPr>
                <p14:cNvContentPartPr/>
                <p14:nvPr/>
              </p14:nvContentPartPr>
              <p14:xfrm>
                <a:off x="1768209" y="3931009"/>
                <a:ext cx="142200" cy="2905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BC66E35-FBC2-8468-06D7-A24402E9088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757409" y="3920569"/>
                  <a:ext cx="16344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C039E4B-4F7C-DD6E-E7FF-EB90FCBABDDF}"/>
                    </a:ext>
                  </a:extLst>
                </p14:cNvPr>
                <p14:cNvContentPartPr/>
                <p14:nvPr/>
              </p14:nvContentPartPr>
              <p14:xfrm>
                <a:off x="1996449" y="3799969"/>
                <a:ext cx="5760" cy="3265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C039E4B-4F7C-DD6E-E7FF-EB90FCBABDD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985649" y="3789169"/>
                  <a:ext cx="2700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D1D73DD-1196-87B3-31DD-335BAAD1C2D9}"/>
                    </a:ext>
                  </a:extLst>
                </p14:cNvPr>
                <p14:cNvContentPartPr/>
                <p14:nvPr/>
              </p14:nvContentPartPr>
              <p14:xfrm>
                <a:off x="1973409" y="3969169"/>
                <a:ext cx="117000" cy="720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D1D73DD-1196-87B3-31DD-335BAAD1C2D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962609" y="3958729"/>
                  <a:ext cx="138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374FA3E-4434-B195-C8F3-E22631FB8BCB}"/>
                    </a:ext>
                  </a:extLst>
                </p14:cNvPr>
                <p14:cNvContentPartPr/>
                <p14:nvPr/>
              </p14:nvContentPartPr>
              <p14:xfrm>
                <a:off x="2116329" y="3784129"/>
                <a:ext cx="34200" cy="3038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374FA3E-4434-B195-C8F3-E22631FB8BCB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105889" y="3773329"/>
                  <a:ext cx="5544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2BB3889C-E4B9-0902-2493-54F94B257B70}"/>
                    </a:ext>
                  </a:extLst>
                </p14:cNvPr>
                <p14:cNvContentPartPr/>
                <p14:nvPr/>
              </p14:nvContentPartPr>
              <p14:xfrm>
                <a:off x="2136129" y="3910129"/>
                <a:ext cx="61560" cy="504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2BB3889C-E4B9-0902-2493-54F94B257B7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125329" y="3899329"/>
                  <a:ext cx="828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4156199-5BD9-412E-6351-8DC7F10E0F1E}"/>
                    </a:ext>
                  </a:extLst>
                </p14:cNvPr>
                <p14:cNvContentPartPr/>
                <p14:nvPr/>
              </p14:nvContentPartPr>
              <p14:xfrm>
                <a:off x="2205969" y="3909049"/>
                <a:ext cx="117720" cy="1458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4156199-5BD9-412E-6351-8DC7F10E0F1E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195169" y="3898249"/>
                  <a:ext cx="1389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19EDBDA-131F-DFCD-72B1-5F78EEBE5930}"/>
                    </a:ext>
                  </a:extLst>
                </p14:cNvPr>
                <p14:cNvContentPartPr/>
                <p14:nvPr/>
              </p14:nvContentPartPr>
              <p14:xfrm>
                <a:off x="277809" y="4235929"/>
                <a:ext cx="2599920" cy="177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19EDBDA-131F-DFCD-72B1-5F78EEBE593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67369" y="4225129"/>
                  <a:ext cx="26211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1F7FFD12-044D-5BFB-11B2-E121B58F9D55}"/>
              </a:ext>
            </a:extLst>
          </p:cNvPr>
          <p:cNvGrpSpPr/>
          <p:nvPr/>
        </p:nvGrpSpPr>
        <p:grpSpPr>
          <a:xfrm>
            <a:off x="111849" y="4561009"/>
            <a:ext cx="2704320" cy="1615680"/>
            <a:chOff x="111849" y="4561009"/>
            <a:chExt cx="2704320" cy="161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33F3993-8AC0-6C22-3CEC-284ADD5A3216}"/>
                    </a:ext>
                  </a:extLst>
                </p14:cNvPr>
                <p14:cNvContentPartPr/>
                <p14:nvPr/>
              </p14:nvContentPartPr>
              <p14:xfrm>
                <a:off x="498489" y="4604209"/>
                <a:ext cx="156600" cy="1526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33F3993-8AC0-6C22-3CEC-284ADD5A321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87689" y="4593769"/>
                  <a:ext cx="1778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FFCB48A-5C6B-DC44-4813-CE22239BC75E}"/>
                    </a:ext>
                  </a:extLst>
                </p14:cNvPr>
                <p14:cNvContentPartPr/>
                <p14:nvPr/>
              </p14:nvContentPartPr>
              <p14:xfrm>
                <a:off x="350889" y="4831369"/>
                <a:ext cx="388080" cy="630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FFCB48A-5C6B-DC44-4813-CE22239BC75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40449" y="4820929"/>
                  <a:ext cx="4093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E460BA7-0204-C70A-D3F8-2538B90439B2}"/>
                    </a:ext>
                  </a:extLst>
                </p14:cNvPr>
                <p14:cNvContentPartPr/>
                <p14:nvPr/>
              </p14:nvContentPartPr>
              <p14:xfrm>
                <a:off x="529089" y="4963129"/>
                <a:ext cx="254880" cy="200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E460BA7-0204-C70A-D3F8-2538B90439B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18289" y="4952689"/>
                  <a:ext cx="2761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6D3DCC5-F65B-5F08-29D4-D94F2E8F6DC9}"/>
                    </a:ext>
                  </a:extLst>
                </p14:cNvPr>
                <p14:cNvContentPartPr/>
                <p14:nvPr/>
              </p14:nvContentPartPr>
              <p14:xfrm>
                <a:off x="759489" y="4561009"/>
                <a:ext cx="149760" cy="6116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6D3DCC5-F65B-5F08-29D4-D94F2E8F6DC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48689" y="4550569"/>
                  <a:ext cx="171000" cy="63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3CA2FEA5-C6A5-27E4-EEB6-97220FA488BF}"/>
                    </a:ext>
                  </a:extLst>
                </p14:cNvPr>
                <p14:cNvContentPartPr/>
                <p14:nvPr/>
              </p14:nvContentPartPr>
              <p14:xfrm>
                <a:off x="1089969" y="4624729"/>
                <a:ext cx="165240" cy="2084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3CA2FEA5-C6A5-27E4-EEB6-97220FA488B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79529" y="4613929"/>
                  <a:ext cx="1864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732DF677-D03B-9D43-BC4B-059416C372D9}"/>
                    </a:ext>
                  </a:extLst>
                </p14:cNvPr>
                <p14:cNvContentPartPr/>
                <p14:nvPr/>
              </p14:nvContentPartPr>
              <p14:xfrm>
                <a:off x="974409" y="4866649"/>
                <a:ext cx="372600" cy="993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732DF677-D03B-9D43-BC4B-059416C372D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63969" y="4856209"/>
                  <a:ext cx="3938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7C1FA7D9-5568-0309-C914-81D41CD74EEB}"/>
                    </a:ext>
                  </a:extLst>
                </p14:cNvPr>
                <p14:cNvContentPartPr/>
                <p14:nvPr/>
              </p14:nvContentPartPr>
              <p14:xfrm>
                <a:off x="1073769" y="4991569"/>
                <a:ext cx="297360" cy="2106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7C1FA7D9-5568-0309-C914-81D41CD74EE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62969" y="4981129"/>
                  <a:ext cx="3186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580F2B8-E35C-CB4C-381A-44AE4891436C}"/>
                    </a:ext>
                  </a:extLst>
                </p14:cNvPr>
                <p14:cNvContentPartPr/>
                <p14:nvPr/>
              </p14:nvContentPartPr>
              <p14:xfrm>
                <a:off x="1574889" y="4730209"/>
                <a:ext cx="49320" cy="72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580F2B8-E35C-CB4C-381A-44AE4891436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564089" y="4719769"/>
                  <a:ext cx="705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B478E8D-D792-C6EF-C5C6-E72561E7AC2D}"/>
                    </a:ext>
                  </a:extLst>
                </p14:cNvPr>
                <p14:cNvContentPartPr/>
                <p14:nvPr/>
              </p14:nvContentPartPr>
              <p14:xfrm>
                <a:off x="1535649" y="4894009"/>
                <a:ext cx="138960" cy="82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B478E8D-D792-C6EF-C5C6-E72561E7AC2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524849" y="4883209"/>
                  <a:ext cx="160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7440A193-F5F5-D7B3-B7EF-8A5671003A48}"/>
                    </a:ext>
                  </a:extLst>
                </p14:cNvPr>
                <p14:cNvContentPartPr/>
                <p14:nvPr/>
              </p14:nvContentPartPr>
              <p14:xfrm>
                <a:off x="1822569" y="4563169"/>
                <a:ext cx="151920" cy="2332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7440A193-F5F5-D7B3-B7EF-8A5671003A4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812129" y="4552729"/>
                  <a:ext cx="1731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20AE65AA-0DC2-71F1-B72B-02E3B64B53BE}"/>
                    </a:ext>
                  </a:extLst>
                </p14:cNvPr>
                <p14:cNvContentPartPr/>
                <p14:nvPr/>
              </p14:nvContentPartPr>
              <p14:xfrm>
                <a:off x="1999689" y="4600969"/>
                <a:ext cx="108360" cy="1616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20AE65AA-0DC2-71F1-B72B-02E3B64B53BE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988889" y="4590169"/>
                  <a:ext cx="1296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DFDECBAC-486C-0C6C-5019-7921BBFAC330}"/>
                    </a:ext>
                  </a:extLst>
                </p14:cNvPr>
                <p14:cNvContentPartPr/>
                <p14:nvPr/>
              </p14:nvContentPartPr>
              <p14:xfrm>
                <a:off x="2156649" y="4646329"/>
                <a:ext cx="127080" cy="2174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DFDECBAC-486C-0C6C-5019-7921BBFAC33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146209" y="4635529"/>
                  <a:ext cx="1483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F4932BBE-189D-AEC6-FC9D-1764C6CFA01C}"/>
                    </a:ext>
                  </a:extLst>
                </p14:cNvPr>
                <p14:cNvContentPartPr/>
                <p14:nvPr/>
              </p14:nvContentPartPr>
              <p14:xfrm>
                <a:off x="2319369" y="4616809"/>
                <a:ext cx="111600" cy="2422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F4932BBE-189D-AEC6-FC9D-1764C6CFA01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308929" y="4606009"/>
                  <a:ext cx="1328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CF3EA90D-44A8-74A2-810F-E32E1B0922F7}"/>
                    </a:ext>
                  </a:extLst>
                </p14:cNvPr>
                <p14:cNvContentPartPr/>
                <p14:nvPr/>
              </p14:nvContentPartPr>
              <p14:xfrm>
                <a:off x="2554089" y="4769089"/>
                <a:ext cx="3600" cy="356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CF3EA90D-44A8-74A2-810F-E32E1B0922F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543649" y="4758289"/>
                  <a:ext cx="248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42FB35C0-7454-39A4-5AED-54DAA0A9F53A}"/>
                    </a:ext>
                  </a:extLst>
                </p14:cNvPr>
                <p14:cNvContentPartPr/>
                <p14:nvPr/>
              </p14:nvContentPartPr>
              <p14:xfrm>
                <a:off x="1917609" y="5102809"/>
                <a:ext cx="115920" cy="1756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42FB35C0-7454-39A4-5AED-54DAA0A9F53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907169" y="5092369"/>
                  <a:ext cx="1371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E07862CF-EDAD-27B3-F7BD-F9501BAE4858}"/>
                    </a:ext>
                  </a:extLst>
                </p14:cNvPr>
                <p14:cNvContentPartPr/>
                <p14:nvPr/>
              </p14:nvContentPartPr>
              <p14:xfrm>
                <a:off x="2110929" y="5148169"/>
                <a:ext cx="104040" cy="1936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E07862CF-EDAD-27B3-F7BD-F9501BAE485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100489" y="5137729"/>
                  <a:ext cx="1252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DC7E2D0-6A8A-4BAF-7A2C-80A8C7B7DB64}"/>
                    </a:ext>
                  </a:extLst>
                </p14:cNvPr>
                <p14:cNvContentPartPr/>
                <p14:nvPr/>
              </p14:nvContentPartPr>
              <p14:xfrm>
                <a:off x="2277969" y="5188129"/>
                <a:ext cx="85680" cy="2070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DC7E2D0-6A8A-4BAF-7A2C-80A8C7B7DB64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267529" y="5177329"/>
                  <a:ext cx="1069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9325A231-6550-B84D-EAD0-AB5E83981609}"/>
                    </a:ext>
                  </a:extLst>
                </p14:cNvPr>
                <p14:cNvContentPartPr/>
                <p14:nvPr/>
              </p14:nvContentPartPr>
              <p14:xfrm>
                <a:off x="273489" y="5493769"/>
                <a:ext cx="2542680" cy="1753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9325A231-6550-B84D-EAD0-AB5E8398160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62689" y="5482969"/>
                  <a:ext cx="25639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BFB8617-D833-369D-5EC4-A40823224DF3}"/>
                    </a:ext>
                  </a:extLst>
                </p14:cNvPr>
                <p14:cNvContentPartPr/>
                <p14:nvPr/>
              </p14:nvContentPartPr>
              <p14:xfrm>
                <a:off x="111849" y="5881489"/>
                <a:ext cx="242640" cy="2952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BFB8617-D833-369D-5EC4-A40823224DF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1409" y="5871049"/>
                  <a:ext cx="2638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F0902562-BFAF-8707-7FB6-EFEA4395938F}"/>
                    </a:ext>
                  </a:extLst>
                </p14:cNvPr>
                <p14:cNvContentPartPr/>
                <p14:nvPr/>
              </p14:nvContentPartPr>
              <p14:xfrm>
                <a:off x="355209" y="5743609"/>
                <a:ext cx="138960" cy="3628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F0902562-BFAF-8707-7FB6-EFEA4395938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44769" y="5733169"/>
                  <a:ext cx="16020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D9A99ACA-D52A-AE5E-5B4B-76EEF88E5B48}"/>
                    </a:ext>
                  </a:extLst>
                </p14:cNvPr>
                <p14:cNvContentPartPr/>
                <p14:nvPr/>
              </p14:nvContentPartPr>
              <p14:xfrm>
                <a:off x="604329" y="5936929"/>
                <a:ext cx="16560" cy="2242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D9A99ACA-D52A-AE5E-5B4B-76EEF88E5B4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93529" y="5926129"/>
                  <a:ext cx="378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75F8625-41BB-AC8F-7404-ADF12C578E5E}"/>
                    </a:ext>
                  </a:extLst>
                </p14:cNvPr>
                <p14:cNvContentPartPr/>
                <p14:nvPr/>
              </p14:nvContentPartPr>
              <p14:xfrm>
                <a:off x="839049" y="5723089"/>
                <a:ext cx="90000" cy="18900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75F8625-41BB-AC8F-7404-ADF12C578E5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28249" y="5712649"/>
                  <a:ext cx="1112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B85911C-2764-754E-96FD-FC1831C8BDC1}"/>
                    </a:ext>
                  </a:extLst>
                </p14:cNvPr>
                <p14:cNvContentPartPr/>
                <p14:nvPr/>
              </p14:nvContentPartPr>
              <p14:xfrm>
                <a:off x="880809" y="6062929"/>
                <a:ext cx="62280" cy="399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B85911C-2764-754E-96FD-FC1831C8BDC1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70009" y="6052129"/>
                  <a:ext cx="835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163430D-0582-BF76-A467-45A6A191BBE3}"/>
                    </a:ext>
                  </a:extLst>
                </p14:cNvPr>
                <p14:cNvContentPartPr/>
                <p14:nvPr/>
              </p14:nvContentPartPr>
              <p14:xfrm>
                <a:off x="1145769" y="5892289"/>
                <a:ext cx="143280" cy="2332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163430D-0582-BF76-A467-45A6A191BBE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135329" y="5881849"/>
                  <a:ext cx="164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6007DD51-F293-990B-5632-51D22A56E342}"/>
                    </a:ext>
                  </a:extLst>
                </p14:cNvPr>
                <p14:cNvContentPartPr/>
                <p14:nvPr/>
              </p14:nvContentPartPr>
              <p14:xfrm>
                <a:off x="1332609" y="5741449"/>
                <a:ext cx="94320" cy="3718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6007DD51-F293-990B-5632-51D22A56E34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321809" y="5730649"/>
                  <a:ext cx="1155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F6093017-C605-B929-4D27-4F7CB7F220E4}"/>
                    </a:ext>
                  </a:extLst>
                </p14:cNvPr>
                <p14:cNvContentPartPr/>
                <p14:nvPr/>
              </p14:nvContentPartPr>
              <p14:xfrm>
                <a:off x="1496409" y="5960689"/>
                <a:ext cx="113760" cy="15588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F6093017-C605-B929-4D27-4F7CB7F220E4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485609" y="5949889"/>
                  <a:ext cx="1350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A64A91C0-A5BB-8AB7-A3FE-ACE1A8552A84}"/>
                    </a:ext>
                  </a:extLst>
                </p14:cNvPr>
                <p14:cNvContentPartPr/>
                <p14:nvPr/>
              </p14:nvContentPartPr>
              <p14:xfrm>
                <a:off x="1828329" y="5881129"/>
                <a:ext cx="111600" cy="2156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A64A91C0-A5BB-8AB7-A3FE-ACE1A8552A8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817529" y="5870329"/>
                  <a:ext cx="1328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30B84673-2DD4-4C96-9014-F21A3663EFE2}"/>
                    </a:ext>
                  </a:extLst>
                </p14:cNvPr>
                <p14:cNvContentPartPr/>
                <p14:nvPr/>
              </p14:nvContentPartPr>
              <p14:xfrm>
                <a:off x="2007249" y="5917849"/>
                <a:ext cx="104040" cy="1281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30B84673-2DD4-4C96-9014-F21A3663EFE2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996449" y="5907409"/>
                  <a:ext cx="1252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DD2FFFAA-18F9-1C75-0EE2-276F4D20B9F1}"/>
                    </a:ext>
                  </a:extLst>
                </p14:cNvPr>
                <p14:cNvContentPartPr/>
                <p14:nvPr/>
              </p14:nvContentPartPr>
              <p14:xfrm>
                <a:off x="2121729" y="5922169"/>
                <a:ext cx="93240" cy="2095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DD2FFFAA-18F9-1C75-0EE2-276F4D20B9F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111289" y="5911369"/>
                  <a:ext cx="1144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FC3E992F-8C79-D42C-3701-53646E77A96F}"/>
                    </a:ext>
                  </a:extLst>
                </p14:cNvPr>
                <p14:cNvContentPartPr/>
                <p14:nvPr/>
              </p14:nvContentPartPr>
              <p14:xfrm>
                <a:off x="2279049" y="5952769"/>
                <a:ext cx="169560" cy="1206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FC3E992F-8C79-D42C-3701-53646E77A96F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268609" y="5941969"/>
                  <a:ext cx="190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AEA371C0-B07C-687E-673A-0C56AFBEEC22}"/>
                    </a:ext>
                  </a:extLst>
                </p14:cNvPr>
                <p14:cNvContentPartPr/>
                <p14:nvPr/>
              </p14:nvContentPartPr>
              <p14:xfrm>
                <a:off x="2590089" y="5772049"/>
                <a:ext cx="58320" cy="1843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AEA371C0-B07C-687E-673A-0C56AFBEEC2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579649" y="5761609"/>
                  <a:ext cx="795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26B9F480-175A-CE1C-3383-0D985507B91C}"/>
                    </a:ext>
                  </a:extLst>
                </p14:cNvPr>
                <p14:cNvContentPartPr/>
                <p14:nvPr/>
              </p14:nvContentPartPr>
              <p14:xfrm>
                <a:off x="2619249" y="6107209"/>
                <a:ext cx="15120" cy="1296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26B9F480-175A-CE1C-3383-0D985507B91C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608449" y="6096409"/>
                  <a:ext cx="363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uppo 260">
            <a:extLst>
              <a:ext uri="{FF2B5EF4-FFF2-40B4-BE49-F238E27FC236}">
                <a16:creationId xmlns:a16="http://schemas.microsoft.com/office/drawing/2014/main" id="{C12CF617-DFBA-B939-45A1-EA72685DAFB0}"/>
              </a:ext>
            </a:extLst>
          </p:cNvPr>
          <p:cNvGrpSpPr/>
          <p:nvPr/>
        </p:nvGrpSpPr>
        <p:grpSpPr>
          <a:xfrm>
            <a:off x="838920" y="104569"/>
            <a:ext cx="3159720" cy="1605600"/>
            <a:chOff x="838920" y="104569"/>
            <a:chExt cx="3159720" cy="160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748F72A3-2D9C-D2EE-610C-2E8A7EC10DE0}"/>
                    </a:ext>
                  </a:extLst>
                </p14:cNvPr>
                <p14:cNvContentPartPr/>
                <p14:nvPr/>
              </p14:nvContentPartPr>
              <p14:xfrm>
                <a:off x="2653320" y="104569"/>
                <a:ext cx="1241640" cy="60372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748F72A3-2D9C-D2EE-610C-2E8A7EC10DE0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642880" y="93769"/>
                  <a:ext cx="1262880" cy="62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709CB8EE-9958-78A3-D597-AE11125F9026}"/>
                    </a:ext>
                  </a:extLst>
                </p14:cNvPr>
                <p14:cNvContentPartPr/>
                <p14:nvPr/>
              </p14:nvContentPartPr>
              <p14:xfrm>
                <a:off x="2799480" y="647809"/>
                <a:ext cx="1199160" cy="907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709CB8EE-9958-78A3-D597-AE11125F9026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789040" y="637369"/>
                  <a:ext cx="12204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BB577C5D-4D48-2509-2788-C74ADEACB8C2}"/>
                    </a:ext>
                  </a:extLst>
                </p14:cNvPr>
                <p14:cNvContentPartPr/>
                <p14:nvPr/>
              </p14:nvContentPartPr>
              <p14:xfrm>
                <a:off x="1823520" y="907729"/>
                <a:ext cx="1012320" cy="7228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BB577C5D-4D48-2509-2788-C74ADEACB8C2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813080" y="896929"/>
                  <a:ext cx="1033560" cy="74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915D8824-BA54-E2CF-27F5-913627BB66FB}"/>
                    </a:ext>
                  </a:extLst>
                </p14:cNvPr>
                <p14:cNvContentPartPr/>
                <p14:nvPr/>
              </p14:nvContentPartPr>
              <p14:xfrm>
                <a:off x="1716600" y="1616569"/>
                <a:ext cx="1022400" cy="936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915D8824-BA54-E2CF-27F5-913627BB66FB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706160" y="1605769"/>
                  <a:ext cx="10436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12D9ACFF-94C1-0603-26CE-51790BF091D9}"/>
                    </a:ext>
                  </a:extLst>
                </p14:cNvPr>
                <p14:cNvContentPartPr/>
                <p14:nvPr/>
              </p14:nvContentPartPr>
              <p14:xfrm>
                <a:off x="1097400" y="728089"/>
                <a:ext cx="1087920" cy="979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12D9ACFF-94C1-0603-26CE-51790BF091D9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86960" y="717649"/>
                  <a:ext cx="11091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B7F93896-FD53-2C57-5861-A286C80D9A9B}"/>
                    </a:ext>
                  </a:extLst>
                </p14:cNvPr>
                <p14:cNvContentPartPr/>
                <p14:nvPr/>
              </p14:nvContentPartPr>
              <p14:xfrm>
                <a:off x="838920" y="1423249"/>
                <a:ext cx="703440" cy="435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B7F93896-FD53-2C57-5861-A286C80D9A9B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828120" y="1412809"/>
                  <a:ext cx="72468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7">
            <p14:nvContentPartPr>
              <p14:cNvPr id="262" name="Input penna 261">
                <a:extLst>
                  <a:ext uri="{FF2B5EF4-FFF2-40B4-BE49-F238E27FC236}">
                    <a16:creationId xmlns:a16="http://schemas.microsoft.com/office/drawing/2014/main" id="{11AC676A-3992-44BD-7775-6C977EA3C881}"/>
                  </a:ext>
                </a:extLst>
              </p14:cNvPr>
              <p14:cNvContentPartPr/>
              <p14:nvPr/>
            </p14:nvContentPartPr>
            <p14:xfrm>
              <a:off x="1098840" y="4131529"/>
              <a:ext cx="1109520" cy="145800"/>
            </p14:xfrm>
          </p:contentPart>
        </mc:Choice>
        <mc:Fallback>
          <p:pic>
            <p:nvPicPr>
              <p:cNvPr id="262" name="Input penna 261">
                <a:extLst>
                  <a:ext uri="{FF2B5EF4-FFF2-40B4-BE49-F238E27FC236}">
                    <a16:creationId xmlns:a16="http://schemas.microsoft.com/office/drawing/2014/main" id="{11AC676A-3992-44BD-7775-6C977EA3C881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1088040" y="4121089"/>
                <a:ext cx="113076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CDC6E1E4-8DE3-4B5D-33E6-840E02DB6CA0}"/>
              </a:ext>
            </a:extLst>
          </p:cNvPr>
          <p:cNvGrpSpPr/>
          <p:nvPr/>
        </p:nvGrpSpPr>
        <p:grpSpPr>
          <a:xfrm>
            <a:off x="211080" y="4438249"/>
            <a:ext cx="1411920" cy="790920"/>
            <a:chOff x="211080" y="4438249"/>
            <a:chExt cx="1411920" cy="79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3011987D-3633-10C9-F9C3-B30DCF19B200}"/>
                    </a:ext>
                  </a:extLst>
                </p14:cNvPr>
                <p14:cNvContentPartPr/>
                <p14:nvPr/>
              </p14:nvContentPartPr>
              <p14:xfrm>
                <a:off x="248160" y="4438249"/>
                <a:ext cx="1252440" cy="7909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3011987D-3633-10C9-F9C3-B30DCF19B200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37720" y="4427809"/>
                  <a:ext cx="1273680" cy="81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624C00F0-EFA1-2AC0-9E67-72DAD841BC6B}"/>
                    </a:ext>
                  </a:extLst>
                </p14:cNvPr>
                <p14:cNvContentPartPr/>
                <p14:nvPr/>
              </p14:nvContentPartPr>
              <p14:xfrm>
                <a:off x="211080" y="5137009"/>
                <a:ext cx="1411920" cy="514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624C00F0-EFA1-2AC0-9E67-72DAD841BC6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200640" y="5126209"/>
                  <a:ext cx="1433160" cy="7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3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2A624F17-9D41-8468-9F87-AAE0ACEC0634}"/>
                  </a:ext>
                </a:extLst>
              </p14:cNvPr>
              <p14:cNvContentPartPr/>
              <p14:nvPr/>
            </p14:nvContentPartPr>
            <p14:xfrm>
              <a:off x="4474972" y="2181162"/>
              <a:ext cx="269640" cy="1440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2A624F17-9D41-8468-9F87-AAE0ACEC0634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4464172" y="2170722"/>
                <a:ext cx="29088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268" name="Input penna 267">
                <a:extLst>
                  <a:ext uri="{FF2B5EF4-FFF2-40B4-BE49-F238E27FC236}">
                    <a16:creationId xmlns:a16="http://schemas.microsoft.com/office/drawing/2014/main" id="{EE75279B-FAD1-7080-A34D-7C1DFFC8FB7E}"/>
                  </a:ext>
                </a:extLst>
              </p14:cNvPr>
              <p14:cNvContentPartPr/>
              <p14:nvPr/>
            </p14:nvContentPartPr>
            <p14:xfrm>
              <a:off x="4714012" y="2825202"/>
              <a:ext cx="276120" cy="21240"/>
            </p14:xfrm>
          </p:contentPart>
        </mc:Choice>
        <mc:Fallback>
          <p:pic>
            <p:nvPicPr>
              <p:cNvPr id="268" name="Input penna 267">
                <a:extLst>
                  <a:ext uri="{FF2B5EF4-FFF2-40B4-BE49-F238E27FC236}">
                    <a16:creationId xmlns:a16="http://schemas.microsoft.com/office/drawing/2014/main" id="{EE75279B-FAD1-7080-A34D-7C1DFFC8FB7E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4703572" y="2814762"/>
                <a:ext cx="2973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7">
            <p14:nvContentPartPr>
              <p14:cNvPr id="269" name="Input penna 268">
                <a:extLst>
                  <a:ext uri="{FF2B5EF4-FFF2-40B4-BE49-F238E27FC236}">
                    <a16:creationId xmlns:a16="http://schemas.microsoft.com/office/drawing/2014/main" id="{0AEC2F1C-57FF-8E9F-70FD-81CD76B39CAE}"/>
                  </a:ext>
                </a:extLst>
              </p14:cNvPr>
              <p14:cNvContentPartPr/>
              <p14:nvPr/>
            </p14:nvContentPartPr>
            <p14:xfrm>
              <a:off x="6609772" y="2203122"/>
              <a:ext cx="304200" cy="430560"/>
            </p14:xfrm>
          </p:contentPart>
        </mc:Choice>
        <mc:Fallback>
          <p:pic>
            <p:nvPicPr>
              <p:cNvPr id="269" name="Input penna 268">
                <a:extLst>
                  <a:ext uri="{FF2B5EF4-FFF2-40B4-BE49-F238E27FC236}">
                    <a16:creationId xmlns:a16="http://schemas.microsoft.com/office/drawing/2014/main" id="{0AEC2F1C-57FF-8E9F-70FD-81CD76B39CAE}"/>
                  </a:ext>
                </a:extLst>
              </p:cNvPr>
              <p:cNvPicPr/>
              <p:nvPr/>
            </p:nvPicPr>
            <p:blipFill>
              <a:blip r:embed="rId328"/>
              <a:stretch>
                <a:fillRect/>
              </a:stretch>
            </p:blipFill>
            <p:spPr>
              <a:xfrm>
                <a:off x="6598972" y="2192682"/>
                <a:ext cx="32544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9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5611C044-7C89-3911-8448-694D0CF9581F}"/>
                  </a:ext>
                </a:extLst>
              </p14:cNvPr>
              <p14:cNvContentPartPr/>
              <p14:nvPr/>
            </p14:nvContentPartPr>
            <p14:xfrm>
              <a:off x="6981652" y="1667802"/>
              <a:ext cx="443520" cy="335160"/>
            </p14:xfrm>
          </p:contentPart>
        </mc:Choice>
        <mc:Fallback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5611C044-7C89-3911-8448-694D0CF9581F}"/>
                  </a:ext>
                </a:extLst>
              </p:cNvPr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6971212" y="1657002"/>
                <a:ext cx="464760" cy="35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5B7F7E1B-D05B-B0C0-5DD0-701F1A958FCF}"/>
              </a:ext>
            </a:extLst>
          </p:cNvPr>
          <p:cNvGrpSpPr/>
          <p:nvPr/>
        </p:nvGrpSpPr>
        <p:grpSpPr>
          <a:xfrm>
            <a:off x="6407368" y="2909895"/>
            <a:ext cx="639000" cy="189720"/>
            <a:chOff x="6407368" y="2909895"/>
            <a:chExt cx="63900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6EF12767-0FAE-E0EE-ED45-A8D99DED5227}"/>
                    </a:ext>
                  </a:extLst>
                </p14:cNvPr>
                <p14:cNvContentPartPr/>
                <p14:nvPr/>
              </p14:nvContentPartPr>
              <p14:xfrm>
                <a:off x="6407368" y="2932215"/>
                <a:ext cx="6840" cy="1155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6EF12767-0FAE-E0EE-ED45-A8D99DED5227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396928" y="2921775"/>
                  <a:ext cx="280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9D5712F3-756A-780B-241E-DE2C9999BD2A}"/>
                    </a:ext>
                  </a:extLst>
                </p14:cNvPr>
                <p14:cNvContentPartPr/>
                <p14:nvPr/>
              </p14:nvContentPartPr>
              <p14:xfrm>
                <a:off x="6546688" y="2909895"/>
                <a:ext cx="67320" cy="907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9D5712F3-756A-780B-241E-DE2C9999BD2A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536248" y="2899095"/>
                  <a:ext cx="885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1E8593A-9E4B-68D3-D974-B56538F57557}"/>
                    </a:ext>
                  </a:extLst>
                </p14:cNvPr>
                <p14:cNvContentPartPr/>
                <p14:nvPr/>
              </p14:nvContentPartPr>
              <p14:xfrm>
                <a:off x="6632368" y="2913495"/>
                <a:ext cx="67320" cy="1004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1E8593A-9E4B-68D3-D974-B56538F57557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621928" y="2903055"/>
                  <a:ext cx="885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71036917-CA8F-D082-22BF-4D61337E7EBC}"/>
                    </a:ext>
                  </a:extLst>
                </p14:cNvPr>
                <p14:cNvContentPartPr/>
                <p14:nvPr/>
              </p14:nvContentPartPr>
              <p14:xfrm>
                <a:off x="6729568" y="2921055"/>
                <a:ext cx="63720" cy="1155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71036917-CA8F-D082-22BF-4D61337E7EBC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718768" y="2910615"/>
                  <a:ext cx="849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D0962B41-301F-4523-82FC-488C16737EAE}"/>
                    </a:ext>
                  </a:extLst>
                </p14:cNvPr>
                <p14:cNvContentPartPr/>
                <p14:nvPr/>
              </p14:nvContentPartPr>
              <p14:xfrm>
                <a:off x="6873928" y="2949495"/>
                <a:ext cx="59400" cy="356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D0962B41-301F-4523-82FC-488C16737EAE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863488" y="2939055"/>
                  <a:ext cx="80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1A4EBC1B-74FC-9681-1F5B-AF1D349DAD8A}"/>
                    </a:ext>
                  </a:extLst>
                </p14:cNvPr>
                <p14:cNvContentPartPr/>
                <p14:nvPr/>
              </p14:nvContentPartPr>
              <p14:xfrm>
                <a:off x="6871768" y="2917455"/>
                <a:ext cx="98280" cy="1821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1A4EBC1B-74FC-9681-1F5B-AF1D349DAD8A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861328" y="2906655"/>
                  <a:ext cx="1195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4D986660-6092-C200-2487-398FB02C0B19}"/>
                    </a:ext>
                  </a:extLst>
                </p14:cNvPr>
                <p14:cNvContentPartPr/>
                <p14:nvPr/>
              </p14:nvContentPartPr>
              <p14:xfrm>
                <a:off x="6968248" y="2941935"/>
                <a:ext cx="78120" cy="1407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4D986660-6092-C200-2487-398FB02C0B1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957448" y="2931495"/>
                  <a:ext cx="9936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uppo 303">
            <a:extLst>
              <a:ext uri="{FF2B5EF4-FFF2-40B4-BE49-F238E27FC236}">
                <a16:creationId xmlns:a16="http://schemas.microsoft.com/office/drawing/2014/main" id="{DB8FC3D7-F803-8B38-2082-0EB570FF039C}"/>
              </a:ext>
            </a:extLst>
          </p:cNvPr>
          <p:cNvGrpSpPr/>
          <p:nvPr/>
        </p:nvGrpSpPr>
        <p:grpSpPr>
          <a:xfrm>
            <a:off x="7684165" y="2903614"/>
            <a:ext cx="866880" cy="471600"/>
            <a:chOff x="7684165" y="2903614"/>
            <a:chExt cx="866880" cy="47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E11176E-82A9-3ED6-5DF6-2FAAB889CCBE}"/>
                    </a:ext>
                  </a:extLst>
                </p14:cNvPr>
                <p14:cNvContentPartPr/>
                <p14:nvPr/>
              </p14:nvContentPartPr>
              <p14:xfrm>
                <a:off x="7684165" y="3063814"/>
                <a:ext cx="157680" cy="1476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E11176E-82A9-3ED6-5DF6-2FAAB889CCBE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673365" y="3053014"/>
                  <a:ext cx="1789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6D14C90-5223-D42B-B686-A85C4A331CAC}"/>
                    </a:ext>
                  </a:extLst>
                </p14:cNvPr>
                <p14:cNvContentPartPr/>
                <p14:nvPr/>
              </p14:nvContentPartPr>
              <p14:xfrm>
                <a:off x="7875325" y="3073534"/>
                <a:ext cx="80280" cy="108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6D14C90-5223-D42B-B686-A85C4A331CAC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864885" y="3062734"/>
                  <a:ext cx="1015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293E911-7818-8EA2-091C-B17CD0EF6781}"/>
                    </a:ext>
                  </a:extLst>
                </p14:cNvPr>
                <p14:cNvContentPartPr/>
                <p14:nvPr/>
              </p14:nvContentPartPr>
              <p14:xfrm>
                <a:off x="7840765" y="3158494"/>
                <a:ext cx="111960" cy="86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293E911-7818-8EA2-091C-B17CD0EF678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830325" y="3148054"/>
                  <a:ext cx="1332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0C040F8C-9B55-4FB5-F0F0-581E70932C29}"/>
                    </a:ext>
                  </a:extLst>
                </p14:cNvPr>
                <p14:cNvContentPartPr/>
                <p14:nvPr/>
              </p14:nvContentPartPr>
              <p14:xfrm>
                <a:off x="7957405" y="2934934"/>
                <a:ext cx="47880" cy="2703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0C040F8C-9B55-4FB5-F0F0-581E70932C29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946605" y="2924494"/>
                  <a:ext cx="691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03C0FE1-27A2-062C-F3B2-F47813EF3BAF}"/>
                    </a:ext>
                  </a:extLst>
                </p14:cNvPr>
                <p14:cNvContentPartPr/>
                <p14:nvPr/>
              </p14:nvContentPartPr>
              <p14:xfrm>
                <a:off x="7801885" y="3238054"/>
                <a:ext cx="138240" cy="1371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03C0FE1-27A2-062C-F3B2-F47813EF3BAF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791445" y="3227254"/>
                  <a:ext cx="1594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C6B8ABA6-8A71-EF7F-9BF1-85199931C047}"/>
                    </a:ext>
                  </a:extLst>
                </p14:cNvPr>
                <p14:cNvContentPartPr/>
                <p14:nvPr/>
              </p14:nvContentPartPr>
              <p14:xfrm>
                <a:off x="8145685" y="2903614"/>
                <a:ext cx="19080" cy="1065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C6B8ABA6-8A71-EF7F-9BF1-85199931C047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135245" y="2892814"/>
                  <a:ext cx="403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3E3A645B-0C6B-1C56-9DBD-8F99014E2C2C}"/>
                    </a:ext>
                  </a:extLst>
                </p14:cNvPr>
                <p14:cNvContentPartPr/>
                <p14:nvPr/>
              </p14:nvContentPartPr>
              <p14:xfrm>
                <a:off x="8024365" y="3018094"/>
                <a:ext cx="170640" cy="252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3E3A645B-0C6B-1C56-9DBD-8F99014E2C2C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013565" y="3007294"/>
                  <a:ext cx="191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BDB9FC4-AA26-2402-494A-6A59633A2CF1}"/>
                    </a:ext>
                  </a:extLst>
                </p14:cNvPr>
                <p14:cNvContentPartPr/>
                <p14:nvPr/>
              </p14:nvContentPartPr>
              <p14:xfrm>
                <a:off x="8082325" y="3083974"/>
                <a:ext cx="76680" cy="932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BDB9FC4-AA26-2402-494A-6A59633A2CF1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071885" y="3073174"/>
                  <a:ext cx="97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214D877-5FF6-2976-6A96-9463EF220DF3}"/>
                    </a:ext>
                  </a:extLst>
                </p14:cNvPr>
                <p14:cNvContentPartPr/>
                <p14:nvPr/>
              </p14:nvContentPartPr>
              <p14:xfrm>
                <a:off x="8119045" y="3190174"/>
                <a:ext cx="7560" cy="925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214D877-5FF6-2976-6A96-9463EF220DF3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8108605" y="3179374"/>
                  <a:ext cx="288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646D18A-A9F8-5040-204F-E21309E55BA5}"/>
                    </a:ext>
                  </a:extLst>
                </p14:cNvPr>
                <p14:cNvContentPartPr/>
                <p14:nvPr/>
              </p14:nvContentPartPr>
              <p14:xfrm>
                <a:off x="8032645" y="3237334"/>
                <a:ext cx="181440" cy="370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646D18A-A9F8-5040-204F-E21309E55BA5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022205" y="3226534"/>
                  <a:ext cx="2026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74669B4-CC98-130D-DF6C-A03CB86AD1D5}"/>
                    </a:ext>
                  </a:extLst>
                </p14:cNvPr>
                <p14:cNvContentPartPr/>
                <p14:nvPr/>
              </p14:nvContentPartPr>
              <p14:xfrm>
                <a:off x="8246485" y="2978494"/>
                <a:ext cx="65160" cy="3099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74669B4-CC98-130D-DF6C-A03CB86AD1D5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8235685" y="2967694"/>
                  <a:ext cx="8640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11FA36A5-B0FB-0A03-1068-65295155C9EC}"/>
                    </a:ext>
                  </a:extLst>
                </p14:cNvPr>
                <p14:cNvContentPartPr/>
                <p14:nvPr/>
              </p14:nvContentPartPr>
              <p14:xfrm>
                <a:off x="8271685" y="3177214"/>
                <a:ext cx="87480" cy="72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11FA36A5-B0FB-0A03-1068-65295155C9EC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8260885" y="3166774"/>
                  <a:ext cx="1087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C21EDA9-6241-208F-4D8E-41969E12E9A5}"/>
                    </a:ext>
                  </a:extLst>
                </p14:cNvPr>
                <p14:cNvContentPartPr/>
                <p14:nvPr/>
              </p14:nvContentPartPr>
              <p14:xfrm>
                <a:off x="8435485" y="3128614"/>
                <a:ext cx="100440" cy="108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C21EDA9-6241-208F-4D8E-41969E12E9A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8424685" y="3118174"/>
                  <a:ext cx="121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721EB43-AFE3-5943-515D-F5FF6DD02F06}"/>
                    </a:ext>
                  </a:extLst>
                </p14:cNvPr>
                <p14:cNvContentPartPr/>
                <p14:nvPr/>
              </p14:nvContentPartPr>
              <p14:xfrm>
                <a:off x="8421805" y="3220054"/>
                <a:ext cx="129240" cy="154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721EB43-AFE3-5943-515D-F5FF6DD02F0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8411005" y="3209254"/>
                  <a:ext cx="15048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C0FF9D91-D4C1-D12B-88CF-D0159B8488D5}"/>
              </a:ext>
            </a:extLst>
          </p:cNvPr>
          <p:cNvGrpSpPr/>
          <p:nvPr/>
        </p:nvGrpSpPr>
        <p:grpSpPr>
          <a:xfrm>
            <a:off x="8754805" y="3027094"/>
            <a:ext cx="594360" cy="245880"/>
            <a:chOff x="8754805" y="3027094"/>
            <a:chExt cx="59436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54EAA787-73FD-2D04-4887-D48E8C6745CA}"/>
                    </a:ext>
                  </a:extLst>
                </p14:cNvPr>
                <p14:cNvContentPartPr/>
                <p14:nvPr/>
              </p14:nvContentPartPr>
              <p14:xfrm>
                <a:off x="8758405" y="3087574"/>
                <a:ext cx="19800" cy="1814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54EAA787-73FD-2D04-4887-D48E8C6745C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8747605" y="3077134"/>
                  <a:ext cx="410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D0D9515D-F3AB-4A33-401E-BC921E62F048}"/>
                    </a:ext>
                  </a:extLst>
                </p14:cNvPr>
                <p14:cNvContentPartPr/>
                <p14:nvPr/>
              </p14:nvContentPartPr>
              <p14:xfrm>
                <a:off x="8754805" y="3027094"/>
                <a:ext cx="182880" cy="496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D0D9515D-F3AB-4A33-401E-BC921E62F048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8744005" y="3016654"/>
                  <a:ext cx="2041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1C09E6F-46E3-A136-D907-9690B446B063}"/>
                    </a:ext>
                  </a:extLst>
                </p14:cNvPr>
                <p14:cNvContentPartPr/>
                <p14:nvPr/>
              </p14:nvContentPartPr>
              <p14:xfrm>
                <a:off x="8773885" y="3145174"/>
                <a:ext cx="144000" cy="226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1C09E6F-46E3-A136-D907-9690B446B06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8763445" y="3134734"/>
                  <a:ext cx="165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2138837B-1687-32C1-8F8F-CFAFCEA92DD5}"/>
                    </a:ext>
                  </a:extLst>
                </p14:cNvPr>
                <p14:cNvContentPartPr/>
                <p14:nvPr/>
              </p14:nvContentPartPr>
              <p14:xfrm>
                <a:off x="8963965" y="3042574"/>
                <a:ext cx="33480" cy="2030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2138837B-1687-32C1-8F8F-CFAFCEA92DD5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953165" y="3032134"/>
                  <a:ext cx="547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FAB43614-BEB5-AC3F-1E25-AEB923317C21}"/>
                    </a:ext>
                  </a:extLst>
                </p14:cNvPr>
                <p14:cNvContentPartPr/>
                <p14:nvPr/>
              </p14:nvContentPartPr>
              <p14:xfrm>
                <a:off x="9062965" y="3049414"/>
                <a:ext cx="106920" cy="1710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FAB43614-BEB5-AC3F-1E25-AEB923317C21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052525" y="3038974"/>
                  <a:ext cx="1281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D9E6A5B-225E-FB19-3A81-92B9F1E3EA29}"/>
                    </a:ext>
                  </a:extLst>
                </p14:cNvPr>
                <p14:cNvContentPartPr/>
                <p14:nvPr/>
              </p14:nvContentPartPr>
              <p14:xfrm>
                <a:off x="9237925" y="3084694"/>
                <a:ext cx="5400" cy="1321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D9E6A5B-225E-FB19-3A81-92B9F1E3EA29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9227125" y="3073894"/>
                  <a:ext cx="26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48AB307-D58A-A706-30CB-F8C8D736254D}"/>
                    </a:ext>
                  </a:extLst>
                </p14:cNvPr>
                <p14:cNvContentPartPr/>
                <p14:nvPr/>
              </p14:nvContentPartPr>
              <p14:xfrm>
                <a:off x="9253045" y="3037534"/>
                <a:ext cx="96120" cy="2354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48AB307-D58A-A706-30CB-F8C8D736254D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9242245" y="3026734"/>
                  <a:ext cx="117360" cy="25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2731E808-C0F6-E606-3F9A-5CA9F104FA9D}"/>
              </a:ext>
            </a:extLst>
          </p:cNvPr>
          <p:cNvGrpSpPr/>
          <p:nvPr/>
        </p:nvGrpSpPr>
        <p:grpSpPr>
          <a:xfrm>
            <a:off x="9909995" y="3186483"/>
            <a:ext cx="1766520" cy="565920"/>
            <a:chOff x="9909995" y="3186483"/>
            <a:chExt cx="1766520" cy="56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59A4726-BBEB-8708-B33F-AF3746D6D499}"/>
                    </a:ext>
                  </a:extLst>
                </p14:cNvPr>
                <p14:cNvContentPartPr/>
                <p14:nvPr/>
              </p14:nvContentPartPr>
              <p14:xfrm>
                <a:off x="9909995" y="3377283"/>
                <a:ext cx="280080" cy="252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59A4726-BBEB-8708-B33F-AF3746D6D499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9899195" y="3366843"/>
                  <a:ext cx="301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39A5A071-86A0-8AC0-0DF2-79D0E72312A3}"/>
                    </a:ext>
                  </a:extLst>
                </p14:cNvPr>
                <p14:cNvContentPartPr/>
                <p14:nvPr/>
              </p14:nvContentPartPr>
              <p14:xfrm>
                <a:off x="10008995" y="3387003"/>
                <a:ext cx="78120" cy="1231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39A5A071-86A0-8AC0-0DF2-79D0E72312A3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9998555" y="3376563"/>
                  <a:ext cx="99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F1B7DDD5-E033-33A8-FDA3-750E5B3FAA28}"/>
                    </a:ext>
                  </a:extLst>
                </p14:cNvPr>
                <p14:cNvContentPartPr/>
                <p14:nvPr/>
              </p14:nvContentPartPr>
              <p14:xfrm>
                <a:off x="10088195" y="3402123"/>
                <a:ext cx="45720" cy="918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F1B7DDD5-E033-33A8-FDA3-750E5B3FAA2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0077755" y="3391323"/>
                  <a:ext cx="66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94E1D21C-EFA0-5F52-E627-3AAB117204E5}"/>
                    </a:ext>
                  </a:extLst>
                </p14:cNvPr>
                <p14:cNvContentPartPr/>
                <p14:nvPr/>
              </p14:nvContentPartPr>
              <p14:xfrm>
                <a:off x="10157315" y="3446763"/>
                <a:ext cx="70920" cy="86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94E1D21C-EFA0-5F52-E627-3AAB117204E5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0146515" y="3436323"/>
                  <a:ext cx="92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A0489BE7-3D82-DB97-0C28-3B7B0FCF8C19}"/>
                    </a:ext>
                  </a:extLst>
                </p14:cNvPr>
                <p14:cNvContentPartPr/>
                <p14:nvPr/>
              </p14:nvContentPartPr>
              <p14:xfrm>
                <a:off x="10233995" y="3359283"/>
                <a:ext cx="35280" cy="1688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A0489BE7-3D82-DB97-0C28-3B7B0FCF8C19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0223555" y="3348843"/>
                  <a:ext cx="565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3D017C68-3A61-47F1-DB67-B88F059B52F1}"/>
                    </a:ext>
                  </a:extLst>
                </p14:cNvPr>
                <p14:cNvContentPartPr/>
                <p14:nvPr/>
              </p14:nvContentPartPr>
              <p14:xfrm>
                <a:off x="10131395" y="3516243"/>
                <a:ext cx="109800" cy="1929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3D017C68-3A61-47F1-DB67-B88F059B52F1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0120595" y="3505443"/>
                  <a:ext cx="1310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46140D97-7EE7-47D4-2BD0-A28F40A8AE5C}"/>
                    </a:ext>
                  </a:extLst>
                </p14:cNvPr>
                <p14:cNvContentPartPr/>
                <p14:nvPr/>
              </p14:nvContentPartPr>
              <p14:xfrm>
                <a:off x="10362155" y="3387723"/>
                <a:ext cx="14760" cy="1288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46140D97-7EE7-47D4-2BD0-A28F40A8AE5C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0351355" y="3377283"/>
                  <a:ext cx="36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6450F94-D0E4-1D52-1AD4-6B5B9AFA1EDC}"/>
                    </a:ext>
                  </a:extLst>
                </p14:cNvPr>
                <p14:cNvContentPartPr/>
                <p14:nvPr/>
              </p14:nvContentPartPr>
              <p14:xfrm>
                <a:off x="10324355" y="3366123"/>
                <a:ext cx="119520" cy="1738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6450F94-D0E4-1D52-1AD4-6B5B9AFA1EDC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0313915" y="3355323"/>
                  <a:ext cx="1407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951ABC2-4713-CF8B-1A4E-5493073F78ED}"/>
                    </a:ext>
                  </a:extLst>
                </p14:cNvPr>
                <p14:cNvContentPartPr/>
                <p14:nvPr/>
              </p14:nvContentPartPr>
              <p14:xfrm>
                <a:off x="10488155" y="3367563"/>
                <a:ext cx="33480" cy="1688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951ABC2-4713-CF8B-1A4E-5493073F78E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0477355" y="3357123"/>
                  <a:ext cx="547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0D68AFE4-B6E6-E3F5-410E-3052CD5077AB}"/>
                    </a:ext>
                  </a:extLst>
                </p14:cNvPr>
                <p14:cNvContentPartPr/>
                <p14:nvPr/>
              </p14:nvContentPartPr>
              <p14:xfrm>
                <a:off x="10498595" y="3456843"/>
                <a:ext cx="63720" cy="147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0D68AFE4-B6E6-E3F5-410E-3052CD5077AB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0488155" y="3446043"/>
                  <a:ext cx="84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617BE49-2DA4-87F5-524D-958644E6CE65}"/>
                    </a:ext>
                  </a:extLst>
                </p14:cNvPr>
                <p14:cNvContentPartPr/>
                <p14:nvPr/>
              </p14:nvContentPartPr>
              <p14:xfrm>
                <a:off x="10354955" y="3594363"/>
                <a:ext cx="124560" cy="1580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617BE49-2DA4-87F5-524D-958644E6CE65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0344515" y="3583563"/>
                  <a:ext cx="145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3CAF25D6-7DB2-1DDD-CE21-A57BAC7D4EB3}"/>
                    </a:ext>
                  </a:extLst>
                </p14:cNvPr>
                <p14:cNvContentPartPr/>
                <p14:nvPr/>
              </p14:nvContentPartPr>
              <p14:xfrm>
                <a:off x="10644395" y="3186483"/>
                <a:ext cx="230040" cy="5493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3CAF25D6-7DB2-1DDD-CE21-A57BAC7D4EB3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0633595" y="3176043"/>
                  <a:ext cx="25128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AA00FD1-AEBF-0F2E-130C-8650EF0E935C}"/>
                    </a:ext>
                  </a:extLst>
                </p14:cNvPr>
                <p14:cNvContentPartPr/>
                <p14:nvPr/>
              </p14:nvContentPartPr>
              <p14:xfrm>
                <a:off x="10886315" y="3391683"/>
                <a:ext cx="131760" cy="20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AA00FD1-AEBF-0F2E-130C-8650EF0E935C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0875515" y="3380883"/>
                  <a:ext cx="153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3C9513DF-1921-ADDE-F3AB-87F6A1FD0C07}"/>
                    </a:ext>
                  </a:extLst>
                </p14:cNvPr>
                <p14:cNvContentPartPr/>
                <p14:nvPr/>
              </p14:nvContentPartPr>
              <p14:xfrm>
                <a:off x="10871195" y="3426603"/>
                <a:ext cx="80280" cy="1170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3C9513DF-1921-ADDE-F3AB-87F6A1FD0C07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0860395" y="3416163"/>
                  <a:ext cx="101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3F134CB-9657-48AE-62E4-3273DA2646D0}"/>
                    </a:ext>
                  </a:extLst>
                </p14:cNvPr>
                <p14:cNvContentPartPr/>
                <p14:nvPr/>
              </p14:nvContentPartPr>
              <p14:xfrm>
                <a:off x="10948235" y="3437043"/>
                <a:ext cx="35640" cy="80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3F134CB-9657-48AE-62E4-3273DA2646D0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0937435" y="3426603"/>
                  <a:ext cx="56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D939346-EC54-F060-0518-DF3ACB1C162B}"/>
                    </a:ext>
                  </a:extLst>
                </p14:cNvPr>
                <p14:cNvContentPartPr/>
                <p14:nvPr/>
              </p14:nvContentPartPr>
              <p14:xfrm>
                <a:off x="11075315" y="3400683"/>
                <a:ext cx="9720" cy="802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D939346-EC54-F060-0518-DF3ACB1C162B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1064875" y="3389883"/>
                  <a:ext cx="30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03747363-7120-C14B-EEDD-732A5127D529}"/>
                    </a:ext>
                  </a:extLst>
                </p14:cNvPr>
                <p14:cNvContentPartPr/>
                <p14:nvPr/>
              </p14:nvContentPartPr>
              <p14:xfrm>
                <a:off x="10959755" y="3556203"/>
                <a:ext cx="143280" cy="1101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03747363-7120-C14B-EEDD-732A5127D529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0948955" y="3545403"/>
                  <a:ext cx="1645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0F1AA85-A6ED-91FD-581E-D744381B2EC5}"/>
                    </a:ext>
                  </a:extLst>
                </p14:cNvPr>
                <p14:cNvContentPartPr/>
                <p14:nvPr/>
              </p14:nvContentPartPr>
              <p14:xfrm>
                <a:off x="11197355" y="3438123"/>
                <a:ext cx="122040" cy="259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0F1AA85-A6ED-91FD-581E-D744381B2EC5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1186915" y="3427323"/>
                  <a:ext cx="1432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9000A946-9114-D13F-422C-FEB9489E04B0}"/>
                    </a:ext>
                  </a:extLst>
                </p14:cNvPr>
                <p14:cNvContentPartPr/>
                <p14:nvPr/>
              </p14:nvContentPartPr>
              <p14:xfrm>
                <a:off x="11188355" y="3446043"/>
                <a:ext cx="74520" cy="1299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9000A946-9114-D13F-422C-FEB9489E04B0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1177555" y="3435603"/>
                  <a:ext cx="957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23173489-5A5E-8F66-BBA8-AB0057554C96}"/>
                    </a:ext>
                  </a:extLst>
                </p14:cNvPr>
                <p14:cNvContentPartPr/>
                <p14:nvPr/>
              </p14:nvContentPartPr>
              <p14:xfrm>
                <a:off x="11256395" y="3460443"/>
                <a:ext cx="35640" cy="842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23173489-5A5E-8F66-BBA8-AB0057554C96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1245955" y="3449643"/>
                  <a:ext cx="568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C2711CA3-C5D2-2751-FD89-B544C6E5875E}"/>
                    </a:ext>
                  </a:extLst>
                </p14:cNvPr>
                <p14:cNvContentPartPr/>
                <p14:nvPr/>
              </p14:nvContentPartPr>
              <p14:xfrm>
                <a:off x="11342075" y="3416163"/>
                <a:ext cx="131040" cy="302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C2711CA3-C5D2-2751-FD89-B544C6E5875E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1331635" y="3405723"/>
                  <a:ext cx="1522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F3454A5-561C-880E-FDC8-12C6E46CF5AC}"/>
                    </a:ext>
                  </a:extLst>
                </p14:cNvPr>
                <p14:cNvContentPartPr/>
                <p14:nvPr/>
              </p14:nvContentPartPr>
              <p14:xfrm>
                <a:off x="11309675" y="3422283"/>
                <a:ext cx="123840" cy="1519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F3454A5-561C-880E-FDC8-12C6E46CF5AC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1299235" y="3411483"/>
                  <a:ext cx="1450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CA7675BB-72C5-3463-04CD-05819E0F6074}"/>
                    </a:ext>
                  </a:extLst>
                </p14:cNvPr>
                <p14:cNvContentPartPr/>
                <p14:nvPr/>
              </p14:nvContentPartPr>
              <p14:xfrm>
                <a:off x="11415515" y="3445323"/>
                <a:ext cx="10440" cy="1224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CA7675BB-72C5-3463-04CD-05819E0F6074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1404715" y="3434883"/>
                  <a:ext cx="31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76D279BD-D1D6-F9E7-BE80-B62F36C73550}"/>
                    </a:ext>
                  </a:extLst>
                </p14:cNvPr>
                <p14:cNvContentPartPr/>
                <p14:nvPr/>
              </p14:nvContentPartPr>
              <p14:xfrm>
                <a:off x="11516675" y="3400683"/>
                <a:ext cx="33480" cy="1904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76D279BD-D1D6-F9E7-BE80-B62F36C73550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1506235" y="3389883"/>
                  <a:ext cx="547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EA6697DF-AF55-59A7-1E53-750B89325D4F}"/>
                    </a:ext>
                  </a:extLst>
                </p14:cNvPr>
                <p14:cNvContentPartPr/>
                <p14:nvPr/>
              </p14:nvContentPartPr>
              <p14:xfrm>
                <a:off x="11545475" y="3495723"/>
                <a:ext cx="131040" cy="122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EA6697DF-AF55-59A7-1E53-750B89325D4F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1535035" y="3484923"/>
                  <a:ext cx="15228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B7E46F9F-DD61-F0D6-913C-FF4046614A40}"/>
              </a:ext>
            </a:extLst>
          </p:cNvPr>
          <p:cNvGrpSpPr/>
          <p:nvPr/>
        </p:nvGrpSpPr>
        <p:grpSpPr>
          <a:xfrm>
            <a:off x="11053715" y="3802443"/>
            <a:ext cx="711000" cy="203040"/>
            <a:chOff x="11053715" y="3802443"/>
            <a:chExt cx="71100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C88415A-23A5-7B04-D9BB-AF7233F2929B}"/>
                    </a:ext>
                  </a:extLst>
                </p14:cNvPr>
                <p14:cNvContentPartPr/>
                <p14:nvPr/>
              </p14:nvContentPartPr>
              <p14:xfrm>
                <a:off x="11053715" y="3841323"/>
                <a:ext cx="14040" cy="1238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C88415A-23A5-7B04-D9BB-AF7233F2929B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1043275" y="3830523"/>
                  <a:ext cx="35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7D3D7EF-F589-0688-FDDD-CA77A8E984B3}"/>
                    </a:ext>
                  </a:extLst>
                </p14:cNvPr>
                <p14:cNvContentPartPr/>
                <p14:nvPr/>
              </p14:nvContentPartPr>
              <p14:xfrm>
                <a:off x="11067395" y="3821883"/>
                <a:ext cx="78120" cy="1836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7D3D7EF-F589-0688-FDDD-CA77A8E984B3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1056955" y="3811083"/>
                  <a:ext cx="99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54A07DCD-F773-525D-9BF8-71F57B31539B}"/>
                    </a:ext>
                  </a:extLst>
                </p14:cNvPr>
                <p14:cNvContentPartPr/>
                <p14:nvPr/>
              </p14:nvContentPartPr>
              <p14:xfrm>
                <a:off x="11205635" y="3869043"/>
                <a:ext cx="86760" cy="720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54A07DCD-F773-525D-9BF8-71F57B31539B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1194835" y="3858243"/>
                  <a:ext cx="1080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365D776C-D2E5-F6E1-D32F-02852F05707E}"/>
                    </a:ext>
                  </a:extLst>
                </p14:cNvPr>
                <p14:cNvContentPartPr/>
                <p14:nvPr/>
              </p14:nvContentPartPr>
              <p14:xfrm>
                <a:off x="11335595" y="3802443"/>
                <a:ext cx="90360" cy="1080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365D776C-D2E5-F6E1-D32F-02852F05707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1325155" y="3791643"/>
                  <a:ext cx="1116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A2BC3080-84DD-1FC7-8C86-3C1D6AA893AA}"/>
                    </a:ext>
                  </a:extLst>
                </p14:cNvPr>
                <p14:cNvContentPartPr/>
                <p14:nvPr/>
              </p14:nvContentPartPr>
              <p14:xfrm>
                <a:off x="11445755" y="3808203"/>
                <a:ext cx="76680" cy="954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A2BC3080-84DD-1FC7-8C86-3C1D6AA893AA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1434955" y="3797763"/>
                  <a:ext cx="979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F888890-B240-5ABE-8572-28E0A6389F3C}"/>
                    </a:ext>
                  </a:extLst>
                </p14:cNvPr>
                <p14:cNvContentPartPr/>
                <p14:nvPr/>
              </p14:nvContentPartPr>
              <p14:xfrm>
                <a:off x="11543315" y="3826203"/>
                <a:ext cx="57960" cy="864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F888890-B240-5ABE-8572-28E0A6389F3C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1532875" y="3815763"/>
                  <a:ext cx="79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AAA198A3-B34D-21FE-D43D-395B3382F89A}"/>
                    </a:ext>
                  </a:extLst>
                </p14:cNvPr>
                <p14:cNvContentPartPr/>
                <p14:nvPr/>
              </p14:nvContentPartPr>
              <p14:xfrm>
                <a:off x="11644115" y="3835203"/>
                <a:ext cx="39960" cy="745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AAA198A3-B34D-21FE-D43D-395B3382F89A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1633315" y="3824403"/>
                  <a:ext cx="612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374E4CF9-9393-09F7-B410-5DFD1D707A62}"/>
                    </a:ext>
                  </a:extLst>
                </p14:cNvPr>
                <p14:cNvContentPartPr/>
                <p14:nvPr/>
              </p14:nvContentPartPr>
              <p14:xfrm>
                <a:off x="11708915" y="3821163"/>
                <a:ext cx="55800" cy="1112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374E4CF9-9393-09F7-B410-5DFD1D707A62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1698115" y="3810363"/>
                  <a:ext cx="7704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7ED3E834-B635-C26C-78F2-ED9147A55970}"/>
              </a:ext>
            </a:extLst>
          </p:cNvPr>
          <p:cNvGrpSpPr/>
          <p:nvPr/>
        </p:nvGrpSpPr>
        <p:grpSpPr>
          <a:xfrm>
            <a:off x="9930155" y="3851403"/>
            <a:ext cx="571320" cy="177840"/>
            <a:chOff x="9930155" y="3851403"/>
            <a:chExt cx="57132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7493D0C0-0A0D-908C-D543-696F79F52294}"/>
                    </a:ext>
                  </a:extLst>
                </p14:cNvPr>
                <p14:cNvContentPartPr/>
                <p14:nvPr/>
              </p14:nvContentPartPr>
              <p14:xfrm>
                <a:off x="9930155" y="3880203"/>
                <a:ext cx="24840" cy="982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7493D0C0-0A0D-908C-D543-696F79F52294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9919355" y="3869403"/>
                  <a:ext cx="46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6470E8B7-0F32-E3EA-CF4D-E69776F2DC24}"/>
                    </a:ext>
                  </a:extLst>
                </p14:cNvPr>
                <p14:cNvContentPartPr/>
                <p14:nvPr/>
              </p14:nvContentPartPr>
              <p14:xfrm>
                <a:off x="9955355" y="3866523"/>
                <a:ext cx="96120" cy="1184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6470E8B7-0F32-E3EA-CF4D-E69776F2DC24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9944555" y="3856083"/>
                  <a:ext cx="1173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45562226-2009-43A4-9E90-C7CBCC120B2F}"/>
                    </a:ext>
                  </a:extLst>
                </p14:cNvPr>
                <p14:cNvContentPartPr/>
                <p14:nvPr/>
              </p14:nvContentPartPr>
              <p14:xfrm>
                <a:off x="10094675" y="3888483"/>
                <a:ext cx="49320" cy="6840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45562226-2009-43A4-9E90-C7CBCC120B2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0084235" y="3877683"/>
                  <a:ext cx="705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06F20458-262E-2145-8BC0-78B837953971}"/>
                    </a:ext>
                  </a:extLst>
                </p14:cNvPr>
                <p14:cNvContentPartPr/>
                <p14:nvPr/>
              </p14:nvContentPartPr>
              <p14:xfrm>
                <a:off x="10191155" y="3863643"/>
                <a:ext cx="99720" cy="939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06F20458-262E-2145-8BC0-78B837953971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0180355" y="3852843"/>
                  <a:ext cx="120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734820B-44BC-6278-4EF9-02B1EEC511E7}"/>
                    </a:ext>
                  </a:extLst>
                </p14:cNvPr>
                <p14:cNvContentPartPr/>
                <p14:nvPr/>
              </p14:nvContentPartPr>
              <p14:xfrm>
                <a:off x="10334795" y="3851403"/>
                <a:ext cx="63000" cy="140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734820B-44BC-6278-4EF9-02B1EEC511E7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0324355" y="3840963"/>
                  <a:ext cx="84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9644AB0-F635-B880-E365-35BA79A471C4}"/>
                    </a:ext>
                  </a:extLst>
                </p14:cNvPr>
                <p14:cNvContentPartPr/>
                <p14:nvPr/>
              </p14:nvContentPartPr>
              <p14:xfrm>
                <a:off x="10332635" y="3915843"/>
                <a:ext cx="28440" cy="1036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9644AB0-F635-B880-E365-35BA79A471C4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0322195" y="3905403"/>
                  <a:ext cx="496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CE1BAE3A-9F5B-0F0F-31F5-986711920231}"/>
                    </a:ext>
                  </a:extLst>
                </p14:cNvPr>
                <p14:cNvContentPartPr/>
                <p14:nvPr/>
              </p14:nvContentPartPr>
              <p14:xfrm>
                <a:off x="10412555" y="3876963"/>
                <a:ext cx="88920" cy="1522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CE1BAE3A-9F5B-0F0F-31F5-986711920231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0401755" y="3866523"/>
                  <a:ext cx="11016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7">
            <p14:nvContentPartPr>
              <p14:cNvPr id="353" name="Input penna 352">
                <a:extLst>
                  <a:ext uri="{FF2B5EF4-FFF2-40B4-BE49-F238E27FC236}">
                    <a16:creationId xmlns:a16="http://schemas.microsoft.com/office/drawing/2014/main" id="{E1C28796-731C-8587-6B17-5271E5FFD7BE}"/>
                  </a:ext>
                </a:extLst>
              </p14:cNvPr>
              <p14:cNvContentPartPr/>
              <p14:nvPr/>
            </p14:nvContentPartPr>
            <p14:xfrm>
              <a:off x="9910715" y="4110603"/>
              <a:ext cx="706320" cy="15480"/>
            </p14:xfrm>
          </p:contentPart>
        </mc:Choice>
        <mc:Fallback>
          <p:pic>
            <p:nvPicPr>
              <p:cNvPr id="353" name="Input penna 352">
                <a:extLst>
                  <a:ext uri="{FF2B5EF4-FFF2-40B4-BE49-F238E27FC236}">
                    <a16:creationId xmlns:a16="http://schemas.microsoft.com/office/drawing/2014/main" id="{E1C28796-731C-8587-6B17-5271E5FFD7BE}"/>
                  </a:ext>
                </a:extLst>
              </p:cNvPr>
              <p:cNvPicPr/>
              <p:nvPr/>
            </p:nvPicPr>
            <p:blipFill>
              <a:blip r:embed="rId468"/>
              <a:stretch>
                <a:fillRect/>
              </a:stretch>
            </p:blipFill>
            <p:spPr>
              <a:xfrm>
                <a:off x="9899915" y="4099803"/>
                <a:ext cx="72756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0" name="Gruppo 379">
            <a:extLst>
              <a:ext uri="{FF2B5EF4-FFF2-40B4-BE49-F238E27FC236}">
                <a16:creationId xmlns:a16="http://schemas.microsoft.com/office/drawing/2014/main" id="{37EE6653-263E-0936-3FE9-4DDFAA94F1CC}"/>
              </a:ext>
            </a:extLst>
          </p:cNvPr>
          <p:cNvGrpSpPr/>
          <p:nvPr/>
        </p:nvGrpSpPr>
        <p:grpSpPr>
          <a:xfrm>
            <a:off x="7899439" y="3537480"/>
            <a:ext cx="1913400" cy="354240"/>
            <a:chOff x="7899439" y="3537480"/>
            <a:chExt cx="191340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9AB28FAA-FE03-8487-6F1A-EA01AAED8BAC}"/>
                    </a:ext>
                  </a:extLst>
                </p14:cNvPr>
                <p14:cNvContentPartPr/>
                <p14:nvPr/>
              </p14:nvContentPartPr>
              <p14:xfrm>
                <a:off x="7899439" y="3712800"/>
                <a:ext cx="211680" cy="205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9AB28FAA-FE03-8487-6F1A-EA01AAED8BAC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7888639" y="3702000"/>
                  <a:ext cx="2329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045DC4E7-B2B7-DA84-C307-3E2B8FD607E8}"/>
                    </a:ext>
                  </a:extLst>
                </p14:cNvPr>
                <p14:cNvContentPartPr/>
                <p14:nvPr/>
              </p14:nvContentPartPr>
              <p14:xfrm>
                <a:off x="7985839" y="3734400"/>
                <a:ext cx="70200" cy="1299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045DC4E7-B2B7-DA84-C307-3E2B8FD607E8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7975039" y="3723600"/>
                  <a:ext cx="914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B53B5A29-4916-3FB9-9E84-3DB22F2FE317}"/>
                    </a:ext>
                  </a:extLst>
                </p14:cNvPr>
                <p14:cNvContentPartPr/>
                <p14:nvPr/>
              </p14:nvContentPartPr>
              <p14:xfrm>
                <a:off x="8052439" y="3717120"/>
                <a:ext cx="64440" cy="1501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B53B5A29-4916-3FB9-9E84-3DB22F2FE317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041999" y="3706680"/>
                  <a:ext cx="85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0D17CAA6-085B-B695-6102-60C1D957783D}"/>
                    </a:ext>
                  </a:extLst>
                </p14:cNvPr>
                <p14:cNvContentPartPr/>
                <p14:nvPr/>
              </p14:nvContentPartPr>
              <p14:xfrm>
                <a:off x="8204359" y="3697680"/>
                <a:ext cx="9000" cy="17784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0D17CAA6-085B-B695-6102-60C1D957783D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193559" y="3687240"/>
                  <a:ext cx="302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BD913EA2-B6C7-F732-0A74-FB50415AFB62}"/>
                    </a:ext>
                  </a:extLst>
                </p14:cNvPr>
                <p14:cNvContentPartPr/>
                <p14:nvPr/>
              </p14:nvContentPartPr>
              <p14:xfrm>
                <a:off x="8212279" y="3802440"/>
                <a:ext cx="54360" cy="46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BD913EA2-B6C7-F732-0A74-FB50415AFB62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201479" y="3792000"/>
                  <a:ext cx="75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7494BE53-473E-75ED-887D-FE0548711649}"/>
                    </a:ext>
                  </a:extLst>
                </p14:cNvPr>
                <p14:cNvContentPartPr/>
                <p14:nvPr/>
              </p14:nvContentPartPr>
              <p14:xfrm>
                <a:off x="8288959" y="3706680"/>
                <a:ext cx="5400" cy="1850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7494BE53-473E-75ED-887D-FE0548711649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278519" y="3696240"/>
                  <a:ext cx="266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D7E889DE-6C98-CCD5-F5E4-46C65E54C212}"/>
                    </a:ext>
                  </a:extLst>
                </p14:cNvPr>
                <p14:cNvContentPartPr/>
                <p14:nvPr/>
              </p14:nvContentPartPr>
              <p14:xfrm>
                <a:off x="8368879" y="3738000"/>
                <a:ext cx="8280" cy="1177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D7E889DE-6C98-CCD5-F5E4-46C65E54C212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358079" y="3727560"/>
                  <a:ext cx="295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B2FFBEF3-33C6-DE79-9B0D-95066F6D5696}"/>
                    </a:ext>
                  </a:extLst>
                </p14:cNvPr>
                <p14:cNvContentPartPr/>
                <p14:nvPr/>
              </p14:nvContentPartPr>
              <p14:xfrm>
                <a:off x="8370319" y="3718560"/>
                <a:ext cx="70200" cy="1468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B2FFBEF3-33C6-DE79-9B0D-95066F6D5696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8359519" y="3708120"/>
                  <a:ext cx="914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A8ADBD46-49EB-BD6C-89B4-2AB50436B888}"/>
                    </a:ext>
                  </a:extLst>
                </p14:cNvPr>
                <p14:cNvContentPartPr/>
                <p14:nvPr/>
              </p14:nvContentPartPr>
              <p14:xfrm>
                <a:off x="8488399" y="3687240"/>
                <a:ext cx="22680" cy="1702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A8ADBD46-49EB-BD6C-89B4-2AB50436B888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8477599" y="3676800"/>
                  <a:ext cx="439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1EF310EA-DEF9-925D-0C31-6131ABC7B334}"/>
                    </a:ext>
                  </a:extLst>
                </p14:cNvPr>
                <p14:cNvContentPartPr/>
                <p14:nvPr/>
              </p14:nvContentPartPr>
              <p14:xfrm>
                <a:off x="8634199" y="3701640"/>
                <a:ext cx="78840" cy="3024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1EF310EA-DEF9-925D-0C31-6131ABC7B334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8623399" y="3690840"/>
                  <a:ext cx="1000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DFE298E7-9F30-6026-39E6-1855F720357C}"/>
                    </a:ext>
                  </a:extLst>
                </p14:cNvPr>
                <p14:cNvContentPartPr/>
                <p14:nvPr/>
              </p14:nvContentPartPr>
              <p14:xfrm>
                <a:off x="8617639" y="3795600"/>
                <a:ext cx="129600" cy="309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DFE298E7-9F30-6026-39E6-1855F720357C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8606839" y="3785160"/>
                  <a:ext cx="150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B005850A-9107-39A4-6B0D-EBC6EA60ED33}"/>
                    </a:ext>
                  </a:extLst>
                </p14:cNvPr>
                <p14:cNvContentPartPr/>
                <p14:nvPr/>
              </p14:nvContentPartPr>
              <p14:xfrm>
                <a:off x="8805199" y="3537480"/>
                <a:ext cx="154080" cy="30204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B005850A-9107-39A4-6B0D-EBC6EA60ED33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8794759" y="3527040"/>
                  <a:ext cx="1753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D44B289B-B6FA-F8FF-6FDE-E5F749C3299C}"/>
                    </a:ext>
                  </a:extLst>
                </p14:cNvPr>
                <p14:cNvContentPartPr/>
                <p14:nvPr/>
              </p14:nvContentPartPr>
              <p14:xfrm>
                <a:off x="8972599" y="3670680"/>
                <a:ext cx="14040" cy="12312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D44B289B-B6FA-F8FF-6FDE-E5F749C3299C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8962159" y="3660240"/>
                  <a:ext cx="352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DADC0F2A-DC69-0587-E226-53AE7F0FD70F}"/>
                    </a:ext>
                  </a:extLst>
                </p14:cNvPr>
                <p14:cNvContentPartPr/>
                <p14:nvPr/>
              </p14:nvContentPartPr>
              <p14:xfrm>
                <a:off x="9037399" y="3667800"/>
                <a:ext cx="54360" cy="1184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DADC0F2A-DC69-0587-E226-53AE7F0FD70F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9026959" y="3657360"/>
                  <a:ext cx="756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1D3DE3A0-0AA1-ABC0-4FB8-F811FEE12509}"/>
                    </a:ext>
                  </a:extLst>
                </p14:cNvPr>
                <p14:cNvContentPartPr/>
                <p14:nvPr/>
              </p14:nvContentPartPr>
              <p14:xfrm>
                <a:off x="9112999" y="3679680"/>
                <a:ext cx="93240" cy="1252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1D3DE3A0-0AA1-ABC0-4FB8-F811FEE12509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9102199" y="3669240"/>
                  <a:ext cx="114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53FA194-15C7-B5DF-1E13-428CEC9032BE}"/>
                    </a:ext>
                  </a:extLst>
                </p14:cNvPr>
                <p14:cNvContentPartPr/>
                <p14:nvPr/>
              </p14:nvContentPartPr>
              <p14:xfrm>
                <a:off x="9230359" y="3688680"/>
                <a:ext cx="52200" cy="1087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53FA194-15C7-B5DF-1E13-428CEC9032BE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9219559" y="3678240"/>
                  <a:ext cx="734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12305484-D9F7-464A-3038-026ABF89BEF7}"/>
                    </a:ext>
                  </a:extLst>
                </p14:cNvPr>
                <p14:cNvContentPartPr/>
                <p14:nvPr/>
              </p14:nvContentPartPr>
              <p14:xfrm>
                <a:off x="9318559" y="3578880"/>
                <a:ext cx="27000" cy="1598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12305484-D9F7-464A-3038-026ABF89BEF7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9308119" y="3568080"/>
                  <a:ext cx="482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E2E8D638-9CBB-F64B-9C1D-AB4AA9C5335C}"/>
                    </a:ext>
                  </a:extLst>
                </p14:cNvPr>
                <p14:cNvContentPartPr/>
                <p14:nvPr/>
              </p14:nvContentPartPr>
              <p14:xfrm>
                <a:off x="9309919" y="3700560"/>
                <a:ext cx="40680" cy="39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E2E8D638-9CBB-F64B-9C1D-AB4AA9C5335C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9299479" y="3690120"/>
                  <a:ext cx="619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830128E7-503C-DFC6-C723-F5AC49C429EA}"/>
                    </a:ext>
                  </a:extLst>
                </p14:cNvPr>
                <p14:cNvContentPartPr/>
                <p14:nvPr/>
              </p14:nvContentPartPr>
              <p14:xfrm>
                <a:off x="9391279" y="3675360"/>
                <a:ext cx="37080" cy="1058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830128E7-503C-DFC6-C723-F5AC49C429EA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9380479" y="3664560"/>
                  <a:ext cx="58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65ED9A2E-1811-B5C0-AFF6-973065D692D6}"/>
                    </a:ext>
                  </a:extLst>
                </p14:cNvPr>
                <p14:cNvContentPartPr/>
                <p14:nvPr/>
              </p14:nvContentPartPr>
              <p14:xfrm>
                <a:off x="9436639" y="3685800"/>
                <a:ext cx="81000" cy="1022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65ED9A2E-1811-B5C0-AFF6-973065D692D6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9425839" y="3675000"/>
                  <a:ext cx="102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6B853781-17E5-70E8-3FB4-9CB1D8239615}"/>
                    </a:ext>
                  </a:extLst>
                </p14:cNvPr>
                <p14:cNvContentPartPr/>
                <p14:nvPr/>
              </p14:nvContentPartPr>
              <p14:xfrm>
                <a:off x="9562279" y="3677520"/>
                <a:ext cx="70920" cy="982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6B853781-17E5-70E8-3FB4-9CB1D8239615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9551839" y="3667080"/>
                  <a:ext cx="921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C2AF7013-853C-9607-F840-C7898CD22642}"/>
                    </a:ext>
                  </a:extLst>
                </p14:cNvPr>
                <p14:cNvContentPartPr/>
                <p14:nvPr/>
              </p14:nvContentPartPr>
              <p14:xfrm>
                <a:off x="9624199" y="3694080"/>
                <a:ext cx="37800" cy="655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C2AF7013-853C-9607-F840-C7898CD22642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9613399" y="3683280"/>
                  <a:ext cx="59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BB12AD5C-A985-D626-4AAA-30E8B13A5518}"/>
                    </a:ext>
                  </a:extLst>
                </p14:cNvPr>
                <p14:cNvContentPartPr/>
                <p14:nvPr/>
              </p14:nvContentPartPr>
              <p14:xfrm>
                <a:off x="9694039" y="3602640"/>
                <a:ext cx="45000" cy="1483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BB12AD5C-A985-D626-4AAA-30E8B13A5518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9683239" y="3592200"/>
                  <a:ext cx="662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C52FBE40-DE47-4121-C9FB-7C6E06638F0B}"/>
                    </a:ext>
                  </a:extLst>
                </p14:cNvPr>
                <p14:cNvContentPartPr/>
                <p14:nvPr/>
              </p14:nvContentPartPr>
              <p14:xfrm>
                <a:off x="9709159" y="3713520"/>
                <a:ext cx="1080" cy="57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C52FBE40-DE47-4121-C9FB-7C6E06638F0B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9698359" y="3702720"/>
                  <a:ext cx="22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7805DB00-FC0C-D760-41C8-A8F8D9A00DB4}"/>
                    </a:ext>
                  </a:extLst>
                </p14:cNvPr>
                <p14:cNvContentPartPr/>
                <p14:nvPr/>
              </p14:nvContentPartPr>
              <p14:xfrm>
                <a:off x="9752719" y="3682920"/>
                <a:ext cx="60120" cy="10368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7805DB00-FC0C-D760-41C8-A8F8D9A00DB4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742279" y="3672120"/>
                  <a:ext cx="81360" cy="12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9">
            <p14:nvContentPartPr>
              <p14:cNvPr id="381" name="Input penna 380">
                <a:extLst>
                  <a:ext uri="{FF2B5EF4-FFF2-40B4-BE49-F238E27FC236}">
                    <a16:creationId xmlns:a16="http://schemas.microsoft.com/office/drawing/2014/main" id="{69E938EC-FD49-14ED-DAA4-D9850A9A65A5}"/>
                  </a:ext>
                </a:extLst>
              </p14:cNvPr>
              <p14:cNvContentPartPr/>
              <p14:nvPr/>
            </p14:nvContentPartPr>
            <p14:xfrm>
              <a:off x="4913663" y="3420983"/>
              <a:ext cx="250560" cy="20520"/>
            </p14:xfrm>
          </p:contentPart>
        </mc:Choice>
        <mc:Fallback>
          <p:pic>
            <p:nvPicPr>
              <p:cNvPr id="381" name="Input penna 380">
                <a:extLst>
                  <a:ext uri="{FF2B5EF4-FFF2-40B4-BE49-F238E27FC236}">
                    <a16:creationId xmlns:a16="http://schemas.microsoft.com/office/drawing/2014/main" id="{69E938EC-FD49-14ED-DAA4-D9850A9A65A5}"/>
                  </a:ext>
                </a:extLst>
              </p:cNvPr>
              <p:cNvPicPr/>
              <p:nvPr/>
            </p:nvPicPr>
            <p:blipFill>
              <a:blip r:embed="rId520"/>
              <a:stretch>
                <a:fillRect/>
              </a:stretch>
            </p:blipFill>
            <p:spPr>
              <a:xfrm>
                <a:off x="4903223" y="3410543"/>
                <a:ext cx="271800" cy="4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1" name="Gruppo 400">
            <a:extLst>
              <a:ext uri="{FF2B5EF4-FFF2-40B4-BE49-F238E27FC236}">
                <a16:creationId xmlns:a16="http://schemas.microsoft.com/office/drawing/2014/main" id="{3B7EE85E-A042-73FC-15AF-E2D8898F5F5E}"/>
              </a:ext>
            </a:extLst>
          </p:cNvPr>
          <p:cNvGrpSpPr/>
          <p:nvPr/>
        </p:nvGrpSpPr>
        <p:grpSpPr>
          <a:xfrm>
            <a:off x="4199289" y="214729"/>
            <a:ext cx="2042280" cy="624232"/>
            <a:chOff x="4199289" y="214729"/>
            <a:chExt cx="2042280" cy="62423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7071311-93E4-0E67-8A4E-45A777448786}"/>
                    </a:ext>
                  </a:extLst>
                </p14:cNvPr>
                <p14:cNvContentPartPr/>
                <p14:nvPr/>
              </p14:nvContentPartPr>
              <p14:xfrm>
                <a:off x="4224489" y="340729"/>
                <a:ext cx="107280" cy="29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7071311-93E4-0E67-8A4E-45A777448786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4214049" y="330289"/>
                  <a:ext cx="1285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2740D3D-C009-31CB-0197-B91B01987E2E}"/>
                    </a:ext>
                  </a:extLst>
                </p14:cNvPr>
                <p14:cNvContentPartPr/>
                <p14:nvPr/>
              </p14:nvContentPartPr>
              <p14:xfrm>
                <a:off x="4199289" y="506689"/>
                <a:ext cx="134640" cy="39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2740D3D-C009-31CB-0197-B91B01987E2E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4188849" y="495889"/>
                  <a:ext cx="155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D8BEE88-7214-9FDF-8AF6-5B459A5F1603}"/>
                    </a:ext>
                  </a:extLst>
                </p14:cNvPr>
                <p14:cNvContentPartPr/>
                <p14:nvPr/>
              </p14:nvContentPartPr>
              <p14:xfrm>
                <a:off x="4484409" y="369169"/>
                <a:ext cx="104040" cy="159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D8BEE88-7214-9FDF-8AF6-5B459A5F1603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4473969" y="358369"/>
                  <a:ext cx="1252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813861A-7940-6B54-D540-9DE43226D9BE}"/>
                    </a:ext>
                  </a:extLst>
                </p14:cNvPr>
                <p14:cNvContentPartPr/>
                <p14:nvPr/>
              </p14:nvContentPartPr>
              <p14:xfrm>
                <a:off x="4661169" y="341809"/>
                <a:ext cx="134640" cy="1072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813861A-7940-6B54-D540-9DE43226D9BE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4650729" y="331369"/>
                  <a:ext cx="1558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474030A-E47C-3D10-9F09-64FC4F152031}"/>
                    </a:ext>
                  </a:extLst>
                </p14:cNvPr>
                <p14:cNvContentPartPr/>
                <p14:nvPr/>
              </p14:nvContentPartPr>
              <p14:xfrm>
                <a:off x="4864209" y="238489"/>
                <a:ext cx="19080" cy="216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474030A-E47C-3D10-9F09-64FC4F152031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4853769" y="227689"/>
                  <a:ext cx="403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D1AB45E-CB39-8BB5-6906-FAD5B853E313}"/>
                    </a:ext>
                  </a:extLst>
                </p14:cNvPr>
                <p14:cNvContentPartPr/>
                <p14:nvPr/>
              </p14:nvContentPartPr>
              <p14:xfrm>
                <a:off x="4850169" y="379249"/>
                <a:ext cx="68040" cy="14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D1AB45E-CB39-8BB5-6906-FAD5B853E313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4839369" y="368809"/>
                  <a:ext cx="892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4D3EC0F-6D0A-C9A5-6AC3-0FF22626AD90}"/>
                    </a:ext>
                  </a:extLst>
                </p14:cNvPr>
                <p14:cNvContentPartPr/>
                <p14:nvPr/>
              </p14:nvContentPartPr>
              <p14:xfrm>
                <a:off x="4971489" y="214729"/>
                <a:ext cx="33120" cy="2595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4D3EC0F-6D0A-C9A5-6AC3-0FF22626AD90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4960689" y="203929"/>
                  <a:ext cx="543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67C51E9-AE8B-C7BC-93FC-40259E64BB3F}"/>
                    </a:ext>
                  </a:extLst>
                </p14:cNvPr>
                <p14:cNvContentPartPr/>
                <p14:nvPr/>
              </p14:nvContentPartPr>
              <p14:xfrm>
                <a:off x="4967889" y="379249"/>
                <a:ext cx="50760" cy="198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67C51E9-AE8B-C7BC-93FC-40259E64BB3F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4957449" y="368809"/>
                  <a:ext cx="72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6660567-11C2-547A-D4D3-696FC244449C}"/>
                    </a:ext>
                  </a:extLst>
                </p14:cNvPr>
                <p14:cNvContentPartPr/>
                <p14:nvPr/>
              </p14:nvContentPartPr>
              <p14:xfrm>
                <a:off x="5080569" y="349729"/>
                <a:ext cx="77760" cy="124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6660567-11C2-547A-D4D3-696FC244449C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5069769" y="339289"/>
                  <a:ext cx="990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9AE66FF-DD15-0B5B-D5EE-F1B1C117A842}"/>
                    </a:ext>
                  </a:extLst>
                </p14:cNvPr>
                <p14:cNvContentPartPr/>
                <p14:nvPr/>
              </p14:nvContentPartPr>
              <p14:xfrm>
                <a:off x="5226729" y="222649"/>
                <a:ext cx="27000" cy="2934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9AE66FF-DD15-0B5B-D5EE-F1B1C117A842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5216289" y="211849"/>
                  <a:ext cx="482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B3FC40FC-6ADB-12D8-675C-E7507BBA0D94}"/>
                    </a:ext>
                  </a:extLst>
                </p14:cNvPr>
                <p14:cNvContentPartPr/>
                <p14:nvPr/>
              </p14:nvContentPartPr>
              <p14:xfrm>
                <a:off x="5328249" y="380689"/>
                <a:ext cx="14400" cy="1288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B3FC40FC-6ADB-12D8-675C-E7507BBA0D94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5317809" y="369889"/>
                  <a:ext cx="35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C9BF5392-F710-98C0-AD25-029B5C588C45}"/>
                    </a:ext>
                  </a:extLst>
                </p14:cNvPr>
                <p14:cNvContentPartPr/>
                <p14:nvPr/>
              </p14:nvContentPartPr>
              <p14:xfrm>
                <a:off x="5381889" y="405529"/>
                <a:ext cx="62640" cy="763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C9BF5392-F710-98C0-AD25-029B5C588C45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5371089" y="394729"/>
                  <a:ext cx="83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A0653FF-D224-C4BC-2140-DCB41F2ED57B}"/>
                    </a:ext>
                  </a:extLst>
                </p14:cNvPr>
                <p14:cNvContentPartPr/>
                <p14:nvPr/>
              </p14:nvContentPartPr>
              <p14:xfrm>
                <a:off x="5512929" y="411289"/>
                <a:ext cx="94320" cy="123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A0653FF-D224-C4BC-2140-DCB41F2ED57B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5502129" y="400489"/>
                  <a:ext cx="115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2620D13-2E3E-B30C-906B-CE0E56E8A514}"/>
                    </a:ext>
                  </a:extLst>
                </p14:cNvPr>
                <p14:cNvContentPartPr/>
                <p14:nvPr/>
              </p14:nvContentPartPr>
              <p14:xfrm>
                <a:off x="5659089" y="415609"/>
                <a:ext cx="109440" cy="92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2620D13-2E3E-B30C-906B-CE0E56E8A514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5648649" y="405169"/>
                  <a:ext cx="1306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1570E70-9D69-B06C-EB01-7B7F9C2750EA}"/>
                    </a:ext>
                  </a:extLst>
                </p14:cNvPr>
                <p14:cNvContentPartPr/>
                <p14:nvPr/>
              </p14:nvContentPartPr>
              <p14:xfrm>
                <a:off x="5842689" y="414529"/>
                <a:ext cx="13320" cy="482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1570E70-9D69-B06C-EB01-7B7F9C2750EA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5831889" y="404089"/>
                  <a:ext cx="345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342A566-0285-F3ED-F6FE-585CBD1332B9}"/>
                    </a:ext>
                  </a:extLst>
                </p14:cNvPr>
                <p14:cNvContentPartPr/>
                <p14:nvPr/>
              </p14:nvContentPartPr>
              <p14:xfrm>
                <a:off x="5855649" y="414529"/>
                <a:ext cx="360" cy="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342A566-0285-F3ED-F6FE-585CBD1332B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44849" y="40408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BDAEA92-7A68-3D5C-8D9C-DE92F36F0BC2}"/>
                    </a:ext>
                  </a:extLst>
                </p14:cNvPr>
                <p14:cNvContentPartPr/>
                <p14:nvPr/>
              </p14:nvContentPartPr>
              <p14:xfrm>
                <a:off x="5855649" y="414529"/>
                <a:ext cx="360" cy="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BDAEA92-7A68-3D5C-8D9C-DE92F36F0BC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44849" y="40408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CF48E13-8E71-FFA4-818B-4FFE360045B4}"/>
                    </a:ext>
                  </a:extLst>
                </p14:cNvPr>
                <p14:cNvContentPartPr/>
                <p14:nvPr/>
              </p14:nvContentPartPr>
              <p14:xfrm>
                <a:off x="5821809" y="374929"/>
                <a:ext cx="104040" cy="1515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CF48E13-8E71-FFA4-818B-4FFE360045B4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5811009" y="364129"/>
                  <a:ext cx="1252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22CFF83-B97B-4149-03C5-08B70E9DFDDA}"/>
                    </a:ext>
                  </a:extLst>
                </p14:cNvPr>
                <p14:cNvContentPartPr/>
                <p14:nvPr/>
              </p14:nvContentPartPr>
              <p14:xfrm>
                <a:off x="5972649" y="382849"/>
                <a:ext cx="268920" cy="156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22CFF83-B97B-4149-03C5-08B70E9DFDDA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5961849" y="372049"/>
                  <a:ext cx="2901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D260DFF-20FB-B901-75C2-959E6B67836E}"/>
                    </a:ext>
                  </a:extLst>
                </p14:cNvPr>
                <p14:cNvContentPartPr/>
                <p14:nvPr/>
              </p14:nvContentPartPr>
              <p14:xfrm>
                <a:off x="4910315" y="645641"/>
                <a:ext cx="129240" cy="14472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D260DFF-20FB-B901-75C2-959E6B67836E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4899515" y="635201"/>
                  <a:ext cx="1504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8759077A-83EC-FD72-B5A2-1E442F6E8991}"/>
                    </a:ext>
                  </a:extLst>
                </p14:cNvPr>
                <p14:cNvContentPartPr/>
                <p14:nvPr/>
              </p14:nvContentPartPr>
              <p14:xfrm>
                <a:off x="5058995" y="665801"/>
                <a:ext cx="108360" cy="1029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8759077A-83EC-FD72-B5A2-1E442F6E8991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5048555" y="655361"/>
                  <a:ext cx="1296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9CFD24E3-0AFB-036D-D764-44C3480A15C5}"/>
                    </a:ext>
                  </a:extLst>
                </p14:cNvPr>
                <p14:cNvContentPartPr/>
                <p14:nvPr/>
              </p14:nvContentPartPr>
              <p14:xfrm>
                <a:off x="5202275" y="551321"/>
                <a:ext cx="67320" cy="2286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9CFD24E3-0AFB-036D-D764-44C3480A15C5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5191475" y="540881"/>
                  <a:ext cx="885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66BDA12A-230C-9CD5-A50D-E4E8A58FEB59}"/>
                    </a:ext>
                  </a:extLst>
                </p14:cNvPr>
                <p14:cNvContentPartPr/>
                <p14:nvPr/>
              </p14:nvContentPartPr>
              <p14:xfrm>
                <a:off x="5212355" y="649601"/>
                <a:ext cx="42120" cy="32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66BDA12A-230C-9CD5-A50D-E4E8A58FEB59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5201555" y="638801"/>
                  <a:ext cx="63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FBA2D25C-28C1-81D2-ACE5-518D9F34CE15}"/>
                    </a:ext>
                  </a:extLst>
                </p14:cNvPr>
                <p14:cNvContentPartPr/>
                <p14:nvPr/>
              </p14:nvContentPartPr>
              <p14:xfrm>
                <a:off x="5268875" y="675521"/>
                <a:ext cx="70920" cy="1080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FBA2D25C-28C1-81D2-ACE5-518D9F34CE15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5258435" y="665081"/>
                  <a:ext cx="921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BC5778CB-F95D-AC5E-E337-B4D558A03A6D}"/>
                    </a:ext>
                  </a:extLst>
                </p14:cNvPr>
                <p14:cNvContentPartPr/>
                <p14:nvPr/>
              </p14:nvContentPartPr>
              <p14:xfrm>
                <a:off x="5412155" y="621161"/>
                <a:ext cx="12600" cy="16488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BC5778CB-F95D-AC5E-E337-B4D558A03A6D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5401355" y="610361"/>
                  <a:ext cx="338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3BD6F5E1-352F-DF32-ECD6-BC0CE4E909BD}"/>
                    </a:ext>
                  </a:extLst>
                </p14:cNvPr>
                <p14:cNvContentPartPr/>
                <p14:nvPr/>
              </p14:nvContentPartPr>
              <p14:xfrm>
                <a:off x="5400635" y="718361"/>
                <a:ext cx="42840" cy="1692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3BD6F5E1-352F-DF32-ECD6-BC0CE4E909BD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389835" y="707561"/>
                  <a:ext cx="640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335F3AF-C0B9-E494-C408-37E3AF8F3E1D}"/>
                    </a:ext>
                  </a:extLst>
                </p14:cNvPr>
                <p14:cNvContentPartPr/>
                <p14:nvPr/>
              </p14:nvContentPartPr>
              <p14:xfrm>
                <a:off x="5474795" y="624041"/>
                <a:ext cx="31320" cy="1605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335F3AF-C0B9-E494-C408-37E3AF8F3E1D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5463995" y="613241"/>
                  <a:ext cx="525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B8D0BB4E-9D07-49C1-8F74-18F8FAF74FCD}"/>
                    </a:ext>
                  </a:extLst>
                </p14:cNvPr>
                <p14:cNvContentPartPr/>
                <p14:nvPr/>
              </p14:nvContentPartPr>
              <p14:xfrm>
                <a:off x="5473355" y="733121"/>
                <a:ext cx="30600" cy="169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B8D0BB4E-9D07-49C1-8F74-18F8FAF74FCD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5462555" y="722681"/>
                  <a:ext cx="518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4755285A-34A1-9BF7-0D4B-DBA9748056BD}"/>
                    </a:ext>
                  </a:extLst>
                </p14:cNvPr>
                <p14:cNvContentPartPr/>
                <p14:nvPr/>
              </p14:nvContentPartPr>
              <p14:xfrm>
                <a:off x="5559395" y="688121"/>
                <a:ext cx="26280" cy="10692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4755285A-34A1-9BF7-0D4B-DBA9748056BD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548955" y="677681"/>
                  <a:ext cx="475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93395255-0396-E5BA-5B85-95B23C66E4F9}"/>
                    </a:ext>
                  </a:extLst>
                </p14:cNvPr>
                <p14:cNvContentPartPr/>
                <p14:nvPr/>
              </p14:nvContentPartPr>
              <p14:xfrm>
                <a:off x="5641475" y="702521"/>
                <a:ext cx="82440" cy="1134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93395255-0396-E5BA-5B85-95B23C66E4F9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630675" y="692081"/>
                  <a:ext cx="103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D88AB2B9-36DC-8919-8798-E38F1A379634}"/>
                    </a:ext>
                  </a:extLst>
                </p14:cNvPr>
                <p14:cNvContentPartPr/>
                <p14:nvPr/>
              </p14:nvContentPartPr>
              <p14:xfrm>
                <a:off x="5762795" y="706841"/>
                <a:ext cx="137520" cy="13212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D88AB2B9-36DC-8919-8798-E38F1A379634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752355" y="696041"/>
                  <a:ext cx="1587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C4B3AE97-72EB-6AA9-0B5C-5BE829217704}"/>
                    </a:ext>
                  </a:extLst>
                </p14:cNvPr>
                <p14:cNvContentPartPr/>
                <p14:nvPr/>
              </p14:nvContentPartPr>
              <p14:xfrm>
                <a:off x="5922635" y="765521"/>
                <a:ext cx="223200" cy="644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C4B3AE97-72EB-6AA9-0B5C-5BE829217704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911835" y="754721"/>
                  <a:ext cx="244440" cy="8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3">
            <p14:nvContentPartPr>
              <p14:cNvPr id="402" name="Input penna 401">
                <a:extLst>
                  <a:ext uri="{FF2B5EF4-FFF2-40B4-BE49-F238E27FC236}">
                    <a16:creationId xmlns:a16="http://schemas.microsoft.com/office/drawing/2014/main" id="{18C800C2-F25B-796C-71E3-39BBE76F557E}"/>
                  </a:ext>
                </a:extLst>
              </p14:cNvPr>
              <p14:cNvContentPartPr/>
              <p14:nvPr/>
            </p14:nvContentPartPr>
            <p14:xfrm>
              <a:off x="460452" y="2886875"/>
              <a:ext cx="1817280" cy="59040"/>
            </p14:xfrm>
          </p:contentPart>
        </mc:Choice>
        <mc:Fallback>
          <p:pic>
            <p:nvPicPr>
              <p:cNvPr id="402" name="Input penna 401">
                <a:extLst>
                  <a:ext uri="{FF2B5EF4-FFF2-40B4-BE49-F238E27FC236}">
                    <a16:creationId xmlns:a16="http://schemas.microsoft.com/office/drawing/2014/main" id="{18C800C2-F25B-796C-71E3-39BBE76F557E}"/>
                  </a:ext>
                </a:extLst>
              </p:cNvPr>
              <p:cNvPicPr/>
              <p:nvPr/>
            </p:nvPicPr>
            <p:blipFill>
              <a:blip r:embed="rId584"/>
              <a:stretch>
                <a:fillRect/>
              </a:stretch>
            </p:blipFill>
            <p:spPr>
              <a:xfrm>
                <a:off x="450012" y="2876075"/>
                <a:ext cx="1838520" cy="8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66441F80-360F-B987-8821-32F7B1CBE811}"/>
              </a:ext>
            </a:extLst>
          </p:cNvPr>
          <p:cNvGrpSpPr/>
          <p:nvPr/>
        </p:nvGrpSpPr>
        <p:grpSpPr>
          <a:xfrm>
            <a:off x="5859699" y="3502768"/>
            <a:ext cx="398880" cy="201960"/>
            <a:chOff x="5859699" y="3502768"/>
            <a:chExt cx="39888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9F44C7B0-7D7D-1C39-06DA-84AAB7E6AEAB}"/>
                    </a:ext>
                  </a:extLst>
                </p14:cNvPr>
                <p14:cNvContentPartPr/>
                <p14:nvPr/>
              </p14:nvContentPartPr>
              <p14:xfrm>
                <a:off x="5859699" y="3591328"/>
                <a:ext cx="5400" cy="1134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9F44C7B0-7D7D-1C39-06DA-84AAB7E6AEAB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5848899" y="3580888"/>
                  <a:ext cx="266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18D877D0-7BFB-98B2-0D16-706B3082D4D9}"/>
                    </a:ext>
                  </a:extLst>
                </p14:cNvPr>
                <p14:cNvContentPartPr/>
                <p14:nvPr/>
              </p14:nvContentPartPr>
              <p14:xfrm>
                <a:off x="5938179" y="3502768"/>
                <a:ext cx="10080" cy="19404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18D877D0-7BFB-98B2-0D16-706B3082D4D9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5927739" y="3491968"/>
                  <a:ext cx="31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E08D99F2-09A1-1450-7ECD-BD3FA82AC84D}"/>
                    </a:ext>
                  </a:extLst>
                </p14:cNvPr>
                <p14:cNvContentPartPr/>
                <p14:nvPr/>
              </p14:nvContentPartPr>
              <p14:xfrm>
                <a:off x="6041859" y="3559648"/>
                <a:ext cx="64800" cy="1335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E08D99F2-09A1-1450-7ECD-BD3FA82AC84D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031059" y="3548848"/>
                  <a:ext cx="86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80EB4CD2-6A60-F7E9-6EA8-F82E1E973081}"/>
                    </a:ext>
                  </a:extLst>
                </p14:cNvPr>
                <p14:cNvContentPartPr/>
                <p14:nvPr/>
              </p14:nvContentPartPr>
              <p14:xfrm>
                <a:off x="6157419" y="3565768"/>
                <a:ext cx="101160" cy="1040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80EB4CD2-6A60-F7E9-6EA8-F82E1E973081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6146979" y="3554968"/>
                  <a:ext cx="12240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4" name="Gruppo 413">
            <a:extLst>
              <a:ext uri="{FF2B5EF4-FFF2-40B4-BE49-F238E27FC236}">
                <a16:creationId xmlns:a16="http://schemas.microsoft.com/office/drawing/2014/main" id="{24BE49A9-D3E5-2CC4-A430-32B454A87B75}"/>
              </a:ext>
            </a:extLst>
          </p:cNvPr>
          <p:cNvGrpSpPr/>
          <p:nvPr/>
        </p:nvGrpSpPr>
        <p:grpSpPr>
          <a:xfrm>
            <a:off x="8083186" y="4389448"/>
            <a:ext cx="327960" cy="508680"/>
            <a:chOff x="8083186" y="4389448"/>
            <a:chExt cx="327960" cy="50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3D98B19B-8B38-71EA-45A4-5B5B347EA2CB}"/>
                    </a:ext>
                  </a:extLst>
                </p14:cNvPr>
                <p14:cNvContentPartPr/>
                <p14:nvPr/>
              </p14:nvContentPartPr>
              <p14:xfrm>
                <a:off x="8083186" y="4420768"/>
                <a:ext cx="223920" cy="2199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3D98B19B-8B38-71EA-45A4-5B5B347EA2CB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072386" y="4409968"/>
                  <a:ext cx="2451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B846EBF3-CE54-D705-7C03-286261FEB88C}"/>
                    </a:ext>
                  </a:extLst>
                </p14:cNvPr>
                <p14:cNvContentPartPr/>
                <p14:nvPr/>
              </p14:nvContentPartPr>
              <p14:xfrm>
                <a:off x="8391346" y="4389448"/>
                <a:ext cx="19800" cy="24660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B846EBF3-CE54-D705-7C03-286261FEB88C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380546" y="4379008"/>
                  <a:ext cx="410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5F329D6A-140A-F4E6-A380-3F95CFD6C6BB}"/>
                    </a:ext>
                  </a:extLst>
                </p14:cNvPr>
                <p14:cNvContentPartPr/>
                <p14:nvPr/>
              </p14:nvContentPartPr>
              <p14:xfrm>
                <a:off x="8111626" y="4713088"/>
                <a:ext cx="126000" cy="1850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5F329D6A-140A-F4E6-A380-3F95CFD6C6BB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101186" y="4702288"/>
                  <a:ext cx="1472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CEB6EB46-40A6-107B-C6AE-1B3F900C01B2}"/>
                    </a:ext>
                  </a:extLst>
                </p14:cNvPr>
                <p14:cNvContentPartPr/>
                <p14:nvPr/>
              </p14:nvContentPartPr>
              <p14:xfrm>
                <a:off x="8278666" y="4673848"/>
                <a:ext cx="119880" cy="20664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CEB6EB46-40A6-107B-C6AE-1B3F900C01B2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268226" y="4663048"/>
                  <a:ext cx="141120" cy="22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61BD7126-4E76-5331-54B5-274C9F49F75B}"/>
              </a:ext>
            </a:extLst>
          </p:cNvPr>
          <p:cNvGrpSpPr/>
          <p:nvPr/>
        </p:nvGrpSpPr>
        <p:grpSpPr>
          <a:xfrm>
            <a:off x="8588626" y="4009924"/>
            <a:ext cx="940320" cy="1267560"/>
            <a:chOff x="8588626" y="4009924"/>
            <a:chExt cx="940320" cy="12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281D3170-A070-C13A-3CC7-E51CBE3D936A}"/>
                    </a:ext>
                  </a:extLst>
                </p14:cNvPr>
                <p14:cNvContentPartPr/>
                <p14:nvPr/>
              </p14:nvContentPartPr>
              <p14:xfrm>
                <a:off x="8833426" y="4409248"/>
                <a:ext cx="159840" cy="1796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281D3170-A070-C13A-3CC7-E51CBE3D936A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8822626" y="4398448"/>
                  <a:ext cx="1810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70CA7620-4555-5177-EA8C-093876AEE074}"/>
                    </a:ext>
                  </a:extLst>
                </p14:cNvPr>
                <p14:cNvContentPartPr/>
                <p14:nvPr/>
              </p14:nvContentPartPr>
              <p14:xfrm>
                <a:off x="9115666" y="4421488"/>
                <a:ext cx="88200" cy="12564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70CA7620-4555-5177-EA8C-093876AEE074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9104866" y="4410688"/>
                  <a:ext cx="1094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77CF6E00-3AE6-F317-16DF-4551B8A8C837}"/>
                    </a:ext>
                  </a:extLst>
                </p14:cNvPr>
                <p14:cNvContentPartPr/>
                <p14:nvPr/>
              </p14:nvContentPartPr>
              <p14:xfrm>
                <a:off x="8874466" y="4682488"/>
                <a:ext cx="110880" cy="13428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77CF6E00-3AE6-F317-16DF-4551B8A8C837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8863666" y="4672048"/>
                  <a:ext cx="1321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AF9C010E-A866-393C-DB16-B86E11AFCD13}"/>
                    </a:ext>
                  </a:extLst>
                </p14:cNvPr>
                <p14:cNvContentPartPr/>
                <p14:nvPr/>
              </p14:nvContentPartPr>
              <p14:xfrm>
                <a:off x="9081826" y="4671688"/>
                <a:ext cx="127800" cy="1458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AF9C010E-A866-393C-DB16-B86E11AFCD13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9071026" y="4661248"/>
                  <a:ext cx="1490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BC089B24-729A-49AA-928E-F0DF99867289}"/>
                    </a:ext>
                  </a:extLst>
                </p14:cNvPr>
                <p14:cNvContentPartPr/>
                <p14:nvPr/>
              </p14:nvContentPartPr>
              <p14:xfrm>
                <a:off x="8757826" y="4202164"/>
                <a:ext cx="55440" cy="15228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BC089B24-729A-49AA-928E-F0DF99867289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8747386" y="4191364"/>
                  <a:ext cx="766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F13FBEC2-3C38-7DB4-9CC2-57573B77893E}"/>
                    </a:ext>
                  </a:extLst>
                </p14:cNvPr>
                <p14:cNvContentPartPr/>
                <p14:nvPr/>
              </p14:nvContentPartPr>
              <p14:xfrm>
                <a:off x="9263266" y="4218004"/>
                <a:ext cx="119520" cy="1774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F13FBEC2-3C38-7DB4-9CC2-57573B77893E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9252466" y="4207204"/>
                  <a:ext cx="140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691480C7-B237-A916-6AD2-7D8A90AECAD1}"/>
                    </a:ext>
                  </a:extLst>
                </p14:cNvPr>
                <p14:cNvContentPartPr/>
                <p14:nvPr/>
              </p14:nvContentPartPr>
              <p14:xfrm>
                <a:off x="8760706" y="4904884"/>
                <a:ext cx="95400" cy="1274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691480C7-B237-A916-6AD2-7D8A90AECAD1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8749906" y="4894084"/>
                  <a:ext cx="116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C9645FCB-D84F-DD24-E437-829F9F1E8393}"/>
                    </a:ext>
                  </a:extLst>
                </p14:cNvPr>
                <p14:cNvContentPartPr/>
                <p14:nvPr/>
              </p14:nvContentPartPr>
              <p14:xfrm>
                <a:off x="9167506" y="4882564"/>
                <a:ext cx="223560" cy="756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C9645FCB-D84F-DD24-E437-829F9F1E8393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9157066" y="4871764"/>
                  <a:ext cx="244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4BCB21A9-AA1F-E57C-B505-E81B6D8549EA}"/>
                    </a:ext>
                  </a:extLst>
                </p14:cNvPr>
                <p14:cNvContentPartPr/>
                <p14:nvPr/>
              </p14:nvContentPartPr>
              <p14:xfrm>
                <a:off x="9245626" y="4874284"/>
                <a:ext cx="11520" cy="17964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4BCB21A9-AA1F-E57C-B505-E81B6D8549EA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9235186" y="4863844"/>
                  <a:ext cx="327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3E66D91A-73C0-8C64-AD75-0CAFB13359E6}"/>
                    </a:ext>
                  </a:extLst>
                </p14:cNvPr>
                <p14:cNvContentPartPr/>
                <p14:nvPr/>
              </p14:nvContentPartPr>
              <p14:xfrm>
                <a:off x="8588626" y="4009924"/>
                <a:ext cx="409320" cy="4406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3E66D91A-73C0-8C64-AD75-0CAFB13359E6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8577826" y="3999124"/>
                  <a:ext cx="43056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0CFC9C72-F1AA-8FE5-CA0C-7A8AC1E9B158}"/>
                    </a:ext>
                  </a:extLst>
                </p14:cNvPr>
                <p14:cNvContentPartPr/>
                <p14:nvPr/>
              </p14:nvContentPartPr>
              <p14:xfrm>
                <a:off x="9182986" y="4068604"/>
                <a:ext cx="345960" cy="3502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0CFC9C72-F1AA-8FE5-CA0C-7A8AC1E9B158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9172186" y="4057804"/>
                  <a:ext cx="36720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E44FC55E-F9C4-D578-8C95-38922A18EDE3}"/>
                    </a:ext>
                  </a:extLst>
                </p14:cNvPr>
                <p14:cNvContentPartPr/>
                <p14:nvPr/>
              </p14:nvContentPartPr>
              <p14:xfrm>
                <a:off x="8675386" y="4845124"/>
                <a:ext cx="213120" cy="2782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E44FC55E-F9C4-D578-8C95-38922A18EDE3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8664946" y="4834684"/>
                  <a:ext cx="23436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F2333779-76CC-B409-F1A9-010966281E2C}"/>
                    </a:ext>
                  </a:extLst>
                </p14:cNvPr>
                <p14:cNvContentPartPr/>
                <p14:nvPr/>
              </p14:nvContentPartPr>
              <p14:xfrm>
                <a:off x="9232666" y="5117284"/>
                <a:ext cx="173880" cy="1166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F2333779-76CC-B409-F1A9-010966281E2C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9221866" y="5106484"/>
                  <a:ext cx="1951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B59DCF1-7318-1904-508A-751F8E5A2084}"/>
                    </a:ext>
                  </a:extLst>
                </p14:cNvPr>
                <p14:cNvContentPartPr/>
                <p14:nvPr/>
              </p14:nvContentPartPr>
              <p14:xfrm>
                <a:off x="9201346" y="5107204"/>
                <a:ext cx="212400" cy="1702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B59DCF1-7318-1904-508A-751F8E5A2084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9190906" y="5096404"/>
                  <a:ext cx="233640" cy="19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5" name="Gruppo 444">
            <a:extLst>
              <a:ext uri="{FF2B5EF4-FFF2-40B4-BE49-F238E27FC236}">
                <a16:creationId xmlns:a16="http://schemas.microsoft.com/office/drawing/2014/main" id="{B1017455-5B4B-1838-9C57-57284E34DC84}"/>
              </a:ext>
            </a:extLst>
          </p:cNvPr>
          <p:cNvGrpSpPr/>
          <p:nvPr/>
        </p:nvGrpSpPr>
        <p:grpSpPr>
          <a:xfrm>
            <a:off x="8022706" y="5309164"/>
            <a:ext cx="383760" cy="307800"/>
            <a:chOff x="8022706" y="5309164"/>
            <a:chExt cx="383760" cy="30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D9D0DB1-4095-10B7-A4F7-7C710323900B}"/>
                    </a:ext>
                  </a:extLst>
                </p14:cNvPr>
                <p14:cNvContentPartPr/>
                <p14:nvPr/>
              </p14:nvContentPartPr>
              <p14:xfrm>
                <a:off x="8022706" y="5348764"/>
                <a:ext cx="14760" cy="1818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D9D0DB1-4095-10B7-A4F7-7C710323900B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8011906" y="5337964"/>
                  <a:ext cx="360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E71C7862-367C-E5C7-4382-261F725C295B}"/>
                    </a:ext>
                  </a:extLst>
                </p14:cNvPr>
                <p14:cNvContentPartPr/>
                <p14:nvPr/>
              </p14:nvContentPartPr>
              <p14:xfrm>
                <a:off x="8102626" y="5426524"/>
                <a:ext cx="84240" cy="11268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E71C7862-367C-E5C7-4382-261F725C295B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8091826" y="5415724"/>
                  <a:ext cx="105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00CE7B25-AB01-1D93-0A8E-69B8B0C6AB2B}"/>
                    </a:ext>
                  </a:extLst>
                </p14:cNvPr>
                <p14:cNvContentPartPr/>
                <p14:nvPr/>
              </p14:nvContentPartPr>
              <p14:xfrm>
                <a:off x="8253466" y="5388004"/>
                <a:ext cx="153000" cy="1764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00CE7B25-AB01-1D93-0A8E-69B8B0C6AB2B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8242666" y="5377204"/>
                  <a:ext cx="1742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F9086A0A-9A4A-C190-A838-7EB1AB98C577}"/>
                    </a:ext>
                  </a:extLst>
                </p14:cNvPr>
                <p14:cNvContentPartPr/>
                <p14:nvPr/>
              </p14:nvContentPartPr>
              <p14:xfrm>
                <a:off x="8277226" y="5311324"/>
                <a:ext cx="80640" cy="3056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F9086A0A-9A4A-C190-A838-7EB1AB98C577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8266786" y="5300884"/>
                  <a:ext cx="10188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244EDB65-E67C-11A2-D870-A66B17ED55FD}"/>
                    </a:ext>
                  </a:extLst>
                </p14:cNvPr>
                <p14:cNvContentPartPr/>
                <p14:nvPr/>
              </p14:nvContentPartPr>
              <p14:xfrm>
                <a:off x="8228626" y="5309164"/>
                <a:ext cx="149760" cy="29808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244EDB65-E67C-11A2-D870-A66B17ED55FD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8218186" y="5298724"/>
                  <a:ext cx="171000" cy="31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14DA969D-2AC1-5812-EA10-3607381671A3}"/>
              </a:ext>
            </a:extLst>
          </p:cNvPr>
          <p:cNvGrpSpPr/>
          <p:nvPr/>
        </p:nvGrpSpPr>
        <p:grpSpPr>
          <a:xfrm>
            <a:off x="8611909" y="5784364"/>
            <a:ext cx="810000" cy="482400"/>
            <a:chOff x="8611909" y="5784364"/>
            <a:chExt cx="810000" cy="48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E6796CE8-3056-CADC-7AB6-DB1073CAAF09}"/>
                    </a:ext>
                  </a:extLst>
                </p14:cNvPr>
                <p14:cNvContentPartPr/>
                <p14:nvPr/>
              </p14:nvContentPartPr>
              <p14:xfrm>
                <a:off x="8611909" y="5800564"/>
                <a:ext cx="168120" cy="2073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E6796CE8-3056-CADC-7AB6-DB1073CAAF09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8601109" y="5789764"/>
                  <a:ext cx="1893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362D61B-AD65-C6CB-C501-10976F56C5E5}"/>
                    </a:ext>
                  </a:extLst>
                </p14:cNvPr>
                <p14:cNvContentPartPr/>
                <p14:nvPr/>
              </p14:nvContentPartPr>
              <p14:xfrm>
                <a:off x="8859589" y="5784364"/>
                <a:ext cx="19080" cy="22212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362D61B-AD65-C6CB-C501-10976F56C5E5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8849149" y="5773564"/>
                  <a:ext cx="403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1D0CE8CA-87B9-C03D-219E-0E3CC341602F}"/>
                    </a:ext>
                  </a:extLst>
                </p14:cNvPr>
                <p14:cNvContentPartPr/>
                <p14:nvPr/>
              </p14:nvContentPartPr>
              <p14:xfrm>
                <a:off x="8656909" y="6093604"/>
                <a:ext cx="109440" cy="1504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1D0CE8CA-87B9-C03D-219E-0E3CC341602F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8646109" y="6082804"/>
                  <a:ext cx="1306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78F1E7CA-9EFF-939E-D823-807D65878CD7}"/>
                    </a:ext>
                  </a:extLst>
                </p14:cNvPr>
                <p14:cNvContentPartPr/>
                <p14:nvPr/>
              </p14:nvContentPartPr>
              <p14:xfrm>
                <a:off x="8782189" y="6093604"/>
                <a:ext cx="65880" cy="1731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78F1E7CA-9EFF-939E-D823-807D65878CD7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8771749" y="6082804"/>
                  <a:ext cx="871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FCB4E1E9-120F-B146-CBD2-80D8D1D26CF3}"/>
                    </a:ext>
                  </a:extLst>
                </p14:cNvPr>
                <p14:cNvContentPartPr/>
                <p14:nvPr/>
              </p14:nvContentPartPr>
              <p14:xfrm>
                <a:off x="9069829" y="5820004"/>
                <a:ext cx="186840" cy="2282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FCB4E1E9-120F-B146-CBD2-80D8D1D26CF3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9059029" y="5809564"/>
                  <a:ext cx="2080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A39CA363-5B47-605A-9F70-93057E042CCA}"/>
                    </a:ext>
                  </a:extLst>
                </p14:cNvPr>
                <p14:cNvContentPartPr/>
                <p14:nvPr/>
              </p14:nvContentPartPr>
              <p14:xfrm>
                <a:off x="9294829" y="5941324"/>
                <a:ext cx="97200" cy="187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A39CA363-5B47-605A-9F70-93057E042CCA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9284029" y="5930524"/>
                  <a:ext cx="118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9BBC78A0-1866-4BA9-8C82-D1D19557A797}"/>
                    </a:ext>
                  </a:extLst>
                </p14:cNvPr>
                <p14:cNvContentPartPr/>
                <p14:nvPr/>
              </p14:nvContentPartPr>
              <p14:xfrm>
                <a:off x="9411109" y="5799844"/>
                <a:ext cx="10800" cy="3243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9BBC78A0-1866-4BA9-8C82-D1D19557A797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9400309" y="5789404"/>
                  <a:ext cx="3204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968D1482-B509-A4C1-B47B-5A82CE0A03F5}"/>
                    </a:ext>
                  </a:extLst>
                </p14:cNvPr>
                <p14:cNvContentPartPr/>
                <p14:nvPr/>
              </p14:nvContentPartPr>
              <p14:xfrm>
                <a:off x="8927812" y="6061077"/>
                <a:ext cx="82440" cy="7380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968D1482-B509-A4C1-B47B-5A82CE0A03F5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8917012" y="6050277"/>
                  <a:ext cx="10368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2194BEC8-3E3C-156B-32E5-7B99580AAFB1}"/>
              </a:ext>
            </a:extLst>
          </p:cNvPr>
          <p:cNvGrpSpPr/>
          <p:nvPr/>
        </p:nvGrpSpPr>
        <p:grpSpPr>
          <a:xfrm>
            <a:off x="9785105" y="5960244"/>
            <a:ext cx="96840" cy="110160"/>
            <a:chOff x="9785105" y="5960244"/>
            <a:chExt cx="9684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310C6821-F039-9E35-7D1D-586B51CA8429}"/>
                    </a:ext>
                  </a:extLst>
                </p14:cNvPr>
                <p14:cNvContentPartPr/>
                <p14:nvPr/>
              </p14:nvContentPartPr>
              <p14:xfrm>
                <a:off x="9785105" y="6013524"/>
                <a:ext cx="46080" cy="216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310C6821-F039-9E35-7D1D-586B51CA8429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9774665" y="6002724"/>
                  <a:ext cx="67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7DB6E798-B994-D773-A493-15FC25D5F6FB}"/>
                    </a:ext>
                  </a:extLst>
                </p14:cNvPr>
                <p14:cNvContentPartPr/>
                <p14:nvPr/>
              </p14:nvContentPartPr>
              <p14:xfrm>
                <a:off x="9853145" y="5960244"/>
                <a:ext cx="28800" cy="11016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7DB6E798-B994-D773-A493-15FC25D5F6FB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9842705" y="5949804"/>
                  <a:ext cx="5004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9" name="Gruppo 468">
            <a:extLst>
              <a:ext uri="{FF2B5EF4-FFF2-40B4-BE49-F238E27FC236}">
                <a16:creationId xmlns:a16="http://schemas.microsoft.com/office/drawing/2014/main" id="{E3A6BD34-1286-F40B-0FAA-71A4EE5D2C2C}"/>
              </a:ext>
            </a:extLst>
          </p:cNvPr>
          <p:cNvGrpSpPr/>
          <p:nvPr/>
        </p:nvGrpSpPr>
        <p:grpSpPr>
          <a:xfrm>
            <a:off x="10061585" y="5764404"/>
            <a:ext cx="477000" cy="406800"/>
            <a:chOff x="10061585" y="5764404"/>
            <a:chExt cx="477000" cy="40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4D934538-F94E-EE71-94CA-98AC01D16B55}"/>
                    </a:ext>
                  </a:extLst>
                </p14:cNvPr>
                <p14:cNvContentPartPr/>
                <p14:nvPr/>
              </p14:nvContentPartPr>
              <p14:xfrm>
                <a:off x="10061585" y="5806524"/>
                <a:ext cx="109800" cy="12852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4D934538-F94E-EE71-94CA-98AC01D16B55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10051145" y="5795724"/>
                  <a:ext cx="1310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5DBB0E46-CD8C-AD99-A86E-9F034C57655A}"/>
                    </a:ext>
                  </a:extLst>
                </p14:cNvPr>
                <p14:cNvContentPartPr/>
                <p14:nvPr/>
              </p14:nvContentPartPr>
              <p14:xfrm>
                <a:off x="10244825" y="5764404"/>
                <a:ext cx="11160" cy="15696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5DBB0E46-CD8C-AD99-A86E-9F034C57655A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10234385" y="5753604"/>
                  <a:ext cx="324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301EE07D-5238-CCB7-BA8D-2A1DF99A552C}"/>
                    </a:ext>
                  </a:extLst>
                </p14:cNvPr>
                <p14:cNvContentPartPr/>
                <p14:nvPr/>
              </p14:nvContentPartPr>
              <p14:xfrm>
                <a:off x="10105865" y="6021084"/>
                <a:ext cx="105480" cy="15012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301EE07D-5238-CCB7-BA8D-2A1DF99A552C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10095065" y="6010284"/>
                  <a:ext cx="1267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CBAA7EA0-13C7-C660-2600-0BF30F3941F9}"/>
                    </a:ext>
                  </a:extLst>
                </p14:cNvPr>
                <p14:cNvContentPartPr/>
                <p14:nvPr/>
              </p14:nvContentPartPr>
              <p14:xfrm>
                <a:off x="10346345" y="5846844"/>
                <a:ext cx="77760" cy="19908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CBAA7EA0-13C7-C660-2600-0BF30F3941F9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10335905" y="5836044"/>
                  <a:ext cx="990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43EDD18F-D051-63A8-1946-A706BE150414}"/>
                    </a:ext>
                  </a:extLst>
                </p14:cNvPr>
                <p14:cNvContentPartPr/>
                <p14:nvPr/>
              </p14:nvContentPartPr>
              <p14:xfrm>
                <a:off x="10445345" y="5937204"/>
                <a:ext cx="72360" cy="1152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43EDD18F-D051-63A8-1946-A706BE150414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10434545" y="5926404"/>
                  <a:ext cx="93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61A9F17B-AB3F-A2AB-A55F-664D13FB176D}"/>
                    </a:ext>
                  </a:extLst>
                </p14:cNvPr>
                <p14:cNvContentPartPr/>
                <p14:nvPr/>
              </p14:nvContentPartPr>
              <p14:xfrm>
                <a:off x="10505105" y="5826684"/>
                <a:ext cx="33480" cy="24480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61A9F17B-AB3F-A2AB-A55F-664D13FB176D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10494305" y="5815884"/>
                  <a:ext cx="54720" cy="26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2" name="Gruppo 481">
            <a:extLst>
              <a:ext uri="{FF2B5EF4-FFF2-40B4-BE49-F238E27FC236}">
                <a16:creationId xmlns:a16="http://schemas.microsoft.com/office/drawing/2014/main" id="{3136E3AE-3D73-CF26-16A1-7280A2F9AC1F}"/>
              </a:ext>
            </a:extLst>
          </p:cNvPr>
          <p:cNvGrpSpPr/>
          <p:nvPr/>
        </p:nvGrpSpPr>
        <p:grpSpPr>
          <a:xfrm>
            <a:off x="10071665" y="5409084"/>
            <a:ext cx="726480" cy="222120"/>
            <a:chOff x="10071665" y="5409084"/>
            <a:chExt cx="72648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136215AA-D33A-4C68-DA82-C4957CB8CB91}"/>
                    </a:ext>
                  </a:extLst>
                </p14:cNvPr>
                <p14:cNvContentPartPr/>
                <p14:nvPr/>
              </p14:nvContentPartPr>
              <p14:xfrm>
                <a:off x="10071665" y="5409084"/>
                <a:ext cx="108000" cy="2221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136215AA-D33A-4C68-DA82-C4957CB8CB91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10060865" y="5398284"/>
                  <a:ext cx="1292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723D17C8-889D-55BF-9615-6C2731E6F79A}"/>
                    </a:ext>
                  </a:extLst>
                </p14:cNvPr>
                <p14:cNvContentPartPr/>
                <p14:nvPr/>
              </p14:nvContentPartPr>
              <p14:xfrm>
                <a:off x="10180025" y="5450484"/>
                <a:ext cx="74160" cy="1144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723D17C8-889D-55BF-9615-6C2731E6F79A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10169225" y="5440044"/>
                  <a:ext cx="954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E5D117A0-DFDA-44A0-618C-E5174FE0F0A2}"/>
                    </a:ext>
                  </a:extLst>
                </p14:cNvPr>
                <p14:cNvContentPartPr/>
                <p14:nvPr/>
              </p14:nvContentPartPr>
              <p14:xfrm>
                <a:off x="10287305" y="5468844"/>
                <a:ext cx="55800" cy="6948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E5D117A0-DFDA-44A0-618C-E5174FE0F0A2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10276865" y="5458044"/>
                  <a:ext cx="770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B41B23C6-BD15-E284-85F3-249EBFF3F870}"/>
                    </a:ext>
                  </a:extLst>
                </p14:cNvPr>
                <p14:cNvContentPartPr/>
                <p14:nvPr/>
              </p14:nvContentPartPr>
              <p14:xfrm>
                <a:off x="10353185" y="5487564"/>
                <a:ext cx="64800" cy="745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B41B23C6-BD15-E284-85F3-249EBFF3F870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10342745" y="5476764"/>
                  <a:ext cx="860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028443BD-3357-8484-5481-AD40513BD2D1}"/>
                    </a:ext>
                  </a:extLst>
                </p14:cNvPr>
                <p14:cNvContentPartPr/>
                <p14:nvPr/>
              </p14:nvContentPartPr>
              <p14:xfrm>
                <a:off x="10442105" y="5474964"/>
                <a:ext cx="41400" cy="7632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028443BD-3357-8484-5481-AD40513BD2D1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10431305" y="5464524"/>
                  <a:ext cx="626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A549074D-D857-9988-EE4E-1594DE3FBD02}"/>
                    </a:ext>
                  </a:extLst>
                </p14:cNvPr>
                <p14:cNvContentPartPr/>
                <p14:nvPr/>
              </p14:nvContentPartPr>
              <p14:xfrm>
                <a:off x="10515905" y="5474604"/>
                <a:ext cx="54360" cy="5616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A549074D-D857-9988-EE4E-1594DE3FBD02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10505105" y="5464164"/>
                  <a:ext cx="75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E1C8566E-A398-ED16-D0E9-E3F3C02818E7}"/>
                    </a:ext>
                  </a:extLst>
                </p14:cNvPr>
                <p14:cNvContentPartPr/>
                <p14:nvPr/>
              </p14:nvContentPartPr>
              <p14:xfrm>
                <a:off x="10614545" y="5458044"/>
                <a:ext cx="35640" cy="738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E1C8566E-A398-ED16-D0E9-E3F3C02818E7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10604105" y="5447604"/>
                  <a:ext cx="568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5DAB7520-B715-DADD-5C74-9F192683D0FA}"/>
                    </a:ext>
                  </a:extLst>
                </p14:cNvPr>
                <p14:cNvContentPartPr/>
                <p14:nvPr/>
              </p14:nvContentPartPr>
              <p14:xfrm>
                <a:off x="10683305" y="5474604"/>
                <a:ext cx="13680" cy="367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5DAB7520-B715-DADD-5C74-9F192683D0FA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10672865" y="5464164"/>
                  <a:ext cx="349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61D9B582-53A9-D4DB-F1E4-58297CC21577}"/>
                    </a:ext>
                  </a:extLst>
                </p14:cNvPr>
                <p14:cNvContentPartPr/>
                <p14:nvPr/>
              </p14:nvContentPartPr>
              <p14:xfrm>
                <a:off x="10744865" y="5468484"/>
                <a:ext cx="53280" cy="6984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61D9B582-53A9-D4DB-F1E4-58297CC21577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10734065" y="5457684"/>
                  <a:ext cx="74520" cy="9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9">
            <p14:nvContentPartPr>
              <p14:cNvPr id="484" name="Input penna 483">
                <a:extLst>
                  <a:ext uri="{FF2B5EF4-FFF2-40B4-BE49-F238E27FC236}">
                    <a16:creationId xmlns:a16="http://schemas.microsoft.com/office/drawing/2014/main" id="{B25E3078-E695-0BFA-77F8-2D8AB119C353}"/>
                  </a:ext>
                </a:extLst>
              </p14:cNvPr>
              <p14:cNvContentPartPr/>
              <p14:nvPr/>
            </p14:nvContentPartPr>
            <p14:xfrm>
              <a:off x="6076244" y="4051571"/>
              <a:ext cx="997920" cy="70920"/>
            </p14:xfrm>
          </p:contentPart>
        </mc:Choice>
        <mc:Fallback>
          <p:pic>
            <p:nvPicPr>
              <p:cNvPr id="484" name="Input penna 483">
                <a:extLst>
                  <a:ext uri="{FF2B5EF4-FFF2-40B4-BE49-F238E27FC236}">
                    <a16:creationId xmlns:a16="http://schemas.microsoft.com/office/drawing/2014/main" id="{B25E3078-E695-0BFA-77F8-2D8AB119C353}"/>
                  </a:ext>
                </a:extLst>
              </p:cNvPr>
              <p:cNvPicPr/>
              <p:nvPr/>
            </p:nvPicPr>
            <p:blipFill>
              <a:blip r:embed="rId690"/>
              <a:stretch>
                <a:fillRect/>
              </a:stretch>
            </p:blipFill>
            <p:spPr>
              <a:xfrm>
                <a:off x="6065804" y="4040771"/>
                <a:ext cx="1019160" cy="9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2CA033C4-90ED-B88C-1999-328114964AC0}"/>
              </a:ext>
            </a:extLst>
          </p:cNvPr>
          <p:cNvGrpSpPr/>
          <p:nvPr/>
        </p:nvGrpSpPr>
        <p:grpSpPr>
          <a:xfrm>
            <a:off x="8918605" y="1688971"/>
            <a:ext cx="899280" cy="239760"/>
            <a:chOff x="8918605" y="1688971"/>
            <a:chExt cx="89928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DE7486D7-A2AD-DBEA-05B6-6FB0A1FB8A69}"/>
                    </a:ext>
                  </a:extLst>
                </p14:cNvPr>
                <p14:cNvContentPartPr/>
                <p14:nvPr/>
              </p14:nvContentPartPr>
              <p14:xfrm>
                <a:off x="8918605" y="1725331"/>
                <a:ext cx="167040" cy="20340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DE7486D7-A2AD-DBEA-05B6-6FB0A1FB8A69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8907805" y="1714531"/>
                  <a:ext cx="1882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A063810C-3586-B72C-CFCD-B823AEC85514}"/>
                    </a:ext>
                  </a:extLst>
                </p14:cNvPr>
                <p14:cNvContentPartPr/>
                <p14:nvPr/>
              </p14:nvContentPartPr>
              <p14:xfrm>
                <a:off x="9124525" y="1778611"/>
                <a:ext cx="105480" cy="13500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A063810C-3586-B72C-CFCD-B823AEC85514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9113725" y="1768171"/>
                  <a:ext cx="1267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39E8FA50-69F1-F375-17D1-AFD782B7251E}"/>
                    </a:ext>
                  </a:extLst>
                </p14:cNvPr>
                <p14:cNvContentPartPr/>
                <p14:nvPr/>
              </p14:nvContentPartPr>
              <p14:xfrm>
                <a:off x="9242605" y="1792651"/>
                <a:ext cx="57960" cy="1105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39E8FA50-69F1-F375-17D1-AFD782B7251E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9231805" y="1781851"/>
                  <a:ext cx="792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F0A7062A-9EE8-C9BC-0D15-8A7F00E88088}"/>
                    </a:ext>
                  </a:extLst>
                </p14:cNvPr>
                <p14:cNvContentPartPr/>
                <p14:nvPr/>
              </p14:nvContentPartPr>
              <p14:xfrm>
                <a:off x="9349525" y="1752331"/>
                <a:ext cx="109800" cy="13428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F0A7062A-9EE8-C9BC-0D15-8A7F00E88088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9338725" y="1741531"/>
                  <a:ext cx="1310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FFA8ABB2-7B89-7876-8143-B5CCFB38161B}"/>
                    </a:ext>
                  </a:extLst>
                </p14:cNvPr>
                <p14:cNvContentPartPr/>
                <p14:nvPr/>
              </p14:nvContentPartPr>
              <p14:xfrm>
                <a:off x="9451765" y="1758451"/>
                <a:ext cx="74880" cy="12168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FFA8ABB2-7B89-7876-8143-B5CCFB38161B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9441325" y="1747651"/>
                  <a:ext cx="96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A7EA8F62-62B2-1022-83CD-E30C2880C3DA}"/>
                    </a:ext>
                  </a:extLst>
                </p14:cNvPr>
                <p14:cNvContentPartPr/>
                <p14:nvPr/>
              </p14:nvContentPartPr>
              <p14:xfrm>
                <a:off x="9566245" y="1688971"/>
                <a:ext cx="99720" cy="19944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A7EA8F62-62B2-1022-83CD-E30C2880C3DA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9555445" y="1678171"/>
                  <a:ext cx="1209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835EDA11-DD72-3DC5-03F4-A78CAD34500F}"/>
                    </a:ext>
                  </a:extLst>
                </p14:cNvPr>
                <p14:cNvContentPartPr/>
                <p14:nvPr/>
              </p14:nvContentPartPr>
              <p14:xfrm>
                <a:off x="9698725" y="1808851"/>
                <a:ext cx="27360" cy="6948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835EDA11-DD72-3DC5-03F4-A78CAD34500F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9688285" y="1798411"/>
                  <a:ext cx="486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E6B9B588-90B3-F83F-48B9-EC63E702DD64}"/>
                    </a:ext>
                  </a:extLst>
                </p14:cNvPr>
                <p14:cNvContentPartPr/>
                <p14:nvPr/>
              </p14:nvContentPartPr>
              <p14:xfrm>
                <a:off x="9773245" y="1860691"/>
                <a:ext cx="44640" cy="6480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E6B9B588-90B3-F83F-48B9-EC63E702DD64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9762445" y="1849891"/>
                  <a:ext cx="6588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5" name="Gruppo 504">
            <a:extLst>
              <a:ext uri="{FF2B5EF4-FFF2-40B4-BE49-F238E27FC236}">
                <a16:creationId xmlns:a16="http://schemas.microsoft.com/office/drawing/2014/main" id="{1FBBA4A7-D504-36F4-11BC-985885374FC8}"/>
              </a:ext>
            </a:extLst>
          </p:cNvPr>
          <p:cNvGrpSpPr/>
          <p:nvPr/>
        </p:nvGrpSpPr>
        <p:grpSpPr>
          <a:xfrm>
            <a:off x="8875405" y="2182171"/>
            <a:ext cx="522360" cy="265320"/>
            <a:chOff x="8875405" y="2182171"/>
            <a:chExt cx="522360" cy="26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A7F3262D-B49F-F70E-A0D9-60564E136079}"/>
                    </a:ext>
                  </a:extLst>
                </p14:cNvPr>
                <p14:cNvContentPartPr/>
                <p14:nvPr/>
              </p14:nvContentPartPr>
              <p14:xfrm>
                <a:off x="8875405" y="2290891"/>
                <a:ext cx="150120" cy="1566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A7F3262D-B49F-F70E-A0D9-60564E136079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8864605" y="2280451"/>
                  <a:ext cx="1713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9220262F-33D6-F5C1-AFF6-187DBF01F736}"/>
                    </a:ext>
                  </a:extLst>
                </p14:cNvPr>
                <p14:cNvContentPartPr/>
                <p14:nvPr/>
              </p14:nvContentPartPr>
              <p14:xfrm>
                <a:off x="9065125" y="2300611"/>
                <a:ext cx="99720" cy="882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9220262F-33D6-F5C1-AFF6-187DBF01F736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9054685" y="2289811"/>
                  <a:ext cx="1209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6A964E93-F733-0351-1711-A45B4C9ECC76}"/>
                    </a:ext>
                  </a:extLst>
                </p14:cNvPr>
                <p14:cNvContentPartPr/>
                <p14:nvPr/>
              </p14:nvContentPartPr>
              <p14:xfrm>
                <a:off x="9204805" y="2182171"/>
                <a:ext cx="99000" cy="20772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6A964E93-F733-0351-1711-A45B4C9ECC76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9194365" y="2171371"/>
                  <a:ext cx="1202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5A2DD4CE-DEE7-A5F4-E21F-5F78AD9F3E28}"/>
                    </a:ext>
                  </a:extLst>
                </p14:cNvPr>
                <p14:cNvContentPartPr/>
                <p14:nvPr/>
              </p14:nvContentPartPr>
              <p14:xfrm>
                <a:off x="9330085" y="2289811"/>
                <a:ext cx="67680" cy="8172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5A2DD4CE-DEE7-A5F4-E21F-5F78AD9F3E28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9319285" y="2279011"/>
                  <a:ext cx="8892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98F18657-E89B-122E-355B-845C63E87E97}"/>
              </a:ext>
            </a:extLst>
          </p:cNvPr>
          <p:cNvGrpSpPr/>
          <p:nvPr/>
        </p:nvGrpSpPr>
        <p:grpSpPr>
          <a:xfrm>
            <a:off x="9560845" y="2094331"/>
            <a:ext cx="624240" cy="339120"/>
            <a:chOff x="9560845" y="2094331"/>
            <a:chExt cx="62424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F9494733-0F3E-1C31-9421-BC1D6F6BAD77}"/>
                    </a:ext>
                  </a:extLst>
                </p14:cNvPr>
                <p14:cNvContentPartPr/>
                <p14:nvPr/>
              </p14:nvContentPartPr>
              <p14:xfrm>
                <a:off x="9560845" y="2094331"/>
                <a:ext cx="131040" cy="32364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F9494733-0F3E-1C31-9421-BC1D6F6BAD77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9550405" y="2083891"/>
                  <a:ext cx="1522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5BD8087F-816A-E7A8-F494-68FE631FB71C}"/>
                    </a:ext>
                  </a:extLst>
                </p14:cNvPr>
                <p14:cNvContentPartPr/>
                <p14:nvPr/>
              </p14:nvContentPartPr>
              <p14:xfrm>
                <a:off x="9679285" y="2284051"/>
                <a:ext cx="117720" cy="14940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5BD8087F-816A-E7A8-F494-68FE631FB71C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9668845" y="2273611"/>
                  <a:ext cx="1389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9C8FF6E0-D756-E60F-A6CB-7BB0F3C2D6BE}"/>
                    </a:ext>
                  </a:extLst>
                </p14:cNvPr>
                <p14:cNvContentPartPr/>
                <p14:nvPr/>
              </p14:nvContentPartPr>
              <p14:xfrm>
                <a:off x="9822205" y="2286571"/>
                <a:ext cx="91080" cy="1008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9C8FF6E0-D756-E60F-A6CB-7BB0F3C2D6BE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9811765" y="2275771"/>
                  <a:ext cx="112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AABC55E4-B99E-607D-DA82-6D0DC18D8C47}"/>
                    </a:ext>
                  </a:extLst>
                </p14:cNvPr>
                <p14:cNvContentPartPr/>
                <p14:nvPr/>
              </p14:nvContentPartPr>
              <p14:xfrm>
                <a:off x="9951805" y="2147251"/>
                <a:ext cx="109800" cy="24768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AABC55E4-B99E-607D-DA82-6D0DC18D8C47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9941005" y="2136811"/>
                  <a:ext cx="1310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39E5E7D1-B02B-8848-5D19-596438D6E9AB}"/>
                    </a:ext>
                  </a:extLst>
                </p14:cNvPr>
                <p14:cNvContentPartPr/>
                <p14:nvPr/>
              </p14:nvContentPartPr>
              <p14:xfrm>
                <a:off x="10107685" y="2284051"/>
                <a:ext cx="77400" cy="11772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39E5E7D1-B02B-8848-5D19-596438D6E9AB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10096885" y="2273251"/>
                  <a:ext cx="9864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0" name="Gruppo 529">
            <a:extLst>
              <a:ext uri="{FF2B5EF4-FFF2-40B4-BE49-F238E27FC236}">
                <a16:creationId xmlns:a16="http://schemas.microsoft.com/office/drawing/2014/main" id="{FE3443C8-918C-B60F-FB6B-87FC5D8FE6CB}"/>
              </a:ext>
            </a:extLst>
          </p:cNvPr>
          <p:cNvGrpSpPr/>
          <p:nvPr/>
        </p:nvGrpSpPr>
        <p:grpSpPr>
          <a:xfrm>
            <a:off x="10236205" y="1823988"/>
            <a:ext cx="650880" cy="241560"/>
            <a:chOff x="10236205" y="1823988"/>
            <a:chExt cx="65088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DDEA40AD-EFDE-4AAA-8F44-499CF8AF6469}"/>
                    </a:ext>
                  </a:extLst>
                </p14:cNvPr>
                <p14:cNvContentPartPr/>
                <p14:nvPr/>
              </p14:nvContentPartPr>
              <p14:xfrm>
                <a:off x="10236205" y="1972308"/>
                <a:ext cx="77400" cy="2556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DDEA40AD-EFDE-4AAA-8F44-499CF8AF6469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10225765" y="1961508"/>
                  <a:ext cx="98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051E3B0B-37FA-470F-456B-225CFEF40C93}"/>
                    </a:ext>
                  </a:extLst>
                </p14:cNvPr>
                <p14:cNvContentPartPr/>
                <p14:nvPr/>
              </p14:nvContentPartPr>
              <p14:xfrm>
                <a:off x="10304245" y="1946388"/>
                <a:ext cx="62280" cy="10332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051E3B0B-37FA-470F-456B-225CFEF40C93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10293805" y="1935948"/>
                  <a:ext cx="835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8D5241B7-1FC0-4893-4755-420385BE6141}"/>
                    </a:ext>
                  </a:extLst>
                </p14:cNvPr>
                <p14:cNvContentPartPr/>
                <p14:nvPr/>
              </p14:nvContentPartPr>
              <p14:xfrm>
                <a:off x="10479565" y="1895268"/>
                <a:ext cx="162000" cy="6984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8D5241B7-1FC0-4893-4755-420385BE6141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10469125" y="1884468"/>
                  <a:ext cx="1832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17FE469E-C466-517A-509E-4AF797A1C492}"/>
                    </a:ext>
                  </a:extLst>
                </p14:cNvPr>
                <p14:cNvContentPartPr/>
                <p14:nvPr/>
              </p14:nvContentPartPr>
              <p14:xfrm>
                <a:off x="10708165" y="1823988"/>
                <a:ext cx="136080" cy="1288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17FE469E-C466-517A-509E-4AF797A1C492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0697725" y="1813548"/>
                  <a:ext cx="157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373134B2-3060-66B5-46DA-BF88EB487B14}"/>
                    </a:ext>
                  </a:extLst>
                </p14:cNvPr>
                <p14:cNvContentPartPr/>
                <p14:nvPr/>
              </p14:nvContentPartPr>
              <p14:xfrm>
                <a:off x="10762525" y="1953228"/>
                <a:ext cx="18720" cy="9000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373134B2-3060-66B5-46DA-BF88EB487B14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0752085" y="1942428"/>
                  <a:ext cx="399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C2B54F46-4593-3A97-5E25-C7B64CE884D2}"/>
                    </a:ext>
                  </a:extLst>
                </p14:cNvPr>
                <p14:cNvContentPartPr/>
                <p14:nvPr/>
              </p14:nvContentPartPr>
              <p14:xfrm>
                <a:off x="10671085" y="2032788"/>
                <a:ext cx="216000" cy="3276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C2B54F46-4593-3A97-5E25-C7B64CE884D2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10660285" y="2022348"/>
                  <a:ext cx="23724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8" name="Gruppo 527">
            <a:extLst>
              <a:ext uri="{FF2B5EF4-FFF2-40B4-BE49-F238E27FC236}">
                <a16:creationId xmlns:a16="http://schemas.microsoft.com/office/drawing/2014/main" id="{883FF4B0-E887-1AA9-973A-03BDA86CF758}"/>
              </a:ext>
            </a:extLst>
          </p:cNvPr>
          <p:cNvGrpSpPr/>
          <p:nvPr/>
        </p:nvGrpSpPr>
        <p:grpSpPr>
          <a:xfrm>
            <a:off x="11150965" y="1819668"/>
            <a:ext cx="847080" cy="304920"/>
            <a:chOff x="11150965" y="1819668"/>
            <a:chExt cx="84708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4FF056B7-1D4F-0F4E-C078-F90126BCC6BF}"/>
                    </a:ext>
                  </a:extLst>
                </p14:cNvPr>
                <p14:cNvContentPartPr/>
                <p14:nvPr/>
              </p14:nvContentPartPr>
              <p14:xfrm>
                <a:off x="11185525" y="1819668"/>
                <a:ext cx="106200" cy="13428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4FF056B7-1D4F-0F4E-C078-F90126BCC6BF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11174725" y="1808868"/>
                  <a:ext cx="1274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B933DBA2-013C-FEE7-34F7-8F680FDEA135}"/>
                    </a:ext>
                  </a:extLst>
                </p14:cNvPr>
                <p14:cNvContentPartPr/>
                <p14:nvPr/>
              </p14:nvContentPartPr>
              <p14:xfrm>
                <a:off x="11345005" y="1822548"/>
                <a:ext cx="20880" cy="9504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B933DBA2-013C-FEE7-34F7-8F680FDEA135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1334565" y="1811748"/>
                  <a:ext cx="42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026B1565-3256-DC5F-DAFC-3205705436F3}"/>
                    </a:ext>
                  </a:extLst>
                </p14:cNvPr>
                <p14:cNvContentPartPr/>
                <p14:nvPr/>
              </p14:nvContentPartPr>
              <p14:xfrm>
                <a:off x="11150965" y="1998588"/>
                <a:ext cx="145440" cy="12600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026B1565-3256-DC5F-DAFC-3205705436F3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1140165" y="1988148"/>
                  <a:ext cx="1666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F081C3E2-5896-B0CD-61BE-321F8526357D}"/>
                    </a:ext>
                  </a:extLst>
                </p14:cNvPr>
                <p14:cNvContentPartPr/>
                <p14:nvPr/>
              </p14:nvContentPartPr>
              <p14:xfrm>
                <a:off x="11221885" y="2053668"/>
                <a:ext cx="42480" cy="4068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F081C3E2-5896-B0CD-61BE-321F8526357D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11211445" y="2042868"/>
                  <a:ext cx="637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A733EDAC-BDB1-C28A-B7B1-200434020FFD}"/>
                    </a:ext>
                  </a:extLst>
                </p14:cNvPr>
                <p14:cNvContentPartPr/>
                <p14:nvPr/>
              </p14:nvContentPartPr>
              <p14:xfrm>
                <a:off x="11293885" y="1984548"/>
                <a:ext cx="91440" cy="11664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A733EDAC-BDB1-C28A-B7B1-200434020FFD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11283085" y="1974108"/>
                  <a:ext cx="112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78C8A8D8-DFF4-8EB5-44DC-F440251937EB}"/>
                    </a:ext>
                  </a:extLst>
                </p14:cNvPr>
                <p14:cNvContentPartPr/>
                <p14:nvPr/>
              </p14:nvContentPartPr>
              <p14:xfrm>
                <a:off x="11360485" y="2026668"/>
                <a:ext cx="44640" cy="5148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78C8A8D8-DFF4-8EB5-44DC-F440251937EB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11350045" y="2016228"/>
                  <a:ext cx="658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AC7AEB36-432B-B586-8717-5968401AC175}"/>
                    </a:ext>
                  </a:extLst>
                </p14:cNvPr>
                <p14:cNvContentPartPr/>
                <p14:nvPr/>
              </p14:nvContentPartPr>
              <p14:xfrm>
                <a:off x="11475685" y="1844508"/>
                <a:ext cx="64440" cy="11592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AC7AEB36-432B-B586-8717-5968401AC175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11465245" y="1833708"/>
                  <a:ext cx="85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60196BC2-CBCB-7FC0-56EA-829D0789627D}"/>
                    </a:ext>
                  </a:extLst>
                </p14:cNvPr>
                <p14:cNvContentPartPr/>
                <p14:nvPr/>
              </p14:nvContentPartPr>
              <p14:xfrm>
                <a:off x="11566765" y="1915788"/>
                <a:ext cx="94320" cy="756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60196BC2-CBCB-7FC0-56EA-829D0789627D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11555965" y="1904988"/>
                  <a:ext cx="115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4D91631A-124F-B531-D923-809CB2A4F242}"/>
                    </a:ext>
                  </a:extLst>
                </p14:cNvPr>
                <p14:cNvContentPartPr/>
                <p14:nvPr/>
              </p14:nvContentPartPr>
              <p14:xfrm>
                <a:off x="11642725" y="1832628"/>
                <a:ext cx="47880" cy="14292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4D91631A-124F-B531-D923-809CB2A4F242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11631925" y="1821828"/>
                  <a:ext cx="691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BF040345-65C8-3877-79B3-692BA43597ED}"/>
                    </a:ext>
                  </a:extLst>
                </p14:cNvPr>
                <p14:cNvContentPartPr/>
                <p14:nvPr/>
              </p14:nvContentPartPr>
              <p14:xfrm>
                <a:off x="11742445" y="1858908"/>
                <a:ext cx="94680" cy="9576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BF040345-65C8-3877-79B3-692BA43597ED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11731645" y="1848108"/>
                  <a:ext cx="115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47DFD217-8E91-4E1B-AC0E-6705583E7A8F}"/>
                    </a:ext>
                  </a:extLst>
                </p14:cNvPr>
                <p14:cNvContentPartPr/>
                <p14:nvPr/>
              </p14:nvContentPartPr>
              <p14:xfrm>
                <a:off x="11755765" y="1986708"/>
                <a:ext cx="10440" cy="6480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47DFD217-8E91-4E1B-AC0E-6705583E7A8F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11745325" y="1976268"/>
                  <a:ext cx="316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DEF3C2F9-D850-D782-0C62-3A5BD9D26BE4}"/>
                    </a:ext>
                  </a:extLst>
                </p14:cNvPr>
                <p14:cNvContentPartPr/>
                <p14:nvPr/>
              </p14:nvContentPartPr>
              <p14:xfrm>
                <a:off x="11822725" y="1982388"/>
                <a:ext cx="23400" cy="9504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DEF3C2F9-D850-D782-0C62-3A5BD9D26BE4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11812285" y="1971588"/>
                  <a:ext cx="446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EDDA5353-E887-2B1F-F61E-45C93DFD2A5B}"/>
                    </a:ext>
                  </a:extLst>
                </p14:cNvPr>
                <p14:cNvContentPartPr/>
                <p14:nvPr/>
              </p14:nvContentPartPr>
              <p14:xfrm>
                <a:off x="11617165" y="2078868"/>
                <a:ext cx="380880" cy="2232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EDDA5353-E887-2B1F-F61E-45C93DFD2A5B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11606725" y="2068428"/>
                  <a:ext cx="40212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2" name="Gruppo 541">
            <a:extLst>
              <a:ext uri="{FF2B5EF4-FFF2-40B4-BE49-F238E27FC236}">
                <a16:creationId xmlns:a16="http://schemas.microsoft.com/office/drawing/2014/main" id="{0EB2512A-5C79-7D53-3D94-6926C7EA17DF}"/>
              </a:ext>
            </a:extLst>
          </p:cNvPr>
          <p:cNvGrpSpPr/>
          <p:nvPr/>
        </p:nvGrpSpPr>
        <p:grpSpPr>
          <a:xfrm>
            <a:off x="10398565" y="1184848"/>
            <a:ext cx="687960" cy="399960"/>
            <a:chOff x="10398565" y="1184848"/>
            <a:chExt cx="687960" cy="39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BEF2CB37-8D10-C239-9F0E-C8C3748EE832}"/>
                    </a:ext>
                  </a:extLst>
                </p14:cNvPr>
                <p14:cNvContentPartPr/>
                <p14:nvPr/>
              </p14:nvContentPartPr>
              <p14:xfrm>
                <a:off x="10398565" y="1281328"/>
                <a:ext cx="128160" cy="20952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BEF2CB37-8D10-C239-9F0E-C8C3748EE832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10388125" y="1270888"/>
                  <a:ext cx="1494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2D87C9F5-9191-28C9-9097-2E74B78435E4}"/>
                    </a:ext>
                  </a:extLst>
                </p14:cNvPr>
                <p14:cNvContentPartPr/>
                <p14:nvPr/>
              </p14:nvContentPartPr>
              <p14:xfrm>
                <a:off x="10565965" y="1298248"/>
                <a:ext cx="15480" cy="20736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2D87C9F5-9191-28C9-9097-2E74B78435E4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10555165" y="1287808"/>
                  <a:ext cx="36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963D740D-5D82-C2DA-398F-CE3FE98B9F2E}"/>
                    </a:ext>
                  </a:extLst>
                </p14:cNvPr>
                <p14:cNvContentPartPr/>
                <p14:nvPr/>
              </p14:nvContentPartPr>
              <p14:xfrm>
                <a:off x="10578925" y="1384648"/>
                <a:ext cx="88200" cy="4248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963D740D-5D82-C2DA-398F-CE3FE98B9F2E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10568125" y="1374208"/>
                  <a:ext cx="1094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66BD83BD-4C0B-AD9D-9B9B-EA336122601C}"/>
                    </a:ext>
                  </a:extLst>
                </p14:cNvPr>
                <p14:cNvContentPartPr/>
                <p14:nvPr/>
              </p14:nvContentPartPr>
              <p14:xfrm>
                <a:off x="10740565" y="1267288"/>
                <a:ext cx="84960" cy="1332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66BD83BD-4C0B-AD9D-9B9B-EA336122601C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10729765" y="1256848"/>
                  <a:ext cx="1062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9584FB70-2198-9F57-6D7E-3AA3C169B835}"/>
                    </a:ext>
                  </a:extLst>
                </p14:cNvPr>
                <p14:cNvContentPartPr/>
                <p14:nvPr/>
              </p14:nvContentPartPr>
              <p14:xfrm>
                <a:off x="10719685" y="1272328"/>
                <a:ext cx="108720" cy="14904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9584FB70-2198-9F57-6D7E-3AA3C169B835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10708885" y="1261888"/>
                  <a:ext cx="129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B90F5E88-3554-804F-827C-7E16C4F75566}"/>
                    </a:ext>
                  </a:extLst>
                </p14:cNvPr>
                <p14:cNvContentPartPr/>
                <p14:nvPr/>
              </p14:nvContentPartPr>
              <p14:xfrm>
                <a:off x="10887085" y="1265128"/>
                <a:ext cx="7920" cy="18792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B90F5E88-3554-804F-827C-7E16C4F75566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10876645" y="1254688"/>
                  <a:ext cx="291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FF0ED674-C9E1-DB77-6ED6-1B39FE9DC687}"/>
                    </a:ext>
                  </a:extLst>
                </p14:cNvPr>
                <p14:cNvContentPartPr/>
                <p14:nvPr/>
              </p14:nvContentPartPr>
              <p14:xfrm>
                <a:off x="10893205" y="1322368"/>
                <a:ext cx="193320" cy="8064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FF0ED674-C9E1-DB77-6ED6-1B39FE9DC687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10882405" y="1311928"/>
                  <a:ext cx="214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F17C726D-8119-774F-C5FA-91DDB7D9B526}"/>
                    </a:ext>
                  </a:extLst>
                </p14:cNvPr>
                <p14:cNvContentPartPr/>
                <p14:nvPr/>
              </p14:nvContentPartPr>
              <p14:xfrm>
                <a:off x="10702765" y="1184848"/>
                <a:ext cx="243360" cy="39996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F17C726D-8119-774F-C5FA-91DDB7D9B526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10692325" y="1174408"/>
                  <a:ext cx="264600" cy="42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2" name="Gruppo 551">
            <a:extLst>
              <a:ext uri="{FF2B5EF4-FFF2-40B4-BE49-F238E27FC236}">
                <a16:creationId xmlns:a16="http://schemas.microsoft.com/office/drawing/2014/main" id="{BD2760A7-B9F5-0927-5A21-95AC8356FA3F}"/>
              </a:ext>
            </a:extLst>
          </p:cNvPr>
          <p:cNvGrpSpPr/>
          <p:nvPr/>
        </p:nvGrpSpPr>
        <p:grpSpPr>
          <a:xfrm>
            <a:off x="7179059" y="6132556"/>
            <a:ext cx="579240" cy="356400"/>
            <a:chOff x="7179059" y="6132556"/>
            <a:chExt cx="57924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E7E82BBA-92C3-6005-37BF-D30962DC4D68}"/>
                    </a:ext>
                  </a:extLst>
                </p14:cNvPr>
                <p14:cNvContentPartPr/>
                <p14:nvPr/>
              </p14:nvContentPartPr>
              <p14:xfrm>
                <a:off x="7179059" y="6153436"/>
                <a:ext cx="131040" cy="12312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E7E82BBA-92C3-6005-37BF-D30962DC4D68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7168619" y="6142996"/>
                  <a:ext cx="1522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0FC2826C-F264-AD3C-A6F1-C2BCC57A797D}"/>
                    </a:ext>
                  </a:extLst>
                </p14:cNvPr>
                <p14:cNvContentPartPr/>
                <p14:nvPr/>
              </p14:nvContentPartPr>
              <p14:xfrm>
                <a:off x="7395059" y="6132556"/>
                <a:ext cx="7200" cy="14220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0FC2826C-F264-AD3C-A6F1-C2BCC57A797D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7384259" y="6122116"/>
                  <a:ext cx="28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54042C9F-2110-0B81-0978-7BC22A3AF8CA}"/>
                    </a:ext>
                  </a:extLst>
                </p14:cNvPr>
                <p14:cNvContentPartPr/>
                <p14:nvPr/>
              </p14:nvContentPartPr>
              <p14:xfrm>
                <a:off x="7251419" y="6346036"/>
                <a:ext cx="82440" cy="1429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54042C9F-2110-0B81-0978-7BC22A3AF8CA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7240979" y="6335596"/>
                  <a:ext cx="1036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5556C7CC-7397-AFEB-FED8-B8F40D9B2001}"/>
                    </a:ext>
                  </a:extLst>
                </p14:cNvPr>
                <p14:cNvContentPartPr/>
                <p14:nvPr/>
              </p14:nvContentPartPr>
              <p14:xfrm>
                <a:off x="7350779" y="6321556"/>
                <a:ext cx="70920" cy="15408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5556C7CC-7397-AFEB-FED8-B8F40D9B2001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7339979" y="6311116"/>
                  <a:ext cx="921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F64F3323-A001-6294-FA1A-FB348C2661AE}"/>
                    </a:ext>
                  </a:extLst>
                </p14:cNvPr>
                <p14:cNvContentPartPr/>
                <p14:nvPr/>
              </p14:nvContentPartPr>
              <p14:xfrm>
                <a:off x="7516379" y="6149476"/>
                <a:ext cx="65880" cy="2808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F64F3323-A001-6294-FA1A-FB348C2661AE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7505579" y="6138676"/>
                  <a:ext cx="871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DAEFBE98-1A27-4E01-DE60-872F7EB18468}"/>
                    </a:ext>
                  </a:extLst>
                </p14:cNvPr>
                <p14:cNvContentPartPr/>
                <p14:nvPr/>
              </p14:nvContentPartPr>
              <p14:xfrm>
                <a:off x="7501619" y="6181876"/>
                <a:ext cx="68760" cy="14328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DAEFBE98-1A27-4E01-DE60-872F7EB18468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7491179" y="6171436"/>
                  <a:ext cx="900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0426724F-95F6-DA59-2535-88EB62D77A25}"/>
                    </a:ext>
                  </a:extLst>
                </p14:cNvPr>
                <p14:cNvContentPartPr/>
                <p14:nvPr/>
              </p14:nvContentPartPr>
              <p14:xfrm>
                <a:off x="7617539" y="6159916"/>
                <a:ext cx="1440" cy="15192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0426724F-95F6-DA59-2535-88EB62D77A25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7607099" y="6149476"/>
                  <a:ext cx="226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D01B811D-29BE-564B-D52A-0DE539D43B7F}"/>
                    </a:ext>
                  </a:extLst>
                </p14:cNvPr>
                <p14:cNvContentPartPr/>
                <p14:nvPr/>
              </p14:nvContentPartPr>
              <p14:xfrm>
                <a:off x="7634819" y="6239836"/>
                <a:ext cx="123480" cy="104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D01B811D-29BE-564B-D52A-0DE539D43B7F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7624379" y="6229036"/>
                  <a:ext cx="14472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5" name="Gruppo 564">
            <a:extLst>
              <a:ext uri="{FF2B5EF4-FFF2-40B4-BE49-F238E27FC236}">
                <a16:creationId xmlns:a16="http://schemas.microsoft.com/office/drawing/2014/main" id="{5A566EDF-BA19-BA60-06A5-99F52A3F0BD5}"/>
              </a:ext>
            </a:extLst>
          </p:cNvPr>
          <p:cNvGrpSpPr/>
          <p:nvPr/>
        </p:nvGrpSpPr>
        <p:grpSpPr>
          <a:xfrm>
            <a:off x="7637699" y="6437116"/>
            <a:ext cx="1160280" cy="163440"/>
            <a:chOff x="7637699" y="6437116"/>
            <a:chExt cx="116028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D4859410-3E86-50D2-1D74-F2C6305BF376}"/>
                    </a:ext>
                  </a:extLst>
                </p14:cNvPr>
                <p14:cNvContentPartPr/>
                <p14:nvPr/>
              </p14:nvContentPartPr>
              <p14:xfrm>
                <a:off x="7637699" y="6504076"/>
                <a:ext cx="121320" cy="1656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D4859410-3E86-50D2-1D74-F2C6305BF376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7626899" y="6493276"/>
                  <a:ext cx="142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38525ACD-197F-4E9B-DD73-DB069E6A825B}"/>
                    </a:ext>
                  </a:extLst>
                </p14:cNvPr>
                <p14:cNvContentPartPr/>
                <p14:nvPr/>
              </p14:nvContentPartPr>
              <p14:xfrm>
                <a:off x="7747499" y="6452236"/>
                <a:ext cx="48240" cy="12420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38525ACD-197F-4E9B-DD73-DB069E6A825B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7737059" y="6441796"/>
                  <a:ext cx="694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CDC478D1-EAA8-5E01-0B59-BB1222E545BD}"/>
                    </a:ext>
                  </a:extLst>
                </p14:cNvPr>
                <p14:cNvContentPartPr/>
                <p14:nvPr/>
              </p14:nvContentPartPr>
              <p14:xfrm>
                <a:off x="7866299" y="6445036"/>
                <a:ext cx="117000" cy="12780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CDC478D1-EAA8-5E01-0B59-BB1222E545BD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7855499" y="6434596"/>
                  <a:ext cx="1382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8026FF9B-9F9B-99B4-7419-C1E5E2A88619}"/>
                    </a:ext>
                  </a:extLst>
                </p14:cNvPr>
                <p14:cNvContentPartPr/>
                <p14:nvPr/>
              </p14:nvContentPartPr>
              <p14:xfrm>
                <a:off x="8029379" y="6452956"/>
                <a:ext cx="108720" cy="12852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8026FF9B-9F9B-99B4-7419-C1E5E2A88619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8018939" y="6442516"/>
                  <a:ext cx="1299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8C1FA62F-C730-E822-5068-53DC15183DF6}"/>
                    </a:ext>
                  </a:extLst>
                </p14:cNvPr>
                <p14:cNvContentPartPr/>
                <p14:nvPr/>
              </p14:nvContentPartPr>
              <p14:xfrm>
                <a:off x="8154659" y="6445756"/>
                <a:ext cx="144360" cy="15012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8C1FA62F-C730-E822-5068-53DC15183DF6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8143859" y="6434956"/>
                  <a:ext cx="1656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ECE19315-ED75-88EB-1E51-C231A655CAFC}"/>
                    </a:ext>
                  </a:extLst>
                </p14:cNvPr>
                <p14:cNvContentPartPr/>
                <p14:nvPr/>
              </p14:nvContentPartPr>
              <p14:xfrm>
                <a:off x="8294699" y="6437116"/>
                <a:ext cx="158760" cy="15120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ECE19315-ED75-88EB-1E51-C231A655CAFC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8284259" y="6426676"/>
                  <a:ext cx="180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BAAD9DD6-3CD7-56D4-5AE5-545784586B4A}"/>
                    </a:ext>
                  </a:extLst>
                </p14:cNvPr>
                <p14:cNvContentPartPr/>
                <p14:nvPr/>
              </p14:nvContentPartPr>
              <p14:xfrm>
                <a:off x="8468939" y="6455116"/>
                <a:ext cx="102960" cy="13788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BAAD9DD6-3CD7-56D4-5AE5-545784586B4A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8458499" y="6444676"/>
                  <a:ext cx="1242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8F762920-B365-700F-F6C9-723CCC30F0EB}"/>
                    </a:ext>
                  </a:extLst>
                </p14:cNvPr>
                <p14:cNvContentPartPr/>
                <p14:nvPr/>
              </p14:nvContentPartPr>
              <p14:xfrm>
                <a:off x="8622299" y="6472036"/>
                <a:ext cx="38520" cy="8964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8F762920-B365-700F-F6C9-723CCC30F0EB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8611499" y="6461596"/>
                  <a:ext cx="59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4E0A3D57-3630-9C5A-A433-278ABDE3C1E1}"/>
                    </a:ext>
                  </a:extLst>
                </p14:cNvPr>
                <p14:cNvContentPartPr/>
                <p14:nvPr/>
              </p14:nvContentPartPr>
              <p14:xfrm>
                <a:off x="8715539" y="6471316"/>
                <a:ext cx="82440" cy="12924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4E0A3D57-3630-9C5A-A433-278ABDE3C1E1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8705099" y="6460876"/>
                  <a:ext cx="103680" cy="15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3">
            <p14:nvContentPartPr>
              <p14:cNvPr id="566" name="Input penna 565">
                <a:extLst>
                  <a:ext uri="{FF2B5EF4-FFF2-40B4-BE49-F238E27FC236}">
                    <a16:creationId xmlns:a16="http://schemas.microsoft.com/office/drawing/2014/main" id="{663A1B77-DF2F-AF31-52C8-3D0A40AD61CD}"/>
                  </a:ext>
                </a:extLst>
              </p14:cNvPr>
              <p14:cNvContentPartPr/>
              <p14:nvPr/>
            </p14:nvContentPartPr>
            <p14:xfrm>
              <a:off x="5478926" y="4105550"/>
              <a:ext cx="148320" cy="38880"/>
            </p14:xfrm>
          </p:contentPart>
        </mc:Choice>
        <mc:Fallback>
          <p:pic>
            <p:nvPicPr>
              <p:cNvPr id="566" name="Input penna 565">
                <a:extLst>
                  <a:ext uri="{FF2B5EF4-FFF2-40B4-BE49-F238E27FC236}">
                    <a16:creationId xmlns:a16="http://schemas.microsoft.com/office/drawing/2014/main" id="{663A1B77-DF2F-AF31-52C8-3D0A40AD61CD}"/>
                  </a:ext>
                </a:extLst>
              </p:cNvPr>
              <p:cNvPicPr/>
              <p:nvPr/>
            </p:nvPicPr>
            <p:blipFill>
              <a:blip r:embed="rId814"/>
              <a:stretch>
                <a:fillRect/>
              </a:stretch>
            </p:blipFill>
            <p:spPr>
              <a:xfrm>
                <a:off x="5468126" y="4095110"/>
                <a:ext cx="16956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5">
            <p14:nvContentPartPr>
              <p14:cNvPr id="567" name="Input penna 566">
                <a:extLst>
                  <a:ext uri="{FF2B5EF4-FFF2-40B4-BE49-F238E27FC236}">
                    <a16:creationId xmlns:a16="http://schemas.microsoft.com/office/drawing/2014/main" id="{DF99D12F-9F8A-6930-9E3C-540B38EB98F9}"/>
                  </a:ext>
                </a:extLst>
              </p14:cNvPr>
              <p14:cNvContentPartPr/>
              <p14:nvPr/>
            </p14:nvContentPartPr>
            <p14:xfrm>
              <a:off x="4500853" y="4096424"/>
              <a:ext cx="157680" cy="10440"/>
            </p14:xfrm>
          </p:contentPart>
        </mc:Choice>
        <mc:Fallback>
          <p:pic>
            <p:nvPicPr>
              <p:cNvPr id="567" name="Input penna 566">
                <a:extLst>
                  <a:ext uri="{FF2B5EF4-FFF2-40B4-BE49-F238E27FC236}">
                    <a16:creationId xmlns:a16="http://schemas.microsoft.com/office/drawing/2014/main" id="{DF99D12F-9F8A-6930-9E3C-540B38EB98F9}"/>
                  </a:ext>
                </a:extLst>
              </p:cNvPr>
              <p:cNvPicPr/>
              <p:nvPr/>
            </p:nvPicPr>
            <p:blipFill>
              <a:blip r:embed="rId816"/>
              <a:stretch>
                <a:fillRect/>
              </a:stretch>
            </p:blipFill>
            <p:spPr>
              <a:xfrm>
                <a:off x="4490413" y="4085624"/>
                <a:ext cx="178920" cy="3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83" name="Gruppo 582">
            <a:extLst>
              <a:ext uri="{FF2B5EF4-FFF2-40B4-BE49-F238E27FC236}">
                <a16:creationId xmlns:a16="http://schemas.microsoft.com/office/drawing/2014/main" id="{25B4D3FD-B788-C839-79BB-7DE50C37A643}"/>
              </a:ext>
            </a:extLst>
          </p:cNvPr>
          <p:cNvGrpSpPr/>
          <p:nvPr/>
        </p:nvGrpSpPr>
        <p:grpSpPr>
          <a:xfrm>
            <a:off x="5461034" y="4223797"/>
            <a:ext cx="417600" cy="135720"/>
            <a:chOff x="5461034" y="4223797"/>
            <a:chExt cx="41760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DC681049-B041-EAF4-D4B2-21D8F284BDA6}"/>
                    </a:ext>
                  </a:extLst>
                </p14:cNvPr>
                <p14:cNvContentPartPr/>
                <p14:nvPr/>
              </p14:nvContentPartPr>
              <p14:xfrm>
                <a:off x="5461034" y="4246477"/>
                <a:ext cx="18720" cy="9972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DC681049-B041-EAF4-D4B2-21D8F284BDA6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5450234" y="4236037"/>
                  <a:ext cx="39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C18CF906-DB5D-BFE0-A34E-8C86708D5C47}"/>
                    </a:ext>
                  </a:extLst>
                </p14:cNvPr>
                <p14:cNvContentPartPr/>
                <p14:nvPr/>
              </p14:nvContentPartPr>
              <p14:xfrm>
                <a:off x="5464994" y="4299757"/>
                <a:ext cx="48240" cy="468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C18CF906-DB5D-BFE0-A34E-8C86708D5C47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5454554" y="4288957"/>
                  <a:ext cx="694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C9E58B60-2E1A-9226-8E62-F152AC540E02}"/>
                    </a:ext>
                  </a:extLst>
                </p14:cNvPr>
                <p14:cNvContentPartPr/>
                <p14:nvPr/>
              </p14:nvContentPartPr>
              <p14:xfrm>
                <a:off x="5513954" y="4258357"/>
                <a:ext cx="30240" cy="10116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C9E58B60-2E1A-9226-8E62-F152AC540E02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5503514" y="4247917"/>
                  <a:ext cx="51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B0002878-FE9F-15FD-0B36-35B206FD4C25}"/>
                    </a:ext>
                  </a:extLst>
                </p14:cNvPr>
                <p14:cNvContentPartPr/>
                <p14:nvPr/>
              </p14:nvContentPartPr>
              <p14:xfrm>
                <a:off x="5550314" y="4238197"/>
                <a:ext cx="65160" cy="11340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B0002878-FE9F-15FD-0B36-35B206FD4C25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5539874" y="4227757"/>
                  <a:ext cx="86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751AEEEC-3B2B-A631-E36A-489FE2F3979B}"/>
                    </a:ext>
                  </a:extLst>
                </p14:cNvPr>
                <p14:cNvContentPartPr/>
                <p14:nvPr/>
              </p14:nvContentPartPr>
              <p14:xfrm>
                <a:off x="5563274" y="4315237"/>
                <a:ext cx="39600" cy="1008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751AEEEC-3B2B-A631-E36A-489FE2F3979B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5552834" y="4304437"/>
                  <a:ext cx="60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E5C9C71E-0F7B-0253-279E-23587323FEF3}"/>
                    </a:ext>
                  </a:extLst>
                </p14:cNvPr>
                <p14:cNvContentPartPr/>
                <p14:nvPr/>
              </p14:nvContentPartPr>
              <p14:xfrm>
                <a:off x="5643554" y="4251157"/>
                <a:ext cx="62280" cy="8136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E5C9C71E-0F7B-0253-279E-23587323FEF3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5633114" y="4240357"/>
                  <a:ext cx="83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FB8CDA43-54FB-2A19-5B0F-CA3DA44028EC}"/>
                    </a:ext>
                  </a:extLst>
                </p14:cNvPr>
                <p14:cNvContentPartPr/>
                <p14:nvPr/>
              </p14:nvContentPartPr>
              <p14:xfrm>
                <a:off x="5736794" y="4258717"/>
                <a:ext cx="29520" cy="2772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FB8CDA43-54FB-2A19-5B0F-CA3DA44028EC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5726354" y="4248277"/>
                  <a:ext cx="50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A1E56A90-9852-A87C-28D1-2FE8CBAD76D8}"/>
                    </a:ext>
                  </a:extLst>
                </p14:cNvPr>
                <p14:cNvContentPartPr/>
                <p14:nvPr/>
              </p14:nvContentPartPr>
              <p14:xfrm>
                <a:off x="5730674" y="4223797"/>
                <a:ext cx="66600" cy="12420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A1E56A90-9852-A87C-28D1-2FE8CBAD76D8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5720234" y="4213357"/>
                  <a:ext cx="87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A90CA052-7BAF-AC8C-733A-E3D967FE8A9B}"/>
                    </a:ext>
                  </a:extLst>
                </p14:cNvPr>
                <p14:cNvContentPartPr/>
                <p14:nvPr/>
              </p14:nvContentPartPr>
              <p14:xfrm>
                <a:off x="5830754" y="4246477"/>
                <a:ext cx="47880" cy="8028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A90CA052-7BAF-AC8C-733A-E3D967FE8A9B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5819954" y="4235677"/>
                  <a:ext cx="6912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3" name="Gruppo 602">
            <a:extLst>
              <a:ext uri="{FF2B5EF4-FFF2-40B4-BE49-F238E27FC236}">
                <a16:creationId xmlns:a16="http://schemas.microsoft.com/office/drawing/2014/main" id="{FDF1EAFB-F1EC-39DA-B962-5E9E1210D7D4}"/>
              </a:ext>
            </a:extLst>
          </p:cNvPr>
          <p:cNvGrpSpPr/>
          <p:nvPr/>
        </p:nvGrpSpPr>
        <p:grpSpPr>
          <a:xfrm>
            <a:off x="4892120" y="6050472"/>
            <a:ext cx="1221480" cy="355680"/>
            <a:chOff x="4892120" y="6050472"/>
            <a:chExt cx="122148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A7B94921-7181-662B-E8D0-AA94A39DD32C}"/>
                    </a:ext>
                  </a:extLst>
                </p14:cNvPr>
                <p14:cNvContentPartPr/>
                <p14:nvPr/>
              </p14:nvContentPartPr>
              <p14:xfrm>
                <a:off x="4892120" y="6132912"/>
                <a:ext cx="120960" cy="720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A7B94921-7181-662B-E8D0-AA94A39DD32C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4881320" y="6122472"/>
                  <a:ext cx="142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A011939B-2943-6363-BC4D-E7C899F3EE73}"/>
                    </a:ext>
                  </a:extLst>
                </p14:cNvPr>
                <p14:cNvContentPartPr/>
                <p14:nvPr/>
              </p14:nvContentPartPr>
              <p14:xfrm>
                <a:off x="4900760" y="6193032"/>
                <a:ext cx="88560" cy="158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A011939B-2943-6363-BC4D-E7C899F3EE73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4889960" y="6182592"/>
                  <a:ext cx="109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C478A5CD-3541-6893-FBC9-A764BB6D2FAF}"/>
                    </a:ext>
                  </a:extLst>
                </p14:cNvPr>
                <p14:cNvContentPartPr/>
                <p14:nvPr/>
              </p14:nvContentPartPr>
              <p14:xfrm>
                <a:off x="4941080" y="6193752"/>
                <a:ext cx="68400" cy="10692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C478A5CD-3541-6893-FBC9-A764BB6D2FAF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4930640" y="6183312"/>
                  <a:ext cx="896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C2EBC211-43D7-1619-8289-7EC4A6596616}"/>
                    </a:ext>
                  </a:extLst>
                </p14:cNvPr>
                <p14:cNvContentPartPr/>
                <p14:nvPr/>
              </p14:nvContentPartPr>
              <p14:xfrm>
                <a:off x="5065640" y="6124272"/>
                <a:ext cx="6480" cy="13860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C2EBC211-43D7-1619-8289-7EC4A6596616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5055200" y="6113832"/>
                  <a:ext cx="277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9EC823A3-A16F-3498-2BBE-FFA797132879}"/>
                    </a:ext>
                  </a:extLst>
                </p14:cNvPr>
                <p14:cNvContentPartPr/>
                <p14:nvPr/>
              </p14:nvContentPartPr>
              <p14:xfrm>
                <a:off x="5080040" y="6204912"/>
                <a:ext cx="50040" cy="115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9EC823A3-A16F-3498-2BBE-FFA797132879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5069240" y="6194112"/>
                  <a:ext cx="712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6DD0A65D-43CD-991C-A7A7-74B30C14C642}"/>
                    </a:ext>
                  </a:extLst>
                </p14:cNvPr>
                <p14:cNvContentPartPr/>
                <p14:nvPr/>
              </p14:nvContentPartPr>
              <p14:xfrm>
                <a:off x="5014160" y="6326592"/>
                <a:ext cx="61920" cy="7956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6DD0A65D-43CD-991C-A7A7-74B30C14C642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5003720" y="6316152"/>
                  <a:ext cx="831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322A1D19-0754-3C2B-AC3A-0937109299C0}"/>
                    </a:ext>
                  </a:extLst>
                </p14:cNvPr>
                <p14:cNvContentPartPr/>
                <p14:nvPr/>
              </p14:nvContentPartPr>
              <p14:xfrm>
                <a:off x="5156720" y="6141912"/>
                <a:ext cx="95400" cy="11340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322A1D19-0754-3C2B-AC3A-0937109299C0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5145920" y="6131472"/>
                  <a:ext cx="1166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1334B0A0-8B42-F76B-337B-B1DB7EB76743}"/>
                    </a:ext>
                  </a:extLst>
                </p14:cNvPr>
                <p14:cNvContentPartPr/>
                <p14:nvPr/>
              </p14:nvContentPartPr>
              <p14:xfrm>
                <a:off x="5156360" y="6243792"/>
                <a:ext cx="12600" cy="7848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1334B0A0-8B42-F76B-337B-B1DB7EB76743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5145560" y="6232992"/>
                  <a:ext cx="33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C69CD949-DD65-604E-124B-EDB70152BA9C}"/>
                    </a:ext>
                  </a:extLst>
                </p14:cNvPr>
                <p14:cNvContentPartPr/>
                <p14:nvPr/>
              </p14:nvContentPartPr>
              <p14:xfrm>
                <a:off x="5200640" y="6238032"/>
                <a:ext cx="23400" cy="705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C69CD949-DD65-604E-124B-EDB70152BA9C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5189840" y="6227232"/>
                  <a:ext cx="446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947A701B-9917-5503-179A-722B44460565}"/>
                    </a:ext>
                  </a:extLst>
                </p14:cNvPr>
                <p14:cNvContentPartPr/>
                <p14:nvPr/>
              </p14:nvContentPartPr>
              <p14:xfrm>
                <a:off x="5125760" y="6283752"/>
                <a:ext cx="171000" cy="5436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947A701B-9917-5503-179A-722B44460565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5115320" y="6273312"/>
                  <a:ext cx="192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ABEBC45F-E84C-A4FE-733D-B59D9B628C4F}"/>
                    </a:ext>
                  </a:extLst>
                </p14:cNvPr>
                <p14:cNvContentPartPr/>
                <p14:nvPr/>
              </p14:nvContentPartPr>
              <p14:xfrm>
                <a:off x="5382800" y="6121752"/>
                <a:ext cx="75600" cy="1944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ABEBC45F-E84C-A4FE-733D-B59D9B628C4F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5372360" y="6111312"/>
                  <a:ext cx="96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58AB3C58-84E1-34DB-8127-920F6722B1AE}"/>
                    </a:ext>
                  </a:extLst>
                </p14:cNvPr>
                <p14:cNvContentPartPr/>
                <p14:nvPr/>
              </p14:nvContentPartPr>
              <p14:xfrm>
                <a:off x="5385680" y="6184032"/>
                <a:ext cx="65880" cy="1044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58AB3C58-84E1-34DB-8127-920F6722B1AE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5375240" y="6173592"/>
                  <a:ext cx="87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00232CF8-21CA-EBAF-77CE-EF9052F82898}"/>
                    </a:ext>
                  </a:extLst>
                </p14:cNvPr>
                <p14:cNvContentPartPr/>
                <p14:nvPr/>
              </p14:nvContentPartPr>
              <p14:xfrm>
                <a:off x="5512400" y="6129312"/>
                <a:ext cx="90360" cy="12348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00232CF8-21CA-EBAF-77CE-EF9052F82898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5501600" y="6118512"/>
                  <a:ext cx="1116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64F300D1-DCC4-65B7-FC81-DE1971E3ACE9}"/>
                    </a:ext>
                  </a:extLst>
                </p14:cNvPr>
                <p14:cNvContentPartPr/>
                <p14:nvPr/>
              </p14:nvContentPartPr>
              <p14:xfrm>
                <a:off x="5618600" y="6144432"/>
                <a:ext cx="65520" cy="10620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64F300D1-DCC4-65B7-FC81-DE1971E3ACE9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5608160" y="6133632"/>
                  <a:ext cx="86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2BEF0D5C-09C7-6C9E-23BD-170E82C18439}"/>
                    </a:ext>
                  </a:extLst>
                </p14:cNvPr>
                <p14:cNvContentPartPr/>
                <p14:nvPr/>
              </p14:nvContentPartPr>
              <p14:xfrm>
                <a:off x="5711120" y="6174672"/>
                <a:ext cx="64800" cy="8280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2BEF0D5C-09C7-6C9E-23BD-170E82C18439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5700680" y="6163872"/>
                  <a:ext cx="86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D99C982E-41C7-6831-09B4-229E2D74F025}"/>
                    </a:ext>
                  </a:extLst>
                </p14:cNvPr>
                <p14:cNvContentPartPr/>
                <p14:nvPr/>
              </p14:nvContentPartPr>
              <p14:xfrm>
                <a:off x="5795720" y="6177552"/>
                <a:ext cx="57600" cy="7308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D99C982E-41C7-6831-09B4-229E2D74F025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5784920" y="6166752"/>
                  <a:ext cx="788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CD80C265-BA8D-9672-4077-EB0FC9703163}"/>
                    </a:ext>
                  </a:extLst>
                </p14:cNvPr>
                <p14:cNvContentPartPr/>
                <p14:nvPr/>
              </p14:nvContentPartPr>
              <p14:xfrm>
                <a:off x="5898320" y="6050472"/>
                <a:ext cx="65160" cy="2206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CD80C265-BA8D-9672-4077-EB0FC9703163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5887520" y="6039672"/>
                  <a:ext cx="864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582142FE-6133-BE4C-4882-51620507A543}"/>
                    </a:ext>
                  </a:extLst>
                </p14:cNvPr>
                <p14:cNvContentPartPr/>
                <p14:nvPr/>
              </p14:nvContentPartPr>
              <p14:xfrm>
                <a:off x="5966360" y="6168912"/>
                <a:ext cx="147240" cy="9108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582142FE-6133-BE4C-4882-51620507A543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5955560" y="6158112"/>
                  <a:ext cx="16848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7" name="Gruppo 606">
            <a:extLst>
              <a:ext uri="{FF2B5EF4-FFF2-40B4-BE49-F238E27FC236}">
                <a16:creationId xmlns:a16="http://schemas.microsoft.com/office/drawing/2014/main" id="{88690E86-B44D-284A-17EB-D96F8BA48069}"/>
              </a:ext>
            </a:extLst>
          </p:cNvPr>
          <p:cNvGrpSpPr/>
          <p:nvPr/>
        </p:nvGrpSpPr>
        <p:grpSpPr>
          <a:xfrm>
            <a:off x="3806568" y="4180904"/>
            <a:ext cx="116280" cy="120240"/>
            <a:chOff x="3806568" y="4180904"/>
            <a:chExt cx="116280" cy="12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24DBCF10-88EC-C455-B3B2-934F6BA67515}"/>
                    </a:ext>
                  </a:extLst>
                </p14:cNvPr>
                <p14:cNvContentPartPr/>
                <p14:nvPr/>
              </p14:nvContentPartPr>
              <p14:xfrm>
                <a:off x="3806568" y="4180904"/>
                <a:ext cx="17640" cy="12024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24DBCF10-88EC-C455-B3B2-934F6BA67515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3795768" y="4170104"/>
                  <a:ext cx="38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EBC260C3-26D6-B484-4D8A-E3D56E281B2E}"/>
                    </a:ext>
                  </a:extLst>
                </p14:cNvPr>
                <p14:cNvContentPartPr/>
                <p14:nvPr/>
              </p14:nvContentPartPr>
              <p14:xfrm>
                <a:off x="3879648" y="4201064"/>
                <a:ext cx="43200" cy="9000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EBC260C3-26D6-B484-4D8A-E3D56E281B2E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3869208" y="4190264"/>
                  <a:ext cx="6444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3" name="Gruppo 612">
            <a:extLst>
              <a:ext uri="{FF2B5EF4-FFF2-40B4-BE49-F238E27FC236}">
                <a16:creationId xmlns:a16="http://schemas.microsoft.com/office/drawing/2014/main" id="{5B9A0A2F-E51B-AE6E-FB1B-226D411B3719}"/>
              </a:ext>
            </a:extLst>
          </p:cNvPr>
          <p:cNvGrpSpPr/>
          <p:nvPr/>
        </p:nvGrpSpPr>
        <p:grpSpPr>
          <a:xfrm>
            <a:off x="4211928" y="4189904"/>
            <a:ext cx="367560" cy="120960"/>
            <a:chOff x="4211928" y="4189904"/>
            <a:chExt cx="36756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E9616AB9-DA78-CF36-DBB4-970750A9174E}"/>
                    </a:ext>
                  </a:extLst>
                </p14:cNvPr>
                <p14:cNvContentPartPr/>
                <p14:nvPr/>
              </p14:nvContentPartPr>
              <p14:xfrm>
                <a:off x="4211928" y="4194584"/>
                <a:ext cx="70920" cy="11376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E9616AB9-DA78-CF36-DBB4-970750A9174E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4201488" y="4184144"/>
                  <a:ext cx="921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0105AACF-FABD-DFCF-6DDB-64DDB9754F2E}"/>
                    </a:ext>
                  </a:extLst>
                </p14:cNvPr>
                <p14:cNvContentPartPr/>
                <p14:nvPr/>
              </p14:nvContentPartPr>
              <p14:xfrm>
                <a:off x="4341168" y="4189904"/>
                <a:ext cx="104400" cy="9612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0105AACF-FABD-DFCF-6DDB-64DDB9754F2E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4330728" y="4179104"/>
                  <a:ext cx="125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144D5FEA-DC96-7D5A-9753-61C5942C9D83}"/>
                    </a:ext>
                  </a:extLst>
                </p14:cNvPr>
                <p14:cNvContentPartPr/>
                <p14:nvPr/>
              </p14:nvContentPartPr>
              <p14:xfrm>
                <a:off x="4463208" y="4207184"/>
                <a:ext cx="87840" cy="9396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144D5FEA-DC96-7D5A-9753-61C5942C9D83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4452408" y="4196384"/>
                  <a:ext cx="1090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57E7CCBC-9956-5B4E-43AD-C2282DE70310}"/>
                    </a:ext>
                  </a:extLst>
                </p14:cNvPr>
                <p14:cNvContentPartPr/>
                <p14:nvPr/>
              </p14:nvContentPartPr>
              <p14:xfrm>
                <a:off x="4571568" y="4213664"/>
                <a:ext cx="7920" cy="9720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57E7CCBC-9956-5B4E-43AD-C2282DE70310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4561128" y="4202864"/>
                  <a:ext cx="29160" cy="11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83">
            <p14:nvContentPartPr>
              <p14:cNvPr id="614" name="Input penna 613">
                <a:extLst>
                  <a:ext uri="{FF2B5EF4-FFF2-40B4-BE49-F238E27FC236}">
                    <a16:creationId xmlns:a16="http://schemas.microsoft.com/office/drawing/2014/main" id="{61876E76-FCA2-FF2A-6CB4-060EA09A9CD6}"/>
                  </a:ext>
                </a:extLst>
              </p14:cNvPr>
              <p14:cNvContentPartPr/>
              <p14:nvPr/>
            </p14:nvContentPartPr>
            <p14:xfrm>
              <a:off x="4781040" y="4708384"/>
              <a:ext cx="223920" cy="24840"/>
            </p14:xfrm>
          </p:contentPart>
        </mc:Choice>
        <mc:Fallback>
          <p:pic>
            <p:nvPicPr>
              <p:cNvPr id="614" name="Input penna 613">
                <a:extLst>
                  <a:ext uri="{FF2B5EF4-FFF2-40B4-BE49-F238E27FC236}">
                    <a16:creationId xmlns:a16="http://schemas.microsoft.com/office/drawing/2014/main" id="{61876E76-FCA2-FF2A-6CB4-060EA09A9CD6}"/>
                  </a:ext>
                </a:extLst>
              </p:cNvPr>
              <p:cNvPicPr/>
              <p:nvPr/>
            </p:nvPicPr>
            <p:blipFill>
              <a:blip r:embed="rId884"/>
              <a:stretch>
                <a:fillRect/>
              </a:stretch>
            </p:blipFill>
            <p:spPr>
              <a:xfrm>
                <a:off x="4770600" y="4697944"/>
                <a:ext cx="2451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5">
            <p14:nvContentPartPr>
              <p14:cNvPr id="615" name="Input penna 614">
                <a:extLst>
                  <a:ext uri="{FF2B5EF4-FFF2-40B4-BE49-F238E27FC236}">
                    <a16:creationId xmlns:a16="http://schemas.microsoft.com/office/drawing/2014/main" id="{CCE99F5D-43C6-04F9-B894-16AFE3E18139}"/>
                  </a:ext>
                </a:extLst>
              </p14:cNvPr>
              <p14:cNvContentPartPr/>
              <p14:nvPr/>
            </p14:nvContentPartPr>
            <p14:xfrm>
              <a:off x="7146032" y="4238176"/>
              <a:ext cx="207360" cy="334800"/>
            </p14:xfrm>
          </p:contentPart>
        </mc:Choice>
        <mc:Fallback>
          <p:pic>
            <p:nvPicPr>
              <p:cNvPr id="615" name="Input penna 614">
                <a:extLst>
                  <a:ext uri="{FF2B5EF4-FFF2-40B4-BE49-F238E27FC236}">
                    <a16:creationId xmlns:a16="http://schemas.microsoft.com/office/drawing/2014/main" id="{CCE99F5D-43C6-04F9-B894-16AFE3E18139}"/>
                  </a:ext>
                </a:extLst>
              </p:cNvPr>
              <p:cNvPicPr/>
              <p:nvPr/>
            </p:nvPicPr>
            <p:blipFill>
              <a:blip r:embed="rId886"/>
              <a:stretch>
                <a:fillRect/>
              </a:stretch>
            </p:blipFill>
            <p:spPr>
              <a:xfrm>
                <a:off x="7135232" y="4227736"/>
                <a:ext cx="228600" cy="35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591150D2-A0C5-7EBD-6DB2-15CD791FF144}"/>
              </a:ext>
            </a:extLst>
          </p:cNvPr>
          <p:cNvGrpSpPr/>
          <p:nvPr/>
        </p:nvGrpSpPr>
        <p:grpSpPr>
          <a:xfrm>
            <a:off x="3023703" y="6141992"/>
            <a:ext cx="867960" cy="554040"/>
            <a:chOff x="3023703" y="6141992"/>
            <a:chExt cx="867960" cy="55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AA5D0032-7ED1-19F4-6673-FA5EF5C3C072}"/>
                    </a:ext>
                  </a:extLst>
                </p14:cNvPr>
                <p14:cNvContentPartPr/>
                <p14:nvPr/>
              </p14:nvContentPartPr>
              <p14:xfrm>
                <a:off x="3060423" y="6243512"/>
                <a:ext cx="200880" cy="10188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AA5D0032-7ED1-19F4-6673-FA5EF5C3C072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3049983" y="6232712"/>
                  <a:ext cx="2221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C07B285B-14AA-411D-86BE-9E58A4E5D105}"/>
                    </a:ext>
                  </a:extLst>
                </p14:cNvPr>
                <p14:cNvContentPartPr/>
                <p14:nvPr/>
              </p14:nvContentPartPr>
              <p14:xfrm>
                <a:off x="3310983" y="6183032"/>
                <a:ext cx="101520" cy="12744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C07B285B-14AA-411D-86BE-9E58A4E5D105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3300183" y="6172592"/>
                  <a:ext cx="122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1EB6EDB5-F8E2-0D30-D42A-DB221AAF3089}"/>
                    </a:ext>
                  </a:extLst>
                </p14:cNvPr>
                <p14:cNvContentPartPr/>
                <p14:nvPr/>
              </p14:nvContentPartPr>
              <p14:xfrm>
                <a:off x="3430503" y="6243512"/>
                <a:ext cx="65520" cy="1476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1EB6EDB5-F8E2-0D30-D42A-DB221AAF3089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3420063" y="6232712"/>
                  <a:ext cx="86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3B4B5741-FAE7-B87A-5154-EBAF694BB156}"/>
                    </a:ext>
                  </a:extLst>
                </p14:cNvPr>
                <p14:cNvContentPartPr/>
                <p14:nvPr/>
              </p14:nvContentPartPr>
              <p14:xfrm>
                <a:off x="3483423" y="6148112"/>
                <a:ext cx="44280" cy="20232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3B4B5741-FAE7-B87A-5154-EBAF694BB156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3472623" y="6137312"/>
                  <a:ext cx="655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B3D3C1EC-C5FB-7281-D1DA-F5E798AA92B3}"/>
                    </a:ext>
                  </a:extLst>
                </p14:cNvPr>
                <p14:cNvContentPartPr/>
                <p14:nvPr/>
              </p14:nvContentPartPr>
              <p14:xfrm>
                <a:off x="3596823" y="6141992"/>
                <a:ext cx="15840" cy="2563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B3D3C1EC-C5FB-7281-D1DA-F5E798AA92B3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3586383" y="6131552"/>
                  <a:ext cx="370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39DA2222-2619-B6AF-C75B-B50110D9C4F8}"/>
                    </a:ext>
                  </a:extLst>
                </p14:cNvPr>
                <p14:cNvContentPartPr/>
                <p14:nvPr/>
              </p14:nvContentPartPr>
              <p14:xfrm>
                <a:off x="3023703" y="6434672"/>
                <a:ext cx="108000" cy="26136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39DA2222-2619-B6AF-C75B-B50110D9C4F8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3013263" y="6423872"/>
                  <a:ext cx="1292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778EBAF6-D0F1-9AE9-34F6-EF9CA6D46B96}"/>
                    </a:ext>
                  </a:extLst>
                </p14:cNvPr>
                <p14:cNvContentPartPr/>
                <p14:nvPr/>
              </p14:nvContentPartPr>
              <p14:xfrm>
                <a:off x="3195423" y="6554552"/>
                <a:ext cx="9720" cy="468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778EBAF6-D0F1-9AE9-34F6-EF9CA6D46B96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3184623" y="6543752"/>
                  <a:ext cx="30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025CBB61-524E-DAD7-323A-C734600948BB}"/>
                    </a:ext>
                  </a:extLst>
                </p14:cNvPr>
                <p14:cNvContentPartPr/>
                <p14:nvPr/>
              </p14:nvContentPartPr>
              <p14:xfrm>
                <a:off x="3412143" y="6458072"/>
                <a:ext cx="9360" cy="18720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025CBB61-524E-DAD7-323A-C734600948BB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3401703" y="6447272"/>
                  <a:ext cx="306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83F99C36-9C52-05A2-620F-218F69294F81}"/>
                    </a:ext>
                  </a:extLst>
                </p14:cNvPr>
                <p14:cNvContentPartPr/>
                <p14:nvPr/>
              </p14:nvContentPartPr>
              <p14:xfrm>
                <a:off x="3471543" y="6534392"/>
                <a:ext cx="85320" cy="11124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83F99C36-9C52-05A2-620F-218F69294F81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3461103" y="6523592"/>
                  <a:ext cx="1065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FCC30474-446A-1755-B29D-325556334AFA}"/>
                    </a:ext>
                  </a:extLst>
                </p14:cNvPr>
                <p14:cNvContentPartPr/>
                <p14:nvPr/>
              </p14:nvContentPartPr>
              <p14:xfrm>
                <a:off x="3600423" y="6523952"/>
                <a:ext cx="74160" cy="10332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FCC30474-446A-1755-B29D-325556334AFA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3589623" y="6513512"/>
                  <a:ext cx="954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B38ACEAD-EF21-3841-AB40-3D33C876C61B}"/>
                    </a:ext>
                  </a:extLst>
                </p14:cNvPr>
                <p14:cNvContentPartPr/>
                <p14:nvPr/>
              </p14:nvContentPartPr>
              <p14:xfrm>
                <a:off x="3722823" y="6516032"/>
                <a:ext cx="59760" cy="12348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B38ACEAD-EF21-3841-AB40-3D33C876C61B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3712383" y="6505592"/>
                  <a:ext cx="810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FF02B7DD-A166-0EB2-4FFF-4224AA25C991}"/>
                    </a:ext>
                  </a:extLst>
                </p14:cNvPr>
                <p14:cNvContentPartPr/>
                <p14:nvPr/>
              </p14:nvContentPartPr>
              <p14:xfrm>
                <a:off x="3847023" y="6524312"/>
                <a:ext cx="44640" cy="10692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FF02B7DD-A166-0EB2-4FFF-4224AA25C991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3836583" y="6513512"/>
                  <a:ext cx="6588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3" name="Gruppo 652">
            <a:extLst>
              <a:ext uri="{FF2B5EF4-FFF2-40B4-BE49-F238E27FC236}">
                <a16:creationId xmlns:a16="http://schemas.microsoft.com/office/drawing/2014/main" id="{FDF7FC5A-1B71-5B6E-9680-56096F623246}"/>
              </a:ext>
            </a:extLst>
          </p:cNvPr>
          <p:cNvGrpSpPr/>
          <p:nvPr/>
        </p:nvGrpSpPr>
        <p:grpSpPr>
          <a:xfrm>
            <a:off x="4449534" y="4686864"/>
            <a:ext cx="1161360" cy="279360"/>
            <a:chOff x="4449534" y="4686864"/>
            <a:chExt cx="116136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0A6E95BF-D24D-7126-181D-4B2C805C61AC}"/>
                    </a:ext>
                  </a:extLst>
                </p14:cNvPr>
                <p14:cNvContentPartPr/>
                <p14:nvPr/>
              </p14:nvContentPartPr>
              <p14:xfrm>
                <a:off x="4449534" y="4825824"/>
                <a:ext cx="102960" cy="1836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0A6E95BF-D24D-7126-181D-4B2C805C61AC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4438734" y="4815384"/>
                  <a:ext cx="1242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491CFA8B-8AAA-DD1B-774A-875225AD33BF}"/>
                    </a:ext>
                  </a:extLst>
                </p14:cNvPr>
                <p14:cNvContentPartPr/>
                <p14:nvPr/>
              </p14:nvContentPartPr>
              <p14:xfrm>
                <a:off x="4514694" y="4842024"/>
                <a:ext cx="13680" cy="9936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491CFA8B-8AAA-DD1B-774A-875225AD33BF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4503894" y="4831224"/>
                  <a:ext cx="34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DFB9A652-1599-17FD-97BA-BAB6D6C1402D}"/>
                    </a:ext>
                  </a:extLst>
                </p14:cNvPr>
                <p14:cNvContentPartPr/>
                <p14:nvPr/>
              </p14:nvContentPartPr>
              <p14:xfrm>
                <a:off x="4577694" y="4847424"/>
                <a:ext cx="76680" cy="8712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DFB9A652-1599-17FD-97BA-BAB6D6C1402D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4566894" y="4836984"/>
                  <a:ext cx="97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519C0206-AC79-A9E8-2CF5-E2F6CF80A4EB}"/>
                    </a:ext>
                  </a:extLst>
                </p14:cNvPr>
                <p14:cNvContentPartPr/>
                <p14:nvPr/>
              </p14:nvContentPartPr>
              <p14:xfrm>
                <a:off x="4657974" y="4860384"/>
                <a:ext cx="49320" cy="8928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519C0206-AC79-A9E8-2CF5-E2F6CF80A4EB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4647174" y="4849584"/>
                  <a:ext cx="70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657290BA-FCBE-731F-CC5E-7D3B3098D403}"/>
                    </a:ext>
                  </a:extLst>
                </p14:cNvPr>
                <p14:cNvContentPartPr/>
                <p14:nvPr/>
              </p14:nvContentPartPr>
              <p14:xfrm>
                <a:off x="4726734" y="4835544"/>
                <a:ext cx="84240" cy="13068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657290BA-FCBE-731F-CC5E-7D3B3098D403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4715934" y="4824744"/>
                  <a:ext cx="1054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F2B86E1A-B5FE-B515-E590-79C961FC29D9}"/>
                    </a:ext>
                  </a:extLst>
                </p14:cNvPr>
                <p14:cNvContentPartPr/>
                <p14:nvPr/>
              </p14:nvContentPartPr>
              <p14:xfrm>
                <a:off x="4846254" y="4846704"/>
                <a:ext cx="41760" cy="6552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F2B86E1A-B5FE-B515-E590-79C961FC29D9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4835814" y="4835904"/>
                  <a:ext cx="63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40EA6D8A-0B81-53D5-99D0-DDF0BF422A4C}"/>
                    </a:ext>
                  </a:extLst>
                </p14:cNvPr>
                <p14:cNvContentPartPr/>
                <p14:nvPr/>
              </p14:nvContentPartPr>
              <p14:xfrm>
                <a:off x="5000694" y="4737264"/>
                <a:ext cx="91440" cy="17748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40EA6D8A-0B81-53D5-99D0-DDF0BF422A4C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4990254" y="4726824"/>
                  <a:ext cx="1126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61392040-73AE-82E6-B7DD-8DE75F15107F}"/>
                    </a:ext>
                  </a:extLst>
                </p14:cNvPr>
                <p14:cNvContentPartPr/>
                <p14:nvPr/>
              </p14:nvContentPartPr>
              <p14:xfrm>
                <a:off x="5112654" y="4812864"/>
                <a:ext cx="100800" cy="9144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61392040-73AE-82E6-B7DD-8DE75F15107F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5102214" y="4802424"/>
                  <a:ext cx="1220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D1AC405F-EDE3-003F-C8C9-B7FE87FC4ACD}"/>
                    </a:ext>
                  </a:extLst>
                </p14:cNvPr>
                <p14:cNvContentPartPr/>
                <p14:nvPr/>
              </p14:nvContentPartPr>
              <p14:xfrm>
                <a:off x="5239374" y="4829784"/>
                <a:ext cx="47160" cy="7560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D1AC405F-EDE3-003F-C8C9-B7FE87FC4ACD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5228934" y="4819344"/>
                  <a:ext cx="684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AF79B5EC-D85B-AE74-073B-82BFAF466C7A}"/>
                    </a:ext>
                  </a:extLst>
                </p14:cNvPr>
                <p14:cNvContentPartPr/>
                <p14:nvPr/>
              </p14:nvContentPartPr>
              <p14:xfrm>
                <a:off x="5354934" y="4744824"/>
                <a:ext cx="13320" cy="16740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AF79B5EC-D85B-AE74-073B-82BFAF466C7A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5344134" y="4734024"/>
                  <a:ext cx="345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B601B448-4C09-B0A6-9354-8C33E12D0AED}"/>
                    </a:ext>
                  </a:extLst>
                </p14:cNvPr>
                <p14:cNvContentPartPr/>
                <p14:nvPr/>
              </p14:nvContentPartPr>
              <p14:xfrm>
                <a:off x="5372574" y="4834104"/>
                <a:ext cx="32760" cy="972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B601B448-4C09-B0A6-9354-8C33E12D0AED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5362134" y="4823664"/>
                  <a:ext cx="540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ACBB70E0-88E6-3BFD-CA45-01909A294121}"/>
                    </a:ext>
                  </a:extLst>
                </p14:cNvPr>
                <p14:cNvContentPartPr/>
                <p14:nvPr/>
              </p14:nvContentPartPr>
              <p14:xfrm>
                <a:off x="5424774" y="4814664"/>
                <a:ext cx="48600" cy="7344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ACBB70E0-88E6-3BFD-CA45-01909A294121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5413974" y="4804224"/>
                  <a:ext cx="698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ADE8B58B-538C-BAAC-E7CF-75241D62BABB}"/>
                    </a:ext>
                  </a:extLst>
                </p14:cNvPr>
                <p14:cNvContentPartPr/>
                <p14:nvPr/>
              </p14:nvContentPartPr>
              <p14:xfrm>
                <a:off x="5492454" y="4814304"/>
                <a:ext cx="34920" cy="6768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ADE8B58B-538C-BAAC-E7CF-75241D62BABB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5481654" y="4803864"/>
                  <a:ext cx="561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6A30F3AD-39F3-BDE9-B49F-B2E066F7690D}"/>
                    </a:ext>
                  </a:extLst>
                </p14:cNvPr>
                <p14:cNvContentPartPr/>
                <p14:nvPr/>
              </p14:nvContentPartPr>
              <p14:xfrm>
                <a:off x="5594334" y="4686864"/>
                <a:ext cx="16560" cy="26352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6A30F3AD-39F3-BDE9-B49F-B2E066F7690D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5583894" y="4676424"/>
                  <a:ext cx="37800" cy="28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9">
            <p14:nvContentPartPr>
              <p14:cNvPr id="654" name="Input penna 653">
                <a:extLst>
                  <a:ext uri="{FF2B5EF4-FFF2-40B4-BE49-F238E27FC236}">
                    <a16:creationId xmlns:a16="http://schemas.microsoft.com/office/drawing/2014/main" id="{FE30AAEC-999F-457D-1537-5AB8E5B81218}"/>
                  </a:ext>
                </a:extLst>
              </p14:cNvPr>
              <p14:cNvContentPartPr/>
              <p14:nvPr/>
            </p14:nvContentPartPr>
            <p14:xfrm>
              <a:off x="4495614" y="5357904"/>
              <a:ext cx="467280" cy="15120"/>
            </p14:xfrm>
          </p:contentPart>
        </mc:Choice>
        <mc:Fallback>
          <p:pic>
            <p:nvPicPr>
              <p:cNvPr id="654" name="Input penna 653">
                <a:extLst>
                  <a:ext uri="{FF2B5EF4-FFF2-40B4-BE49-F238E27FC236}">
                    <a16:creationId xmlns:a16="http://schemas.microsoft.com/office/drawing/2014/main" id="{FE30AAEC-999F-457D-1537-5AB8E5B81218}"/>
                  </a:ext>
                </a:extLst>
              </p:cNvPr>
              <p:cNvPicPr/>
              <p:nvPr/>
            </p:nvPicPr>
            <p:blipFill>
              <a:blip r:embed="rId940"/>
              <a:stretch>
                <a:fillRect/>
              </a:stretch>
            </p:blipFill>
            <p:spPr>
              <a:xfrm>
                <a:off x="4484814" y="5347104"/>
                <a:ext cx="48852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1">
            <p14:nvContentPartPr>
              <p14:cNvPr id="655" name="Input penna 654">
                <a:extLst>
                  <a:ext uri="{FF2B5EF4-FFF2-40B4-BE49-F238E27FC236}">
                    <a16:creationId xmlns:a16="http://schemas.microsoft.com/office/drawing/2014/main" id="{6293DBF5-3F4B-E3CB-E0B6-4A3AEC37C8A6}"/>
                  </a:ext>
                </a:extLst>
              </p14:cNvPr>
              <p14:cNvContentPartPr/>
              <p14:nvPr/>
            </p14:nvContentPartPr>
            <p14:xfrm>
              <a:off x="5365734" y="5320464"/>
              <a:ext cx="254520" cy="28080"/>
            </p14:xfrm>
          </p:contentPart>
        </mc:Choice>
        <mc:Fallback>
          <p:pic>
            <p:nvPicPr>
              <p:cNvPr id="655" name="Input penna 654">
                <a:extLst>
                  <a:ext uri="{FF2B5EF4-FFF2-40B4-BE49-F238E27FC236}">
                    <a16:creationId xmlns:a16="http://schemas.microsoft.com/office/drawing/2014/main" id="{6293DBF5-3F4B-E3CB-E0B6-4A3AEC37C8A6}"/>
                  </a:ext>
                </a:extLst>
              </p:cNvPr>
              <p:cNvPicPr/>
              <p:nvPr/>
            </p:nvPicPr>
            <p:blipFill>
              <a:blip r:embed="rId942"/>
              <a:stretch>
                <a:fillRect/>
              </a:stretch>
            </p:blipFill>
            <p:spPr>
              <a:xfrm>
                <a:off x="5354934" y="5310024"/>
                <a:ext cx="2757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3">
            <p14:nvContentPartPr>
              <p14:cNvPr id="668" name="Input penna 667">
                <a:extLst>
                  <a:ext uri="{FF2B5EF4-FFF2-40B4-BE49-F238E27FC236}">
                    <a16:creationId xmlns:a16="http://schemas.microsoft.com/office/drawing/2014/main" id="{4AB9BE42-F490-F932-3ADA-3283719062B9}"/>
                  </a:ext>
                </a:extLst>
              </p14:cNvPr>
              <p14:cNvContentPartPr/>
              <p14:nvPr/>
            </p14:nvContentPartPr>
            <p14:xfrm>
              <a:off x="3668795" y="5974402"/>
              <a:ext cx="328320" cy="37080"/>
            </p14:xfrm>
          </p:contentPart>
        </mc:Choice>
        <mc:Fallback>
          <p:pic>
            <p:nvPicPr>
              <p:cNvPr id="668" name="Input penna 667">
                <a:extLst>
                  <a:ext uri="{FF2B5EF4-FFF2-40B4-BE49-F238E27FC236}">
                    <a16:creationId xmlns:a16="http://schemas.microsoft.com/office/drawing/2014/main" id="{4AB9BE42-F490-F932-3ADA-3283719062B9}"/>
                  </a:ext>
                </a:extLst>
              </p:cNvPr>
              <p:cNvPicPr/>
              <p:nvPr/>
            </p:nvPicPr>
            <p:blipFill>
              <a:blip r:embed="rId944"/>
              <a:stretch>
                <a:fillRect/>
              </a:stretch>
            </p:blipFill>
            <p:spPr>
              <a:xfrm>
                <a:off x="3662675" y="5968282"/>
                <a:ext cx="3405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5">
            <p14:nvContentPartPr>
              <p14:cNvPr id="669" name="Input penna 668">
                <a:extLst>
                  <a:ext uri="{FF2B5EF4-FFF2-40B4-BE49-F238E27FC236}">
                    <a16:creationId xmlns:a16="http://schemas.microsoft.com/office/drawing/2014/main" id="{349ADD10-7D78-B8D6-BAF0-292433AC2409}"/>
                  </a:ext>
                </a:extLst>
              </p14:cNvPr>
              <p14:cNvContentPartPr/>
              <p14:nvPr/>
            </p14:nvContentPartPr>
            <p14:xfrm>
              <a:off x="5364395" y="5877202"/>
              <a:ext cx="242640" cy="52560"/>
            </p14:xfrm>
          </p:contentPart>
        </mc:Choice>
        <mc:Fallback>
          <p:pic>
            <p:nvPicPr>
              <p:cNvPr id="669" name="Input penna 668">
                <a:extLst>
                  <a:ext uri="{FF2B5EF4-FFF2-40B4-BE49-F238E27FC236}">
                    <a16:creationId xmlns:a16="http://schemas.microsoft.com/office/drawing/2014/main" id="{349ADD10-7D78-B8D6-BAF0-292433AC2409}"/>
                  </a:ext>
                </a:extLst>
              </p:cNvPr>
              <p:cNvPicPr/>
              <p:nvPr/>
            </p:nvPicPr>
            <p:blipFill>
              <a:blip r:embed="rId946"/>
              <a:stretch>
                <a:fillRect/>
              </a:stretch>
            </p:blipFill>
            <p:spPr>
              <a:xfrm>
                <a:off x="5353595" y="5866762"/>
                <a:ext cx="263880" cy="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747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6EE79-1BB9-1F59-27D6-6BB15FDCC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9962BF-2C97-6C99-699E-37934FDE0E8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AF5026-CCDD-25AE-75DC-51445D57D9D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9C745-0076-18E1-0585-0841069154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3624B5D-6180-507B-6A33-2E592A1EADE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FB378B0-35B1-BF73-A691-753FDDBB1A9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C44CDD3-2761-9A71-EB61-410FD07CFF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C36984B-0C91-8658-53A4-D3360F4234B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3968C5E-25D5-6802-6315-A9FFE650D6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6ABF789-CB06-C041-4A44-C2BA62A67F0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1B7F2EB-5E9B-D1CD-3B28-85BD31DDF10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8658BD4-C2A6-AA7C-ED4A-62228761A0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565B98E-8F52-0339-C077-FAEC43905DD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8BD9E86-13D9-EA77-3F26-E44E042F416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E8D3DA7-355A-6042-88BE-446ED07D7F0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DEB07D0-9CDC-3595-3A3D-ADE9112B070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E69A3DC-D724-203B-8483-0E5B2ECABA1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953F88B-7E7E-27A0-1C4B-ACE156E8595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5DF52C5-E348-F832-A4B7-6134094AE94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9AAA695-5B7F-560C-558B-B0ED8ECEBA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642A276-0A65-1A9B-2B73-6EF977477F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52C7DCC-4C55-4EF4-DEB8-7576690DFAA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7331C79-D76C-A10C-4430-748D17660B0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31B3F65-48ED-4414-C306-E4464B2DA43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9112D63-C752-B0D5-846E-46C21E4EA84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B56BA3-25A7-26DF-E829-B6732122B0D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17ED05E-0CCA-A9E4-759B-013399EC031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34107DC-A8D7-B03E-3A48-9CB5245AD0B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402B40A-36FE-C9E3-0657-59FE1979B07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10332BB-32A7-BFA5-3D88-A09E420430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46AAFDC-7A65-6F92-EAD3-8A7E912B7E5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C140729-795C-64B1-2F5D-236DED11FFE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C50BC98-C09E-8C9F-40A9-17F831F2E7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ED7578-6764-FB1C-8D23-A9373DC7B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38F2E57-762B-68AB-A0D8-D2E8CDC4C19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8FCA6E0-58BD-8D59-1AF8-34EE64405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6D367F7-6CB2-7E94-C59A-5956F37AF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99D26EA-56E5-DD28-ED26-0E72606673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533400"/>
            <a:ext cx="7772400" cy="543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6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FAF7-0444-F127-CA7B-094B573D7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2B6F5A-0BFB-5147-748C-3306BB43113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88849-07D2-8ECF-EDD8-EF0DADC918F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7C7C1-F0B5-A290-7385-430C1D71ACB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1FEB904-B7C8-C9C8-E3E1-C19B6167D7C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208FA24-DC11-29E3-B8A6-53B0DB50D66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564F54E-7DDF-9FEA-87D8-3123486FE1B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173CB09-D9B4-82DB-1045-8171FD1D0B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8DA48D4-20E3-411B-5868-23AD30389F5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4F68E97-5851-686B-6D3C-EBFE28EF12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0CD323D-BC64-970C-0284-B5B8F39BCEA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B04CECA-6608-D615-886D-35BD53E1167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1E0D67B-5F0B-01CB-0947-5A70437D74E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22AF052-E116-2392-D52B-E46C40C52B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E9ED61D-371E-3243-F890-714CD53402B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1A28B86-E9ED-BD98-E4BF-905CD51DD15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0A0A0BA-405C-0810-8FA0-43DDCF27BFB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2CBE9B7-ABF6-DFF5-A5E1-86C210CACA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9E6E956-53FD-C7EE-C6B6-A7795F345D6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BD65157-1894-93F9-119B-086556701D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D829D3F-709C-B4D3-A73B-1C13EF23EE9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928DBBF-5591-4A9A-5DBB-24E1FF5B573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5216319-63E8-2702-6D4B-489DA7CDF5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ED47E80-6F7E-B0B4-C91B-A6ADA20B9B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AE7CAD7-1087-8EA3-25D8-6BDA74BC934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53A9D1C-7D6F-01D9-767E-346DF56B556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DA14405-5420-6BD6-BC62-CA56F00C1CB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F9B2A06-ED27-A40E-15E3-BAF4A67952F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FC3390F-E598-9699-204C-D5544E738AA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227BB4D-3038-39CA-3915-FBB82A370CC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BD10151-FFCE-5131-D4A5-78DC98D442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BAFCED1-9C38-D743-1ABA-41107AFAF4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C468FF9-A716-55AD-A5E7-F76FF4FCEA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ED5888-25C6-55A6-1240-82A80380F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F87DFD6-DB73-A991-DF7C-7EC30197E8A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A0C38AA-F051-5CB7-2A92-23509B0D8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56ABFF5-04B8-E013-247A-F32A4B682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6D0D938-6ECE-5C07-433B-80A5D9D8C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1390650"/>
            <a:ext cx="47625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1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F5B6C-EF30-950B-B959-AC90FACF9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FC3D2C-6B82-C33B-BA57-FB768EF80DC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C9834-1CD4-D011-FD1E-C808993D65B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F625B3-389E-41AA-5AEE-9E58A02AE9A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BDEADE5-06D1-DF2A-AC4F-AA2A07C0F1C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8485C01-CFB2-07DD-EFC1-24F2A93476A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A53A202-A1AA-44FA-51AC-459D49E92E5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7F55DC7-2E13-8D6D-5B26-ABB1FBF638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9FD6BE4-1D7F-1406-8C9D-D99534C50C5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CF9B24E-B467-DCFA-F9C4-83EBF729C4F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D0D0392-8AF9-ABC5-3A73-CEF2C4B5874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F9F660D-A9FC-1703-8411-A4D6D4C76D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4AE1F13-EC48-AD4F-23CB-5B366CEB7BB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BE479F8-0095-5D47-25B1-B2A80D8280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5D08D80-187C-08D9-6C8D-BF880E338BE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C8BFF65-F5E3-4885-4D67-A2E2B6F13A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8AE20C1-4FC7-723F-DA44-BCE2D3479F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0FFCB66-1E1F-C6C4-241A-8EC7C89748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C1D21EB-BEC6-9030-4C8C-340AC01346D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CD61306-04DB-D4D3-1031-DB214A8DA87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97AB9B5-AEA2-681E-11A4-7DBBB141EEE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E84E68C-77FE-634B-C6B8-88454174FC8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8C235D-B89E-99D7-1227-ADDB897A2B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7D26C24-95E2-EDF9-4DE2-A2DED19E312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4481DF-3340-C4ED-F15D-115BDB76B7A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3E7768B-B3E0-AEB1-2F08-6A84C5821FC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30DC904-E1FA-A0C6-10BF-22F9868FD63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68810C3-0B29-FCD5-13A3-7A8A25052EC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53BA19D-B5CD-697B-739D-AAD7E73FEF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6624920-346C-E10C-D760-B427DAF44F3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EECD00F-CC9D-CA45-7335-D4E18B98DD2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FF497A4-49A9-C2A5-CA02-9CE32D696C7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33A2581-B176-2C22-2354-7C8E3CBFE6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FDB20B-0698-B4C7-130C-A66260D04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03D0AE-8421-602C-B53F-F223BC7EC6B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8EF402B-F721-5A28-1C9E-FEF688A25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6CA223-C0D9-7819-FAC6-9828BDEF0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D19BB64-E811-1AAF-EA3A-72A11F50D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685800"/>
            <a:ext cx="58547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5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EC695-130B-BA54-C18A-7A9C2C3B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6DD760-7557-2736-F33C-5212F639403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7094E-00B2-839E-DD29-2867C92BB59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9CBDE-DB14-B69D-53F5-DA4A75FFCBB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D51EEA8-8912-B7A7-A709-4C068123908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C3217E8-0F74-0E23-AEFE-66F2BBDC77A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46D9582-1161-334E-4ADE-A2593EBF4E8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56E6FAF-F0D8-7B31-6DD4-CFFE89E4829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3C77DE1-377B-21B8-D788-2327521EC80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B5FBDB2-A71F-775A-42C8-1BC22CF4D63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CD11BC-DBDF-2D96-E3DF-F767F57A44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74F0BCE-1AC1-BB0E-28E7-37A478A682D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DEF59B8-1EE0-8930-367E-D2FA10E7EC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544B631-C382-48F6-E068-228BF5B920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1328D72-49B5-1DCC-C160-DE5D5B8396E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E83C1F2-E12C-6A40-27B9-BF77982527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3F15713-0E32-B429-B52B-6498C78681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28927DC-8D40-4402-5926-193FB05A5E3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55CD67B-D6CB-B638-B038-B10F0D7BDF1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698EB03-2EE7-89AC-EFA1-6EBBC5B29B7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07477A-6270-8B09-B90F-4F11F7DA6B6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1F329FD-560C-DCCC-4A97-A8983F0171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C3FC347-1B75-5E7A-D238-B18F633B463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91FA14-1684-B0D7-65E6-310D867F038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428F2FD-2190-7219-9CEF-854667C967B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9E054E4-B89A-D142-A2FE-B658F0F352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7F81815-8EB3-6DB9-2D59-937EC2DE4F7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8940F71-30FF-BC77-4FC1-304AD60AC4F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DD985B2-B81B-8483-870C-C81934FF35B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B624EC4-2985-EDE7-D042-7753C487190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3E33BA6-9C26-5082-1A0F-5214EF69742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7945652-5A5D-C56D-FED2-EFB84B5AB7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D8B5AD6-49FF-CFAC-5C2F-35C8D44A8A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D7DCB6D-A866-1600-BF65-6A402E29D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261014-F128-06BA-FB4F-9E5ECE46A41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E3956CA-7F3A-845D-980C-9A3B960A7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E7E2D2-B611-58FF-0941-4C71B7E1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019E443-3371-D57E-B8D6-E0BC55FAAA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307" y="0"/>
            <a:ext cx="6147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7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5754-2DBB-A907-8F7E-2CC6FF254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D56725-45CA-EDF2-4E3F-96548E5E58D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EB061C-D047-49CB-8AF2-5C975A7A301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2649A1-6C7D-3831-2D16-0D9FCDFE34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B2A45EE-DD9E-A046-5DD3-116E8679DC9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9598AC9-2C28-DC21-3F17-D4698248A2B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16215F3-C406-EB04-F719-63DE8F5B0DD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B5C9FD2-7D98-36BF-BCA0-0BF6A8E9F4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3408B60-9476-6491-4159-F79152E55A3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AD4B5A7-0110-DA6D-421B-16FF6083AE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0E7C0CA-08CC-11BE-B798-4E09EE8439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1A8EDE6-22E9-FAFE-74DD-7D93FDDE54E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B6B5075-ED09-982D-067B-3C1D03164A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1C13F94-1559-C83B-036B-7480A3955B1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A71B26F-9DF3-3D9F-0CA4-F16AFEE43B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03C9D75-A5B3-BED4-F642-85B56CED35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664B120-12C1-6CAB-340B-6B1C5F715FA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4A672A-04FE-9247-BD41-AF85BD85358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9A5AAE4-483E-07AD-0775-BBCCAAD1339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6FA627F-3B01-CBC5-A7CF-F0A3E19D482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1698E2F-F4C1-934A-1A13-261894D94C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692F173-867B-9710-5AAF-10A0310CBB0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D6690B5-FF68-6EA7-C904-A0BE8D66E1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DD3A700-6FD4-FD7C-215C-7CD76631136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6724115-4F70-C233-3C1A-D04493CA5E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A16FDA9-FAB4-D197-EBE1-958A2CAB427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016459B-77C1-46FA-4778-0E8B9DB6ABF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374B5E5-C473-BD2D-04E1-9B18CBF3E0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8C9F187-5F5B-9DFC-5820-EAB4A2C1918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AC999E6-49F0-AA6F-865F-DCCD1DA187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6503A26-DFD2-75CD-A5FB-23E18C1D9FF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5E39117-F411-08D1-82BA-4D61312650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6B1C04F-5E15-6016-9C21-5A062B8AF8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7541FA2-2420-4A1B-B372-BB2EEC369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710A04C-1F28-41F4-E317-19F240BFC63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41C0FA5-497D-9931-4FA7-C652031C0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28D4F85-24DE-7715-E180-350CA93D0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242FCDA-D0B4-E647-C708-E4343832D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1200150"/>
            <a:ext cx="5283200" cy="4457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F56D58D-1F33-1A58-4A6B-A5D382847D0C}"/>
                  </a:ext>
                </a:extLst>
              </p14:cNvPr>
              <p14:cNvContentPartPr/>
              <p14:nvPr/>
            </p14:nvContentPartPr>
            <p14:xfrm>
              <a:off x="5214064" y="5548995"/>
              <a:ext cx="1765800" cy="240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F56D58D-1F33-1A58-4A6B-A5D382847D0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03624" y="5538555"/>
                <a:ext cx="1787040" cy="26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537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70948-0C1F-832F-57BF-24CD8F6B2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ECD926-9D46-7FEE-1090-97E3614667F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9E018-66D4-3F83-B8FA-C28BB164D84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71B9F34-BA11-4F71-B538-AFFEB5ADA6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B36921-9526-0A4C-42A7-5AEC2BCFD1B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E1DBB12-916F-DEE0-C555-3D8169E131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F9858ED-BEA2-DA8E-99B3-BAD3DCF2A6C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E762EEF-067E-C50E-D661-1461C3742A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C68276-6A47-AF3B-D473-92E9FCACCA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8FA1D1E-3647-57CB-5C07-63FBE702110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74B4E5-9DDF-EC6F-3948-AA319A80F6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709630-8FDC-2E78-5F43-03A8917359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F35D41D-7720-5D2E-B02C-AD0CB536E40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40D807-1A70-DB0B-F352-E46EBFE758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714AC98-5D3E-E312-5B8D-AC0D45C80B2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F6E8122-C045-2DFB-939C-7E0B07BEA36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4A041C4-DC24-D78F-0F67-E4EC602C04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875FC6-2AA5-89E5-8BF7-752FB68FB67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3E12554-0268-FCBB-FB58-E6E7BD63FC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D45871B-EAA1-81D5-3D1D-338B52B9846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A26489F-083D-235E-C448-3FF277F01EC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643B97A-76FF-F082-057E-62B39C23FD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B68F424-11B5-4A64-0238-1E9F4CBECF5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980830C-C9A2-694C-FF0A-E03E5042A4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B42E7D5-7B6E-FD90-B658-6648267BCB0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BDB8AEA-07BB-7387-FBA5-01734448D47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D3D0D91-B5FD-2BE7-F3AA-F39AC47C81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D028CC-7C35-5C44-740A-D261A8971B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60442E-CAF8-6F91-981A-2FE8AA3DE22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8A9D96C-A695-FC0E-2789-FE3A34453D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73362CE-B6EE-1842-2707-7E10962EEC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F8B6682-F3D6-41BA-90F7-86C1BB6EE8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543AF76-FA42-EB8A-091B-29E5C1F1F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2246CA-5CF5-647F-6680-5080A6A921B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76AE3A-CB35-397F-9B40-5BE5D45BC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108CA05-EFC9-FB12-EAE4-F802BDBB7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01FDE91-1460-D2F9-464A-F987CD304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70" y="385302"/>
            <a:ext cx="5295900" cy="35052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DEB9CEE-D48B-CB01-3D82-BDD342B0B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480" y="4018845"/>
            <a:ext cx="4292600" cy="2565400"/>
          </a:xfrm>
          <a:prstGeom prst="rect">
            <a:avLst/>
          </a:prstGeom>
        </p:spPr>
      </p:pic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E15C0F10-F96E-0352-7CB3-FFDE5B81ED62}"/>
              </a:ext>
            </a:extLst>
          </p:cNvPr>
          <p:cNvGrpSpPr/>
          <p:nvPr/>
        </p:nvGrpSpPr>
        <p:grpSpPr>
          <a:xfrm>
            <a:off x="381836" y="307511"/>
            <a:ext cx="2533007" cy="916027"/>
            <a:chOff x="381836" y="307511"/>
            <a:chExt cx="2533007" cy="91602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DCA0B08-68AB-7226-A07D-E0C39557EBB4}"/>
                    </a:ext>
                  </a:extLst>
                </p14:cNvPr>
                <p14:cNvContentPartPr/>
                <p14:nvPr/>
              </p14:nvContentPartPr>
              <p14:xfrm>
                <a:off x="395156" y="414431"/>
                <a:ext cx="17280" cy="226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DCA0B08-68AB-7226-A07D-E0C39557EBB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4356" y="403631"/>
                  <a:ext cx="385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E9763AA-6BB8-B080-7CB9-D1EC449C0550}"/>
                    </a:ext>
                  </a:extLst>
                </p14:cNvPr>
                <p14:cNvContentPartPr/>
                <p14:nvPr/>
              </p14:nvContentPartPr>
              <p14:xfrm>
                <a:off x="381836" y="417671"/>
                <a:ext cx="208440" cy="297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E9763AA-6BB8-B080-7CB9-D1EC449C055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1036" y="407231"/>
                  <a:ext cx="2296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3DCB217-B3CA-5903-B74D-422EA2AECDC3}"/>
                    </a:ext>
                  </a:extLst>
                </p14:cNvPr>
                <p14:cNvContentPartPr/>
                <p14:nvPr/>
              </p14:nvContentPartPr>
              <p14:xfrm>
                <a:off x="613316" y="488231"/>
                <a:ext cx="106920" cy="5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3DCB217-B3CA-5903-B74D-422EA2AECDC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16" y="477431"/>
                  <a:ext cx="128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D4381EA-2C6C-1017-908C-ADE792F07608}"/>
                    </a:ext>
                  </a:extLst>
                </p14:cNvPr>
                <p14:cNvContentPartPr/>
                <p14:nvPr/>
              </p14:nvContentPartPr>
              <p14:xfrm>
                <a:off x="628796" y="540431"/>
                <a:ext cx="97200" cy="59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D4381EA-2C6C-1017-908C-ADE792F0760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7996" y="529991"/>
                  <a:ext cx="118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04FEA21-7BB6-12BA-70F7-E4ABF8CC3A22}"/>
                    </a:ext>
                  </a:extLst>
                </p14:cNvPr>
                <p14:cNvContentPartPr/>
                <p14:nvPr/>
              </p14:nvContentPartPr>
              <p14:xfrm>
                <a:off x="775316" y="351791"/>
                <a:ext cx="5040" cy="247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04FEA21-7BB6-12BA-70F7-E4ABF8CC3A2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4516" y="341351"/>
                  <a:ext cx="2628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9E5D9D1-7C85-C566-B3E6-9AC16C887C6D}"/>
                    </a:ext>
                  </a:extLst>
                </p14:cNvPr>
                <p14:cNvContentPartPr/>
                <p14:nvPr/>
              </p14:nvContentPartPr>
              <p14:xfrm>
                <a:off x="649316" y="721151"/>
                <a:ext cx="17280" cy="84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9E5D9D1-7C85-C566-B3E6-9AC16C887C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8876" y="710711"/>
                  <a:ext cx="38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35F6CC0-6855-7B62-56A1-63C83AFAA93D}"/>
                    </a:ext>
                  </a:extLst>
                </p14:cNvPr>
                <p14:cNvContentPartPr/>
                <p14:nvPr/>
              </p14:nvContentPartPr>
              <p14:xfrm>
                <a:off x="516476" y="859391"/>
                <a:ext cx="286200" cy="11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35F6CC0-6855-7B62-56A1-63C83AFAA93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5676" y="848591"/>
                  <a:ext cx="307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A6C351C-D037-1A9F-4C04-F4FF04864ECA}"/>
                    </a:ext>
                  </a:extLst>
                </p14:cNvPr>
                <p14:cNvContentPartPr/>
                <p14:nvPr/>
              </p14:nvContentPartPr>
              <p14:xfrm>
                <a:off x="588116" y="839591"/>
                <a:ext cx="97200" cy="223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A6C351C-D037-1A9F-4C04-F4FF04864EC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7316" y="828791"/>
                  <a:ext cx="1184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01E31D4-4C65-02A2-CE3A-AA4862F45A77}"/>
                    </a:ext>
                  </a:extLst>
                </p14:cNvPr>
                <p14:cNvContentPartPr/>
                <p14:nvPr/>
              </p14:nvContentPartPr>
              <p14:xfrm>
                <a:off x="691436" y="812591"/>
                <a:ext cx="89280" cy="273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01E31D4-4C65-02A2-CE3A-AA4862F45A7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0636" y="802151"/>
                  <a:ext cx="1105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6ABF615-86F2-219D-6410-58CC3E27C624}"/>
                    </a:ext>
                  </a:extLst>
                </p14:cNvPr>
                <p14:cNvContentPartPr/>
                <p14:nvPr/>
              </p14:nvContentPartPr>
              <p14:xfrm>
                <a:off x="1256996" y="421631"/>
                <a:ext cx="170640" cy="177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6ABF615-86F2-219D-6410-58CC3E27C62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246196" y="411191"/>
                  <a:ext cx="19188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2EB5490-521E-CADD-F2E2-B5FCF1650DE8}"/>
                    </a:ext>
                  </a:extLst>
                </p14:cNvPr>
                <p14:cNvContentPartPr/>
                <p14:nvPr/>
              </p14:nvContentPartPr>
              <p14:xfrm>
                <a:off x="1500716" y="363311"/>
                <a:ext cx="23400" cy="222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2EB5490-521E-CADD-F2E2-B5FCF1650DE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90276" y="352511"/>
                  <a:ext cx="446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D7D3112-F72D-F7EF-69F6-12D58C238E2F}"/>
                    </a:ext>
                  </a:extLst>
                </p14:cNvPr>
                <p14:cNvContentPartPr/>
                <p14:nvPr/>
              </p14:nvContentPartPr>
              <p14:xfrm>
                <a:off x="1376876" y="670391"/>
                <a:ext cx="168120" cy="164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D7D3112-F72D-F7EF-69F6-12D58C238E2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366436" y="659591"/>
                  <a:ext cx="1893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0570B6B-C854-3394-8321-DBEAC3F4B749}"/>
                    </a:ext>
                  </a:extLst>
                </p14:cNvPr>
                <p14:cNvContentPartPr/>
                <p14:nvPr/>
              </p14:nvContentPartPr>
              <p14:xfrm>
                <a:off x="1699076" y="427751"/>
                <a:ext cx="129960" cy="174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0570B6B-C854-3394-8321-DBEAC3F4B74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688276" y="417311"/>
                  <a:ext cx="1512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A303AAD-734B-DE69-91E6-EF5189B672ED}"/>
                    </a:ext>
                  </a:extLst>
                </p14:cNvPr>
                <p14:cNvContentPartPr/>
                <p14:nvPr/>
              </p14:nvContentPartPr>
              <p14:xfrm>
                <a:off x="1899236" y="381311"/>
                <a:ext cx="42840" cy="246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A303AAD-734B-DE69-91E6-EF5189B672E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888436" y="370871"/>
                  <a:ext cx="640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148CB9B-0F82-F833-9962-89735EDA4515}"/>
                    </a:ext>
                  </a:extLst>
                </p14:cNvPr>
                <p14:cNvContentPartPr/>
                <p14:nvPr/>
              </p14:nvContentPartPr>
              <p14:xfrm>
                <a:off x="2039636" y="380591"/>
                <a:ext cx="123120" cy="190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148CB9B-0F82-F833-9962-89735EDA451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29196" y="370151"/>
                  <a:ext cx="144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03F364F-B1C2-665B-8AD9-33A88AF6EB9B}"/>
                    </a:ext>
                  </a:extLst>
                </p14:cNvPr>
                <p14:cNvContentPartPr/>
                <p14:nvPr/>
              </p14:nvContentPartPr>
              <p14:xfrm>
                <a:off x="2192636" y="465911"/>
                <a:ext cx="112680" cy="29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03F364F-B1C2-665B-8AD9-33A88AF6EB9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82196" y="455471"/>
                  <a:ext cx="133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E2C742D-8D12-B7A2-9310-8347EDECC234}"/>
                    </a:ext>
                  </a:extLst>
                </p14:cNvPr>
                <p14:cNvContentPartPr/>
                <p14:nvPr/>
              </p14:nvContentPartPr>
              <p14:xfrm>
                <a:off x="2308196" y="345671"/>
                <a:ext cx="32760" cy="293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E2C742D-8D12-B7A2-9310-8347EDECC23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97756" y="335231"/>
                  <a:ext cx="540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C01EF78-4525-6D43-C5BF-74378D6E3585}"/>
                    </a:ext>
                  </a:extLst>
                </p14:cNvPr>
                <p14:cNvContentPartPr/>
                <p14:nvPr/>
              </p14:nvContentPartPr>
              <p14:xfrm>
                <a:off x="2401796" y="307511"/>
                <a:ext cx="31320" cy="297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C01EF78-4525-6D43-C5BF-74378D6E358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391356" y="297071"/>
                  <a:ext cx="5256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5F90B50-7746-EAFF-AACE-296EA2379145}"/>
                    </a:ext>
                  </a:extLst>
                </p14:cNvPr>
                <p14:cNvContentPartPr/>
                <p14:nvPr/>
              </p14:nvContentPartPr>
              <p14:xfrm>
                <a:off x="2554436" y="400751"/>
                <a:ext cx="132840" cy="159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5F90B50-7746-EAFF-AACE-296EA237914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543636" y="390311"/>
                  <a:ext cx="1540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7FD76A9-DD1D-DE88-A47A-63D7B64E10CF}"/>
                    </a:ext>
                  </a:extLst>
                </p14:cNvPr>
                <p14:cNvContentPartPr/>
                <p14:nvPr/>
              </p14:nvContentPartPr>
              <p14:xfrm>
                <a:off x="2608436" y="566351"/>
                <a:ext cx="10080" cy="92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7FD76A9-DD1D-DE88-A47A-63D7B64E10C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97996" y="555911"/>
                  <a:ext cx="313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12235CA-0FF3-8090-0A33-3A0E1CC293F9}"/>
                    </a:ext>
                  </a:extLst>
                </p14:cNvPr>
                <p14:cNvContentPartPr/>
                <p14:nvPr/>
              </p14:nvContentPartPr>
              <p14:xfrm>
                <a:off x="2703836" y="545831"/>
                <a:ext cx="16560" cy="1501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12235CA-0FF3-8090-0A33-3A0E1CC293F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93396" y="535391"/>
                  <a:ext cx="378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ED88503-A205-2DA7-0CC7-CB3DD6F0A4B2}"/>
                    </a:ext>
                  </a:extLst>
                </p14:cNvPr>
                <p14:cNvContentPartPr/>
                <p14:nvPr/>
              </p14:nvContentPartPr>
              <p14:xfrm>
                <a:off x="2477396" y="689831"/>
                <a:ext cx="359280" cy="180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ED88503-A205-2DA7-0CC7-CB3DD6F0A4B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466956" y="679031"/>
                  <a:ext cx="380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022A2BF-9740-F497-D482-97BD468DFCFA}"/>
                    </a:ext>
                  </a:extLst>
                </p14:cNvPr>
                <p14:cNvContentPartPr/>
                <p14:nvPr/>
              </p14:nvContentPartPr>
              <p14:xfrm>
                <a:off x="385123" y="956778"/>
                <a:ext cx="2529720" cy="2667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022A2BF-9740-F497-D482-97BD468DFCF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74683" y="945978"/>
                  <a:ext cx="2550960" cy="28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8F304526-5CDF-CEB5-05FE-91F21C51853E}"/>
              </a:ext>
            </a:extLst>
          </p:cNvPr>
          <p:cNvGrpSpPr/>
          <p:nvPr/>
        </p:nvGrpSpPr>
        <p:grpSpPr>
          <a:xfrm>
            <a:off x="350923" y="1327938"/>
            <a:ext cx="369000" cy="234720"/>
            <a:chOff x="350923" y="1327938"/>
            <a:chExt cx="36900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12D80B9-7F56-0CA2-0888-77E51570A2CB}"/>
                    </a:ext>
                  </a:extLst>
                </p14:cNvPr>
                <p14:cNvContentPartPr/>
                <p14:nvPr/>
              </p14:nvContentPartPr>
              <p14:xfrm>
                <a:off x="350923" y="1412178"/>
                <a:ext cx="136800" cy="131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12D80B9-7F56-0CA2-0888-77E51570A2C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0483" y="1401378"/>
                  <a:ext cx="1580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46FE3BC-2B52-138B-994B-F5B02DC3166C}"/>
                    </a:ext>
                  </a:extLst>
                </p14:cNvPr>
                <p14:cNvContentPartPr/>
                <p14:nvPr/>
              </p14:nvContentPartPr>
              <p14:xfrm>
                <a:off x="526243" y="1327938"/>
                <a:ext cx="60480" cy="2347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46FE3BC-2B52-138B-994B-F5B02DC3166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5803" y="1317498"/>
                  <a:ext cx="817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BDCE3D9-B8B5-CA4B-8E64-499FFAE84AF3}"/>
                    </a:ext>
                  </a:extLst>
                </p14:cNvPr>
                <p14:cNvContentPartPr/>
                <p14:nvPr/>
              </p14:nvContentPartPr>
              <p14:xfrm>
                <a:off x="657643" y="1419378"/>
                <a:ext cx="62280" cy="1393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BDCE3D9-B8B5-CA4B-8E64-499FFAE84AF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46843" y="1408578"/>
                  <a:ext cx="8352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592B6DEE-1B8B-261B-B687-5F36FDC99AA2}"/>
              </a:ext>
            </a:extLst>
          </p:cNvPr>
          <p:cNvGrpSpPr/>
          <p:nvPr/>
        </p:nvGrpSpPr>
        <p:grpSpPr>
          <a:xfrm>
            <a:off x="1042123" y="1401738"/>
            <a:ext cx="678600" cy="199440"/>
            <a:chOff x="1042123" y="1401738"/>
            <a:chExt cx="678600" cy="19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F7E99939-2FB7-393E-59FC-8768D97673B8}"/>
                    </a:ext>
                  </a:extLst>
                </p14:cNvPr>
                <p14:cNvContentPartPr/>
                <p14:nvPr/>
              </p14:nvContentPartPr>
              <p14:xfrm>
                <a:off x="1042123" y="1401738"/>
                <a:ext cx="96120" cy="1994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F7E99939-2FB7-393E-59FC-8768D97673B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31323" y="1390938"/>
                  <a:ext cx="1173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FCD3242-C0A6-17D8-CB98-EFAA936082A0}"/>
                    </a:ext>
                  </a:extLst>
                </p14:cNvPr>
                <p14:cNvContentPartPr/>
                <p14:nvPr/>
              </p14:nvContentPartPr>
              <p14:xfrm>
                <a:off x="1200163" y="1406418"/>
                <a:ext cx="23400" cy="1335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FCD3242-C0A6-17D8-CB98-EFAA936082A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89363" y="1395618"/>
                  <a:ext cx="44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324F79C-339C-1799-A78B-77496617CF39}"/>
                    </a:ext>
                  </a:extLst>
                </p14:cNvPr>
                <p14:cNvContentPartPr/>
                <p14:nvPr/>
              </p14:nvContentPartPr>
              <p14:xfrm>
                <a:off x="1280443" y="1444938"/>
                <a:ext cx="58680" cy="716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324F79C-339C-1799-A78B-77496617CF3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69643" y="1434138"/>
                  <a:ext cx="799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E430F56-491D-6B9D-C51F-240EE0964DDC}"/>
                    </a:ext>
                  </a:extLst>
                </p14:cNvPr>
                <p14:cNvContentPartPr/>
                <p14:nvPr/>
              </p14:nvContentPartPr>
              <p14:xfrm>
                <a:off x="1375123" y="1444218"/>
                <a:ext cx="57600" cy="1522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E430F56-491D-6B9D-C51F-240EE0964DD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364323" y="1433418"/>
                  <a:ext cx="788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BA121C79-E796-7E5B-2568-8AFFDE431CB3}"/>
                    </a:ext>
                  </a:extLst>
                </p14:cNvPr>
                <p14:cNvContentPartPr/>
                <p14:nvPr/>
              </p14:nvContentPartPr>
              <p14:xfrm>
                <a:off x="1494283" y="1442058"/>
                <a:ext cx="79200" cy="1418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BA121C79-E796-7E5B-2568-8AFFDE431CB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483483" y="1431618"/>
                  <a:ext cx="1004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CB31318-FD70-288D-8834-3C331BD4A65B}"/>
                    </a:ext>
                  </a:extLst>
                </p14:cNvPr>
                <p14:cNvContentPartPr/>
                <p14:nvPr/>
              </p14:nvContentPartPr>
              <p14:xfrm>
                <a:off x="1647643" y="1483818"/>
                <a:ext cx="73080" cy="1026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CB31318-FD70-288D-8834-3C331BD4A65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37203" y="1473378"/>
                  <a:ext cx="9432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A9C659FF-CF10-CB35-D697-A6586D40367F}"/>
              </a:ext>
            </a:extLst>
          </p:cNvPr>
          <p:cNvGrpSpPr/>
          <p:nvPr/>
        </p:nvGrpSpPr>
        <p:grpSpPr>
          <a:xfrm>
            <a:off x="2085403" y="1209138"/>
            <a:ext cx="462240" cy="360720"/>
            <a:chOff x="2085403" y="1209138"/>
            <a:chExt cx="462240" cy="36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61DA8E5-4F23-DCB0-2199-586DB103CAB4}"/>
                    </a:ext>
                  </a:extLst>
                </p14:cNvPr>
                <p14:cNvContentPartPr/>
                <p14:nvPr/>
              </p14:nvContentPartPr>
              <p14:xfrm>
                <a:off x="2085403" y="1434858"/>
                <a:ext cx="122040" cy="1350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61DA8E5-4F23-DCB0-2199-586DB103CAB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74963" y="1424418"/>
                  <a:ext cx="143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517643B-B852-6CBC-CE59-E9D15F286EF1}"/>
                    </a:ext>
                  </a:extLst>
                </p14:cNvPr>
                <p14:cNvContentPartPr/>
                <p14:nvPr/>
              </p14:nvContentPartPr>
              <p14:xfrm>
                <a:off x="2199163" y="1333338"/>
                <a:ext cx="75600" cy="172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517643B-B852-6CBC-CE59-E9D15F286EF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88363" y="1322538"/>
                  <a:ext cx="968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711EE13-9167-15E9-A744-C103A5FEAA08}"/>
                    </a:ext>
                  </a:extLst>
                </p14:cNvPr>
                <p14:cNvContentPartPr/>
                <p14:nvPr/>
              </p14:nvContentPartPr>
              <p14:xfrm>
                <a:off x="2472043" y="1209138"/>
                <a:ext cx="75600" cy="1666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711EE13-9167-15E9-A744-C103A5FEAA0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461243" y="1198698"/>
                  <a:ext cx="968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D1056FF-DA03-7C47-34F6-070298B488B2}"/>
                    </a:ext>
                  </a:extLst>
                </p14:cNvPr>
                <p14:cNvContentPartPr/>
                <p14:nvPr/>
              </p14:nvContentPartPr>
              <p14:xfrm>
                <a:off x="2490403" y="1513338"/>
                <a:ext cx="5760" cy="118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D1056FF-DA03-7C47-34F6-070298B488B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479603" y="1502538"/>
                  <a:ext cx="27000" cy="3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0E6F4C8D-271D-63DB-5F24-325733232438}"/>
                  </a:ext>
                </a:extLst>
              </p14:cNvPr>
              <p14:cNvContentPartPr/>
              <p14:nvPr/>
            </p14:nvContentPartPr>
            <p14:xfrm>
              <a:off x="2932843" y="235338"/>
              <a:ext cx="90000" cy="20592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0E6F4C8D-271D-63DB-5F24-325733232438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2922403" y="224898"/>
                <a:ext cx="11124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3945F6ED-ACAF-175F-C3A5-A2D047B3A447}"/>
                  </a:ext>
                </a:extLst>
              </p14:cNvPr>
              <p14:cNvContentPartPr/>
              <p14:nvPr/>
            </p14:nvContentPartPr>
            <p14:xfrm>
              <a:off x="2978923" y="615858"/>
              <a:ext cx="9000" cy="504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3945F6ED-ACAF-175F-C3A5-A2D047B3A447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968123" y="605418"/>
                <a:ext cx="3024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A15A98E9-6658-E256-40BE-FEE9481999A6}"/>
              </a:ext>
            </a:extLst>
          </p:cNvPr>
          <p:cNvGrpSpPr/>
          <p:nvPr/>
        </p:nvGrpSpPr>
        <p:grpSpPr>
          <a:xfrm>
            <a:off x="222733" y="1976877"/>
            <a:ext cx="498240" cy="216360"/>
            <a:chOff x="222733" y="1976877"/>
            <a:chExt cx="498240" cy="21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C8692D1-64CA-61D2-5C78-0D79B3191823}"/>
                    </a:ext>
                  </a:extLst>
                </p14:cNvPr>
                <p14:cNvContentPartPr/>
                <p14:nvPr/>
              </p14:nvContentPartPr>
              <p14:xfrm>
                <a:off x="222733" y="1976877"/>
                <a:ext cx="175320" cy="2138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C8692D1-64CA-61D2-5C78-0D79B319182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11933" y="1966077"/>
                  <a:ext cx="1965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8F2069C-D6D6-8719-460F-61AEE1A66B62}"/>
                    </a:ext>
                  </a:extLst>
                </p14:cNvPr>
                <p14:cNvContentPartPr/>
                <p14:nvPr/>
              </p14:nvContentPartPr>
              <p14:xfrm>
                <a:off x="384013" y="2021877"/>
                <a:ext cx="39960" cy="171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8F2069C-D6D6-8719-460F-61AEE1A66B6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73213" y="2011437"/>
                  <a:ext cx="612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1B817F6-8EFF-16D2-6632-6F11C1212369}"/>
                    </a:ext>
                  </a:extLst>
                </p14:cNvPr>
                <p14:cNvContentPartPr/>
                <p14:nvPr/>
              </p14:nvContentPartPr>
              <p14:xfrm>
                <a:off x="462853" y="2044557"/>
                <a:ext cx="96480" cy="1368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1B817F6-8EFF-16D2-6632-6F11C121236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52413" y="2034117"/>
                  <a:ext cx="1177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E28DBCB-2D83-D2E3-80FE-DDAB52886B63}"/>
                    </a:ext>
                  </a:extLst>
                </p14:cNvPr>
                <p14:cNvContentPartPr/>
                <p14:nvPr/>
              </p14:nvContentPartPr>
              <p14:xfrm>
                <a:off x="632773" y="2035917"/>
                <a:ext cx="88200" cy="1094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E28DBCB-2D83-D2E3-80FE-DDAB52886B6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22333" y="2025117"/>
                  <a:ext cx="10944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9237BBA2-1341-7CAB-A74E-627548108F15}"/>
              </a:ext>
            </a:extLst>
          </p:cNvPr>
          <p:cNvGrpSpPr/>
          <p:nvPr/>
        </p:nvGrpSpPr>
        <p:grpSpPr>
          <a:xfrm>
            <a:off x="971533" y="1972917"/>
            <a:ext cx="936000" cy="198360"/>
            <a:chOff x="971533" y="1972917"/>
            <a:chExt cx="93600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AADDC16-1C48-89B9-4CD0-9DC3D65B8128}"/>
                    </a:ext>
                  </a:extLst>
                </p14:cNvPr>
                <p14:cNvContentPartPr/>
                <p14:nvPr/>
              </p14:nvContentPartPr>
              <p14:xfrm>
                <a:off x="971533" y="1985517"/>
                <a:ext cx="137880" cy="1857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AADDC16-1C48-89B9-4CD0-9DC3D65B812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61093" y="1974717"/>
                  <a:ext cx="1591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7415750-8F89-0DBD-3DA2-0A32702ED117}"/>
                    </a:ext>
                  </a:extLst>
                </p14:cNvPr>
                <p14:cNvContentPartPr/>
                <p14:nvPr/>
              </p14:nvContentPartPr>
              <p14:xfrm>
                <a:off x="1142173" y="2000997"/>
                <a:ext cx="111960" cy="124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7415750-8F89-0DBD-3DA2-0A32702ED11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31373" y="1990197"/>
                  <a:ext cx="1332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94E5BC7-0CCF-24CA-BD0D-0351639A7002}"/>
                    </a:ext>
                  </a:extLst>
                </p14:cNvPr>
                <p14:cNvContentPartPr/>
                <p14:nvPr/>
              </p14:nvContentPartPr>
              <p14:xfrm>
                <a:off x="1297693" y="1988757"/>
                <a:ext cx="49320" cy="1177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94E5BC7-0CCF-24CA-BD0D-0351639A700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287253" y="1977957"/>
                  <a:ext cx="705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4C3D85F-9984-6083-9ECA-5E934E232B3E}"/>
                    </a:ext>
                  </a:extLst>
                </p14:cNvPr>
                <p14:cNvContentPartPr/>
                <p14:nvPr/>
              </p14:nvContentPartPr>
              <p14:xfrm>
                <a:off x="1401733" y="1972917"/>
                <a:ext cx="111960" cy="1173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4C3D85F-9984-6083-9ECA-5E934E232B3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391293" y="1962477"/>
                  <a:ext cx="133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989393F1-50E2-05F5-BC1B-DF329C4E5FE7}"/>
                    </a:ext>
                  </a:extLst>
                </p14:cNvPr>
                <p14:cNvContentPartPr/>
                <p14:nvPr/>
              </p14:nvContentPartPr>
              <p14:xfrm>
                <a:off x="1539253" y="1997757"/>
                <a:ext cx="82080" cy="1022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989393F1-50E2-05F5-BC1B-DF329C4E5FE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28453" y="1986957"/>
                  <a:ext cx="1033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ABA4891-0230-3D74-9731-7D8CDBD0C497}"/>
                    </a:ext>
                  </a:extLst>
                </p14:cNvPr>
                <p14:cNvContentPartPr/>
                <p14:nvPr/>
              </p14:nvContentPartPr>
              <p14:xfrm>
                <a:off x="1693333" y="2004957"/>
                <a:ext cx="56880" cy="820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ABA4891-0230-3D74-9731-7D8CDBD0C49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682893" y="1994157"/>
                  <a:ext cx="781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B9D532E-E0A4-507C-7B20-2F088DCD5EF6}"/>
                    </a:ext>
                  </a:extLst>
                </p14:cNvPr>
                <p14:cNvContentPartPr/>
                <p14:nvPr/>
              </p14:nvContentPartPr>
              <p14:xfrm>
                <a:off x="1813933" y="1992357"/>
                <a:ext cx="93600" cy="109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B9D532E-E0A4-507C-7B20-2F088DCD5EF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803493" y="1981917"/>
                  <a:ext cx="11484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99835E70-CAC9-2053-8CFB-2BB1825F9729}"/>
              </a:ext>
            </a:extLst>
          </p:cNvPr>
          <p:cNvGrpSpPr/>
          <p:nvPr/>
        </p:nvGrpSpPr>
        <p:grpSpPr>
          <a:xfrm>
            <a:off x="2082133" y="2021157"/>
            <a:ext cx="21600" cy="112680"/>
            <a:chOff x="2082133" y="2021157"/>
            <a:chExt cx="2160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417E4D0-5141-0687-1F68-464C2F5ECE89}"/>
                    </a:ext>
                  </a:extLst>
                </p14:cNvPr>
                <p14:cNvContentPartPr/>
                <p14:nvPr/>
              </p14:nvContentPartPr>
              <p14:xfrm>
                <a:off x="2092933" y="2021157"/>
                <a:ext cx="6120" cy="19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417E4D0-5141-0687-1F68-464C2F5ECE8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082493" y="2010717"/>
                  <a:ext cx="273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B8ABF28E-3B27-D044-21D1-4F91C79F1765}"/>
                    </a:ext>
                  </a:extLst>
                </p14:cNvPr>
                <p14:cNvContentPartPr/>
                <p14:nvPr/>
              </p14:nvContentPartPr>
              <p14:xfrm>
                <a:off x="2082133" y="2117277"/>
                <a:ext cx="21600" cy="165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B8ABF28E-3B27-D044-21D1-4F91C79F176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071693" y="2106477"/>
                  <a:ext cx="428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D962FBD6-FF15-5BD9-5DF3-9A561C4BFF3B}"/>
              </a:ext>
            </a:extLst>
          </p:cNvPr>
          <p:cNvGrpSpPr/>
          <p:nvPr/>
        </p:nvGrpSpPr>
        <p:grpSpPr>
          <a:xfrm>
            <a:off x="130573" y="2435157"/>
            <a:ext cx="458640" cy="329040"/>
            <a:chOff x="130573" y="2435157"/>
            <a:chExt cx="458640" cy="32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60AA618B-BB7D-F75B-FD7F-6C41DF707BBF}"/>
                    </a:ext>
                  </a:extLst>
                </p14:cNvPr>
                <p14:cNvContentPartPr/>
                <p14:nvPr/>
              </p14:nvContentPartPr>
              <p14:xfrm>
                <a:off x="130573" y="2448117"/>
                <a:ext cx="123120" cy="1314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60AA618B-BB7D-F75B-FD7F-6C41DF707BB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9773" y="2437317"/>
                  <a:ext cx="144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C725F05B-EFE1-A053-5C73-0302382A46EA}"/>
                    </a:ext>
                  </a:extLst>
                </p14:cNvPr>
                <p14:cNvContentPartPr/>
                <p14:nvPr/>
              </p14:nvContentPartPr>
              <p14:xfrm>
                <a:off x="372133" y="2435157"/>
                <a:ext cx="7920" cy="871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C725F05B-EFE1-A053-5C73-0302382A46E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1333" y="2424357"/>
                  <a:ext cx="291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77058AD-F80C-A56C-9130-CCEB088A17DD}"/>
                    </a:ext>
                  </a:extLst>
                </p14:cNvPr>
                <p14:cNvContentPartPr/>
                <p14:nvPr/>
              </p14:nvContentPartPr>
              <p14:xfrm>
                <a:off x="241453" y="2624877"/>
                <a:ext cx="157320" cy="1393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77058AD-F80C-A56C-9130-CCEB088A17D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31013" y="2614437"/>
                  <a:ext cx="178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7460B0CD-74D0-A8DB-4E8D-45F6D1942CC1}"/>
                    </a:ext>
                  </a:extLst>
                </p14:cNvPr>
                <p14:cNvContentPartPr/>
                <p14:nvPr/>
              </p14:nvContentPartPr>
              <p14:xfrm>
                <a:off x="559333" y="2669877"/>
                <a:ext cx="29880" cy="74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7460B0CD-74D0-A8DB-4E8D-45F6D1942CC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48893" y="2659437"/>
                  <a:ext cx="5112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80C1C062-BA1B-DADB-F64F-F1D96819C4BC}"/>
              </a:ext>
            </a:extLst>
          </p:cNvPr>
          <p:cNvGrpSpPr/>
          <p:nvPr/>
        </p:nvGrpSpPr>
        <p:grpSpPr>
          <a:xfrm>
            <a:off x="771733" y="2475477"/>
            <a:ext cx="256680" cy="206640"/>
            <a:chOff x="771733" y="2475477"/>
            <a:chExt cx="25668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6BD5EFA-90DD-9463-FF89-9827FB66B77E}"/>
                    </a:ext>
                  </a:extLst>
                </p14:cNvPr>
                <p14:cNvContentPartPr/>
                <p14:nvPr/>
              </p14:nvContentPartPr>
              <p14:xfrm>
                <a:off x="771733" y="2511837"/>
                <a:ext cx="94680" cy="961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6BD5EFA-90DD-9463-FF89-9827FB66B77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61293" y="2501397"/>
                  <a:ext cx="1159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C4E984DC-DFAC-E18B-B647-03B807294618}"/>
                    </a:ext>
                  </a:extLst>
                </p14:cNvPr>
                <p14:cNvContentPartPr/>
                <p14:nvPr/>
              </p14:nvContentPartPr>
              <p14:xfrm>
                <a:off x="951013" y="2475477"/>
                <a:ext cx="3600" cy="104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C4E984DC-DFAC-E18B-B647-03B80729461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40213" y="2464677"/>
                  <a:ext cx="248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070729E-A1AA-B4AC-5350-93568CCD4726}"/>
                    </a:ext>
                  </a:extLst>
                </p14:cNvPr>
                <p14:cNvContentPartPr/>
                <p14:nvPr/>
              </p14:nvContentPartPr>
              <p14:xfrm>
                <a:off x="1013653" y="2615877"/>
                <a:ext cx="14760" cy="662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070729E-A1AA-B4AC-5350-93568CCD472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02853" y="2605077"/>
                  <a:ext cx="3600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B5C2D64E-076C-52A1-55F7-323FE8A01309}"/>
              </a:ext>
            </a:extLst>
          </p:cNvPr>
          <p:cNvGrpSpPr/>
          <p:nvPr/>
        </p:nvGrpSpPr>
        <p:grpSpPr>
          <a:xfrm>
            <a:off x="1271413" y="2412117"/>
            <a:ext cx="261000" cy="274680"/>
            <a:chOff x="1271413" y="2412117"/>
            <a:chExt cx="26100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5B66AFD0-4EA0-969A-D35B-030AC3EB2793}"/>
                    </a:ext>
                  </a:extLst>
                </p14:cNvPr>
                <p14:cNvContentPartPr/>
                <p14:nvPr/>
              </p14:nvContentPartPr>
              <p14:xfrm>
                <a:off x="1271413" y="2435517"/>
                <a:ext cx="68760" cy="1321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5B66AFD0-4EA0-969A-D35B-030AC3EB279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260613" y="2425077"/>
                  <a:ext cx="900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07CD08FA-0B59-3B93-9C62-597112F8B083}"/>
                    </a:ext>
                  </a:extLst>
                </p14:cNvPr>
                <p14:cNvContentPartPr/>
                <p14:nvPr/>
              </p14:nvContentPartPr>
              <p14:xfrm>
                <a:off x="1319653" y="2497077"/>
                <a:ext cx="68760" cy="468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07CD08FA-0B59-3B93-9C62-597112F8B08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308853" y="2486277"/>
                  <a:ext cx="900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7761D356-1E25-C91E-ED4C-7CBC40480223}"/>
                    </a:ext>
                  </a:extLst>
                </p14:cNvPr>
                <p14:cNvContentPartPr/>
                <p14:nvPr/>
              </p14:nvContentPartPr>
              <p14:xfrm>
                <a:off x="1435213" y="2412117"/>
                <a:ext cx="24840" cy="1335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7761D356-1E25-C91E-ED4C-7CBC4048022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424413" y="2401677"/>
                  <a:ext cx="460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F592D45-7BF7-9811-252F-AF48A6177BB3}"/>
                    </a:ext>
                  </a:extLst>
                </p14:cNvPr>
                <p14:cNvContentPartPr/>
                <p14:nvPr/>
              </p14:nvContentPartPr>
              <p14:xfrm>
                <a:off x="1464373" y="2472237"/>
                <a:ext cx="68040" cy="133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F592D45-7BF7-9811-252F-AF48A6177BB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453933" y="2461437"/>
                  <a:ext cx="892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1D4A606C-8258-11A2-EF55-DFED82120A67}"/>
                    </a:ext>
                  </a:extLst>
                </p14:cNvPr>
                <p14:cNvContentPartPr/>
                <p14:nvPr/>
              </p14:nvContentPartPr>
              <p14:xfrm>
                <a:off x="1371853" y="2585637"/>
                <a:ext cx="12960" cy="871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1D4A606C-8258-11A2-EF55-DFED82120A6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361053" y="2575197"/>
                  <a:ext cx="342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7A8A68C-1FF9-DCE6-6A90-332177552B7C}"/>
                    </a:ext>
                  </a:extLst>
                </p14:cNvPr>
                <p14:cNvContentPartPr/>
                <p14:nvPr/>
              </p14:nvContentPartPr>
              <p14:xfrm>
                <a:off x="1367173" y="2574837"/>
                <a:ext cx="105120" cy="111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7A8A68C-1FF9-DCE6-6A90-332177552B7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356733" y="2564037"/>
                  <a:ext cx="1263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82DFDCDA-9363-DDEF-5FB4-666F8BE74006}"/>
              </a:ext>
            </a:extLst>
          </p:cNvPr>
          <p:cNvGrpSpPr/>
          <p:nvPr/>
        </p:nvGrpSpPr>
        <p:grpSpPr>
          <a:xfrm>
            <a:off x="152533" y="3164405"/>
            <a:ext cx="627120" cy="331200"/>
            <a:chOff x="152533" y="3164405"/>
            <a:chExt cx="62712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D515976C-BFE2-B250-36DF-0B03E8061CB7}"/>
                    </a:ext>
                  </a:extLst>
                </p14:cNvPr>
                <p14:cNvContentPartPr/>
                <p14:nvPr/>
              </p14:nvContentPartPr>
              <p14:xfrm>
                <a:off x="152533" y="3164405"/>
                <a:ext cx="144720" cy="3312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D515976C-BFE2-B250-36DF-0B03E8061CB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41733" y="3153605"/>
                  <a:ext cx="1659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3D2293F-256C-F2C6-4B6F-32E339484527}"/>
                    </a:ext>
                  </a:extLst>
                </p14:cNvPr>
                <p14:cNvContentPartPr/>
                <p14:nvPr/>
              </p14:nvContentPartPr>
              <p14:xfrm>
                <a:off x="363133" y="3194285"/>
                <a:ext cx="111960" cy="2764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3D2293F-256C-F2C6-4B6F-32E33948452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52693" y="3183845"/>
                  <a:ext cx="1332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8E76A365-ABC6-B064-05E5-014BD4F8F05F}"/>
                    </a:ext>
                  </a:extLst>
                </p14:cNvPr>
                <p14:cNvContentPartPr/>
                <p14:nvPr/>
              </p14:nvContentPartPr>
              <p14:xfrm>
                <a:off x="662653" y="3260165"/>
                <a:ext cx="99000" cy="331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8E76A365-ABC6-B064-05E5-014BD4F8F05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52213" y="3249365"/>
                  <a:ext cx="1202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773A3164-65B3-BA74-87F6-2DEC2AEFD2AF}"/>
                    </a:ext>
                  </a:extLst>
                </p14:cNvPr>
                <p14:cNvContentPartPr/>
                <p14:nvPr/>
              </p14:nvContentPartPr>
              <p14:xfrm>
                <a:off x="641773" y="3379685"/>
                <a:ext cx="137880" cy="115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773A3164-65B3-BA74-87F6-2DEC2AEFD2A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30973" y="3368885"/>
                  <a:ext cx="15912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6884F464-90A6-1E1B-9589-371ED3C11BA2}"/>
              </a:ext>
            </a:extLst>
          </p:cNvPr>
          <p:cNvGrpSpPr/>
          <p:nvPr/>
        </p:nvGrpSpPr>
        <p:grpSpPr>
          <a:xfrm>
            <a:off x="1042453" y="3088445"/>
            <a:ext cx="777960" cy="273960"/>
            <a:chOff x="1042453" y="3088445"/>
            <a:chExt cx="777960" cy="2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530FA507-E682-B821-3F1B-799D0AEE9E85}"/>
                    </a:ext>
                  </a:extLst>
                </p14:cNvPr>
                <p14:cNvContentPartPr/>
                <p14:nvPr/>
              </p14:nvContentPartPr>
              <p14:xfrm>
                <a:off x="1042453" y="3088445"/>
                <a:ext cx="86400" cy="2739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530FA507-E682-B821-3F1B-799D0AEE9E8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31653" y="3078005"/>
                  <a:ext cx="1076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5A77E7B6-1140-ED40-D61F-47657F4FF100}"/>
                    </a:ext>
                  </a:extLst>
                </p14:cNvPr>
                <p14:cNvContentPartPr/>
                <p14:nvPr/>
              </p14:nvContentPartPr>
              <p14:xfrm>
                <a:off x="1177093" y="3106805"/>
                <a:ext cx="93240" cy="1864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5A77E7B6-1140-ED40-D61F-47657F4FF10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66653" y="3096365"/>
                  <a:ext cx="1144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097AC65-65FA-733A-208D-7D8C380A186C}"/>
                    </a:ext>
                  </a:extLst>
                </p14:cNvPr>
                <p14:cNvContentPartPr/>
                <p14:nvPr/>
              </p14:nvContentPartPr>
              <p14:xfrm>
                <a:off x="1408213" y="3101765"/>
                <a:ext cx="13680" cy="2314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097AC65-65FA-733A-208D-7D8C380A186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397413" y="3090965"/>
                  <a:ext cx="349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81D29489-F49C-CD57-2EB0-83E062D9A7C4}"/>
                    </a:ext>
                  </a:extLst>
                </p14:cNvPr>
                <p14:cNvContentPartPr/>
                <p14:nvPr/>
              </p14:nvContentPartPr>
              <p14:xfrm>
                <a:off x="1347373" y="3227045"/>
                <a:ext cx="154080" cy="180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81D29489-F49C-CD57-2EB0-83E062D9A7C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36573" y="3216245"/>
                  <a:ext cx="175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4B02346-E143-E93C-C670-A567084044C4}"/>
                    </a:ext>
                  </a:extLst>
                </p14:cNvPr>
                <p14:cNvContentPartPr/>
                <p14:nvPr/>
              </p14:nvContentPartPr>
              <p14:xfrm>
                <a:off x="1548253" y="3137405"/>
                <a:ext cx="102960" cy="2156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4B02346-E143-E93C-C670-A567084044C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537453" y="3126965"/>
                  <a:ext cx="12420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11FF92D-6F20-B4FE-B364-416F1819FF69}"/>
                    </a:ext>
                  </a:extLst>
                </p14:cNvPr>
                <p14:cNvContentPartPr/>
                <p14:nvPr/>
              </p14:nvContentPartPr>
              <p14:xfrm>
                <a:off x="1763533" y="3160445"/>
                <a:ext cx="56880" cy="154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11FF92D-6F20-B4FE-B364-416F1819FF6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753093" y="3149645"/>
                  <a:ext cx="78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A1C96379-3E9A-B248-02E4-333D5CA194D0}"/>
                    </a:ext>
                  </a:extLst>
                </p14:cNvPr>
                <p14:cNvContentPartPr/>
                <p14:nvPr/>
              </p14:nvContentPartPr>
              <p14:xfrm>
                <a:off x="1734733" y="3259445"/>
                <a:ext cx="77400" cy="356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A1C96379-3E9A-B248-02E4-333D5CA194D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724293" y="3249005"/>
                  <a:ext cx="9864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8EBFEA7A-EE2C-EE3F-96D0-70BA1F22DD1D}"/>
              </a:ext>
            </a:extLst>
          </p:cNvPr>
          <p:cNvGrpSpPr/>
          <p:nvPr/>
        </p:nvGrpSpPr>
        <p:grpSpPr>
          <a:xfrm>
            <a:off x="2027053" y="3055325"/>
            <a:ext cx="414360" cy="456414"/>
            <a:chOff x="2027053" y="3055325"/>
            <a:chExt cx="414360" cy="45641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3AD77722-51D2-788B-5E74-DCC03B0B539A}"/>
                    </a:ext>
                  </a:extLst>
                </p14:cNvPr>
                <p14:cNvContentPartPr/>
                <p14:nvPr/>
              </p14:nvContentPartPr>
              <p14:xfrm>
                <a:off x="2027053" y="3055325"/>
                <a:ext cx="78840" cy="1980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3AD77722-51D2-788B-5E74-DCC03B0B539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16613" y="3044525"/>
                  <a:ext cx="1000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CF6C7E25-F345-C246-1DDF-D0AC4C4ED82A}"/>
                    </a:ext>
                  </a:extLst>
                </p14:cNvPr>
                <p14:cNvContentPartPr/>
                <p14:nvPr/>
              </p14:nvContentPartPr>
              <p14:xfrm>
                <a:off x="2062693" y="3177365"/>
                <a:ext cx="48600" cy="648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CF6C7E25-F345-C246-1DDF-D0AC4C4ED82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052253" y="3166565"/>
                  <a:ext cx="69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DA94CBE7-31D6-15C9-F8B6-D48D68A49C90}"/>
                    </a:ext>
                  </a:extLst>
                </p14:cNvPr>
                <p14:cNvContentPartPr/>
                <p14:nvPr/>
              </p14:nvContentPartPr>
              <p14:xfrm>
                <a:off x="2178253" y="3070445"/>
                <a:ext cx="12960" cy="1465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DA94CBE7-31D6-15C9-F8B6-D48D68A49C9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67813" y="3059645"/>
                  <a:ext cx="342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896E672-0352-E60F-EAD7-AC82255E9372}"/>
                    </a:ext>
                  </a:extLst>
                </p14:cNvPr>
                <p14:cNvContentPartPr/>
                <p14:nvPr/>
              </p14:nvContentPartPr>
              <p14:xfrm>
                <a:off x="2066653" y="3301205"/>
                <a:ext cx="74880" cy="1512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896E672-0352-E60F-EAD7-AC82255E937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055853" y="3290765"/>
                  <a:ext cx="961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2B51054-9939-7D51-71FC-32DD132B9324}"/>
                    </a:ext>
                  </a:extLst>
                </p14:cNvPr>
                <p14:cNvContentPartPr/>
                <p14:nvPr/>
              </p14:nvContentPartPr>
              <p14:xfrm>
                <a:off x="2059093" y="3381485"/>
                <a:ext cx="92520" cy="226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2B51054-9939-7D51-71FC-32DD132B932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048653" y="3371045"/>
                  <a:ext cx="113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18BDD0B-4268-D49F-DFC7-DFC187817777}"/>
                    </a:ext>
                  </a:extLst>
                </p14:cNvPr>
                <p14:cNvContentPartPr/>
                <p14:nvPr/>
              </p14:nvContentPartPr>
              <p14:xfrm>
                <a:off x="2284093" y="3072899"/>
                <a:ext cx="116280" cy="1008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18BDD0B-4268-D49F-DFC7-DFC18781777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273653" y="3062459"/>
                  <a:ext cx="1375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0B312BB9-A1B7-BEC4-2537-7471E119F7D1}"/>
                    </a:ext>
                  </a:extLst>
                </p14:cNvPr>
                <p14:cNvContentPartPr/>
                <p14:nvPr/>
              </p14:nvContentPartPr>
              <p14:xfrm>
                <a:off x="2220373" y="3230939"/>
                <a:ext cx="171360" cy="11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0B312BB9-A1B7-BEC4-2537-7471E119F7D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209933" y="3220139"/>
                  <a:ext cx="192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D78B7B9C-2A52-72DE-DE11-80F8A33A6E39}"/>
                    </a:ext>
                  </a:extLst>
                </p14:cNvPr>
                <p14:cNvContentPartPr/>
                <p14:nvPr/>
              </p14:nvContentPartPr>
              <p14:xfrm>
                <a:off x="2298493" y="3244619"/>
                <a:ext cx="17280" cy="637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D78B7B9C-2A52-72DE-DE11-80F8A33A6E3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288053" y="3233819"/>
                  <a:ext cx="385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07021F4-D42E-14B3-84B4-C92F6FB5E483}"/>
                    </a:ext>
                  </a:extLst>
                </p14:cNvPr>
                <p14:cNvContentPartPr/>
                <p14:nvPr/>
              </p14:nvContentPartPr>
              <p14:xfrm>
                <a:off x="2361493" y="3245699"/>
                <a:ext cx="360" cy="381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07021F4-D42E-14B3-84B4-C92F6FB5E48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350693" y="3235259"/>
                  <a:ext cx="216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9DCB064-61B6-A8C5-A654-2E8DA3C0C1A8}"/>
                    </a:ext>
                  </a:extLst>
                </p14:cNvPr>
                <p14:cNvContentPartPr/>
                <p14:nvPr/>
              </p14:nvContentPartPr>
              <p14:xfrm>
                <a:off x="2267173" y="3305819"/>
                <a:ext cx="174240" cy="2059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9DCB064-61B6-A8C5-A654-2E8DA3C0C1A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256733" y="3295379"/>
                  <a:ext cx="19548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DE1AB12C-9CB3-AD06-B1E2-C6415F15ADFD}"/>
              </a:ext>
            </a:extLst>
          </p:cNvPr>
          <p:cNvGrpSpPr/>
          <p:nvPr/>
        </p:nvGrpSpPr>
        <p:grpSpPr>
          <a:xfrm>
            <a:off x="267733" y="3782834"/>
            <a:ext cx="666720" cy="462240"/>
            <a:chOff x="267733" y="3782834"/>
            <a:chExt cx="666720" cy="46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49F1402-F8DA-D928-6599-17A84C70B512}"/>
                    </a:ext>
                  </a:extLst>
                </p14:cNvPr>
                <p14:cNvContentPartPr/>
                <p14:nvPr/>
              </p14:nvContentPartPr>
              <p14:xfrm>
                <a:off x="267733" y="3886514"/>
                <a:ext cx="133200" cy="3322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49F1402-F8DA-D928-6599-17A84C70B51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57293" y="3876074"/>
                  <a:ext cx="1544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B5064D56-2704-9C96-E20A-F60256C60EC1}"/>
                    </a:ext>
                  </a:extLst>
                </p14:cNvPr>
                <p14:cNvContentPartPr/>
                <p14:nvPr/>
              </p14:nvContentPartPr>
              <p14:xfrm>
                <a:off x="415333" y="3819914"/>
                <a:ext cx="167760" cy="4035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B5064D56-2704-9C96-E20A-F60256C60EC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04533" y="3809474"/>
                  <a:ext cx="18900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CC63025C-43FE-B6AD-FE88-1D4221E36A33}"/>
                    </a:ext>
                  </a:extLst>
                </p14:cNvPr>
                <p14:cNvContentPartPr/>
                <p14:nvPr/>
              </p14:nvContentPartPr>
              <p14:xfrm>
                <a:off x="705493" y="3827834"/>
                <a:ext cx="136440" cy="158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CC63025C-43FE-B6AD-FE88-1D4221E36A3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95053" y="3817034"/>
                  <a:ext cx="1576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D94065DA-02AB-0842-8432-8F7DD9F49BB8}"/>
                    </a:ext>
                  </a:extLst>
                </p14:cNvPr>
                <p14:cNvContentPartPr/>
                <p14:nvPr/>
              </p14:nvContentPartPr>
              <p14:xfrm>
                <a:off x="919693" y="3782834"/>
                <a:ext cx="14760" cy="1836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D94065DA-02AB-0842-8432-8F7DD9F49BB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08893" y="3772034"/>
                  <a:ext cx="360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25F9EC8-0BAB-3BB3-379F-317E8D21FC0C}"/>
                    </a:ext>
                  </a:extLst>
                </p14:cNvPr>
                <p14:cNvContentPartPr/>
                <p14:nvPr/>
              </p14:nvContentPartPr>
              <p14:xfrm>
                <a:off x="755173" y="4045274"/>
                <a:ext cx="159840" cy="1998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25F9EC8-0BAB-3BB3-379F-317E8D21FC0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44373" y="4034474"/>
                  <a:ext cx="181080" cy="22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1A0F4565-C9FF-ADD9-1A6F-E677B5CD20B7}"/>
              </a:ext>
            </a:extLst>
          </p:cNvPr>
          <p:cNvGrpSpPr/>
          <p:nvPr/>
        </p:nvGrpSpPr>
        <p:grpSpPr>
          <a:xfrm>
            <a:off x="1143973" y="3817394"/>
            <a:ext cx="931680" cy="365760"/>
            <a:chOff x="1143973" y="3817394"/>
            <a:chExt cx="931680" cy="3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F93F3DF-29CF-A74C-FEB1-E9AA6250D371}"/>
                    </a:ext>
                  </a:extLst>
                </p14:cNvPr>
                <p14:cNvContentPartPr/>
                <p14:nvPr/>
              </p14:nvContentPartPr>
              <p14:xfrm>
                <a:off x="1143973" y="3856634"/>
                <a:ext cx="150840" cy="1897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F93F3DF-29CF-A74C-FEB1-E9AA6250D37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133533" y="3845834"/>
                  <a:ext cx="1720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8E6705B9-5B5E-959A-1C34-232F7126BC7F}"/>
                    </a:ext>
                  </a:extLst>
                </p14:cNvPr>
                <p14:cNvContentPartPr/>
                <p14:nvPr/>
              </p14:nvContentPartPr>
              <p14:xfrm>
                <a:off x="1351693" y="3833594"/>
                <a:ext cx="38520" cy="2523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8E6705B9-5B5E-959A-1C34-232F7126BC7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340893" y="3823154"/>
                  <a:ext cx="597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40F4373-93A5-8327-59AF-1C8C0A30011D}"/>
                    </a:ext>
                  </a:extLst>
                </p14:cNvPr>
                <p14:cNvContentPartPr/>
                <p14:nvPr/>
              </p14:nvContentPartPr>
              <p14:xfrm>
                <a:off x="1440613" y="3856634"/>
                <a:ext cx="88200" cy="1591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40F4373-93A5-8327-59AF-1C8C0A30011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430173" y="3845834"/>
                  <a:ext cx="1094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47A5C20-758A-F740-93DA-7E4EBE21BB89}"/>
                    </a:ext>
                  </a:extLst>
                </p14:cNvPr>
                <p14:cNvContentPartPr/>
                <p14:nvPr/>
              </p14:nvContentPartPr>
              <p14:xfrm>
                <a:off x="1526653" y="3935474"/>
                <a:ext cx="76320" cy="230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47A5C20-758A-F740-93DA-7E4EBE21BB89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515853" y="3925034"/>
                  <a:ext cx="975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6416524F-B70B-6012-75A6-755E871BF260}"/>
                    </a:ext>
                  </a:extLst>
                </p14:cNvPr>
                <p14:cNvContentPartPr/>
                <p14:nvPr/>
              </p14:nvContentPartPr>
              <p14:xfrm>
                <a:off x="1615213" y="3821354"/>
                <a:ext cx="21600" cy="186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6416524F-B70B-6012-75A6-755E871BF26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604413" y="3810554"/>
                  <a:ext cx="428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46B6304F-E2CD-38C4-AFEB-43B90E520697}"/>
                    </a:ext>
                  </a:extLst>
                </p14:cNvPr>
                <p14:cNvContentPartPr/>
                <p14:nvPr/>
              </p14:nvContentPartPr>
              <p14:xfrm>
                <a:off x="1689013" y="3817394"/>
                <a:ext cx="15840" cy="172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46B6304F-E2CD-38C4-AFEB-43B90E52069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678573" y="3806954"/>
                  <a:ext cx="370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4DA6E35-A483-C187-4E7E-DD63E3085DF9}"/>
                    </a:ext>
                  </a:extLst>
                </p14:cNvPr>
                <p14:cNvContentPartPr/>
                <p14:nvPr/>
              </p14:nvContentPartPr>
              <p14:xfrm>
                <a:off x="1772533" y="3861674"/>
                <a:ext cx="93240" cy="1310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4DA6E35-A483-C187-4E7E-DD63E3085DF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761733" y="3851234"/>
                  <a:ext cx="1144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1A14A69-E39B-135A-F7A8-14EBF862E3BD}"/>
                    </a:ext>
                  </a:extLst>
                </p14:cNvPr>
                <p14:cNvContentPartPr/>
                <p14:nvPr/>
              </p14:nvContentPartPr>
              <p14:xfrm>
                <a:off x="1771093" y="4010714"/>
                <a:ext cx="18000" cy="1191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1A14A69-E39B-135A-F7A8-14EBF862E3B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760653" y="3999914"/>
                  <a:ext cx="392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AFBC9CB-E767-313B-A530-5731E721B56A}"/>
                    </a:ext>
                  </a:extLst>
                </p14:cNvPr>
                <p14:cNvContentPartPr/>
                <p14:nvPr/>
              </p14:nvContentPartPr>
              <p14:xfrm>
                <a:off x="1848493" y="4020434"/>
                <a:ext cx="7200" cy="1119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AFBC9CB-E767-313B-A530-5731E721B56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837693" y="4009634"/>
                  <a:ext cx="28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A703F0F-56E4-805A-6931-8384ED5EFE09}"/>
                    </a:ext>
                  </a:extLst>
                </p14:cNvPr>
                <p14:cNvContentPartPr/>
                <p14:nvPr/>
              </p14:nvContentPartPr>
              <p14:xfrm>
                <a:off x="1705213" y="4128794"/>
                <a:ext cx="370440" cy="54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A703F0F-56E4-805A-6931-8384ED5EFE0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694773" y="4117994"/>
                  <a:ext cx="39168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217" name="Input penna 216">
                <a:extLst>
                  <a:ext uri="{FF2B5EF4-FFF2-40B4-BE49-F238E27FC236}">
                    <a16:creationId xmlns:a16="http://schemas.microsoft.com/office/drawing/2014/main" id="{4E298751-9A32-0791-2B43-D87E2E637E6D}"/>
                  </a:ext>
                </a:extLst>
              </p14:cNvPr>
              <p14:cNvContentPartPr/>
              <p14:nvPr/>
            </p14:nvContentPartPr>
            <p14:xfrm>
              <a:off x="4069213" y="1773710"/>
              <a:ext cx="1538280" cy="38160"/>
            </p14:xfrm>
          </p:contentPart>
        </mc:Choice>
        <mc:Fallback>
          <p:pic>
            <p:nvPicPr>
              <p:cNvPr id="217" name="Input penna 216">
                <a:extLst>
                  <a:ext uri="{FF2B5EF4-FFF2-40B4-BE49-F238E27FC236}">
                    <a16:creationId xmlns:a16="http://schemas.microsoft.com/office/drawing/2014/main" id="{4E298751-9A32-0791-2B43-D87E2E637E6D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4058773" y="1762910"/>
                <a:ext cx="155952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218" name="Input penna 217">
                <a:extLst>
                  <a:ext uri="{FF2B5EF4-FFF2-40B4-BE49-F238E27FC236}">
                    <a16:creationId xmlns:a16="http://schemas.microsoft.com/office/drawing/2014/main" id="{464EA011-9542-738F-3B17-AA680BB96A67}"/>
                  </a:ext>
                </a:extLst>
              </p14:cNvPr>
              <p14:cNvContentPartPr/>
              <p14:nvPr/>
            </p14:nvContentPartPr>
            <p14:xfrm>
              <a:off x="8291689" y="4597094"/>
              <a:ext cx="144000" cy="182160"/>
            </p14:xfrm>
          </p:contentPart>
        </mc:Choice>
        <mc:Fallback>
          <p:pic>
            <p:nvPicPr>
              <p:cNvPr id="218" name="Input penna 217">
                <a:extLst>
                  <a:ext uri="{FF2B5EF4-FFF2-40B4-BE49-F238E27FC236}">
                    <a16:creationId xmlns:a16="http://schemas.microsoft.com/office/drawing/2014/main" id="{464EA011-9542-738F-3B17-AA680BB96A67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8280889" y="4586294"/>
                <a:ext cx="16524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219" name="Input penna 218">
                <a:extLst>
                  <a:ext uri="{FF2B5EF4-FFF2-40B4-BE49-F238E27FC236}">
                    <a16:creationId xmlns:a16="http://schemas.microsoft.com/office/drawing/2014/main" id="{E8855805-9E5D-7D8B-0951-17C6BAE4DA66}"/>
                  </a:ext>
                </a:extLst>
              </p14:cNvPr>
              <p14:cNvContentPartPr/>
              <p14:nvPr/>
            </p14:nvContentPartPr>
            <p14:xfrm>
              <a:off x="8442889" y="4656494"/>
              <a:ext cx="101160" cy="114480"/>
            </p14:xfrm>
          </p:contentPart>
        </mc:Choice>
        <mc:Fallback>
          <p:pic>
            <p:nvPicPr>
              <p:cNvPr id="219" name="Input penna 218">
                <a:extLst>
                  <a:ext uri="{FF2B5EF4-FFF2-40B4-BE49-F238E27FC236}">
                    <a16:creationId xmlns:a16="http://schemas.microsoft.com/office/drawing/2014/main" id="{E8855805-9E5D-7D8B-0951-17C6BAE4DA66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8432449" y="4646054"/>
                <a:ext cx="1224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220" name="Input penna 219">
                <a:extLst>
                  <a:ext uri="{FF2B5EF4-FFF2-40B4-BE49-F238E27FC236}">
                    <a16:creationId xmlns:a16="http://schemas.microsoft.com/office/drawing/2014/main" id="{127381E6-19B3-FB55-D545-4348D11DDDD1}"/>
                  </a:ext>
                </a:extLst>
              </p14:cNvPr>
              <p14:cNvContentPartPr/>
              <p14:nvPr/>
            </p14:nvContentPartPr>
            <p14:xfrm>
              <a:off x="8581489" y="4638494"/>
              <a:ext cx="99360" cy="109800"/>
            </p14:xfrm>
          </p:contentPart>
        </mc:Choice>
        <mc:Fallback>
          <p:pic>
            <p:nvPicPr>
              <p:cNvPr id="220" name="Input penna 219">
                <a:extLst>
                  <a:ext uri="{FF2B5EF4-FFF2-40B4-BE49-F238E27FC236}">
                    <a16:creationId xmlns:a16="http://schemas.microsoft.com/office/drawing/2014/main" id="{127381E6-19B3-FB55-D545-4348D11DDDD1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8570689" y="4628054"/>
                <a:ext cx="12060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221" name="Input penna 220">
                <a:extLst>
                  <a:ext uri="{FF2B5EF4-FFF2-40B4-BE49-F238E27FC236}">
                    <a16:creationId xmlns:a16="http://schemas.microsoft.com/office/drawing/2014/main" id="{51D0BF73-FED6-C7A2-C1BC-20B1D7B7D03C}"/>
                  </a:ext>
                </a:extLst>
              </p14:cNvPr>
              <p14:cNvContentPartPr/>
              <p14:nvPr/>
            </p14:nvContentPartPr>
            <p14:xfrm>
              <a:off x="8280889" y="4961414"/>
              <a:ext cx="22680" cy="143280"/>
            </p14:xfrm>
          </p:contentPart>
        </mc:Choice>
        <mc:Fallback>
          <p:pic>
            <p:nvPicPr>
              <p:cNvPr id="221" name="Input penna 220">
                <a:extLst>
                  <a:ext uri="{FF2B5EF4-FFF2-40B4-BE49-F238E27FC236}">
                    <a16:creationId xmlns:a16="http://schemas.microsoft.com/office/drawing/2014/main" id="{51D0BF73-FED6-C7A2-C1BC-20B1D7B7D03C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8270089" y="4950614"/>
                <a:ext cx="4392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222" name="Input penna 221">
                <a:extLst>
                  <a:ext uri="{FF2B5EF4-FFF2-40B4-BE49-F238E27FC236}">
                    <a16:creationId xmlns:a16="http://schemas.microsoft.com/office/drawing/2014/main" id="{50E5A6AB-E4BF-F962-E8E7-A08BA4F13918}"/>
                  </a:ext>
                </a:extLst>
              </p14:cNvPr>
              <p14:cNvContentPartPr/>
              <p14:nvPr/>
            </p14:nvContentPartPr>
            <p14:xfrm>
              <a:off x="8299969" y="4939094"/>
              <a:ext cx="88920" cy="120960"/>
            </p14:xfrm>
          </p:contentPart>
        </mc:Choice>
        <mc:Fallback>
          <p:pic>
            <p:nvPicPr>
              <p:cNvPr id="222" name="Input penna 221">
                <a:extLst>
                  <a:ext uri="{FF2B5EF4-FFF2-40B4-BE49-F238E27FC236}">
                    <a16:creationId xmlns:a16="http://schemas.microsoft.com/office/drawing/2014/main" id="{50E5A6AB-E4BF-F962-E8E7-A08BA4F13918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8289529" y="4928294"/>
                <a:ext cx="11016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223" name="Input penna 222">
                <a:extLst>
                  <a:ext uri="{FF2B5EF4-FFF2-40B4-BE49-F238E27FC236}">
                    <a16:creationId xmlns:a16="http://schemas.microsoft.com/office/drawing/2014/main" id="{EE174ED6-C6B1-D10A-9ECA-F10C81B0D858}"/>
                  </a:ext>
                </a:extLst>
              </p14:cNvPr>
              <p14:cNvContentPartPr/>
              <p14:nvPr/>
            </p14:nvContentPartPr>
            <p14:xfrm>
              <a:off x="8382769" y="4949174"/>
              <a:ext cx="81360" cy="183960"/>
            </p14:xfrm>
          </p:contentPart>
        </mc:Choice>
        <mc:Fallback>
          <p:pic>
            <p:nvPicPr>
              <p:cNvPr id="223" name="Input penna 222">
                <a:extLst>
                  <a:ext uri="{FF2B5EF4-FFF2-40B4-BE49-F238E27FC236}">
                    <a16:creationId xmlns:a16="http://schemas.microsoft.com/office/drawing/2014/main" id="{EE174ED6-C6B1-D10A-9ECA-F10C81B0D858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8372329" y="4938374"/>
                <a:ext cx="10260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126E7B7F-4E07-E9BB-4ED9-A17AF8E3E455}"/>
                  </a:ext>
                </a:extLst>
              </p14:cNvPr>
              <p14:cNvContentPartPr/>
              <p14:nvPr/>
            </p14:nvContentPartPr>
            <p14:xfrm>
              <a:off x="8431009" y="5049974"/>
              <a:ext cx="54000" cy="23040"/>
            </p14:xfrm>
          </p:contentPart>
        </mc:Choice>
        <mc:Fallback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126E7B7F-4E07-E9BB-4ED9-A17AF8E3E455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8420569" y="5039534"/>
                <a:ext cx="7524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1E9FA902-3190-FA0B-C34B-E94A849C7D50}"/>
                  </a:ext>
                </a:extLst>
              </p14:cNvPr>
              <p14:cNvContentPartPr/>
              <p14:nvPr/>
            </p14:nvContentPartPr>
            <p14:xfrm>
              <a:off x="8525689" y="4972574"/>
              <a:ext cx="171000" cy="10800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1E9FA902-3190-FA0B-C34B-E94A849C7D50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8515249" y="4962134"/>
                <a:ext cx="19224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226" name="Input penna 225">
                <a:extLst>
                  <a:ext uri="{FF2B5EF4-FFF2-40B4-BE49-F238E27FC236}">
                    <a16:creationId xmlns:a16="http://schemas.microsoft.com/office/drawing/2014/main" id="{B167A8BF-E863-9B29-A3CB-011DF15676CD}"/>
                  </a:ext>
                </a:extLst>
              </p14:cNvPr>
              <p14:cNvContentPartPr/>
              <p14:nvPr/>
            </p14:nvContentPartPr>
            <p14:xfrm>
              <a:off x="8259289" y="5205494"/>
              <a:ext cx="135720" cy="195120"/>
            </p14:xfrm>
          </p:contentPart>
        </mc:Choice>
        <mc:Fallback>
          <p:pic>
            <p:nvPicPr>
              <p:cNvPr id="226" name="Input penna 225">
                <a:extLst>
                  <a:ext uri="{FF2B5EF4-FFF2-40B4-BE49-F238E27FC236}">
                    <a16:creationId xmlns:a16="http://schemas.microsoft.com/office/drawing/2014/main" id="{B167A8BF-E863-9B29-A3CB-011DF15676CD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8248849" y="5194694"/>
                <a:ext cx="156960" cy="21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132A79C5-FC57-1B3D-55B6-B03334FCE585}"/>
              </a:ext>
            </a:extLst>
          </p:cNvPr>
          <p:cNvGrpSpPr/>
          <p:nvPr/>
        </p:nvGrpSpPr>
        <p:grpSpPr>
          <a:xfrm>
            <a:off x="8451169" y="5220974"/>
            <a:ext cx="195840" cy="124200"/>
            <a:chOff x="8451169" y="5220974"/>
            <a:chExt cx="195840" cy="12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BC3D8728-755B-E362-634E-CD435FDF8B7D}"/>
                    </a:ext>
                  </a:extLst>
                </p14:cNvPr>
                <p14:cNvContentPartPr/>
                <p14:nvPr/>
              </p14:nvContentPartPr>
              <p14:xfrm>
                <a:off x="8451169" y="5220974"/>
                <a:ext cx="95400" cy="1242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BC3D8728-755B-E362-634E-CD435FDF8B7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440729" y="5210534"/>
                  <a:ext cx="116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6CFABC16-17BF-5022-6490-0033D70DD6C3}"/>
                    </a:ext>
                  </a:extLst>
                </p14:cNvPr>
                <p14:cNvContentPartPr/>
                <p14:nvPr/>
              </p14:nvContentPartPr>
              <p14:xfrm>
                <a:off x="8581489" y="5238974"/>
                <a:ext cx="65520" cy="759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6CFABC16-17BF-5022-6490-0033D70DD6C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570689" y="5228174"/>
                  <a:ext cx="8676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0A271BC5-C72F-90B2-6B84-0CE75DA51D00}"/>
              </a:ext>
            </a:extLst>
          </p:cNvPr>
          <p:cNvGrpSpPr/>
          <p:nvPr/>
        </p:nvGrpSpPr>
        <p:grpSpPr>
          <a:xfrm>
            <a:off x="8260729" y="5544614"/>
            <a:ext cx="295920" cy="171000"/>
            <a:chOff x="8260729" y="5544614"/>
            <a:chExt cx="29592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7C18D95C-7D58-8534-CAF3-17BAAF22D21C}"/>
                    </a:ext>
                  </a:extLst>
                </p14:cNvPr>
                <p14:cNvContentPartPr/>
                <p14:nvPr/>
              </p14:nvContentPartPr>
              <p14:xfrm>
                <a:off x="8260729" y="5544614"/>
                <a:ext cx="66240" cy="1710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7C18D95C-7D58-8534-CAF3-17BAAF22D21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250289" y="5534174"/>
                  <a:ext cx="874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91983D8E-D987-7599-924B-BAA6D8E883B9}"/>
                    </a:ext>
                  </a:extLst>
                </p14:cNvPr>
                <p14:cNvContentPartPr/>
                <p14:nvPr/>
              </p14:nvContentPartPr>
              <p14:xfrm>
                <a:off x="8423089" y="5568014"/>
                <a:ext cx="4680" cy="820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91983D8E-D987-7599-924B-BAA6D8E883B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412649" y="5557574"/>
                  <a:ext cx="259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DCD65B3-35C2-3A8E-DE96-6B1E5371A9F1}"/>
                    </a:ext>
                  </a:extLst>
                </p14:cNvPr>
                <p14:cNvContentPartPr/>
                <p14:nvPr/>
              </p14:nvContentPartPr>
              <p14:xfrm>
                <a:off x="8508049" y="5565854"/>
                <a:ext cx="48600" cy="5688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DCD65B3-35C2-3A8E-DE96-6B1E5371A9F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497249" y="5555054"/>
                  <a:ext cx="6984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F70B3802-9C86-6970-2E12-ED3351F80E76}"/>
              </a:ext>
            </a:extLst>
          </p:cNvPr>
          <p:cNvGrpSpPr/>
          <p:nvPr/>
        </p:nvGrpSpPr>
        <p:grpSpPr>
          <a:xfrm>
            <a:off x="8267209" y="5802014"/>
            <a:ext cx="340920" cy="141840"/>
            <a:chOff x="8267209" y="5802014"/>
            <a:chExt cx="340920" cy="14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BB2E0925-9600-8E50-9D60-59DEEC2929A6}"/>
                    </a:ext>
                  </a:extLst>
                </p14:cNvPr>
                <p14:cNvContentPartPr/>
                <p14:nvPr/>
              </p14:nvContentPartPr>
              <p14:xfrm>
                <a:off x="8267209" y="5844494"/>
                <a:ext cx="118080" cy="993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BB2E0925-9600-8E50-9D60-59DEEC2929A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256409" y="5834054"/>
                  <a:ext cx="1393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6672EF9F-1C9F-50E6-A804-571153C7A273}"/>
                    </a:ext>
                  </a:extLst>
                </p14:cNvPr>
                <p14:cNvContentPartPr/>
                <p14:nvPr/>
              </p14:nvContentPartPr>
              <p14:xfrm>
                <a:off x="8409769" y="5802014"/>
                <a:ext cx="62640" cy="1278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6672EF9F-1C9F-50E6-A804-571153C7A27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398969" y="5791574"/>
                  <a:ext cx="838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F70286E-EEC4-4DA5-FF31-D896A81D17E1}"/>
                    </a:ext>
                  </a:extLst>
                </p14:cNvPr>
                <p14:cNvContentPartPr/>
                <p14:nvPr/>
              </p14:nvContentPartPr>
              <p14:xfrm>
                <a:off x="8510569" y="5827214"/>
                <a:ext cx="97560" cy="1130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F70286E-EEC4-4DA5-FF31-D896A81D17E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500129" y="5816774"/>
                  <a:ext cx="11880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80FC7D08-99B8-D40B-566C-1ABFACE30469}"/>
              </a:ext>
            </a:extLst>
          </p:cNvPr>
          <p:cNvGrpSpPr/>
          <p:nvPr/>
        </p:nvGrpSpPr>
        <p:grpSpPr>
          <a:xfrm>
            <a:off x="8244889" y="6094694"/>
            <a:ext cx="321840" cy="189720"/>
            <a:chOff x="8244889" y="6094694"/>
            <a:chExt cx="32184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FC4FE688-2347-BE23-413A-F73C10D7DA4B}"/>
                    </a:ext>
                  </a:extLst>
                </p14:cNvPr>
                <p14:cNvContentPartPr/>
                <p14:nvPr/>
              </p14:nvContentPartPr>
              <p14:xfrm>
                <a:off x="8244889" y="6167774"/>
                <a:ext cx="52200" cy="11664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FC4FE688-2347-BE23-413A-F73C10D7DA4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234089" y="6156974"/>
                  <a:ext cx="73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412D62B-4B01-D415-13FA-7D1D90B5E6BD}"/>
                    </a:ext>
                  </a:extLst>
                </p14:cNvPr>
                <p14:cNvContentPartPr/>
                <p14:nvPr/>
              </p14:nvContentPartPr>
              <p14:xfrm>
                <a:off x="8345329" y="6173174"/>
                <a:ext cx="84960" cy="842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412D62B-4B01-D415-13FA-7D1D90B5E6B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334529" y="6162734"/>
                  <a:ext cx="106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7BE95F6B-11F3-5B8D-DCF7-DCD9C0D80B48}"/>
                    </a:ext>
                  </a:extLst>
                </p14:cNvPr>
                <p14:cNvContentPartPr/>
                <p14:nvPr/>
              </p14:nvContentPartPr>
              <p14:xfrm>
                <a:off x="8475289" y="6094694"/>
                <a:ext cx="91440" cy="1764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7BE95F6B-11F3-5B8D-DCF7-DCD9C0D80B4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464489" y="6083894"/>
                  <a:ext cx="11268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0320D7DF-1CDE-7DD9-F19B-060A01F7D267}"/>
              </a:ext>
            </a:extLst>
          </p:cNvPr>
          <p:cNvGrpSpPr/>
          <p:nvPr/>
        </p:nvGrpSpPr>
        <p:grpSpPr>
          <a:xfrm>
            <a:off x="8235889" y="6416174"/>
            <a:ext cx="397800" cy="236880"/>
            <a:chOff x="8235889" y="6416174"/>
            <a:chExt cx="397800" cy="23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EE98B071-0184-16EB-B1ED-85EB71DF0E38}"/>
                    </a:ext>
                  </a:extLst>
                </p14:cNvPr>
                <p14:cNvContentPartPr/>
                <p14:nvPr/>
              </p14:nvContentPartPr>
              <p14:xfrm>
                <a:off x="8235889" y="6480614"/>
                <a:ext cx="107640" cy="1677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EE98B071-0184-16EB-B1ED-85EB71DF0E3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225449" y="6469814"/>
                  <a:ext cx="1288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582CF5DC-DD67-049A-CFDE-824528974D90}"/>
                    </a:ext>
                  </a:extLst>
                </p14:cNvPr>
                <p14:cNvContentPartPr/>
                <p14:nvPr/>
              </p14:nvContentPartPr>
              <p14:xfrm>
                <a:off x="8361169" y="6515534"/>
                <a:ext cx="81360" cy="968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582CF5DC-DD67-049A-CFDE-824528974D9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350729" y="6505094"/>
                  <a:ext cx="1026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D3AD2D0-7C7B-623F-E29F-EC71939E40B0}"/>
                    </a:ext>
                  </a:extLst>
                </p14:cNvPr>
                <p14:cNvContentPartPr/>
                <p14:nvPr/>
              </p14:nvContentPartPr>
              <p14:xfrm>
                <a:off x="8501569" y="6416174"/>
                <a:ext cx="132120" cy="2368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D3AD2D0-7C7B-623F-E29F-EC71939E40B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491129" y="6405734"/>
                  <a:ext cx="153360" cy="25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2741F59C-ACB7-4023-7042-EBE3830DE790}"/>
              </a:ext>
            </a:extLst>
          </p:cNvPr>
          <p:cNvGrpSpPr/>
          <p:nvPr/>
        </p:nvGrpSpPr>
        <p:grpSpPr>
          <a:xfrm>
            <a:off x="8778049" y="4556414"/>
            <a:ext cx="437760" cy="214200"/>
            <a:chOff x="8778049" y="4556414"/>
            <a:chExt cx="43776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D09A1FF9-0A86-3270-D6E3-261A8515AFFE}"/>
                    </a:ext>
                  </a:extLst>
                </p14:cNvPr>
                <p14:cNvContentPartPr/>
                <p14:nvPr/>
              </p14:nvContentPartPr>
              <p14:xfrm>
                <a:off x="8778049" y="4644614"/>
                <a:ext cx="124200" cy="1004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D09A1FF9-0A86-3270-D6E3-261A8515AFFE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767249" y="4633814"/>
                  <a:ext cx="1454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E102DF29-0A58-EFDD-1E9A-592AAA6DD3FE}"/>
                    </a:ext>
                  </a:extLst>
                </p14:cNvPr>
                <p14:cNvContentPartPr/>
                <p14:nvPr/>
              </p14:nvContentPartPr>
              <p14:xfrm>
                <a:off x="8952649" y="4556414"/>
                <a:ext cx="128160" cy="2142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E102DF29-0A58-EFDD-1E9A-592AAA6DD3F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942209" y="4545614"/>
                  <a:ext cx="1494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0B9533F1-4843-85DC-9A40-961148F139BE}"/>
                    </a:ext>
                  </a:extLst>
                </p14:cNvPr>
                <p14:cNvContentPartPr/>
                <p14:nvPr/>
              </p14:nvContentPartPr>
              <p14:xfrm>
                <a:off x="9120409" y="4669454"/>
                <a:ext cx="1800" cy="5868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0B9533F1-4843-85DC-9A40-961148F139BE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109609" y="4659014"/>
                  <a:ext cx="23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51F67420-382C-0FC1-B0CD-D44E29777CFB}"/>
                    </a:ext>
                  </a:extLst>
                </p14:cNvPr>
                <p14:cNvContentPartPr/>
                <p14:nvPr/>
              </p14:nvContentPartPr>
              <p14:xfrm>
                <a:off x="9173689" y="4592774"/>
                <a:ext cx="42120" cy="237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51F67420-382C-0FC1-B0CD-D44E29777CF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163249" y="4581974"/>
                  <a:ext cx="6336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1518ABA6-83AF-22E9-75DE-E2C6CAC94E91}"/>
              </a:ext>
            </a:extLst>
          </p:cNvPr>
          <p:cNvGrpSpPr/>
          <p:nvPr/>
        </p:nvGrpSpPr>
        <p:grpSpPr>
          <a:xfrm>
            <a:off x="8681569" y="4882934"/>
            <a:ext cx="778320" cy="433080"/>
            <a:chOff x="8681569" y="4882934"/>
            <a:chExt cx="778320" cy="43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687C5B07-B970-A881-2D8A-E02499523540}"/>
                    </a:ext>
                  </a:extLst>
                </p14:cNvPr>
                <p14:cNvContentPartPr/>
                <p14:nvPr/>
              </p14:nvContentPartPr>
              <p14:xfrm>
                <a:off x="8738809" y="4882934"/>
                <a:ext cx="11880" cy="17676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687C5B07-B970-A881-2D8A-E0249952354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728369" y="4872134"/>
                  <a:ext cx="331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1DCC7E0-6627-607E-6BC4-187A52F977B4}"/>
                    </a:ext>
                  </a:extLst>
                </p14:cNvPr>
                <p14:cNvContentPartPr/>
                <p14:nvPr/>
              </p14:nvContentPartPr>
              <p14:xfrm>
                <a:off x="8755009" y="4993814"/>
                <a:ext cx="48600" cy="133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1DCC7E0-6627-607E-6BC4-187A52F977B4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744569" y="4983014"/>
                  <a:ext cx="69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47641FA9-4442-1581-2F62-378193861DCA}"/>
                    </a:ext>
                  </a:extLst>
                </p14:cNvPr>
                <p14:cNvContentPartPr/>
                <p14:nvPr/>
              </p14:nvContentPartPr>
              <p14:xfrm>
                <a:off x="8845729" y="4963574"/>
                <a:ext cx="84240" cy="9144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47641FA9-4442-1581-2F62-378193861DC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834929" y="4953134"/>
                  <a:ext cx="105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E432FADC-3B5F-2157-1A1B-A9FD5BA6F07E}"/>
                    </a:ext>
                  </a:extLst>
                </p14:cNvPr>
                <p14:cNvContentPartPr/>
                <p14:nvPr/>
              </p14:nvContentPartPr>
              <p14:xfrm>
                <a:off x="8957329" y="4892654"/>
                <a:ext cx="102240" cy="1562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E432FADC-3B5F-2157-1A1B-A9FD5BA6F07E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946889" y="4881854"/>
                  <a:ext cx="1234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B89FD69E-FED4-5378-4DAD-5C8207EFDA58}"/>
                    </a:ext>
                  </a:extLst>
                </p14:cNvPr>
                <p14:cNvContentPartPr/>
                <p14:nvPr/>
              </p14:nvContentPartPr>
              <p14:xfrm>
                <a:off x="9117169" y="4971494"/>
                <a:ext cx="11160" cy="5724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B89FD69E-FED4-5378-4DAD-5C8207EFDA5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106369" y="4961054"/>
                  <a:ext cx="324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67611118-150E-3778-D174-A5F422B08F2D}"/>
                    </a:ext>
                  </a:extLst>
                </p14:cNvPr>
                <p14:cNvContentPartPr/>
                <p14:nvPr/>
              </p14:nvContentPartPr>
              <p14:xfrm>
                <a:off x="9141649" y="4913174"/>
                <a:ext cx="96480" cy="1620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67611118-150E-3778-D174-A5F422B08F2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130849" y="4902374"/>
                  <a:ext cx="1177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3EB18BDE-AC2E-42AF-6551-C174C665DC98}"/>
                    </a:ext>
                  </a:extLst>
                </p14:cNvPr>
                <p14:cNvContentPartPr/>
                <p14:nvPr/>
              </p14:nvContentPartPr>
              <p14:xfrm>
                <a:off x="8681569" y="5223494"/>
                <a:ext cx="115200" cy="925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3EB18BDE-AC2E-42AF-6551-C174C665DC9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671129" y="5213054"/>
                  <a:ext cx="136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B52F80D2-3756-12E0-F64F-45C8CBA10975}"/>
                    </a:ext>
                  </a:extLst>
                </p14:cNvPr>
                <p14:cNvContentPartPr/>
                <p14:nvPr/>
              </p14:nvContentPartPr>
              <p14:xfrm>
                <a:off x="8819449" y="5242574"/>
                <a:ext cx="57240" cy="716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B52F80D2-3756-12E0-F64F-45C8CBA1097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808649" y="5232134"/>
                  <a:ext cx="78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58F531FA-49C2-9EC6-75FF-E006C94B4CC9}"/>
                    </a:ext>
                  </a:extLst>
                </p14:cNvPr>
                <p14:cNvContentPartPr/>
                <p14:nvPr/>
              </p14:nvContentPartPr>
              <p14:xfrm>
                <a:off x="8965249" y="5146454"/>
                <a:ext cx="26280" cy="1670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58F531FA-49C2-9EC6-75FF-E006C94B4CC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954449" y="5135654"/>
                  <a:ext cx="475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273C98CD-1C13-848A-8C42-093C5A94AD9F}"/>
                    </a:ext>
                  </a:extLst>
                </p14:cNvPr>
                <p14:cNvContentPartPr/>
                <p14:nvPr/>
              </p14:nvContentPartPr>
              <p14:xfrm>
                <a:off x="9046249" y="5241494"/>
                <a:ext cx="92880" cy="658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273C98CD-1C13-848A-8C42-093C5A94AD9F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035809" y="5231054"/>
                  <a:ext cx="1141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FABA65B-A986-6A52-D5AA-5BA018C16BC3}"/>
                    </a:ext>
                  </a:extLst>
                </p14:cNvPr>
                <p14:cNvContentPartPr/>
                <p14:nvPr/>
              </p14:nvContentPartPr>
              <p14:xfrm>
                <a:off x="9204649" y="5152934"/>
                <a:ext cx="88920" cy="1537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FABA65B-A986-6A52-D5AA-5BA018C16BC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193849" y="5142134"/>
                  <a:ext cx="1101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634162D2-907E-B948-D399-711811757853}"/>
                    </a:ext>
                  </a:extLst>
                </p14:cNvPr>
                <p14:cNvContentPartPr/>
                <p14:nvPr/>
              </p14:nvContentPartPr>
              <p14:xfrm>
                <a:off x="9361969" y="5200094"/>
                <a:ext cx="360" cy="432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634162D2-907E-B948-D399-71181175785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351529" y="5189294"/>
                  <a:ext cx="216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DEDF1ED1-4DC0-6354-7FE1-81F0E5070AAC}"/>
                    </a:ext>
                  </a:extLst>
                </p14:cNvPr>
                <p14:cNvContentPartPr/>
                <p14:nvPr/>
              </p14:nvContentPartPr>
              <p14:xfrm>
                <a:off x="9397609" y="5130254"/>
                <a:ext cx="62280" cy="334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DEDF1ED1-4DC0-6354-7FE1-81F0E5070AAC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386809" y="5119454"/>
                  <a:ext cx="83520" cy="5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2751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56918-EF1A-407C-4599-A260DAF0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9534B0-AC9B-0BE3-DE8C-CB70A65BF63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C2FECA-8067-A668-5D86-35995DC818E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AFE01-6E39-C44A-8083-47F1C0A5A49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C3E594E-F2B9-CB30-561C-22A87F54F44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F9AE137-E8C7-8226-03BD-32DABDC203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FE9B889-EF1F-53BB-E4EA-8541022FA3F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9FFD5CA-CCA1-71D1-B85B-09B8ADE5724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36C818-9417-649A-6B14-69F95DCFFDA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2955-CC91-B475-3130-4CBD176ABB9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E2373C-C519-2311-2117-5606795E158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95DF492-865F-41D2-915C-47E54BB480D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B769385-AA9C-8891-D03C-6E86DF11709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2FD4D3A-195E-1A42-B882-A12CF2D2FDC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A51A079-5E3C-325D-D451-716E8033CF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E159E1A-6F57-3606-1CA4-674A001A435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FF214A2-0360-648E-1E4B-29F1F3B67A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1D1874E-9EC1-285F-C6C7-1432CF27D25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17C88F3-D754-E74E-A5A0-F7F05FDF5C8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F412C5-2093-F8BC-CD7C-020A97D07E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0CD68B2-BC4E-08D8-118A-BE486679A0F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525A465-7605-355D-3982-96B8EB1523C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CF29206-6FB4-3247-CCC2-3DE79606237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42995E8-E865-920A-8865-F3FA8E49C6A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DC5B35D-B13E-BD4B-2AE8-7172D724FC1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A532C35-92E0-AD3E-1782-09A410EC15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09FDE3B-0043-3FA6-D6E1-E95A8E4559D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D5C7C35-C05D-21CE-E720-45625BCBD0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F3A3BE4-069C-EF63-C2B5-AD675B52A96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4D9AC64-3A87-D947-BF69-787782FB337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AB02077-5CC6-071A-166F-79CDE29AAC2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2523DC7-1F0E-9466-EDE1-4C3248DCE7C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B3CDF22-C356-40CC-A1AE-3CE50FDDBB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FCFBE8-C1F3-AF0E-1C1F-B45565692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8DFB6F-D9DF-C338-81C4-1A1B6A324B1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DDD65E-ED56-059A-717D-B2CC99CBF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40E37C-E74B-770B-D4A7-919788C89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A29C62F-EB91-6F8E-9EBF-8D926E54AF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850900"/>
            <a:ext cx="5092700" cy="5156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199EF89-43FC-9E94-180D-25FA99E98FBE}"/>
                  </a:ext>
                </a:extLst>
              </p14:cNvPr>
              <p14:cNvContentPartPr/>
              <p14:nvPr/>
            </p14:nvContentPartPr>
            <p14:xfrm>
              <a:off x="3094998" y="2686210"/>
              <a:ext cx="206280" cy="187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199EF89-43FC-9E94-180D-25FA99E98F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84198" y="2675770"/>
                <a:ext cx="22752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F24D764-BE8F-259B-9B6A-97A9FDE92E9F}"/>
                  </a:ext>
                </a:extLst>
              </p14:cNvPr>
              <p14:cNvContentPartPr/>
              <p14:nvPr/>
            </p14:nvContentPartPr>
            <p14:xfrm>
              <a:off x="3227838" y="5826850"/>
              <a:ext cx="218160" cy="525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F24D764-BE8F-259B-9B6A-97A9FDE92E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17398" y="5816410"/>
                <a:ext cx="239400" cy="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8F27B6C1-BEB1-409D-3CA0-CC23D48E90A1}"/>
              </a:ext>
            </a:extLst>
          </p:cNvPr>
          <p:cNvGrpSpPr/>
          <p:nvPr/>
        </p:nvGrpSpPr>
        <p:grpSpPr>
          <a:xfrm>
            <a:off x="181366" y="243529"/>
            <a:ext cx="538200" cy="181800"/>
            <a:chOff x="181366" y="243529"/>
            <a:chExt cx="53820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BF5939F-B14A-86DD-2930-7B245696E074}"/>
                    </a:ext>
                  </a:extLst>
                </p14:cNvPr>
                <p14:cNvContentPartPr/>
                <p14:nvPr/>
              </p14:nvContentPartPr>
              <p14:xfrm>
                <a:off x="181366" y="243529"/>
                <a:ext cx="165600" cy="154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BF5939F-B14A-86DD-2930-7B245696E07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0926" y="232729"/>
                  <a:ext cx="1868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89011A2-23A0-0C09-CCFD-A0157157781A}"/>
                    </a:ext>
                  </a:extLst>
                </p14:cNvPr>
                <p14:cNvContentPartPr/>
                <p14:nvPr/>
              </p14:nvContentPartPr>
              <p14:xfrm>
                <a:off x="386926" y="267289"/>
                <a:ext cx="118800" cy="137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89011A2-23A0-0C09-CCFD-A0157157781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6486" y="256489"/>
                  <a:ext cx="1400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11A3764-F285-A2E7-3B26-B43DE44A16B2}"/>
                    </a:ext>
                  </a:extLst>
                </p14:cNvPr>
                <p14:cNvContentPartPr/>
                <p14:nvPr/>
              </p14:nvContentPartPr>
              <p14:xfrm>
                <a:off x="561166" y="317329"/>
                <a:ext cx="158400" cy="108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11A3764-F285-A2E7-3B26-B43DE44A16B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0726" y="306529"/>
                  <a:ext cx="17964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CFD89F13-E86D-716B-CFE1-66787781B9B2}"/>
              </a:ext>
            </a:extLst>
          </p:cNvPr>
          <p:cNvGrpSpPr/>
          <p:nvPr/>
        </p:nvGrpSpPr>
        <p:grpSpPr>
          <a:xfrm>
            <a:off x="1104766" y="270529"/>
            <a:ext cx="608760" cy="202680"/>
            <a:chOff x="1104766" y="270529"/>
            <a:chExt cx="608760" cy="20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7EE87DC-B95B-3347-A2C5-01EEF48627E7}"/>
                    </a:ext>
                  </a:extLst>
                </p14:cNvPr>
                <p14:cNvContentPartPr/>
                <p14:nvPr/>
              </p14:nvContentPartPr>
              <p14:xfrm>
                <a:off x="1104766" y="349729"/>
                <a:ext cx="111600" cy="123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7EE87DC-B95B-3347-A2C5-01EEF48627E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94326" y="339289"/>
                  <a:ext cx="1328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D7B744C-277D-E9A0-9E08-7801BA1C6F8D}"/>
                    </a:ext>
                  </a:extLst>
                </p14:cNvPr>
                <p14:cNvContentPartPr/>
                <p14:nvPr/>
              </p14:nvContentPartPr>
              <p14:xfrm>
                <a:off x="1280446" y="275929"/>
                <a:ext cx="116280" cy="1782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D7B744C-277D-E9A0-9E08-7801BA1C6F8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269646" y="265489"/>
                  <a:ext cx="1375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4664DD1-ADB8-B2FC-1509-1341DFA138B3}"/>
                    </a:ext>
                  </a:extLst>
                </p14:cNvPr>
                <p14:cNvContentPartPr/>
                <p14:nvPr/>
              </p14:nvContentPartPr>
              <p14:xfrm>
                <a:off x="1325806" y="366649"/>
                <a:ext cx="62640" cy="28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4664DD1-ADB8-B2FC-1509-1341DFA138B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315366" y="355849"/>
                  <a:ext cx="838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C8D9B79-61B3-EB83-F421-2947F19FCF41}"/>
                    </a:ext>
                  </a:extLst>
                </p14:cNvPr>
                <p14:cNvContentPartPr/>
                <p14:nvPr/>
              </p14:nvContentPartPr>
              <p14:xfrm>
                <a:off x="1483126" y="270529"/>
                <a:ext cx="230400" cy="133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C8D9B79-61B3-EB83-F421-2947F19FCF4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72686" y="260089"/>
                  <a:ext cx="25164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7547B692-A3C7-6CBA-0C7A-7293B0BF148B}"/>
              </a:ext>
            </a:extLst>
          </p:cNvPr>
          <p:cNvGrpSpPr/>
          <p:nvPr/>
        </p:nvGrpSpPr>
        <p:grpSpPr>
          <a:xfrm>
            <a:off x="2096926" y="286009"/>
            <a:ext cx="335520" cy="113400"/>
            <a:chOff x="2096926" y="286009"/>
            <a:chExt cx="335520" cy="11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2267B7A-F910-99FF-0030-B93D3C42E524}"/>
                    </a:ext>
                  </a:extLst>
                </p14:cNvPr>
                <p14:cNvContentPartPr/>
                <p14:nvPr/>
              </p14:nvContentPartPr>
              <p14:xfrm>
                <a:off x="2096926" y="286009"/>
                <a:ext cx="119160" cy="111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2267B7A-F910-99FF-0030-B93D3C42E52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086486" y="275569"/>
                  <a:ext cx="140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3410A6A-F4E9-DEA9-41A1-4CE2332FB29C}"/>
                    </a:ext>
                  </a:extLst>
                </p14:cNvPr>
                <p14:cNvContentPartPr/>
                <p14:nvPr/>
              </p14:nvContentPartPr>
              <p14:xfrm>
                <a:off x="2261086" y="287449"/>
                <a:ext cx="108360" cy="111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3410A6A-F4E9-DEA9-41A1-4CE2332FB29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250286" y="277009"/>
                  <a:ext cx="1296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7A937C4-CDDD-A053-1FD2-E4564296BADE}"/>
                    </a:ext>
                  </a:extLst>
                </p14:cNvPr>
                <p14:cNvContentPartPr/>
                <p14:nvPr/>
              </p14:nvContentPartPr>
              <p14:xfrm>
                <a:off x="2378806" y="333529"/>
                <a:ext cx="53640" cy="47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7A937C4-CDDD-A053-1FD2-E4564296BAD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68006" y="322729"/>
                  <a:ext cx="7488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EC6DC1E1-7B49-62D5-B058-D674FAFE6943}"/>
              </a:ext>
            </a:extLst>
          </p:cNvPr>
          <p:cNvGrpSpPr/>
          <p:nvPr/>
        </p:nvGrpSpPr>
        <p:grpSpPr>
          <a:xfrm>
            <a:off x="2888926" y="217609"/>
            <a:ext cx="335160" cy="192960"/>
            <a:chOff x="2888926" y="217609"/>
            <a:chExt cx="33516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57AB778-F00A-3C0E-A495-D82602759D32}"/>
                    </a:ext>
                  </a:extLst>
                </p14:cNvPr>
                <p14:cNvContentPartPr/>
                <p14:nvPr/>
              </p14:nvContentPartPr>
              <p14:xfrm>
                <a:off x="2888926" y="217609"/>
                <a:ext cx="208440" cy="192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57AB778-F00A-3C0E-A495-D82602759D3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878486" y="207169"/>
                  <a:ext cx="2296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32E2667-CA0A-B77D-011B-8C6BC8D4B5CD}"/>
                    </a:ext>
                  </a:extLst>
                </p14:cNvPr>
                <p14:cNvContentPartPr/>
                <p14:nvPr/>
              </p14:nvContentPartPr>
              <p14:xfrm>
                <a:off x="3119326" y="254329"/>
                <a:ext cx="15840" cy="59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32E2667-CA0A-B77D-011B-8C6BC8D4B5C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08526" y="243529"/>
                  <a:ext cx="37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E4D0B65-DD93-843B-706A-7977908A45BE}"/>
                    </a:ext>
                  </a:extLst>
                </p14:cNvPr>
                <p14:cNvContentPartPr/>
                <p14:nvPr/>
              </p14:nvContentPartPr>
              <p14:xfrm>
                <a:off x="3175846" y="296809"/>
                <a:ext cx="48240" cy="59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E4D0B65-DD93-843B-706A-7977908A45B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165406" y="286369"/>
                  <a:ext cx="6948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893C0E9F-404C-B7FF-460F-098D0FAF7C76}"/>
              </a:ext>
            </a:extLst>
          </p:cNvPr>
          <p:cNvGrpSpPr/>
          <p:nvPr/>
        </p:nvGrpSpPr>
        <p:grpSpPr>
          <a:xfrm>
            <a:off x="3671926" y="259369"/>
            <a:ext cx="372960" cy="108000"/>
            <a:chOff x="3671926" y="259369"/>
            <a:chExt cx="372960" cy="10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2E94D51-0681-3718-AE34-BADC146DFA91}"/>
                    </a:ext>
                  </a:extLst>
                </p14:cNvPr>
                <p14:cNvContentPartPr/>
                <p14:nvPr/>
              </p14:nvContentPartPr>
              <p14:xfrm>
                <a:off x="3671926" y="261169"/>
                <a:ext cx="156960" cy="106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2E94D51-0681-3718-AE34-BADC146DFA9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661486" y="250369"/>
                  <a:ext cx="1782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187F7F3-4987-268B-B8B8-1C75B4D48420}"/>
                    </a:ext>
                  </a:extLst>
                </p14:cNvPr>
                <p14:cNvContentPartPr/>
                <p14:nvPr/>
              </p14:nvContentPartPr>
              <p14:xfrm>
                <a:off x="3814846" y="259369"/>
                <a:ext cx="78480" cy="100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187F7F3-4987-268B-B8B8-1C75B4D4842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04406" y="248929"/>
                  <a:ext cx="99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706A70C-5B76-605A-8434-FD1111E4AFF7}"/>
                    </a:ext>
                  </a:extLst>
                </p14:cNvPr>
                <p14:cNvContentPartPr/>
                <p14:nvPr/>
              </p14:nvContentPartPr>
              <p14:xfrm>
                <a:off x="3931486" y="284209"/>
                <a:ext cx="113400" cy="61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706A70C-5B76-605A-8434-FD1111E4AFF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920686" y="273409"/>
                  <a:ext cx="13464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6F18034A-46BA-74B3-1936-FD5DB8B922C6}"/>
              </a:ext>
            </a:extLst>
          </p:cNvPr>
          <p:cNvGrpSpPr/>
          <p:nvPr/>
        </p:nvGrpSpPr>
        <p:grpSpPr>
          <a:xfrm>
            <a:off x="4407406" y="240649"/>
            <a:ext cx="359280" cy="139320"/>
            <a:chOff x="4407406" y="240649"/>
            <a:chExt cx="359280" cy="13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FD65F4F-8961-D753-3743-3919317BDE7B}"/>
                    </a:ext>
                  </a:extLst>
                </p14:cNvPr>
                <p14:cNvContentPartPr/>
                <p14:nvPr/>
              </p14:nvContentPartPr>
              <p14:xfrm>
                <a:off x="4407406" y="240649"/>
                <a:ext cx="59760" cy="118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FD65F4F-8961-D753-3743-3919317BDE7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396606" y="230209"/>
                  <a:ext cx="810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A58139F-F59F-61C2-5426-CEDEB3378925}"/>
                    </a:ext>
                  </a:extLst>
                </p14:cNvPr>
                <p14:cNvContentPartPr/>
                <p14:nvPr/>
              </p14:nvContentPartPr>
              <p14:xfrm>
                <a:off x="4491286" y="250369"/>
                <a:ext cx="96120" cy="1296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A58139F-F59F-61C2-5426-CEDEB337892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480486" y="239569"/>
                  <a:ext cx="1173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3A8ED10-1705-F025-3EC1-281BB348CC8C}"/>
                    </a:ext>
                  </a:extLst>
                </p14:cNvPr>
                <p14:cNvContentPartPr/>
                <p14:nvPr/>
              </p14:nvContentPartPr>
              <p14:xfrm>
                <a:off x="4533046" y="307249"/>
                <a:ext cx="107640" cy="34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3A8ED10-1705-F025-3EC1-281BB348CC8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522246" y="296449"/>
                  <a:ext cx="1288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B3D4D57-8646-3B68-88E3-6A3DA20510C5}"/>
                    </a:ext>
                  </a:extLst>
                </p14:cNvPr>
                <p14:cNvContentPartPr/>
                <p14:nvPr/>
              </p14:nvContentPartPr>
              <p14:xfrm>
                <a:off x="4678486" y="254329"/>
                <a:ext cx="88200" cy="88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B3D4D57-8646-3B68-88E3-6A3DA20510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68046" y="243529"/>
                  <a:ext cx="10944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F44E6FCC-86D8-2875-B488-32C52CBFFA5D}"/>
              </a:ext>
            </a:extLst>
          </p:cNvPr>
          <p:cNvGrpSpPr/>
          <p:nvPr/>
        </p:nvGrpSpPr>
        <p:grpSpPr>
          <a:xfrm>
            <a:off x="5049646" y="225889"/>
            <a:ext cx="320400" cy="135360"/>
            <a:chOff x="5049646" y="225889"/>
            <a:chExt cx="32040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40DD336-0273-0563-A943-A48B197BB262}"/>
                    </a:ext>
                  </a:extLst>
                </p14:cNvPr>
                <p14:cNvContentPartPr/>
                <p14:nvPr/>
              </p14:nvContentPartPr>
              <p14:xfrm>
                <a:off x="5049646" y="225889"/>
                <a:ext cx="102960" cy="126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40DD336-0273-0563-A943-A48B197BB26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39206" y="215449"/>
                  <a:ext cx="1242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C931A3F-998E-8EBF-4744-9A4AA8743C0D}"/>
                    </a:ext>
                  </a:extLst>
                </p14:cNvPr>
                <p14:cNvContentPartPr/>
                <p14:nvPr/>
              </p14:nvContentPartPr>
              <p14:xfrm>
                <a:off x="5176366" y="263689"/>
                <a:ext cx="99720" cy="87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C931A3F-998E-8EBF-4744-9A4AA8743C0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65566" y="253249"/>
                  <a:ext cx="1209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30B9B73-31D8-7453-514E-B72409EE4D53}"/>
                    </a:ext>
                  </a:extLst>
                </p14:cNvPr>
                <p14:cNvContentPartPr/>
                <p14:nvPr/>
              </p14:nvContentPartPr>
              <p14:xfrm>
                <a:off x="5303446" y="239929"/>
                <a:ext cx="66600" cy="121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30B9B73-31D8-7453-514E-B72409EE4D5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92646" y="229489"/>
                  <a:ext cx="8784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586FEF18-1C03-DECB-3DA0-CAA8AFB3901D}"/>
              </a:ext>
            </a:extLst>
          </p:cNvPr>
          <p:cNvGrpSpPr/>
          <p:nvPr/>
        </p:nvGrpSpPr>
        <p:grpSpPr>
          <a:xfrm>
            <a:off x="5591382" y="172969"/>
            <a:ext cx="765000" cy="198720"/>
            <a:chOff x="5591382" y="172969"/>
            <a:chExt cx="76500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E2A7914-2ABC-9AF7-C334-B258DBF86D67}"/>
                    </a:ext>
                  </a:extLst>
                </p14:cNvPr>
                <p14:cNvContentPartPr/>
                <p14:nvPr/>
              </p14:nvContentPartPr>
              <p14:xfrm>
                <a:off x="5591382" y="233449"/>
                <a:ext cx="132840" cy="50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E2A7914-2ABC-9AF7-C334-B258DBF86D6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580582" y="222649"/>
                  <a:ext cx="1540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CF7C33D-7F38-AC0E-EDA9-4FDA5411F674}"/>
                    </a:ext>
                  </a:extLst>
                </p14:cNvPr>
                <p14:cNvContentPartPr/>
                <p14:nvPr/>
              </p14:nvContentPartPr>
              <p14:xfrm>
                <a:off x="5600382" y="319849"/>
                <a:ext cx="141480" cy="25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CF7C33D-7F38-AC0E-EDA9-4FDA5411F67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589582" y="309409"/>
                  <a:ext cx="1627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033313B-8271-67FB-39D7-A29C3928BD77}"/>
                    </a:ext>
                  </a:extLst>
                </p14:cNvPr>
                <p14:cNvContentPartPr/>
                <p14:nvPr/>
              </p14:nvContentPartPr>
              <p14:xfrm>
                <a:off x="5823222" y="224449"/>
                <a:ext cx="18720" cy="147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033313B-8271-67FB-39D7-A29C3928BD7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812782" y="214009"/>
                  <a:ext cx="399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574D499-319E-F38B-7EC2-8737932CB09C}"/>
                    </a:ext>
                  </a:extLst>
                </p14:cNvPr>
                <p14:cNvContentPartPr/>
                <p14:nvPr/>
              </p14:nvContentPartPr>
              <p14:xfrm>
                <a:off x="5974782" y="197449"/>
                <a:ext cx="173160" cy="172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574D499-319E-F38B-7EC2-8737932CB09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964342" y="187009"/>
                  <a:ext cx="194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E91ED62-3C48-537A-EE9E-42A42CA3A306}"/>
                    </a:ext>
                  </a:extLst>
                </p14:cNvPr>
                <p14:cNvContentPartPr/>
                <p14:nvPr/>
              </p14:nvContentPartPr>
              <p14:xfrm>
                <a:off x="6014022" y="206809"/>
                <a:ext cx="74520" cy="1227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E91ED62-3C48-537A-EE9E-42A42CA3A30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03222" y="196369"/>
                  <a:ext cx="95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0AB1E50-F505-4DB4-130C-EF999ACF3806}"/>
                    </a:ext>
                  </a:extLst>
                </p14:cNvPr>
                <p14:cNvContentPartPr/>
                <p14:nvPr/>
              </p14:nvContentPartPr>
              <p14:xfrm>
                <a:off x="6120582" y="172969"/>
                <a:ext cx="200520" cy="167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0AB1E50-F505-4DB4-130C-EF999ACF380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09782" y="162529"/>
                  <a:ext cx="2217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C9079EC-3A7D-E864-CE85-826B252F489C}"/>
                    </a:ext>
                  </a:extLst>
                </p14:cNvPr>
                <p14:cNvContentPartPr/>
                <p14:nvPr/>
              </p14:nvContentPartPr>
              <p14:xfrm>
                <a:off x="6207702" y="278089"/>
                <a:ext cx="148680" cy="33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C9079EC-3A7D-E864-CE85-826B252F489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196902" y="267289"/>
                  <a:ext cx="16992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C0166C59-2DBC-77DC-709C-880B168C7EB2}"/>
              </a:ext>
            </a:extLst>
          </p:cNvPr>
          <p:cNvGrpSpPr/>
          <p:nvPr/>
        </p:nvGrpSpPr>
        <p:grpSpPr>
          <a:xfrm>
            <a:off x="181366" y="683809"/>
            <a:ext cx="469800" cy="262440"/>
            <a:chOff x="181366" y="683809"/>
            <a:chExt cx="46980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0E69C15-0674-6D9F-B03B-49BF17D25B2E}"/>
                    </a:ext>
                  </a:extLst>
                </p14:cNvPr>
                <p14:cNvContentPartPr/>
                <p14:nvPr/>
              </p14:nvContentPartPr>
              <p14:xfrm>
                <a:off x="181366" y="683809"/>
                <a:ext cx="159120" cy="262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0E69C15-0674-6D9F-B03B-49BF17D25B2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0926" y="673369"/>
                  <a:ext cx="1803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BC9544A-DD41-C5F3-02C7-31E75879BFD6}"/>
                    </a:ext>
                  </a:extLst>
                </p14:cNvPr>
                <p14:cNvContentPartPr/>
                <p14:nvPr/>
              </p14:nvContentPartPr>
              <p14:xfrm>
                <a:off x="360646" y="752929"/>
                <a:ext cx="113040" cy="144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BC9544A-DD41-C5F3-02C7-31E75879BFD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50206" y="742129"/>
                  <a:ext cx="1342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D444CA5-2E1B-67CD-2AE6-FD70F74A65A6}"/>
                    </a:ext>
                  </a:extLst>
                </p14:cNvPr>
                <p14:cNvContentPartPr/>
                <p14:nvPr/>
              </p14:nvContentPartPr>
              <p14:xfrm>
                <a:off x="550006" y="722689"/>
                <a:ext cx="101160" cy="154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D444CA5-2E1B-67CD-2AE6-FD70F74A65A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39566" y="711889"/>
                  <a:ext cx="12240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1BF0F38E-701A-32A4-F27A-65E4F52E4450}"/>
              </a:ext>
            </a:extLst>
          </p:cNvPr>
          <p:cNvGrpSpPr/>
          <p:nvPr/>
        </p:nvGrpSpPr>
        <p:grpSpPr>
          <a:xfrm>
            <a:off x="1100806" y="720529"/>
            <a:ext cx="509760" cy="150480"/>
            <a:chOff x="1100806" y="720529"/>
            <a:chExt cx="50976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3EA2E05-BF4B-91FA-D41C-9708032F292B}"/>
                    </a:ext>
                  </a:extLst>
                </p14:cNvPr>
                <p14:cNvContentPartPr/>
                <p14:nvPr/>
              </p14:nvContentPartPr>
              <p14:xfrm>
                <a:off x="1100806" y="720529"/>
                <a:ext cx="142200" cy="1504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3EA2E05-BF4B-91FA-D41C-9708032F292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90366" y="709729"/>
                  <a:ext cx="1634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4CC60EC-6C8A-5F3B-62DC-6A7DA9DEB755}"/>
                    </a:ext>
                  </a:extLst>
                </p14:cNvPr>
                <p14:cNvContentPartPr/>
                <p14:nvPr/>
              </p14:nvContentPartPr>
              <p14:xfrm>
                <a:off x="1286926" y="742849"/>
                <a:ext cx="96480" cy="1173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4CC60EC-6C8A-5F3B-62DC-6A7DA9DEB75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276126" y="732049"/>
                  <a:ext cx="117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ED6CD7C-6BAE-CEB2-D75A-574B3C832BD9}"/>
                    </a:ext>
                  </a:extLst>
                </p14:cNvPr>
                <p14:cNvContentPartPr/>
                <p14:nvPr/>
              </p14:nvContentPartPr>
              <p14:xfrm>
                <a:off x="1452886" y="726649"/>
                <a:ext cx="157680" cy="1018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ED6CD7C-6BAE-CEB2-D75A-574B3C832BD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442086" y="715849"/>
                  <a:ext cx="17892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DD5830A1-961D-23F7-A62D-EC3476E0D0CD}"/>
              </a:ext>
            </a:extLst>
          </p:cNvPr>
          <p:cNvGrpSpPr/>
          <p:nvPr/>
        </p:nvGrpSpPr>
        <p:grpSpPr>
          <a:xfrm>
            <a:off x="2010526" y="666889"/>
            <a:ext cx="520560" cy="164160"/>
            <a:chOff x="2010526" y="666889"/>
            <a:chExt cx="52056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90C6B8C-24FA-E4FE-8A24-B26F51C06919}"/>
                    </a:ext>
                  </a:extLst>
                </p14:cNvPr>
                <p14:cNvContentPartPr/>
                <p14:nvPr/>
              </p14:nvContentPartPr>
              <p14:xfrm>
                <a:off x="2010526" y="666889"/>
                <a:ext cx="116280" cy="142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90C6B8C-24FA-E4FE-8A24-B26F51C0691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000086" y="656449"/>
                  <a:ext cx="1375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51E13F0-4C37-A2C3-7E64-F8BC799C2845}"/>
                    </a:ext>
                  </a:extLst>
                </p14:cNvPr>
                <p14:cNvContentPartPr/>
                <p14:nvPr/>
              </p14:nvContentPartPr>
              <p14:xfrm>
                <a:off x="2186926" y="683809"/>
                <a:ext cx="95400" cy="1472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51E13F0-4C37-A2C3-7E64-F8BC799C284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176126" y="673369"/>
                  <a:ext cx="1166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B110BCC-31A4-3396-0A97-1681481D93B2}"/>
                    </a:ext>
                  </a:extLst>
                </p14:cNvPr>
                <p14:cNvContentPartPr/>
                <p14:nvPr/>
              </p14:nvContentPartPr>
              <p14:xfrm>
                <a:off x="2230486" y="767329"/>
                <a:ext cx="66600" cy="288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B110BCC-31A4-3396-0A97-1681481D93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219686" y="756529"/>
                  <a:ext cx="87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77002AA-1A58-6DC3-B468-9F08BFE2B537}"/>
                    </a:ext>
                  </a:extLst>
                </p14:cNvPr>
                <p14:cNvContentPartPr/>
                <p14:nvPr/>
              </p14:nvContentPartPr>
              <p14:xfrm>
                <a:off x="2341006" y="702889"/>
                <a:ext cx="190080" cy="105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77002AA-1A58-6DC3-B468-9F08BFE2B53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330206" y="692449"/>
                  <a:ext cx="21132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70DA63F2-E42E-E7B7-563A-ADC611B63B21}"/>
              </a:ext>
            </a:extLst>
          </p:cNvPr>
          <p:cNvGrpSpPr/>
          <p:nvPr/>
        </p:nvGrpSpPr>
        <p:grpSpPr>
          <a:xfrm>
            <a:off x="2873446" y="682009"/>
            <a:ext cx="274680" cy="102960"/>
            <a:chOff x="2873446" y="682009"/>
            <a:chExt cx="27468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16C3FDA-504F-D927-3BED-5CC5FF96164C}"/>
                    </a:ext>
                  </a:extLst>
                </p14:cNvPr>
                <p14:cNvContentPartPr/>
                <p14:nvPr/>
              </p14:nvContentPartPr>
              <p14:xfrm>
                <a:off x="2873446" y="682009"/>
                <a:ext cx="84240" cy="943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16C3FDA-504F-D927-3BED-5CC5FF96164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863006" y="671209"/>
                  <a:ext cx="1054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3FE54DB-5260-ACE5-82B8-823A629C8C90}"/>
                    </a:ext>
                  </a:extLst>
                </p14:cNvPr>
                <p14:cNvContentPartPr/>
                <p14:nvPr/>
              </p14:nvContentPartPr>
              <p14:xfrm>
                <a:off x="2986126" y="698209"/>
                <a:ext cx="78480" cy="78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3FE54DB-5260-ACE5-82B8-823A629C8C9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975326" y="687409"/>
                  <a:ext cx="997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82C30CA4-128A-7948-5E76-92E03B8DE640}"/>
                    </a:ext>
                  </a:extLst>
                </p14:cNvPr>
                <p14:cNvContentPartPr/>
                <p14:nvPr/>
              </p14:nvContentPartPr>
              <p14:xfrm>
                <a:off x="3075046" y="707569"/>
                <a:ext cx="73080" cy="774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82C30CA4-128A-7948-5E76-92E03B8DE64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064606" y="697129"/>
                  <a:ext cx="9432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C6B2879B-572A-B942-6D2A-11DD031A480C}"/>
              </a:ext>
            </a:extLst>
          </p:cNvPr>
          <p:cNvGrpSpPr/>
          <p:nvPr/>
        </p:nvGrpSpPr>
        <p:grpSpPr>
          <a:xfrm>
            <a:off x="3576526" y="619729"/>
            <a:ext cx="258480" cy="140760"/>
            <a:chOff x="3576526" y="619729"/>
            <a:chExt cx="25848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07B57EF-D683-43CD-5FE8-7DA8F48D7AF9}"/>
                    </a:ext>
                  </a:extLst>
                </p14:cNvPr>
                <p14:cNvContentPartPr/>
                <p14:nvPr/>
              </p14:nvContentPartPr>
              <p14:xfrm>
                <a:off x="3576526" y="619729"/>
                <a:ext cx="134280" cy="1227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07B57EF-D683-43CD-5FE8-7DA8F48D7AF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565726" y="608929"/>
                  <a:ext cx="1555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F6131E3F-5611-FFB8-8CE1-C467CD8B68D7}"/>
                    </a:ext>
                  </a:extLst>
                </p14:cNvPr>
                <p14:cNvContentPartPr/>
                <p14:nvPr/>
              </p14:nvContentPartPr>
              <p14:xfrm>
                <a:off x="3725206" y="656809"/>
                <a:ext cx="32760" cy="73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F6131E3F-5611-FFB8-8CE1-C467CD8B68D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714406" y="646369"/>
                  <a:ext cx="540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BC72E76-9F60-C583-FC77-DE57449A63DB}"/>
                    </a:ext>
                  </a:extLst>
                </p14:cNvPr>
                <p14:cNvContentPartPr/>
                <p14:nvPr/>
              </p14:nvContentPartPr>
              <p14:xfrm>
                <a:off x="3801886" y="694609"/>
                <a:ext cx="33120" cy="658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BC72E76-9F60-C583-FC77-DE57449A63D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791086" y="684169"/>
                  <a:ext cx="5436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41B8D78C-B187-D2B9-7D2F-F1EB798C223E}"/>
              </a:ext>
            </a:extLst>
          </p:cNvPr>
          <p:cNvGrpSpPr/>
          <p:nvPr/>
        </p:nvGrpSpPr>
        <p:grpSpPr>
          <a:xfrm>
            <a:off x="4339726" y="632689"/>
            <a:ext cx="347400" cy="129240"/>
            <a:chOff x="4339726" y="632689"/>
            <a:chExt cx="347400" cy="12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266CE7F-37EA-B82A-13E9-0CAD9C55C1D5}"/>
                    </a:ext>
                  </a:extLst>
                </p14:cNvPr>
                <p14:cNvContentPartPr/>
                <p14:nvPr/>
              </p14:nvContentPartPr>
              <p14:xfrm>
                <a:off x="4339726" y="632689"/>
                <a:ext cx="140040" cy="1112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266CE7F-37EA-B82A-13E9-0CAD9C55C1D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329286" y="621889"/>
                  <a:ext cx="161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96BDD44-CAF7-40F9-FEF2-2A17B989E1D9}"/>
                    </a:ext>
                  </a:extLst>
                </p14:cNvPr>
                <p14:cNvContentPartPr/>
                <p14:nvPr/>
              </p14:nvContentPartPr>
              <p14:xfrm>
                <a:off x="4441966" y="662569"/>
                <a:ext cx="114480" cy="993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96BDD44-CAF7-40F9-FEF2-2A17B989E1D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31166" y="652129"/>
                  <a:ext cx="135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900702B-7490-4D4A-B3CD-E8BAB577B9CE}"/>
                    </a:ext>
                  </a:extLst>
                </p14:cNvPr>
                <p14:cNvContentPartPr/>
                <p14:nvPr/>
              </p14:nvContentPartPr>
              <p14:xfrm>
                <a:off x="4594606" y="696769"/>
                <a:ext cx="92520" cy="54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900702B-7490-4D4A-B3CD-E8BAB577B9C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584166" y="686329"/>
                  <a:ext cx="11376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00361DE0-0C22-D52A-89AF-817FC813C476}"/>
              </a:ext>
            </a:extLst>
          </p:cNvPr>
          <p:cNvGrpSpPr/>
          <p:nvPr/>
        </p:nvGrpSpPr>
        <p:grpSpPr>
          <a:xfrm>
            <a:off x="5134066" y="637846"/>
            <a:ext cx="630000" cy="183960"/>
            <a:chOff x="5134066" y="637846"/>
            <a:chExt cx="630000" cy="18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5F25FF3-E449-2529-402B-C5B3C09B45E4}"/>
                    </a:ext>
                  </a:extLst>
                </p14:cNvPr>
                <p14:cNvContentPartPr/>
                <p14:nvPr/>
              </p14:nvContentPartPr>
              <p14:xfrm>
                <a:off x="5134066" y="637846"/>
                <a:ext cx="137520" cy="1742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5F25FF3-E449-2529-402B-C5B3C09B45E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123626" y="627406"/>
                  <a:ext cx="1587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DA3EB12-74FB-0549-3687-77D655F747FE}"/>
                    </a:ext>
                  </a:extLst>
                </p14:cNvPr>
                <p14:cNvContentPartPr/>
                <p14:nvPr/>
              </p14:nvContentPartPr>
              <p14:xfrm>
                <a:off x="5245306" y="709846"/>
                <a:ext cx="122760" cy="1051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DA3EB12-74FB-0549-3687-77D655F747F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34506" y="699046"/>
                  <a:ext cx="1440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FFD339E-89AB-EA50-96BD-A6A78418D102}"/>
                    </a:ext>
                  </a:extLst>
                </p14:cNvPr>
                <p14:cNvContentPartPr/>
                <p14:nvPr/>
              </p14:nvContentPartPr>
              <p14:xfrm>
                <a:off x="5275186" y="782206"/>
                <a:ext cx="132840" cy="212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FFD339E-89AB-EA50-96BD-A6A78418D10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264746" y="771406"/>
                  <a:ext cx="154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2236A4C-7DB3-6810-B9DF-74F7A5179365}"/>
                    </a:ext>
                  </a:extLst>
                </p14:cNvPr>
                <p14:cNvContentPartPr/>
                <p14:nvPr/>
              </p14:nvContentPartPr>
              <p14:xfrm>
                <a:off x="5460586" y="690046"/>
                <a:ext cx="106920" cy="1317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2236A4C-7DB3-6810-B9DF-74F7A517936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449786" y="679606"/>
                  <a:ext cx="1281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0208492-B60A-CA0B-5D1E-9ED5535FC9D5}"/>
                    </a:ext>
                  </a:extLst>
                </p14:cNvPr>
                <p14:cNvContentPartPr/>
                <p14:nvPr/>
              </p14:nvContentPartPr>
              <p14:xfrm>
                <a:off x="5672626" y="694726"/>
                <a:ext cx="44640" cy="90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0208492-B60A-CA0B-5D1E-9ED5535FC9D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661826" y="684286"/>
                  <a:ext cx="65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C55B916-DFEE-2DED-1638-2B760DBF56D6}"/>
                    </a:ext>
                  </a:extLst>
                </p14:cNvPr>
                <p14:cNvContentPartPr/>
                <p14:nvPr/>
              </p14:nvContentPartPr>
              <p14:xfrm>
                <a:off x="5679826" y="767806"/>
                <a:ext cx="84240" cy="165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C55B916-DFEE-2DED-1638-2B760DBF56D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669026" y="757366"/>
                  <a:ext cx="10548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1A0C1AFE-0AA2-925E-175D-9A2FEED20732}"/>
              </a:ext>
            </a:extLst>
          </p:cNvPr>
          <p:cNvGrpSpPr/>
          <p:nvPr/>
        </p:nvGrpSpPr>
        <p:grpSpPr>
          <a:xfrm>
            <a:off x="6005319" y="575693"/>
            <a:ext cx="568440" cy="304920"/>
            <a:chOff x="6005319" y="575693"/>
            <a:chExt cx="56844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C43C5255-966B-85A6-A18F-60B3B6C57034}"/>
                    </a:ext>
                  </a:extLst>
                </p14:cNvPr>
                <p14:cNvContentPartPr/>
                <p14:nvPr/>
              </p14:nvContentPartPr>
              <p14:xfrm>
                <a:off x="6005319" y="575693"/>
                <a:ext cx="44640" cy="2880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C43C5255-966B-85A6-A18F-60B3B6C5703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994879" y="564893"/>
                  <a:ext cx="6588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0C2FDF23-7E05-76D8-27B2-F34D39AB3C4C}"/>
                    </a:ext>
                  </a:extLst>
                </p14:cNvPr>
                <p14:cNvContentPartPr/>
                <p14:nvPr/>
              </p14:nvContentPartPr>
              <p14:xfrm>
                <a:off x="6008559" y="693413"/>
                <a:ext cx="121320" cy="990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0C2FDF23-7E05-76D8-27B2-F34D39AB3C4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998119" y="682613"/>
                  <a:ext cx="1425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D9F07C9-115C-61B3-02FD-A97B7FF2FBBA}"/>
                    </a:ext>
                  </a:extLst>
                </p14:cNvPr>
                <p14:cNvContentPartPr/>
                <p14:nvPr/>
              </p14:nvContentPartPr>
              <p14:xfrm>
                <a:off x="6109359" y="670373"/>
                <a:ext cx="119520" cy="403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D9F07C9-115C-61B3-02FD-A97B7FF2FBB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98919" y="659933"/>
                  <a:ext cx="140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E8D614B-5F63-9668-0209-D6E13E5C16E8}"/>
                    </a:ext>
                  </a:extLst>
                </p14:cNvPr>
                <p14:cNvContentPartPr/>
                <p14:nvPr/>
              </p14:nvContentPartPr>
              <p14:xfrm>
                <a:off x="6218079" y="625013"/>
                <a:ext cx="109440" cy="158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E8D614B-5F63-9668-0209-D6E13E5C16E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207639" y="614573"/>
                  <a:ext cx="1306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6C543A1-BE12-6A28-7B40-1BE03E2B51F7}"/>
                    </a:ext>
                  </a:extLst>
                </p14:cNvPr>
                <p14:cNvContentPartPr/>
                <p14:nvPr/>
              </p14:nvContentPartPr>
              <p14:xfrm>
                <a:off x="6385839" y="623213"/>
                <a:ext cx="187920" cy="2574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6C543A1-BE12-6A28-7B40-1BE03E2B51F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375039" y="612413"/>
                  <a:ext cx="209160" cy="27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85EC2DD7-FB1B-602D-6222-CD0D5B1A0DE5}"/>
              </a:ext>
            </a:extLst>
          </p:cNvPr>
          <p:cNvGrpSpPr/>
          <p:nvPr/>
        </p:nvGrpSpPr>
        <p:grpSpPr>
          <a:xfrm>
            <a:off x="6848831" y="448751"/>
            <a:ext cx="859680" cy="379440"/>
            <a:chOff x="6848831" y="448751"/>
            <a:chExt cx="85968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EFEB8B5-237C-0607-2C9A-58DE741EE8E1}"/>
                    </a:ext>
                  </a:extLst>
                </p14:cNvPr>
                <p14:cNvContentPartPr/>
                <p14:nvPr/>
              </p14:nvContentPartPr>
              <p14:xfrm>
                <a:off x="6848831" y="645671"/>
                <a:ext cx="261720" cy="255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EFEB8B5-237C-0607-2C9A-58DE741EE8E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838031" y="635231"/>
                  <a:ext cx="282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84FB79D-F1E2-79AD-91E4-1E91D8FCDCC0}"/>
                    </a:ext>
                  </a:extLst>
                </p14:cNvPr>
                <p14:cNvContentPartPr/>
                <p14:nvPr/>
              </p14:nvContentPartPr>
              <p14:xfrm>
                <a:off x="7108751" y="605711"/>
                <a:ext cx="79200" cy="1533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84FB79D-F1E2-79AD-91E4-1E91D8FCDCC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097951" y="595271"/>
                  <a:ext cx="1004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03E90FE-CBF1-254D-46DD-3DDE7FADD582}"/>
                    </a:ext>
                  </a:extLst>
                </p14:cNvPr>
                <p14:cNvContentPartPr/>
                <p14:nvPr/>
              </p14:nvContentPartPr>
              <p14:xfrm>
                <a:off x="7499711" y="628751"/>
                <a:ext cx="15840" cy="64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03E90FE-CBF1-254D-46DD-3DDE7FADD58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488911" y="618311"/>
                  <a:ext cx="370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6135AA1-8E44-DF2A-A742-C546416C7CD4}"/>
                    </a:ext>
                  </a:extLst>
                </p14:cNvPr>
                <p14:cNvContentPartPr/>
                <p14:nvPr/>
              </p14:nvContentPartPr>
              <p14:xfrm>
                <a:off x="7619951" y="593831"/>
                <a:ext cx="1800" cy="140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6135AA1-8E44-DF2A-A742-C546416C7CD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609151" y="583031"/>
                  <a:ext cx="230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011C286-C0A6-BDC0-2005-5E8B3CFD590E}"/>
                    </a:ext>
                  </a:extLst>
                </p14:cNvPr>
                <p14:cNvContentPartPr/>
                <p14:nvPr/>
              </p14:nvContentPartPr>
              <p14:xfrm>
                <a:off x="7469471" y="711551"/>
                <a:ext cx="128160" cy="1098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011C286-C0A6-BDC0-2005-5E8B3CFD590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458671" y="700751"/>
                  <a:ext cx="149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423355DE-A82C-C728-A661-0070DCC5E593}"/>
                    </a:ext>
                  </a:extLst>
                </p14:cNvPr>
                <p14:cNvContentPartPr/>
                <p14:nvPr/>
              </p14:nvContentPartPr>
              <p14:xfrm>
                <a:off x="7328351" y="448751"/>
                <a:ext cx="380160" cy="3794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423355DE-A82C-C728-A661-0070DCC5E59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317911" y="438311"/>
                  <a:ext cx="401400" cy="40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EEADCA35-CCB4-15D2-55DD-DBE01CE63E83}"/>
              </a:ext>
            </a:extLst>
          </p:cNvPr>
          <p:cNvGrpSpPr/>
          <p:nvPr/>
        </p:nvGrpSpPr>
        <p:grpSpPr>
          <a:xfrm>
            <a:off x="7916231" y="588431"/>
            <a:ext cx="212040" cy="263880"/>
            <a:chOff x="7916231" y="588431"/>
            <a:chExt cx="212040" cy="26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9F4FD81-7926-0951-0358-29644ED78F77}"/>
                    </a:ext>
                  </a:extLst>
                </p14:cNvPr>
                <p14:cNvContentPartPr/>
                <p14:nvPr/>
              </p14:nvContentPartPr>
              <p14:xfrm>
                <a:off x="7916231" y="588431"/>
                <a:ext cx="123120" cy="195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9F4FD81-7926-0951-0358-29644ED78F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905791" y="577631"/>
                  <a:ext cx="1443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ECB96A2-FC03-60F8-F67B-66B9D6541961}"/>
                    </a:ext>
                  </a:extLst>
                </p14:cNvPr>
                <p14:cNvContentPartPr/>
                <p14:nvPr/>
              </p14:nvContentPartPr>
              <p14:xfrm>
                <a:off x="7938551" y="735671"/>
                <a:ext cx="189720" cy="1166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ECB96A2-FC03-60F8-F67B-66B9D654196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927751" y="725231"/>
                  <a:ext cx="210960" cy="137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036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7351E-9B51-2955-5C1C-40165C65D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7B983D-12F8-AD0E-3F56-317CA0835EF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EA2226-73E5-3070-FA4E-5B43C6C83E4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C68B73A-CE31-FF70-0CF0-D7950CF7E96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BBEA72F-2F41-676E-3328-E9012C2A47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85AA447-7837-7675-565F-F215F6F432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56F2F8F-C7F9-1A33-7F77-5D202A10B3B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59F5C68-364B-BEF4-5618-F504D7A442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1BD75EA-9EA9-6C5B-FD20-0C688C0DF33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FB1BB19-A224-4C73-45F4-711832E330E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DE2A3F7-7A9F-4341-FE79-6B81AE4FE4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A61E72D-E325-4FA9-F59E-3A44F8E985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60615F-E7B0-2DC7-02C7-15B04B013B2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61E71CC-2CE7-7EF6-3413-210A8148FB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DEF286A-CD2C-DFC0-E2D9-1A7331270A8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1B0603D-B292-7029-F2FC-57CCD6AFA28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9E423F5-536D-3215-C4F2-DE9FE149E0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9984D54-F1B9-0E4C-D877-F4D7F247BDC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74496EF-8E4F-5CB4-5023-2672D01F5E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FE76D45-5934-A404-817F-E06225DD1F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D4A17CD-283D-2FBA-ABD0-DBAA155DCA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5ECC73A-85CB-7866-3ED9-62F11727AE3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3A5AA3D-3A22-38DA-F401-6534417B495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0D44DCA-D6B7-F97F-8B41-EB32DD22B4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D4F40A-F75E-8A9D-8F6F-4A2E61A90BF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E115AE1-6D76-60F8-A7D9-FAA1F8B6BC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2B9E306-55F2-D2D6-AFC7-3408B4AA23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E05F96E-5DFB-CA73-D3C2-916E664A55E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0D2991-277C-8DBB-F8B2-8898ECF46B8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465FF11-52EC-46C8-FE9F-CF93864C39B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C2DD230-90DB-C5C4-C334-1EC9CD14EBE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1F189E4-4938-1143-B1F7-C170FE369B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83AD21C-DD83-CCC3-4AC9-253391710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49C78C-34BB-8271-2A84-C16D9F54B1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1E0775-B201-E6DF-EA6D-B669DB82F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9B3F1A1-8CF4-BD03-2679-31469DA5A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4C4FA926-9318-F123-C198-B2CAFB7C8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58" y="2061865"/>
            <a:ext cx="5308600" cy="25146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91A4818-6383-9B86-0419-1F9A9A058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216" y="837822"/>
            <a:ext cx="4927600" cy="4927600"/>
          </a:xfrm>
          <a:prstGeom prst="rect">
            <a:avLst/>
          </a:prstGeom>
        </p:spPr>
      </p:pic>
      <p:grpSp>
        <p:nvGrpSpPr>
          <p:cNvPr id="43" name="Gruppo 42">
            <a:extLst>
              <a:ext uri="{FF2B5EF4-FFF2-40B4-BE49-F238E27FC236}">
                <a16:creationId xmlns:a16="http://schemas.microsoft.com/office/drawing/2014/main" id="{12975B6E-F5AB-767A-3E1B-26AFE2608485}"/>
              </a:ext>
            </a:extLst>
          </p:cNvPr>
          <p:cNvGrpSpPr/>
          <p:nvPr/>
        </p:nvGrpSpPr>
        <p:grpSpPr>
          <a:xfrm>
            <a:off x="4937872" y="4396698"/>
            <a:ext cx="1424880" cy="1049400"/>
            <a:chOff x="4937872" y="4396698"/>
            <a:chExt cx="1424880" cy="10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DA667F8-5CE4-7C2E-AD66-C832BE40A656}"/>
                    </a:ext>
                  </a:extLst>
                </p14:cNvPr>
                <p14:cNvContentPartPr/>
                <p14:nvPr/>
              </p14:nvContentPartPr>
              <p14:xfrm>
                <a:off x="5153872" y="4507578"/>
                <a:ext cx="9720" cy="394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DA667F8-5CE4-7C2E-AD66-C832BE40A65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43432" y="4496778"/>
                  <a:ext cx="3096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7A2E08E-20DA-6F8B-9C71-31187A35C5C9}"/>
                    </a:ext>
                  </a:extLst>
                </p14:cNvPr>
                <p14:cNvContentPartPr/>
                <p14:nvPr/>
              </p14:nvContentPartPr>
              <p14:xfrm>
                <a:off x="4937872" y="4720698"/>
                <a:ext cx="395280" cy="10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7A2E08E-20DA-6F8B-9C71-31187A35C5C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27432" y="4710258"/>
                  <a:ext cx="4165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A4280B9-C393-A0DD-5192-CA36706E685B}"/>
                    </a:ext>
                  </a:extLst>
                </p14:cNvPr>
                <p14:cNvContentPartPr/>
                <p14:nvPr/>
              </p14:nvContentPartPr>
              <p14:xfrm>
                <a:off x="5488672" y="4461498"/>
                <a:ext cx="196920" cy="277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A4280B9-C393-A0DD-5192-CA36706E68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78232" y="4450698"/>
                  <a:ext cx="2181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DC17402-8FC8-A95B-286D-725DE1768A6B}"/>
                    </a:ext>
                  </a:extLst>
                </p14:cNvPr>
                <p14:cNvContentPartPr/>
                <p14:nvPr/>
              </p14:nvContentPartPr>
              <p14:xfrm>
                <a:off x="5613592" y="4578498"/>
                <a:ext cx="113400" cy="109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DC17402-8FC8-A95B-286D-725DE1768A6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02792" y="4567698"/>
                  <a:ext cx="1346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9F58D80-2631-CFDE-1DD2-A37DC3675FF2}"/>
                    </a:ext>
                  </a:extLst>
                </p14:cNvPr>
                <p14:cNvContentPartPr/>
                <p14:nvPr/>
              </p14:nvContentPartPr>
              <p14:xfrm>
                <a:off x="5752552" y="4577418"/>
                <a:ext cx="87480" cy="34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9F58D80-2631-CFDE-1DD2-A37DC3675FF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42112" y="4566978"/>
                  <a:ext cx="108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515EDA-13FB-CEF5-5CDB-49AA4C713DDD}"/>
                    </a:ext>
                  </a:extLst>
                </p14:cNvPr>
                <p14:cNvContentPartPr/>
                <p14:nvPr/>
              </p14:nvContentPartPr>
              <p14:xfrm>
                <a:off x="5865592" y="4396698"/>
                <a:ext cx="33840" cy="327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515EDA-13FB-CEF5-5CDB-49AA4C713DD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55152" y="4385898"/>
                  <a:ext cx="5508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406F1AA-653E-9988-FBF9-0EC213EFA478}"/>
                    </a:ext>
                  </a:extLst>
                </p14:cNvPr>
                <p14:cNvContentPartPr/>
                <p14:nvPr/>
              </p14:nvContentPartPr>
              <p14:xfrm>
                <a:off x="5678752" y="4734018"/>
                <a:ext cx="164880" cy="250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406F1AA-653E-9988-FBF9-0EC213EFA47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667952" y="4723218"/>
                  <a:ext cx="1861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EE96805-F9A8-A1DD-1BA1-D8A159DFB67C}"/>
                    </a:ext>
                  </a:extLst>
                </p14:cNvPr>
                <p14:cNvContentPartPr/>
                <p14:nvPr/>
              </p14:nvContentPartPr>
              <p14:xfrm>
                <a:off x="5340352" y="5136498"/>
                <a:ext cx="137520" cy="309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EE96805-F9A8-A1DD-1BA1-D8A159DFB67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29552" y="5125698"/>
                  <a:ext cx="15876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6245C48-2C89-185F-5E20-D04D58932690}"/>
                    </a:ext>
                  </a:extLst>
                </p14:cNvPr>
                <p14:cNvContentPartPr/>
                <p14:nvPr/>
              </p14:nvContentPartPr>
              <p14:xfrm>
                <a:off x="5547352" y="5153058"/>
                <a:ext cx="29520" cy="88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6245C48-2C89-185F-5E20-D04D5893269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36912" y="5142618"/>
                  <a:ext cx="507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0EA3CD6-C140-40C6-36C0-4EF9FB48E551}"/>
                    </a:ext>
                  </a:extLst>
                </p14:cNvPr>
                <p14:cNvContentPartPr/>
                <p14:nvPr/>
              </p14:nvContentPartPr>
              <p14:xfrm>
                <a:off x="5650312" y="5144778"/>
                <a:ext cx="80640" cy="118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0EA3CD6-C140-40C6-36C0-4EF9FB48E55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639872" y="5133978"/>
                  <a:ext cx="101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C712F3B-076F-83CB-5F2B-ECF8BFBCDF80}"/>
                    </a:ext>
                  </a:extLst>
                </p14:cNvPr>
                <p14:cNvContentPartPr/>
                <p14:nvPr/>
              </p14:nvContentPartPr>
              <p14:xfrm>
                <a:off x="5801872" y="5128938"/>
                <a:ext cx="119160" cy="113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C712F3B-076F-83CB-5F2B-ECF8BFBCDF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91432" y="5118138"/>
                  <a:ext cx="140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08D3E3F-C29F-536F-6E04-6B5E48647A4D}"/>
                    </a:ext>
                  </a:extLst>
                </p14:cNvPr>
                <p14:cNvContentPartPr/>
                <p14:nvPr/>
              </p14:nvContentPartPr>
              <p14:xfrm>
                <a:off x="5939752" y="5113098"/>
                <a:ext cx="96120" cy="168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08D3E3F-C29F-536F-6E04-6B5E48647A4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28952" y="5102298"/>
                  <a:ext cx="1173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11E1378-96D9-726C-2F54-57987C68D968}"/>
                    </a:ext>
                  </a:extLst>
                </p14:cNvPr>
                <p14:cNvContentPartPr/>
                <p14:nvPr/>
              </p14:nvContentPartPr>
              <p14:xfrm>
                <a:off x="6075112" y="4961538"/>
                <a:ext cx="34560" cy="294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11E1378-96D9-726C-2F54-57987C68D96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64672" y="4950738"/>
                  <a:ext cx="558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FA6FE06-366D-64B6-B124-CEE05187CF0E}"/>
                    </a:ext>
                  </a:extLst>
                </p14:cNvPr>
                <p14:cNvContentPartPr/>
                <p14:nvPr/>
              </p14:nvContentPartPr>
              <p14:xfrm>
                <a:off x="6110752" y="5133618"/>
                <a:ext cx="49680" cy="14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FA6FE06-366D-64B6-B124-CEE05187CF0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99952" y="5122818"/>
                  <a:ext cx="70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665E81C-1751-B597-5A5A-D41437830B6E}"/>
                    </a:ext>
                  </a:extLst>
                </p14:cNvPr>
                <p14:cNvContentPartPr/>
                <p14:nvPr/>
              </p14:nvContentPartPr>
              <p14:xfrm>
                <a:off x="6210832" y="5115258"/>
                <a:ext cx="151920" cy="151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665E81C-1751-B597-5A5A-D41437830B6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00032" y="5104818"/>
                  <a:ext cx="17316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EC35C078-E8A8-9E2A-3A6E-C4CFEE22C0BF}"/>
              </a:ext>
            </a:extLst>
          </p:cNvPr>
          <p:cNvGrpSpPr/>
          <p:nvPr/>
        </p:nvGrpSpPr>
        <p:grpSpPr>
          <a:xfrm>
            <a:off x="6333232" y="3089538"/>
            <a:ext cx="424080" cy="172440"/>
            <a:chOff x="6333232" y="3089538"/>
            <a:chExt cx="42408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07F358C-1BEE-5B39-8431-156B2BE601A1}"/>
                    </a:ext>
                  </a:extLst>
                </p14:cNvPr>
                <p14:cNvContentPartPr/>
                <p14:nvPr/>
              </p14:nvContentPartPr>
              <p14:xfrm>
                <a:off x="6333232" y="3089538"/>
                <a:ext cx="154800" cy="172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07F358C-1BEE-5B39-8431-156B2BE601A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22432" y="3078738"/>
                  <a:ext cx="1760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A87EB49-DC14-9D8D-63D5-DBE9B33A2696}"/>
                    </a:ext>
                  </a:extLst>
                </p14:cNvPr>
                <p14:cNvContentPartPr/>
                <p14:nvPr/>
              </p14:nvContentPartPr>
              <p14:xfrm>
                <a:off x="6521512" y="3131658"/>
                <a:ext cx="74160" cy="110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A87EB49-DC14-9D8D-63D5-DBE9B33A269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11072" y="3121218"/>
                  <a:ext cx="954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F3F710B-C9E8-0B9F-AC88-D1907843C7E1}"/>
                    </a:ext>
                  </a:extLst>
                </p14:cNvPr>
                <p14:cNvContentPartPr/>
                <p14:nvPr/>
              </p14:nvContentPartPr>
              <p14:xfrm>
                <a:off x="6636712" y="3133818"/>
                <a:ext cx="120600" cy="92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F3F710B-C9E8-0B9F-AC88-D1907843C7E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26272" y="3123378"/>
                  <a:ext cx="14184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654B724D-4119-A06A-F7C1-098453961326}"/>
              </a:ext>
            </a:extLst>
          </p:cNvPr>
          <p:cNvGrpSpPr/>
          <p:nvPr/>
        </p:nvGrpSpPr>
        <p:grpSpPr>
          <a:xfrm>
            <a:off x="6411352" y="5855418"/>
            <a:ext cx="523800" cy="249840"/>
            <a:chOff x="6411352" y="5855418"/>
            <a:chExt cx="523800" cy="24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247520D-B19F-C750-C254-BE48A71C425E}"/>
                    </a:ext>
                  </a:extLst>
                </p14:cNvPr>
                <p14:cNvContentPartPr/>
                <p14:nvPr/>
              </p14:nvContentPartPr>
              <p14:xfrm>
                <a:off x="6411352" y="5855418"/>
                <a:ext cx="129960" cy="249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247520D-B19F-C750-C254-BE48A71C425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00912" y="5844618"/>
                  <a:ext cx="1512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E15665A-7054-783C-5FBE-DA9E2507EA24}"/>
                    </a:ext>
                  </a:extLst>
                </p14:cNvPr>
                <p14:cNvContentPartPr/>
                <p14:nvPr/>
              </p14:nvContentPartPr>
              <p14:xfrm>
                <a:off x="6615112" y="5928498"/>
                <a:ext cx="86760" cy="137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E15665A-7054-783C-5FBE-DA9E2507EA2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604312" y="5917698"/>
                  <a:ext cx="1080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CA1E1D6-D6B0-5F79-F65F-395627E1EBC9}"/>
                    </a:ext>
                  </a:extLst>
                </p14:cNvPr>
                <p14:cNvContentPartPr/>
                <p14:nvPr/>
              </p14:nvContentPartPr>
              <p14:xfrm>
                <a:off x="6794752" y="5882418"/>
                <a:ext cx="140400" cy="1782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CA1E1D6-D6B0-5F79-F65F-395627E1EBC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84312" y="5871618"/>
                  <a:ext cx="161640" cy="19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0FB0459C-3A5A-C19F-4665-9465A4811376}"/>
              </a:ext>
            </a:extLst>
          </p:cNvPr>
          <p:cNvGrpSpPr/>
          <p:nvPr/>
        </p:nvGrpSpPr>
        <p:grpSpPr>
          <a:xfrm>
            <a:off x="385197" y="263072"/>
            <a:ext cx="494640" cy="293760"/>
            <a:chOff x="385197" y="263072"/>
            <a:chExt cx="494640" cy="29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2701284-FAD2-C203-8F02-5037AFF94597}"/>
                    </a:ext>
                  </a:extLst>
                </p14:cNvPr>
                <p14:cNvContentPartPr/>
                <p14:nvPr/>
              </p14:nvContentPartPr>
              <p14:xfrm>
                <a:off x="385197" y="263072"/>
                <a:ext cx="165960" cy="293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2701284-FAD2-C203-8F02-5037AFF9459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74757" y="252632"/>
                  <a:ext cx="1872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BE21DE6-35B9-0898-094C-8FE526260F86}"/>
                    </a:ext>
                  </a:extLst>
                </p14:cNvPr>
                <p14:cNvContentPartPr/>
                <p14:nvPr/>
              </p14:nvContentPartPr>
              <p14:xfrm>
                <a:off x="538557" y="318512"/>
                <a:ext cx="48600" cy="224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BE21DE6-35B9-0898-094C-8FE526260F8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8117" y="307712"/>
                  <a:ext cx="698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7BFEFB8-FC0A-C81D-0757-B2066CF91A7F}"/>
                    </a:ext>
                  </a:extLst>
                </p14:cNvPr>
                <p14:cNvContentPartPr/>
                <p14:nvPr/>
              </p14:nvContentPartPr>
              <p14:xfrm>
                <a:off x="646917" y="334352"/>
                <a:ext cx="72000" cy="1778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7BFEFB8-FC0A-C81D-0757-B2066CF91A7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36117" y="323912"/>
                  <a:ext cx="932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1E4C9ED-36D5-A62A-F7D1-EF43A17CBCDD}"/>
                    </a:ext>
                  </a:extLst>
                </p14:cNvPr>
                <p14:cNvContentPartPr/>
                <p14:nvPr/>
              </p14:nvContentPartPr>
              <p14:xfrm>
                <a:off x="813957" y="383312"/>
                <a:ext cx="65880" cy="1018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1E4C9ED-36D5-A62A-F7D1-EF43A17CBCD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03157" y="372872"/>
                  <a:ext cx="8712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376176BE-DFCA-F21E-C098-6DA994E8A024}"/>
              </a:ext>
            </a:extLst>
          </p:cNvPr>
          <p:cNvGrpSpPr/>
          <p:nvPr/>
        </p:nvGrpSpPr>
        <p:grpSpPr>
          <a:xfrm>
            <a:off x="1122477" y="394472"/>
            <a:ext cx="128520" cy="101520"/>
            <a:chOff x="1122477" y="394472"/>
            <a:chExt cx="12852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2CE0B1E-F555-1EEC-35A0-BD027386E372}"/>
                    </a:ext>
                  </a:extLst>
                </p14:cNvPr>
                <p14:cNvContentPartPr/>
                <p14:nvPr/>
              </p14:nvContentPartPr>
              <p14:xfrm>
                <a:off x="1163157" y="394472"/>
                <a:ext cx="64080" cy="10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2CE0B1E-F555-1EEC-35A0-BD027386E37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52717" y="383672"/>
                  <a:ext cx="85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0EE2211-0E58-F05F-574F-2ACD40BF89F3}"/>
                    </a:ext>
                  </a:extLst>
                </p14:cNvPr>
                <p14:cNvContentPartPr/>
                <p14:nvPr/>
              </p14:nvContentPartPr>
              <p14:xfrm>
                <a:off x="1122477" y="472952"/>
                <a:ext cx="128520" cy="23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0EE2211-0E58-F05F-574F-2ACD40BF89F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11677" y="462152"/>
                  <a:ext cx="14976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0C99AEFA-401F-8F61-B7BD-2B2BA03C2FD5}"/>
              </a:ext>
            </a:extLst>
          </p:cNvPr>
          <p:cNvGrpSpPr/>
          <p:nvPr/>
        </p:nvGrpSpPr>
        <p:grpSpPr>
          <a:xfrm>
            <a:off x="1508397" y="245792"/>
            <a:ext cx="867600" cy="260280"/>
            <a:chOff x="1508397" y="245792"/>
            <a:chExt cx="86760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1BA8A9E-1A7A-AE4F-E905-4AA0BA9BD6A8}"/>
                    </a:ext>
                  </a:extLst>
                </p14:cNvPr>
                <p14:cNvContentPartPr/>
                <p14:nvPr/>
              </p14:nvContentPartPr>
              <p14:xfrm>
                <a:off x="1508397" y="322472"/>
                <a:ext cx="91080" cy="183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1BA8A9E-1A7A-AE4F-E905-4AA0BA9BD6A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497597" y="311672"/>
                  <a:ext cx="1123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2F7FD62-2CB9-5C0D-4543-81CD0CA95365}"/>
                    </a:ext>
                  </a:extLst>
                </p14:cNvPr>
                <p14:cNvContentPartPr/>
                <p14:nvPr/>
              </p14:nvContentPartPr>
              <p14:xfrm>
                <a:off x="1650597" y="386552"/>
                <a:ext cx="65880" cy="828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2F7FD62-2CB9-5C0D-4543-81CD0CA9536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639797" y="376112"/>
                  <a:ext cx="871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A559D40-F6E1-6506-DB99-89C4EFC2C343}"/>
                    </a:ext>
                  </a:extLst>
                </p14:cNvPr>
                <p14:cNvContentPartPr/>
                <p14:nvPr/>
              </p14:nvContentPartPr>
              <p14:xfrm>
                <a:off x="1772997" y="385832"/>
                <a:ext cx="49320" cy="950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A559D40-F6E1-6506-DB99-89C4EFC2C34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62557" y="375392"/>
                  <a:ext cx="705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B3780B4-9EC6-091F-4E5F-314201A9165B}"/>
                    </a:ext>
                  </a:extLst>
                </p14:cNvPr>
                <p14:cNvContentPartPr/>
                <p14:nvPr/>
              </p14:nvContentPartPr>
              <p14:xfrm>
                <a:off x="1874877" y="375032"/>
                <a:ext cx="68400" cy="85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B3780B4-9EC6-091F-4E5F-314201A9165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864437" y="364592"/>
                  <a:ext cx="896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721D0BC-809F-3C53-DEB7-526D0F234079}"/>
                    </a:ext>
                  </a:extLst>
                </p14:cNvPr>
                <p14:cNvContentPartPr/>
                <p14:nvPr/>
              </p14:nvContentPartPr>
              <p14:xfrm>
                <a:off x="2017437" y="258752"/>
                <a:ext cx="12600" cy="2055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721D0BC-809F-3C53-DEB7-526D0F23407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006637" y="247952"/>
                  <a:ext cx="33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A01D23F-A826-86AC-3262-4835CC1DE6A6}"/>
                    </a:ext>
                  </a:extLst>
                </p14:cNvPr>
                <p14:cNvContentPartPr/>
                <p14:nvPr/>
              </p14:nvContentPartPr>
              <p14:xfrm>
                <a:off x="2019957" y="389792"/>
                <a:ext cx="43200" cy="33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A01D23F-A826-86AC-3262-4835CC1DE6A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09157" y="379352"/>
                  <a:ext cx="644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DCA9D87-E2BB-75A7-6315-C8B98E5C2E79}"/>
                    </a:ext>
                  </a:extLst>
                </p14:cNvPr>
                <p14:cNvContentPartPr/>
                <p14:nvPr/>
              </p14:nvContentPartPr>
              <p14:xfrm>
                <a:off x="2124357" y="245792"/>
                <a:ext cx="11520" cy="209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DCA9D87-E2BB-75A7-6315-C8B98E5C2E7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13557" y="234992"/>
                  <a:ext cx="327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D9CF2BE-300C-B1D3-C9A3-021FC4A61747}"/>
                    </a:ext>
                  </a:extLst>
                </p14:cNvPr>
                <p14:cNvContentPartPr/>
                <p14:nvPr/>
              </p14:nvContentPartPr>
              <p14:xfrm>
                <a:off x="2122917" y="395552"/>
                <a:ext cx="28080" cy="126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D9CF2BE-300C-B1D3-C9A3-021FC4A6174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112477" y="385112"/>
                  <a:ext cx="49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1D300C8-D430-3350-B7F7-9A5AA8A214ED}"/>
                    </a:ext>
                  </a:extLst>
                </p14:cNvPr>
                <p14:cNvContentPartPr/>
                <p14:nvPr/>
              </p14:nvContentPartPr>
              <p14:xfrm>
                <a:off x="2175117" y="364952"/>
                <a:ext cx="78840" cy="127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1D300C8-D430-3350-B7F7-9A5AA8A214E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164317" y="354152"/>
                  <a:ext cx="1000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7AA7A76-73C3-0282-5086-AFDEB3F1ADD8}"/>
                    </a:ext>
                  </a:extLst>
                </p14:cNvPr>
                <p14:cNvContentPartPr/>
                <p14:nvPr/>
              </p14:nvContentPartPr>
              <p14:xfrm>
                <a:off x="2280597" y="378272"/>
                <a:ext cx="44280" cy="1015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7AA7A76-73C3-0282-5086-AFDEB3F1ADD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270157" y="367832"/>
                  <a:ext cx="655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79F306D-0D4C-23F0-3C0D-D804837673D8}"/>
                    </a:ext>
                  </a:extLst>
                </p14:cNvPr>
                <p14:cNvContentPartPr/>
                <p14:nvPr/>
              </p14:nvContentPartPr>
              <p14:xfrm>
                <a:off x="2365917" y="402752"/>
                <a:ext cx="10080" cy="838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79F306D-0D4C-23F0-3C0D-D804837673D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355477" y="391952"/>
                  <a:ext cx="3132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7C020DD0-E68E-8A69-E835-0321CBC45D6F}"/>
              </a:ext>
            </a:extLst>
          </p:cNvPr>
          <p:cNvGrpSpPr/>
          <p:nvPr/>
        </p:nvGrpSpPr>
        <p:grpSpPr>
          <a:xfrm>
            <a:off x="2728437" y="346592"/>
            <a:ext cx="565920" cy="178200"/>
            <a:chOff x="2728437" y="346592"/>
            <a:chExt cx="565920" cy="17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8242315-9EBF-0919-BE61-8A6FA38C7B16}"/>
                    </a:ext>
                  </a:extLst>
                </p14:cNvPr>
                <p14:cNvContentPartPr/>
                <p14:nvPr/>
              </p14:nvContentPartPr>
              <p14:xfrm>
                <a:off x="2728437" y="346592"/>
                <a:ext cx="106920" cy="1782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8242315-9EBF-0919-BE61-8A6FA38C7B1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717997" y="336152"/>
                  <a:ext cx="128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EA3F51D-5D33-22A4-60F2-A133898E0B6D}"/>
                    </a:ext>
                  </a:extLst>
                </p14:cNvPr>
                <p14:cNvContentPartPr/>
                <p14:nvPr/>
              </p14:nvContentPartPr>
              <p14:xfrm>
                <a:off x="2845797" y="382952"/>
                <a:ext cx="23400" cy="1353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EA3F51D-5D33-22A4-60F2-A133898E0B6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835357" y="372152"/>
                  <a:ext cx="44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1393F3B-06CB-6692-25D8-8766A753A3D0}"/>
                    </a:ext>
                  </a:extLst>
                </p14:cNvPr>
                <p14:cNvContentPartPr/>
                <p14:nvPr/>
              </p14:nvContentPartPr>
              <p14:xfrm>
                <a:off x="2923197" y="424712"/>
                <a:ext cx="63360" cy="892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1393F3B-06CB-6692-25D8-8766A753A3D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912757" y="413912"/>
                  <a:ext cx="846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BC507FA-B73E-5A0A-DE7C-D93125FF1D5A}"/>
                    </a:ext>
                  </a:extLst>
                </p14:cNvPr>
                <p14:cNvContentPartPr/>
                <p14:nvPr/>
              </p14:nvContentPartPr>
              <p14:xfrm>
                <a:off x="3038757" y="429752"/>
                <a:ext cx="50400" cy="763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BC507FA-B73E-5A0A-DE7C-D93125FF1D5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028317" y="419312"/>
                  <a:ext cx="716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99A622D5-93AB-D57A-8D1C-ECC3797BD700}"/>
                    </a:ext>
                  </a:extLst>
                </p14:cNvPr>
                <p14:cNvContentPartPr/>
                <p14:nvPr/>
              </p14:nvContentPartPr>
              <p14:xfrm>
                <a:off x="3156477" y="407792"/>
                <a:ext cx="27360" cy="986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99A622D5-93AB-D57A-8D1C-ECC3797BD70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146037" y="397352"/>
                  <a:ext cx="486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8BECC8D-F7E8-1F78-2C4A-03544E3F8022}"/>
                    </a:ext>
                  </a:extLst>
                </p14:cNvPr>
                <p14:cNvContentPartPr/>
                <p14:nvPr/>
              </p14:nvContentPartPr>
              <p14:xfrm>
                <a:off x="3268797" y="381512"/>
                <a:ext cx="25560" cy="1058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8BECC8D-F7E8-1F78-2C4A-03544E3F802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258357" y="370712"/>
                  <a:ext cx="4680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75B1D3F6-2A3B-1F65-8F01-4A00B4D00533}"/>
              </a:ext>
            </a:extLst>
          </p:cNvPr>
          <p:cNvGrpSpPr/>
          <p:nvPr/>
        </p:nvGrpSpPr>
        <p:grpSpPr>
          <a:xfrm>
            <a:off x="3714837" y="222752"/>
            <a:ext cx="552960" cy="359280"/>
            <a:chOff x="3714837" y="222752"/>
            <a:chExt cx="552960" cy="35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813938A-3081-34B6-803B-1BB68DE8FF42}"/>
                    </a:ext>
                  </a:extLst>
                </p14:cNvPr>
                <p14:cNvContentPartPr/>
                <p14:nvPr/>
              </p14:nvContentPartPr>
              <p14:xfrm>
                <a:off x="3714837" y="222752"/>
                <a:ext cx="168120" cy="169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813938A-3081-34B6-803B-1BB68DE8FF4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704037" y="211952"/>
                  <a:ext cx="189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A0B6082-215C-42E6-D523-3E13E19A0024}"/>
                    </a:ext>
                  </a:extLst>
                </p14:cNvPr>
                <p14:cNvContentPartPr/>
                <p14:nvPr/>
              </p14:nvContentPartPr>
              <p14:xfrm>
                <a:off x="3754437" y="301592"/>
                <a:ext cx="108720" cy="169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A0B6082-215C-42E6-D523-3E13E19A002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743637" y="291152"/>
                  <a:ext cx="1299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163C600-CACF-81F0-1BCF-D9696AB07991}"/>
                    </a:ext>
                  </a:extLst>
                </p14:cNvPr>
                <p14:cNvContentPartPr/>
                <p14:nvPr/>
              </p14:nvContentPartPr>
              <p14:xfrm>
                <a:off x="3788637" y="331472"/>
                <a:ext cx="97920" cy="1238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163C600-CACF-81F0-1BCF-D9696AB0799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778197" y="320672"/>
                  <a:ext cx="1191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FCE57DEB-AC92-8CAA-8C64-630F39032B90}"/>
                    </a:ext>
                  </a:extLst>
                </p14:cNvPr>
                <p14:cNvContentPartPr/>
                <p14:nvPr/>
              </p14:nvContentPartPr>
              <p14:xfrm>
                <a:off x="3978357" y="243272"/>
                <a:ext cx="12600" cy="176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FCE57DEB-AC92-8CAA-8C64-630F39032B9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967557" y="232472"/>
                  <a:ext cx="338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B2C4FCE-02D2-AA4F-EED8-5B979BA33B3C}"/>
                    </a:ext>
                  </a:extLst>
                </p14:cNvPr>
                <p14:cNvContentPartPr/>
                <p14:nvPr/>
              </p14:nvContentPartPr>
              <p14:xfrm>
                <a:off x="3981237" y="349472"/>
                <a:ext cx="64080" cy="27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B2C4FCE-02D2-AA4F-EED8-5B979BA33B3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970797" y="338672"/>
                  <a:ext cx="853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2D84ECE-49EA-00B2-6709-17B33E5B1EBE}"/>
                    </a:ext>
                  </a:extLst>
                </p14:cNvPr>
                <p14:cNvContentPartPr/>
                <p14:nvPr/>
              </p14:nvContentPartPr>
              <p14:xfrm>
                <a:off x="3849477" y="457472"/>
                <a:ext cx="188280" cy="1245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2D84ECE-49EA-00B2-6709-17B33E5B1EB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839037" y="446672"/>
                  <a:ext cx="2095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30E1BCB-4ECA-C5A6-FC48-EFD3B526DEEC}"/>
                    </a:ext>
                  </a:extLst>
                </p14:cNvPr>
                <p14:cNvContentPartPr/>
                <p14:nvPr/>
              </p14:nvContentPartPr>
              <p14:xfrm>
                <a:off x="4120557" y="260552"/>
                <a:ext cx="95760" cy="230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30E1BCB-4ECA-C5A6-FC48-EFD3B526DEE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109757" y="249752"/>
                  <a:ext cx="117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6D8A3F7-CD8E-5D89-4033-C1E5C0770444}"/>
                    </a:ext>
                  </a:extLst>
                </p14:cNvPr>
                <p14:cNvContentPartPr/>
                <p14:nvPr/>
              </p14:nvContentPartPr>
              <p14:xfrm>
                <a:off x="4068717" y="299072"/>
                <a:ext cx="70920" cy="121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6D8A3F7-CD8E-5D89-4033-C1E5C077044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057917" y="288632"/>
                  <a:ext cx="921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47E232C-CF2B-84F2-F1F5-40DC37F26926}"/>
                    </a:ext>
                  </a:extLst>
                </p14:cNvPr>
                <p14:cNvContentPartPr/>
                <p14:nvPr/>
              </p14:nvContentPartPr>
              <p14:xfrm>
                <a:off x="4114797" y="304112"/>
                <a:ext cx="47880" cy="103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47E232C-CF2B-84F2-F1F5-40DC37F2692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104357" y="293672"/>
                  <a:ext cx="69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42297B8-0DA5-F1AA-2A8B-8296B4420626}"/>
                    </a:ext>
                  </a:extLst>
                </p14:cNvPr>
                <p14:cNvContentPartPr/>
                <p14:nvPr/>
              </p14:nvContentPartPr>
              <p14:xfrm>
                <a:off x="4191477" y="288992"/>
                <a:ext cx="32400" cy="1180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42297B8-0DA5-F1AA-2A8B-8296B442062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81037" y="278192"/>
                  <a:ext cx="53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0098693-4174-C2FF-5CBB-E2F705E3C9DD}"/>
                    </a:ext>
                  </a:extLst>
                </p14:cNvPr>
                <p14:cNvContentPartPr/>
                <p14:nvPr/>
              </p14:nvContentPartPr>
              <p14:xfrm>
                <a:off x="4204437" y="333272"/>
                <a:ext cx="63360" cy="241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0098693-4174-C2FF-5CBB-E2F705E3C9D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193997" y="322472"/>
                  <a:ext cx="8460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3E6ABCFD-D733-5CFD-4510-A933E38B2A9B}"/>
              </a:ext>
            </a:extLst>
          </p:cNvPr>
          <p:cNvGrpSpPr/>
          <p:nvPr/>
        </p:nvGrpSpPr>
        <p:grpSpPr>
          <a:xfrm>
            <a:off x="4491717" y="225272"/>
            <a:ext cx="531360" cy="224280"/>
            <a:chOff x="4491717" y="225272"/>
            <a:chExt cx="53136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EB8A9CE-20AE-4FBE-FFE4-DCB8128ADB0A}"/>
                    </a:ext>
                  </a:extLst>
                </p14:cNvPr>
                <p14:cNvContentPartPr/>
                <p14:nvPr/>
              </p14:nvContentPartPr>
              <p14:xfrm>
                <a:off x="4491717" y="236072"/>
                <a:ext cx="41760" cy="1933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EB8A9CE-20AE-4FBE-FFE4-DCB8128ADB0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480917" y="225632"/>
                  <a:ext cx="630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E7EC66C-92A7-48AD-6E68-656A4F496C99}"/>
                    </a:ext>
                  </a:extLst>
                </p14:cNvPr>
                <p14:cNvContentPartPr/>
                <p14:nvPr/>
              </p14:nvContentPartPr>
              <p14:xfrm>
                <a:off x="4507557" y="322472"/>
                <a:ext cx="86760" cy="37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E7EC66C-92A7-48AD-6E68-656A4F496C9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497117" y="311672"/>
                  <a:ext cx="108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6D4080C-B73A-6478-489C-C38AE72C229F}"/>
                    </a:ext>
                  </a:extLst>
                </p14:cNvPr>
                <p14:cNvContentPartPr/>
                <p14:nvPr/>
              </p14:nvContentPartPr>
              <p14:xfrm>
                <a:off x="4604757" y="225272"/>
                <a:ext cx="47880" cy="1645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6D4080C-B73A-6478-489C-C38AE72C229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593957" y="214472"/>
                  <a:ext cx="691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19CA6D8F-C98B-A76B-596C-FA9A61D53CB7}"/>
                    </a:ext>
                  </a:extLst>
                </p14:cNvPr>
                <p14:cNvContentPartPr/>
                <p14:nvPr/>
              </p14:nvContentPartPr>
              <p14:xfrm>
                <a:off x="4647957" y="337232"/>
                <a:ext cx="56160" cy="777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19CA6D8F-C98B-A76B-596C-FA9A61D53CB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37517" y="326432"/>
                  <a:ext cx="774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3D54D21-5479-F107-0428-6716FB920628}"/>
                    </a:ext>
                  </a:extLst>
                </p14:cNvPr>
                <p14:cNvContentPartPr/>
                <p14:nvPr/>
              </p14:nvContentPartPr>
              <p14:xfrm>
                <a:off x="4736877" y="342992"/>
                <a:ext cx="43560" cy="1065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3D54D21-5479-F107-0428-6716FB92062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726437" y="332192"/>
                  <a:ext cx="64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0FBD6067-98A9-8D0C-FFEE-8E569F4E9A3B}"/>
                    </a:ext>
                  </a:extLst>
                </p14:cNvPr>
                <p14:cNvContentPartPr/>
                <p14:nvPr/>
              </p14:nvContentPartPr>
              <p14:xfrm>
                <a:off x="4771077" y="324992"/>
                <a:ext cx="101880" cy="1116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0FBD6067-98A9-8D0C-FFEE-8E569F4E9A3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760277" y="314192"/>
                  <a:ext cx="1231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955F260-473C-D5FF-87C1-BED8DD514407}"/>
                    </a:ext>
                  </a:extLst>
                </p14:cNvPr>
                <p14:cNvContentPartPr/>
                <p14:nvPr/>
              </p14:nvContentPartPr>
              <p14:xfrm>
                <a:off x="4957917" y="326072"/>
                <a:ext cx="65160" cy="802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955F260-473C-D5FF-87C1-BED8DD51440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947117" y="315632"/>
                  <a:ext cx="86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7AFA7D89-9274-33D3-1261-72299BE500BC}"/>
                    </a:ext>
                  </a:extLst>
                </p14:cNvPr>
                <p14:cNvContentPartPr/>
                <p14:nvPr/>
              </p14:nvContentPartPr>
              <p14:xfrm>
                <a:off x="4893477" y="266312"/>
                <a:ext cx="4680" cy="108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7AFA7D89-9274-33D3-1261-72299BE500B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883037" y="255512"/>
                  <a:ext cx="2592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8F0AE7D6-62FB-21F9-8B4F-48CCF69F81AC}"/>
              </a:ext>
            </a:extLst>
          </p:cNvPr>
          <p:cNvGrpSpPr/>
          <p:nvPr/>
        </p:nvGrpSpPr>
        <p:grpSpPr>
          <a:xfrm>
            <a:off x="221397" y="766712"/>
            <a:ext cx="578520" cy="306720"/>
            <a:chOff x="221397" y="766712"/>
            <a:chExt cx="57852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18C6DC9-B9AA-F06C-6631-99623114A588}"/>
                    </a:ext>
                  </a:extLst>
                </p14:cNvPr>
                <p14:cNvContentPartPr/>
                <p14:nvPr/>
              </p14:nvContentPartPr>
              <p14:xfrm>
                <a:off x="221397" y="766712"/>
                <a:ext cx="167760" cy="3067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18C6DC9-B9AA-F06C-6631-99623114A58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0957" y="755912"/>
                  <a:ext cx="1890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7E14FDB4-225D-74D6-6E1F-A132BC8D4B8F}"/>
                    </a:ext>
                  </a:extLst>
                </p14:cNvPr>
                <p14:cNvContentPartPr/>
                <p14:nvPr/>
              </p14:nvContentPartPr>
              <p14:xfrm>
                <a:off x="431637" y="816032"/>
                <a:ext cx="113400" cy="1519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7E14FDB4-225D-74D6-6E1F-A132BC8D4B8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21197" y="805232"/>
                  <a:ext cx="1346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3DFC6F4F-D32B-9A98-711B-F6CE0CFAC1AD}"/>
                    </a:ext>
                  </a:extLst>
                </p14:cNvPr>
                <p14:cNvContentPartPr/>
                <p14:nvPr/>
              </p14:nvContentPartPr>
              <p14:xfrm>
                <a:off x="595437" y="819632"/>
                <a:ext cx="60840" cy="218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3DFC6F4F-D32B-9A98-711B-F6CE0CFAC1A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84997" y="809192"/>
                  <a:ext cx="8208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32942B24-08DD-A807-D287-07CD670CE15D}"/>
                    </a:ext>
                  </a:extLst>
                </p14:cNvPr>
                <p14:cNvContentPartPr/>
                <p14:nvPr/>
              </p14:nvContentPartPr>
              <p14:xfrm>
                <a:off x="718557" y="859232"/>
                <a:ext cx="81360" cy="1267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32942B24-08DD-A807-D287-07CD670CE15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8117" y="848792"/>
                  <a:ext cx="102600" cy="14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2C74329B-3775-703B-D332-C0212966E19B}"/>
                  </a:ext>
                </a:extLst>
              </p14:cNvPr>
              <p14:cNvContentPartPr/>
              <p14:nvPr/>
            </p14:nvContentPartPr>
            <p14:xfrm>
              <a:off x="1011237" y="849872"/>
              <a:ext cx="79560" cy="756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2C74329B-3775-703B-D332-C0212966E19B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1000437" y="839432"/>
                <a:ext cx="1008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00CA83B9-82A4-6BA3-EE2C-32845E290087}"/>
                  </a:ext>
                </a:extLst>
              </p14:cNvPr>
              <p14:cNvContentPartPr/>
              <p14:nvPr/>
            </p14:nvContentPartPr>
            <p14:xfrm>
              <a:off x="954717" y="975512"/>
              <a:ext cx="189720" cy="1980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00CA83B9-82A4-6BA3-EE2C-32845E290087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944277" y="964712"/>
                <a:ext cx="210960" cy="4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27834CE9-FB8E-B33F-CD35-7BD1B12570C4}"/>
              </a:ext>
            </a:extLst>
          </p:cNvPr>
          <p:cNvGrpSpPr/>
          <p:nvPr/>
        </p:nvGrpSpPr>
        <p:grpSpPr>
          <a:xfrm>
            <a:off x="1448997" y="841592"/>
            <a:ext cx="951480" cy="235080"/>
            <a:chOff x="1448997" y="841592"/>
            <a:chExt cx="951480" cy="23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C9C86EB-0EAD-4B42-F9A8-FFA1285D5CAC}"/>
                    </a:ext>
                  </a:extLst>
                </p14:cNvPr>
                <p14:cNvContentPartPr/>
                <p14:nvPr/>
              </p14:nvContentPartPr>
              <p14:xfrm>
                <a:off x="1448997" y="841592"/>
                <a:ext cx="153000" cy="2116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C9C86EB-0EAD-4B42-F9A8-FFA1285D5CA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438197" y="830792"/>
                  <a:ext cx="174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7067ED6E-87B5-2A78-BA12-5C52C598D62F}"/>
                    </a:ext>
                  </a:extLst>
                </p14:cNvPr>
                <p14:cNvContentPartPr/>
                <p14:nvPr/>
              </p14:nvContentPartPr>
              <p14:xfrm>
                <a:off x="1669677" y="911792"/>
                <a:ext cx="84960" cy="1047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7067ED6E-87B5-2A78-BA12-5C52C598D62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659237" y="900992"/>
                  <a:ext cx="106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EEC8502-15D6-4300-2E1A-1B09247FA5AF}"/>
                    </a:ext>
                  </a:extLst>
                </p14:cNvPr>
                <p14:cNvContentPartPr/>
                <p14:nvPr/>
              </p14:nvContentPartPr>
              <p14:xfrm>
                <a:off x="1835997" y="897752"/>
                <a:ext cx="78120" cy="1710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EEC8502-15D6-4300-2E1A-1B09247FA5A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825557" y="886952"/>
                  <a:ext cx="993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7659E70-329F-5C57-6141-9C884431F5F8}"/>
                    </a:ext>
                  </a:extLst>
                </p14:cNvPr>
                <p14:cNvContentPartPr/>
                <p14:nvPr/>
              </p14:nvContentPartPr>
              <p14:xfrm>
                <a:off x="1967037" y="940952"/>
                <a:ext cx="152640" cy="1357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7659E70-329F-5C57-6141-9C884431F5F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956597" y="930512"/>
                  <a:ext cx="1738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B8D67D86-0C79-3DD6-9734-0870EB404708}"/>
                    </a:ext>
                  </a:extLst>
                </p14:cNvPr>
                <p14:cNvContentPartPr/>
                <p14:nvPr/>
              </p14:nvContentPartPr>
              <p14:xfrm>
                <a:off x="2127237" y="944552"/>
                <a:ext cx="56520" cy="925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B8D67D86-0C79-3DD6-9734-0870EB40470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116797" y="933752"/>
                  <a:ext cx="77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A8C9C47-1AE1-6F91-CF10-014B6DC0EA5F}"/>
                    </a:ext>
                  </a:extLst>
                </p14:cNvPr>
                <p14:cNvContentPartPr/>
                <p14:nvPr/>
              </p14:nvContentPartPr>
              <p14:xfrm>
                <a:off x="2246757" y="933032"/>
                <a:ext cx="56520" cy="918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A8C9C47-1AE1-6F91-CF10-014B6DC0EA5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235957" y="922232"/>
                  <a:ext cx="777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69381C3-0EF4-D1AE-EAB8-947F9C514000}"/>
                    </a:ext>
                  </a:extLst>
                </p14:cNvPr>
                <p14:cNvContentPartPr/>
                <p14:nvPr/>
              </p14:nvContentPartPr>
              <p14:xfrm>
                <a:off x="2351157" y="953552"/>
                <a:ext cx="49320" cy="745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69381C3-0EF4-D1AE-EAB8-947F9C51400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340717" y="943112"/>
                  <a:ext cx="7056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9070936B-F7F3-FD38-B098-5F7DE8E4C226}"/>
              </a:ext>
            </a:extLst>
          </p:cNvPr>
          <p:cNvGrpSpPr/>
          <p:nvPr/>
        </p:nvGrpSpPr>
        <p:grpSpPr>
          <a:xfrm>
            <a:off x="2701797" y="754112"/>
            <a:ext cx="1004040" cy="283320"/>
            <a:chOff x="2701797" y="754112"/>
            <a:chExt cx="1004040" cy="28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B01F7C3-E212-5F52-A2B6-5ECE4D33B888}"/>
                    </a:ext>
                  </a:extLst>
                </p14:cNvPr>
                <p14:cNvContentPartPr/>
                <p14:nvPr/>
              </p14:nvContentPartPr>
              <p14:xfrm>
                <a:off x="2701797" y="846632"/>
                <a:ext cx="169200" cy="190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B01F7C3-E212-5F52-A2B6-5ECE4D33B88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691357" y="836192"/>
                  <a:ext cx="1904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74B25D70-5123-D93E-B087-9BCBB89364A4}"/>
                    </a:ext>
                  </a:extLst>
                </p14:cNvPr>
                <p14:cNvContentPartPr/>
                <p14:nvPr/>
              </p14:nvContentPartPr>
              <p14:xfrm>
                <a:off x="2948757" y="879392"/>
                <a:ext cx="144360" cy="1101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74B25D70-5123-D93E-B087-9BCBB89364A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937957" y="868952"/>
                  <a:ext cx="165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9F76BFD-7F97-78BF-BE3C-1EA25A2F943E}"/>
                    </a:ext>
                  </a:extLst>
                </p14:cNvPr>
                <p14:cNvContentPartPr/>
                <p14:nvPr/>
              </p14:nvContentPartPr>
              <p14:xfrm>
                <a:off x="3135237" y="754112"/>
                <a:ext cx="69480" cy="2138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9F76BFD-7F97-78BF-BE3C-1EA25A2F943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124797" y="743312"/>
                  <a:ext cx="907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5B8F6085-C38C-9F14-5C4A-A7AEDC23D21D}"/>
                    </a:ext>
                  </a:extLst>
                </p14:cNvPr>
                <p14:cNvContentPartPr/>
                <p14:nvPr/>
              </p14:nvContentPartPr>
              <p14:xfrm>
                <a:off x="3229197" y="853112"/>
                <a:ext cx="114120" cy="1342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5B8F6085-C38C-9F14-5C4A-A7AEDC23D21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218757" y="842672"/>
                  <a:ext cx="1353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969F04FF-F94A-CB05-19AD-BFCF26478081}"/>
                    </a:ext>
                  </a:extLst>
                </p14:cNvPr>
                <p14:cNvContentPartPr/>
                <p14:nvPr/>
              </p14:nvContentPartPr>
              <p14:xfrm>
                <a:off x="3388317" y="850592"/>
                <a:ext cx="46800" cy="1076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969F04FF-F94A-CB05-19AD-BFCF2647808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377517" y="840152"/>
                  <a:ext cx="68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B438A3B-1CE3-C670-20E9-A53E129B28F6}"/>
                    </a:ext>
                  </a:extLst>
                </p14:cNvPr>
                <p14:cNvContentPartPr/>
                <p14:nvPr/>
              </p14:nvContentPartPr>
              <p14:xfrm>
                <a:off x="3499557" y="862832"/>
                <a:ext cx="59760" cy="925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B438A3B-1CE3-C670-20E9-A53E129B28F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489117" y="852032"/>
                  <a:ext cx="810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76A67137-2E00-3261-CCD0-2A107DE41E40}"/>
                    </a:ext>
                  </a:extLst>
                </p14:cNvPr>
                <p14:cNvContentPartPr/>
                <p14:nvPr/>
              </p14:nvContentPartPr>
              <p14:xfrm>
                <a:off x="3601077" y="862832"/>
                <a:ext cx="104760" cy="1130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76A67137-2E00-3261-CCD0-2A107DE41E4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590277" y="852032"/>
                  <a:ext cx="12600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8282F5B6-BCCF-6CAA-0151-A78A0D4C8365}"/>
              </a:ext>
            </a:extLst>
          </p:cNvPr>
          <p:cNvGrpSpPr/>
          <p:nvPr/>
        </p:nvGrpSpPr>
        <p:grpSpPr>
          <a:xfrm>
            <a:off x="306717" y="1497872"/>
            <a:ext cx="268200" cy="450720"/>
            <a:chOff x="306717" y="1497872"/>
            <a:chExt cx="268200" cy="45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E14EDAF5-BA8A-6E20-C35C-B95CEF818436}"/>
                    </a:ext>
                  </a:extLst>
                </p14:cNvPr>
                <p14:cNvContentPartPr/>
                <p14:nvPr/>
              </p14:nvContentPartPr>
              <p14:xfrm>
                <a:off x="306717" y="1518032"/>
                <a:ext cx="185400" cy="1810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E14EDAF5-BA8A-6E20-C35C-B95CEF81843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96277" y="1507232"/>
                  <a:ext cx="2066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40F62A22-3380-EA0E-31AF-A41ADC6CC4C2}"/>
                    </a:ext>
                  </a:extLst>
                </p14:cNvPr>
                <p14:cNvContentPartPr/>
                <p14:nvPr/>
              </p14:nvContentPartPr>
              <p14:xfrm>
                <a:off x="559077" y="1497872"/>
                <a:ext cx="15840" cy="231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40F62A22-3380-EA0E-31AF-A41ADC6CC4C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48637" y="1487432"/>
                  <a:ext cx="370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D9CDBE0-6C63-27B7-69F6-27ECF9731E83}"/>
                    </a:ext>
                  </a:extLst>
                </p14:cNvPr>
                <p14:cNvContentPartPr/>
                <p14:nvPr/>
              </p14:nvContentPartPr>
              <p14:xfrm>
                <a:off x="380517" y="1779752"/>
                <a:ext cx="178920" cy="1688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D9CDBE0-6C63-27B7-69F6-27ECF9731E8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69717" y="1769312"/>
                  <a:ext cx="200160" cy="19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AFA9EECB-656E-536E-1693-EEB3BF8D5313}"/>
              </a:ext>
            </a:extLst>
          </p:cNvPr>
          <p:cNvGrpSpPr/>
          <p:nvPr/>
        </p:nvGrpSpPr>
        <p:grpSpPr>
          <a:xfrm>
            <a:off x="723597" y="1532792"/>
            <a:ext cx="669600" cy="289080"/>
            <a:chOff x="723597" y="1532792"/>
            <a:chExt cx="66960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67EC379B-0DD6-BF04-574F-36BB7D32FFF5}"/>
                    </a:ext>
                  </a:extLst>
                </p14:cNvPr>
                <p14:cNvContentPartPr/>
                <p14:nvPr/>
              </p14:nvContentPartPr>
              <p14:xfrm>
                <a:off x="728637" y="1647272"/>
                <a:ext cx="72000" cy="118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67EC379B-0DD6-BF04-574F-36BB7D32FFF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17837" y="1636472"/>
                  <a:ext cx="932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6DCE387-931F-7215-BBC5-436956E5EB4F}"/>
                    </a:ext>
                  </a:extLst>
                </p14:cNvPr>
                <p14:cNvContentPartPr/>
                <p14:nvPr/>
              </p14:nvContentPartPr>
              <p14:xfrm>
                <a:off x="723597" y="1755272"/>
                <a:ext cx="111600" cy="165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6DCE387-931F-7215-BBC5-436956E5EB4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12797" y="1744832"/>
                  <a:ext cx="132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A434B901-1944-347C-A0AF-9AE62C45FE21}"/>
                    </a:ext>
                  </a:extLst>
                </p14:cNvPr>
                <p14:cNvContentPartPr/>
                <p14:nvPr/>
              </p14:nvContentPartPr>
              <p14:xfrm>
                <a:off x="919437" y="1646552"/>
                <a:ext cx="95760" cy="1753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A434B901-1944-347C-A0AF-9AE62C45FE2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08997" y="1636112"/>
                  <a:ext cx="117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C86D4BF-FA2B-4AF7-4399-8AED19E9B9CD}"/>
                    </a:ext>
                  </a:extLst>
                </p14:cNvPr>
                <p14:cNvContentPartPr/>
                <p14:nvPr/>
              </p14:nvContentPartPr>
              <p14:xfrm>
                <a:off x="1086477" y="1672832"/>
                <a:ext cx="94320" cy="1000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C86D4BF-FA2B-4AF7-4399-8AED19E9B9C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76037" y="1662392"/>
                  <a:ext cx="115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0A1B5776-DA98-73E8-784A-1377EFFEB45D}"/>
                    </a:ext>
                  </a:extLst>
                </p14:cNvPr>
                <p14:cNvContentPartPr/>
                <p14:nvPr/>
              </p14:nvContentPartPr>
              <p14:xfrm>
                <a:off x="1232997" y="1532792"/>
                <a:ext cx="18360" cy="2080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0A1B5776-DA98-73E8-784A-1377EFFEB45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222557" y="1521992"/>
                  <a:ext cx="396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F901F5CF-504C-F94A-72FE-884BBD500711}"/>
                    </a:ext>
                  </a:extLst>
                </p14:cNvPr>
                <p14:cNvContentPartPr/>
                <p14:nvPr/>
              </p14:nvContentPartPr>
              <p14:xfrm>
                <a:off x="1273317" y="1662032"/>
                <a:ext cx="119880" cy="1522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F901F5CF-504C-F94A-72FE-884BBD50071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262877" y="1651232"/>
                  <a:ext cx="14112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626D605B-F127-1D75-0FD2-E3C06DE27EFA}"/>
                  </a:ext>
                </a:extLst>
              </p14:cNvPr>
              <p14:cNvContentPartPr/>
              <p14:nvPr/>
            </p14:nvContentPartPr>
            <p14:xfrm>
              <a:off x="1763637" y="1464392"/>
              <a:ext cx="70200" cy="510840"/>
            </p14:xfrm>
          </p:contentPart>
        </mc:Choice>
        <mc:Fallback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626D605B-F127-1D75-0FD2-E3C06DE27EFA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1753197" y="1453952"/>
                <a:ext cx="9144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D585BB74-3589-C592-EF1F-850AB9F52665}"/>
                  </a:ext>
                </a:extLst>
              </p14:cNvPr>
              <p14:cNvContentPartPr/>
              <p14:nvPr/>
            </p14:nvContentPartPr>
            <p14:xfrm>
              <a:off x="1917717" y="1472312"/>
              <a:ext cx="72360" cy="48672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D585BB74-3589-C592-EF1F-850AB9F52665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1907277" y="1461512"/>
                <a:ext cx="9360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1C2B666F-B4C8-4D1E-E65F-DC9D03DB0800}"/>
                  </a:ext>
                </a:extLst>
              </p14:cNvPr>
              <p14:cNvContentPartPr/>
              <p14:nvPr/>
            </p14:nvContentPartPr>
            <p14:xfrm>
              <a:off x="1831317" y="1484912"/>
              <a:ext cx="183240" cy="1332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1C2B666F-B4C8-4D1E-E65F-DC9D03DB0800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1820517" y="1474472"/>
                <a:ext cx="2044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7">
            <p14:nvContentPartPr>
              <p14:cNvPr id="166" name="Input penna 165">
                <a:extLst>
                  <a:ext uri="{FF2B5EF4-FFF2-40B4-BE49-F238E27FC236}">
                    <a16:creationId xmlns:a16="http://schemas.microsoft.com/office/drawing/2014/main" id="{3AA7B23A-800F-2FCE-61FA-32B0FCE5E6DD}"/>
                  </a:ext>
                </a:extLst>
              </p14:cNvPr>
              <p14:cNvContentPartPr/>
              <p14:nvPr/>
            </p14:nvContentPartPr>
            <p14:xfrm>
              <a:off x="1824117" y="1627112"/>
              <a:ext cx="105480" cy="25560"/>
            </p14:xfrm>
          </p:contentPart>
        </mc:Choice>
        <mc:Fallback>
          <p:pic>
            <p:nvPicPr>
              <p:cNvPr id="166" name="Input penna 165">
                <a:extLst>
                  <a:ext uri="{FF2B5EF4-FFF2-40B4-BE49-F238E27FC236}">
                    <a16:creationId xmlns:a16="http://schemas.microsoft.com/office/drawing/2014/main" id="{3AA7B23A-800F-2FCE-61FA-32B0FCE5E6DD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1813677" y="1616672"/>
                <a:ext cx="12672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9755E680-F948-7DFD-E8A0-3D0AA4FC5083}"/>
                  </a:ext>
                </a:extLst>
              </p14:cNvPr>
              <p14:cNvContentPartPr/>
              <p14:nvPr/>
            </p14:nvContentPartPr>
            <p14:xfrm>
              <a:off x="1783797" y="1854272"/>
              <a:ext cx="222120" cy="756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9755E680-F948-7DFD-E8A0-3D0AA4FC5083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1773357" y="1843832"/>
                <a:ext cx="243360" cy="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622488F0-44B2-ADF1-C464-C6B8C7BDEB07}"/>
              </a:ext>
            </a:extLst>
          </p:cNvPr>
          <p:cNvGrpSpPr/>
          <p:nvPr/>
        </p:nvGrpSpPr>
        <p:grpSpPr>
          <a:xfrm>
            <a:off x="3202557" y="1432352"/>
            <a:ext cx="705960" cy="444960"/>
            <a:chOff x="3202557" y="1432352"/>
            <a:chExt cx="705960" cy="44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F1AD3F47-D756-2CF2-5C40-FA169E9B2CC3}"/>
                    </a:ext>
                  </a:extLst>
                </p14:cNvPr>
                <p14:cNvContentPartPr/>
                <p14:nvPr/>
              </p14:nvContentPartPr>
              <p14:xfrm>
                <a:off x="3202557" y="1490312"/>
                <a:ext cx="176760" cy="165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F1AD3F47-D756-2CF2-5C40-FA169E9B2CC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192117" y="1479512"/>
                  <a:ext cx="198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DD8EEB9B-962E-075F-AD0D-EFB047216225}"/>
                    </a:ext>
                  </a:extLst>
                </p14:cNvPr>
                <p14:cNvContentPartPr/>
                <p14:nvPr/>
              </p14:nvContentPartPr>
              <p14:xfrm>
                <a:off x="3214437" y="1508312"/>
                <a:ext cx="114840" cy="1990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DD8EEB9B-962E-075F-AD0D-EFB04721622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203997" y="1497512"/>
                  <a:ext cx="1360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31278739-51DC-91F0-6F24-D322DEB599B5}"/>
                    </a:ext>
                  </a:extLst>
                </p14:cNvPr>
                <p14:cNvContentPartPr/>
                <p14:nvPr/>
              </p14:nvContentPartPr>
              <p14:xfrm>
                <a:off x="3227037" y="1587512"/>
                <a:ext cx="144000" cy="111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31278739-51DC-91F0-6F24-D322DEB599B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216237" y="1576712"/>
                  <a:ext cx="1652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42A92959-ACFA-EC8B-A314-DE7F983AD4B5}"/>
                    </a:ext>
                  </a:extLst>
                </p14:cNvPr>
                <p14:cNvContentPartPr/>
                <p14:nvPr/>
              </p14:nvContentPartPr>
              <p14:xfrm>
                <a:off x="3398757" y="1446392"/>
                <a:ext cx="56520" cy="3027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42A92959-ACFA-EC8B-A314-DE7F983AD4B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388317" y="1435952"/>
                  <a:ext cx="777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8B4A2A8-BBF0-F5A2-00C9-7CE4A5625DED}"/>
                    </a:ext>
                  </a:extLst>
                </p14:cNvPr>
                <p14:cNvContentPartPr/>
                <p14:nvPr/>
              </p14:nvContentPartPr>
              <p14:xfrm>
                <a:off x="3401277" y="1607312"/>
                <a:ext cx="86760" cy="158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8B4A2A8-BBF0-F5A2-00C9-7CE4A5625DE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390837" y="1596872"/>
                  <a:ext cx="108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4E79891-F9F2-6031-6F41-B7BAFE1AA139}"/>
                    </a:ext>
                  </a:extLst>
                </p14:cNvPr>
                <p14:cNvContentPartPr/>
                <p14:nvPr/>
              </p14:nvContentPartPr>
              <p14:xfrm>
                <a:off x="3476877" y="1443152"/>
                <a:ext cx="65880" cy="3322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4E79891-F9F2-6031-6F41-B7BAFE1AA13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466077" y="1432712"/>
                  <a:ext cx="871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9AA35650-AD42-BDB2-1B65-0A2823CAB467}"/>
                    </a:ext>
                  </a:extLst>
                </p14:cNvPr>
                <p14:cNvContentPartPr/>
                <p14:nvPr/>
              </p14:nvContentPartPr>
              <p14:xfrm>
                <a:off x="3603597" y="1493552"/>
                <a:ext cx="129600" cy="14472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9AA35650-AD42-BDB2-1B65-0A2823CAB46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592797" y="1482752"/>
                  <a:ext cx="1508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10A56AE-8191-1BF0-A919-FA21B5F06663}"/>
                    </a:ext>
                  </a:extLst>
                </p14:cNvPr>
                <p14:cNvContentPartPr/>
                <p14:nvPr/>
              </p14:nvContentPartPr>
              <p14:xfrm>
                <a:off x="3791517" y="1432352"/>
                <a:ext cx="61560" cy="2430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10A56AE-8191-1BF0-A919-FA21B5F0666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780717" y="1421552"/>
                  <a:ext cx="828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4D837F4-3E20-B784-689A-05B105EB9BF8}"/>
                    </a:ext>
                  </a:extLst>
                </p14:cNvPr>
                <p14:cNvContentPartPr/>
                <p14:nvPr/>
              </p14:nvContentPartPr>
              <p14:xfrm>
                <a:off x="3829677" y="1493552"/>
                <a:ext cx="78840" cy="133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4D837F4-3E20-B784-689A-05B105EB9BF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819237" y="1482752"/>
                  <a:ext cx="1000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120310E2-EA43-4E41-BAB5-9BA9D3E5C1D1}"/>
                    </a:ext>
                  </a:extLst>
                </p14:cNvPr>
                <p14:cNvContentPartPr/>
                <p14:nvPr/>
              </p14:nvContentPartPr>
              <p14:xfrm>
                <a:off x="3835437" y="1564832"/>
                <a:ext cx="56160" cy="266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120310E2-EA43-4E41-BAB5-9BA9D3E5C1D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824637" y="1554392"/>
                  <a:ext cx="774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53716E96-7C39-E651-1125-01232DE87D00}"/>
                    </a:ext>
                  </a:extLst>
                </p14:cNvPr>
                <p14:cNvContentPartPr/>
                <p14:nvPr/>
              </p14:nvContentPartPr>
              <p14:xfrm>
                <a:off x="3625917" y="1712072"/>
                <a:ext cx="157320" cy="1652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53716E96-7C39-E651-1125-01232DE87D0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615117" y="1701632"/>
                  <a:ext cx="17856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B6A83D67-2A8E-CC94-C82D-8B47FD55033F}"/>
              </a:ext>
            </a:extLst>
          </p:cNvPr>
          <p:cNvGrpSpPr/>
          <p:nvPr/>
        </p:nvGrpSpPr>
        <p:grpSpPr>
          <a:xfrm>
            <a:off x="4195437" y="1424072"/>
            <a:ext cx="1465200" cy="698400"/>
            <a:chOff x="4195437" y="1424072"/>
            <a:chExt cx="1465200" cy="69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3C2FF9B-45DD-4244-67CD-C57DB16B2D10}"/>
                    </a:ext>
                  </a:extLst>
                </p14:cNvPr>
                <p14:cNvContentPartPr/>
                <p14:nvPr/>
              </p14:nvContentPartPr>
              <p14:xfrm>
                <a:off x="4221357" y="1502912"/>
                <a:ext cx="95760" cy="288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3C2FF9B-45DD-4244-67CD-C57DB16B2D1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210557" y="1492472"/>
                  <a:ext cx="1170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02332A26-5CDA-E6C4-85FA-7FC685E25399}"/>
                    </a:ext>
                  </a:extLst>
                </p14:cNvPr>
                <p14:cNvContentPartPr/>
                <p14:nvPr/>
              </p14:nvContentPartPr>
              <p14:xfrm>
                <a:off x="4195437" y="1601552"/>
                <a:ext cx="169200" cy="151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02332A26-5CDA-E6C4-85FA-7FC685E2539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184637" y="1590752"/>
                  <a:ext cx="190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B00BA04D-D266-C2CD-A395-217D116C451A}"/>
                    </a:ext>
                  </a:extLst>
                </p14:cNvPr>
                <p14:cNvContentPartPr/>
                <p14:nvPr/>
              </p14:nvContentPartPr>
              <p14:xfrm>
                <a:off x="4390557" y="1504352"/>
                <a:ext cx="103680" cy="2192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B00BA04D-D266-C2CD-A395-217D116C451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380117" y="1493912"/>
                  <a:ext cx="1249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5ADA2C5C-BC38-47D3-5F62-6A3BC8E93E93}"/>
                    </a:ext>
                  </a:extLst>
                </p14:cNvPr>
                <p14:cNvContentPartPr/>
                <p14:nvPr/>
              </p14:nvContentPartPr>
              <p14:xfrm>
                <a:off x="4570557" y="1550072"/>
                <a:ext cx="113400" cy="1137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5ADA2C5C-BC38-47D3-5F62-6A3BC8E93E9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560117" y="1539272"/>
                  <a:ext cx="1346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D43B5F1-6DCB-75BF-4E45-F7351D5B5E75}"/>
                    </a:ext>
                  </a:extLst>
                </p14:cNvPr>
                <p14:cNvContentPartPr/>
                <p14:nvPr/>
              </p14:nvContentPartPr>
              <p14:xfrm>
                <a:off x="4720317" y="1424072"/>
                <a:ext cx="61560" cy="252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D43B5F1-6DCB-75BF-4E45-F7351D5B5E7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709877" y="1413272"/>
                  <a:ext cx="828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9CA26B90-8A2F-538F-83D7-F375F9D69B4D}"/>
                    </a:ext>
                  </a:extLst>
                </p14:cNvPr>
                <p14:cNvContentPartPr/>
                <p14:nvPr/>
              </p14:nvContentPartPr>
              <p14:xfrm>
                <a:off x="4743717" y="1574912"/>
                <a:ext cx="162360" cy="2142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9CA26B90-8A2F-538F-83D7-F375F9D69B4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733277" y="1564472"/>
                  <a:ext cx="1836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288E445-ED2D-75A5-78F4-2FBD7EE17C0E}"/>
                    </a:ext>
                  </a:extLst>
                </p14:cNvPr>
                <p14:cNvContentPartPr/>
                <p14:nvPr/>
              </p14:nvContentPartPr>
              <p14:xfrm>
                <a:off x="4224237" y="1862192"/>
                <a:ext cx="202680" cy="2602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288E445-ED2D-75A5-78F4-2FBD7EE17C0E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213797" y="1851392"/>
                  <a:ext cx="2239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ECD22AC-A6C1-D41B-C5AA-ED30C8334D12}"/>
                    </a:ext>
                  </a:extLst>
                </p14:cNvPr>
                <p14:cNvContentPartPr/>
                <p14:nvPr/>
              </p14:nvContentPartPr>
              <p14:xfrm>
                <a:off x="4452477" y="1889912"/>
                <a:ext cx="126000" cy="1076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ECD22AC-A6C1-D41B-C5AA-ED30C8334D12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442037" y="1879112"/>
                  <a:ext cx="1472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3183340-C5C7-6AAA-ECE8-92B629104F4B}"/>
                    </a:ext>
                  </a:extLst>
                </p14:cNvPr>
                <p14:cNvContentPartPr/>
                <p14:nvPr/>
              </p14:nvContentPartPr>
              <p14:xfrm>
                <a:off x="4588557" y="1890632"/>
                <a:ext cx="79560" cy="1065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3183340-C5C7-6AAA-ECE8-92B629104F4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578117" y="1879832"/>
                  <a:ext cx="100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0A31D5A-17E1-41CB-449F-FDB6772E91BE}"/>
                    </a:ext>
                  </a:extLst>
                </p14:cNvPr>
                <p14:cNvContentPartPr/>
                <p14:nvPr/>
              </p14:nvContentPartPr>
              <p14:xfrm>
                <a:off x="4700517" y="1890992"/>
                <a:ext cx="90720" cy="860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0A31D5A-17E1-41CB-449F-FDB6772E91B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690077" y="1880552"/>
                  <a:ext cx="111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4EC9A2C-6CCA-D4A8-1FCE-C0C44071E315}"/>
                    </a:ext>
                  </a:extLst>
                </p14:cNvPr>
                <p14:cNvContentPartPr/>
                <p14:nvPr/>
              </p14:nvContentPartPr>
              <p14:xfrm>
                <a:off x="4977357" y="1911872"/>
                <a:ext cx="90360" cy="910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4EC9A2C-6CCA-D4A8-1FCE-C0C44071E31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966557" y="1901072"/>
                  <a:ext cx="1116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213618D-A2CA-DEEA-C02A-E5DC7AC53E4D}"/>
                    </a:ext>
                  </a:extLst>
                </p14:cNvPr>
                <p14:cNvContentPartPr/>
                <p14:nvPr/>
              </p14:nvContentPartPr>
              <p14:xfrm>
                <a:off x="5099757" y="1936712"/>
                <a:ext cx="74880" cy="626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213618D-A2CA-DEEA-C02A-E5DC7AC53E4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89317" y="1926272"/>
                  <a:ext cx="961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100DFE6-AF9E-6A4C-2C70-DB5438EA0B45}"/>
                    </a:ext>
                  </a:extLst>
                </p14:cNvPr>
                <p14:cNvContentPartPr/>
                <p14:nvPr/>
              </p14:nvContentPartPr>
              <p14:xfrm>
                <a:off x="5216397" y="1924472"/>
                <a:ext cx="51840" cy="633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100DFE6-AF9E-6A4C-2C70-DB5438EA0B4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205597" y="1914032"/>
                  <a:ext cx="730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DB68740-50C5-32D2-A32E-4670F745D086}"/>
                    </a:ext>
                  </a:extLst>
                </p14:cNvPr>
                <p14:cNvContentPartPr/>
                <p14:nvPr/>
              </p14:nvContentPartPr>
              <p14:xfrm>
                <a:off x="5261757" y="1905392"/>
                <a:ext cx="101520" cy="1141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DB68740-50C5-32D2-A32E-4670F745D08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250957" y="1894592"/>
                  <a:ext cx="122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009C823-2D8E-953E-CA27-8DA506EF36CF}"/>
                    </a:ext>
                  </a:extLst>
                </p14:cNvPr>
                <p14:cNvContentPartPr/>
                <p14:nvPr/>
              </p14:nvContentPartPr>
              <p14:xfrm>
                <a:off x="5401797" y="1944632"/>
                <a:ext cx="52200" cy="576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009C823-2D8E-953E-CA27-8DA506EF36C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391357" y="1933832"/>
                  <a:ext cx="734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EB748CA-6F47-E631-C495-3F305B2EAB58}"/>
                    </a:ext>
                  </a:extLst>
                </p14:cNvPr>
                <p14:cNvContentPartPr/>
                <p14:nvPr/>
              </p14:nvContentPartPr>
              <p14:xfrm>
                <a:off x="5513037" y="1935632"/>
                <a:ext cx="44280" cy="536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EB748CA-6F47-E631-C495-3F305B2EAB5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502597" y="1924832"/>
                  <a:ext cx="655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8EE7D86-3275-E638-B138-E000A75BFF56}"/>
                    </a:ext>
                  </a:extLst>
                </p14:cNvPr>
                <p14:cNvContentPartPr/>
                <p14:nvPr/>
              </p14:nvContentPartPr>
              <p14:xfrm>
                <a:off x="5585397" y="1920152"/>
                <a:ext cx="75240" cy="979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8EE7D86-3275-E638-B138-E000A75BFF56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574957" y="1909712"/>
                  <a:ext cx="96480" cy="119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9147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6D948-FC51-7968-2710-A943C874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6094D4-BB3B-C8C9-C34E-56C507A8CBE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1D922-B1BE-4FC8-2B17-055C5EFAFA9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543AEC-E4E8-83DD-6F2A-A395D8EF38C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FD04955-EE7B-0BED-2C1E-38586F660C1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AAB704C-ACE6-179C-AD3A-1F186D35B1E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BD7116-EF10-BBE1-FECC-ABE53F19817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D2C9057-7199-667C-72D7-F76B1923979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EC6CD7E-3DA4-3AC4-C117-07334F610C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9DC0FA-1035-5FDB-ABB2-1CA36F6034C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203AE2E-095B-7858-BA19-6F5B9E9008A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7CCFF65-2AA7-9A5E-D833-5D155A30B46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55C9CA3-4B7F-7CEF-1D20-8B47A59C62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DE05775-6ED1-B613-8CB4-C346CEF967E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2E40FB4-3E57-2F68-33D3-3188C22A75E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3AB3970-3450-CA60-1820-D88D1E3DC9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D7EE07-66D7-9883-752C-F9B3FCFA09F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9D23EC7-B818-4988-5029-63EB2A89D8C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AD1E8B3-9EB1-1F6C-55D9-C0FE76320E7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F48CC28-BEE6-88BE-3737-2CCD73DD8A0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17EBBED-8B2A-0DF3-FC23-90ECE86FE92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0F85A72-8F96-31B4-506D-A0D58ED9D6C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10719E0-BEF2-5BC1-FF7A-DD853D9FD5F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52F10FA-EDFB-EED6-986E-0FCA1F67661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4854796-6615-EBC6-E128-67B1FDC0E8F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7069C8D-948B-46B3-5FB5-C0847263E55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9A05FB7-226A-E503-273F-CE68E252C60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A85348B-BDB7-388C-E8AB-9CE5A0474D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C99394C-DB9C-F4EF-79C5-9A41902288E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6854FEB-E9B9-9536-DAFD-DC92F67D85B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D1A375F-E760-B8E9-832F-38044B85285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C34F3A5-4333-2134-A2E3-B89269C84DE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5ACEFEC-3898-827F-FB77-6833697496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58CC4F4-C930-0740-2AC9-6C50A535C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0363B6B-FAD0-82FA-345E-4DD51115832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932CAC1-888E-B1A8-5A2E-BAA3DDCE2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5706FB-41FC-6358-AE8A-6E31F743A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F4C1D10-64DF-39AA-BE65-4A5EBF1B3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50" y="1111250"/>
            <a:ext cx="4940300" cy="4635500"/>
          </a:xfrm>
          <a:prstGeom prst="rect">
            <a:avLst/>
          </a:prstGeom>
        </p:spPr>
      </p:pic>
      <p:grpSp>
        <p:nvGrpSpPr>
          <p:cNvPr id="61" name="Gruppo 60">
            <a:extLst>
              <a:ext uri="{FF2B5EF4-FFF2-40B4-BE49-F238E27FC236}">
                <a16:creationId xmlns:a16="http://schemas.microsoft.com/office/drawing/2014/main" id="{19AED423-ED04-EE9B-AF00-876D48D702A5}"/>
              </a:ext>
            </a:extLst>
          </p:cNvPr>
          <p:cNvGrpSpPr/>
          <p:nvPr/>
        </p:nvGrpSpPr>
        <p:grpSpPr>
          <a:xfrm>
            <a:off x="245346" y="306101"/>
            <a:ext cx="994680" cy="246240"/>
            <a:chOff x="245346" y="306101"/>
            <a:chExt cx="99468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5F5BAE1-0AB7-991D-7BB8-A4CB2811C23D}"/>
                    </a:ext>
                  </a:extLst>
                </p14:cNvPr>
                <p14:cNvContentPartPr/>
                <p14:nvPr/>
              </p14:nvContentPartPr>
              <p14:xfrm>
                <a:off x="245346" y="306101"/>
                <a:ext cx="232200" cy="246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5F5BAE1-0AB7-991D-7BB8-A4CB2811C23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4906" y="295661"/>
                  <a:ext cx="2534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1C93DF3-00D5-D16A-C837-A12CC51C3A25}"/>
                    </a:ext>
                  </a:extLst>
                </p14:cNvPr>
                <p14:cNvContentPartPr/>
                <p14:nvPr/>
              </p14:nvContentPartPr>
              <p14:xfrm>
                <a:off x="477906" y="343541"/>
                <a:ext cx="163080" cy="188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1C93DF3-00D5-D16A-C837-A12CC51C3A2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7106" y="332741"/>
                  <a:ext cx="1843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955191A-EA3E-E393-C4DE-712BFEA54761}"/>
                    </a:ext>
                  </a:extLst>
                </p14:cNvPr>
                <p14:cNvContentPartPr/>
                <p14:nvPr/>
              </p14:nvContentPartPr>
              <p14:xfrm>
                <a:off x="660786" y="319061"/>
                <a:ext cx="140760" cy="194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955191A-EA3E-E393-C4DE-712BFEA5476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0346" y="308261"/>
                  <a:ext cx="1620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D2F8E96-B839-7721-2BCB-456F84141968}"/>
                    </a:ext>
                  </a:extLst>
                </p14:cNvPr>
                <p14:cNvContentPartPr/>
                <p14:nvPr/>
              </p14:nvContentPartPr>
              <p14:xfrm>
                <a:off x="845826" y="317621"/>
                <a:ext cx="112320" cy="200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D2F8E96-B839-7721-2BCB-456F841419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35386" y="307181"/>
                  <a:ext cx="1335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451E226-6655-A38C-A399-9FD5ACC0B45B}"/>
                    </a:ext>
                  </a:extLst>
                </p14:cNvPr>
                <p14:cNvContentPartPr/>
                <p14:nvPr/>
              </p14:nvContentPartPr>
              <p14:xfrm>
                <a:off x="886506" y="424541"/>
                <a:ext cx="152640" cy="42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451E226-6655-A38C-A399-9FD5ACC0B45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76066" y="414101"/>
                  <a:ext cx="1738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5B3F3C5-0067-46E6-8A9E-2D54C2B485BC}"/>
                    </a:ext>
                  </a:extLst>
                </p14:cNvPr>
                <p14:cNvContentPartPr/>
                <p14:nvPr/>
              </p14:nvContentPartPr>
              <p14:xfrm>
                <a:off x="1170546" y="353621"/>
                <a:ext cx="69480" cy="28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5B3F3C5-0067-46E6-8A9E-2D54C2B485B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59746" y="343181"/>
                  <a:ext cx="907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444CC87-22EF-89AE-D9D3-10E15C4F2F75}"/>
                    </a:ext>
                  </a:extLst>
                </p14:cNvPr>
                <p14:cNvContentPartPr/>
                <p14:nvPr/>
              </p14:nvContentPartPr>
              <p14:xfrm>
                <a:off x="1152546" y="490061"/>
                <a:ext cx="83880" cy="7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444CC87-22EF-89AE-D9D3-10E15C4F2F7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42106" y="479621"/>
                  <a:ext cx="10512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8C977D1-44DB-6D5C-2135-B931C82D876C}"/>
              </a:ext>
            </a:extLst>
          </p:cNvPr>
          <p:cNvGrpSpPr/>
          <p:nvPr/>
        </p:nvGrpSpPr>
        <p:grpSpPr>
          <a:xfrm>
            <a:off x="1544586" y="279101"/>
            <a:ext cx="209880" cy="237240"/>
            <a:chOff x="1544586" y="279101"/>
            <a:chExt cx="20988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A5EA415-977A-B431-E815-E33BB5F3470A}"/>
                    </a:ext>
                  </a:extLst>
                </p14:cNvPr>
                <p14:cNvContentPartPr/>
                <p14:nvPr/>
              </p14:nvContentPartPr>
              <p14:xfrm>
                <a:off x="1551426" y="292061"/>
                <a:ext cx="165960" cy="224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A5EA415-977A-B431-E815-E33BB5F3470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40986" y="281261"/>
                  <a:ext cx="1872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630ED9E-C484-3317-73CD-9AF546DA2028}"/>
                    </a:ext>
                  </a:extLst>
                </p14:cNvPr>
                <p14:cNvContentPartPr/>
                <p14:nvPr/>
              </p14:nvContentPartPr>
              <p14:xfrm>
                <a:off x="1544586" y="279101"/>
                <a:ext cx="209880" cy="222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630ED9E-C484-3317-73CD-9AF546DA202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34146" y="268301"/>
                  <a:ext cx="23112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60940249-FFFF-4221-2859-A0DC48A7DD28}"/>
              </a:ext>
            </a:extLst>
          </p:cNvPr>
          <p:cNvGrpSpPr/>
          <p:nvPr/>
        </p:nvGrpSpPr>
        <p:grpSpPr>
          <a:xfrm>
            <a:off x="2013306" y="190181"/>
            <a:ext cx="352800" cy="523800"/>
            <a:chOff x="2013306" y="190181"/>
            <a:chExt cx="352800" cy="52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1CDBBE1-CAB0-5CA8-BC8A-37E315945701}"/>
                    </a:ext>
                  </a:extLst>
                </p14:cNvPr>
                <p14:cNvContentPartPr/>
                <p14:nvPr/>
              </p14:nvContentPartPr>
              <p14:xfrm>
                <a:off x="2048946" y="202061"/>
                <a:ext cx="156600" cy="150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1CDBBE1-CAB0-5CA8-BC8A-37E31594570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038146" y="191261"/>
                  <a:ext cx="1778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BADF9AD-32B6-5D54-9C87-FA31E849362B}"/>
                    </a:ext>
                  </a:extLst>
                </p14:cNvPr>
                <p14:cNvContentPartPr/>
                <p14:nvPr/>
              </p14:nvContentPartPr>
              <p14:xfrm>
                <a:off x="2013306" y="382781"/>
                <a:ext cx="187920" cy="37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BADF9AD-32B6-5D54-9C87-FA31E849362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02866" y="371981"/>
                  <a:ext cx="209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0CFCEC6-FE45-50E4-1DB4-628CCFDF4199}"/>
                    </a:ext>
                  </a:extLst>
                </p14:cNvPr>
                <p14:cNvContentPartPr/>
                <p14:nvPr/>
              </p14:nvContentPartPr>
              <p14:xfrm>
                <a:off x="2138226" y="391061"/>
                <a:ext cx="21960" cy="104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0CFCEC6-FE45-50E4-1DB4-628CCFDF419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127786" y="380621"/>
                  <a:ext cx="43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990FDAC-37AC-B794-8A83-E288CF6D3AAE}"/>
                    </a:ext>
                  </a:extLst>
                </p14:cNvPr>
                <p14:cNvContentPartPr/>
                <p14:nvPr/>
              </p14:nvContentPartPr>
              <p14:xfrm>
                <a:off x="2247666" y="329861"/>
                <a:ext cx="78840" cy="20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990FDAC-37AC-B794-8A83-E288CF6D3AA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237226" y="319421"/>
                  <a:ext cx="1000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E58395C-EC41-91FD-9007-E257C167814C}"/>
                    </a:ext>
                  </a:extLst>
                </p14:cNvPr>
                <p14:cNvContentPartPr/>
                <p14:nvPr/>
              </p14:nvContentPartPr>
              <p14:xfrm>
                <a:off x="2341626" y="190181"/>
                <a:ext cx="24480" cy="223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E58395C-EC41-91FD-9007-E257C167814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31186" y="179741"/>
                  <a:ext cx="457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CB52013-C5A1-CB10-641C-AFF3541BF01F}"/>
                    </a:ext>
                  </a:extLst>
                </p14:cNvPr>
                <p14:cNvContentPartPr/>
                <p14:nvPr/>
              </p14:nvContentPartPr>
              <p14:xfrm>
                <a:off x="2157306" y="533981"/>
                <a:ext cx="139320" cy="180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CB52013-C5A1-CB10-641C-AFF3541BF01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146866" y="523181"/>
                  <a:ext cx="160560" cy="20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A6E2EF2B-A3B0-5C24-12DB-C6FCEDECBF4C}"/>
              </a:ext>
            </a:extLst>
          </p:cNvPr>
          <p:cNvGrpSpPr/>
          <p:nvPr/>
        </p:nvGrpSpPr>
        <p:grpSpPr>
          <a:xfrm>
            <a:off x="61026" y="880301"/>
            <a:ext cx="2932920" cy="802080"/>
            <a:chOff x="61026" y="880301"/>
            <a:chExt cx="2932920" cy="80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C71E408-55CB-436C-CD21-79BCC685A1EC}"/>
                    </a:ext>
                  </a:extLst>
                </p14:cNvPr>
                <p14:cNvContentPartPr/>
                <p14:nvPr/>
              </p14:nvContentPartPr>
              <p14:xfrm>
                <a:off x="232386" y="902981"/>
                <a:ext cx="208080" cy="248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C71E408-55CB-436C-CD21-79BCC685A1E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21586" y="892181"/>
                  <a:ext cx="2293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42A8010-C07B-CCBE-A054-2A69AB171297}"/>
                    </a:ext>
                  </a:extLst>
                </p14:cNvPr>
                <p14:cNvContentPartPr/>
                <p14:nvPr/>
              </p14:nvContentPartPr>
              <p14:xfrm>
                <a:off x="200346" y="1156781"/>
                <a:ext cx="172800" cy="52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42A8010-C07B-CCBE-A054-2A69AB1712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9546" y="1146341"/>
                  <a:ext cx="194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1C49892-1F7D-5F94-E52D-4557CF8FD1DF}"/>
                    </a:ext>
                  </a:extLst>
                </p14:cNvPr>
                <p14:cNvContentPartPr/>
                <p14:nvPr/>
              </p14:nvContentPartPr>
              <p14:xfrm>
                <a:off x="314466" y="1159301"/>
                <a:ext cx="47880" cy="1170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1C49892-1F7D-5F94-E52D-4557CF8FD1D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4026" y="1148861"/>
                  <a:ext cx="691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8B0CACD-550A-DA6F-A6FE-650CAD41A717}"/>
                    </a:ext>
                  </a:extLst>
                </p14:cNvPr>
                <p14:cNvContentPartPr/>
                <p14:nvPr/>
              </p14:nvContentPartPr>
              <p14:xfrm>
                <a:off x="437226" y="1045541"/>
                <a:ext cx="99360" cy="55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8B0CACD-550A-DA6F-A6FE-650CAD41A71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26426" y="1034741"/>
                  <a:ext cx="120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EB9B956-2A30-1C8C-622B-FD51228C789C}"/>
                    </a:ext>
                  </a:extLst>
                </p14:cNvPr>
                <p14:cNvContentPartPr/>
                <p14:nvPr/>
              </p14:nvContentPartPr>
              <p14:xfrm>
                <a:off x="550986" y="943301"/>
                <a:ext cx="16560" cy="189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EB9B956-2A30-1C8C-622B-FD51228C789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0186" y="932501"/>
                  <a:ext cx="378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6FEC2F8-5B01-1AD9-F8AA-41D712D667F2}"/>
                    </a:ext>
                  </a:extLst>
                </p14:cNvPr>
                <p14:cNvContentPartPr/>
                <p14:nvPr/>
              </p14:nvContentPartPr>
              <p14:xfrm>
                <a:off x="356226" y="1278461"/>
                <a:ext cx="166680" cy="190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6FEC2F8-5B01-1AD9-F8AA-41D712D667F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5426" y="1267661"/>
                  <a:ext cx="1879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ADE8E42-D9F9-EB46-9B8B-327FDC06CD66}"/>
                    </a:ext>
                  </a:extLst>
                </p14:cNvPr>
                <p14:cNvContentPartPr/>
                <p14:nvPr/>
              </p14:nvContentPartPr>
              <p14:xfrm>
                <a:off x="750066" y="1084061"/>
                <a:ext cx="51840" cy="11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ADE8E42-D9F9-EB46-9B8B-327FDC06CD6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39266" y="1073621"/>
                  <a:ext cx="73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6685C29-11AB-845A-9E39-029D94B0E417}"/>
                    </a:ext>
                  </a:extLst>
                </p14:cNvPr>
                <p14:cNvContentPartPr/>
                <p14:nvPr/>
              </p14:nvContentPartPr>
              <p14:xfrm>
                <a:off x="708666" y="1222301"/>
                <a:ext cx="82440" cy="28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6685C29-11AB-845A-9E39-029D94B0E4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97866" y="1211861"/>
                  <a:ext cx="1036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C796FBB-935D-B95D-9379-E217B6004B05}"/>
                    </a:ext>
                  </a:extLst>
                </p14:cNvPr>
                <p14:cNvContentPartPr/>
                <p14:nvPr/>
              </p14:nvContentPartPr>
              <p14:xfrm>
                <a:off x="886146" y="1102061"/>
                <a:ext cx="138960" cy="207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C796FBB-935D-B95D-9379-E217B6004B0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75346" y="1091621"/>
                  <a:ext cx="1602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EF778F2-3679-B9C1-6235-BCCD6CCAE85E}"/>
                    </a:ext>
                  </a:extLst>
                </p14:cNvPr>
                <p14:cNvContentPartPr/>
                <p14:nvPr/>
              </p14:nvContentPartPr>
              <p14:xfrm>
                <a:off x="1045626" y="1158221"/>
                <a:ext cx="133200" cy="137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EF778F2-3679-B9C1-6235-BCCD6CCAE85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34826" y="1147421"/>
                  <a:ext cx="1544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B8599F9-911A-C82A-C280-F8C394BA0CD3}"/>
                    </a:ext>
                  </a:extLst>
                </p14:cNvPr>
                <p14:cNvContentPartPr/>
                <p14:nvPr/>
              </p14:nvContentPartPr>
              <p14:xfrm>
                <a:off x="1205106" y="1135541"/>
                <a:ext cx="130320" cy="144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B8599F9-911A-C82A-C280-F8C394BA0CD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94666" y="1125101"/>
                  <a:ext cx="151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C827DF9-A7CF-18FC-15FB-8B57D24F556C}"/>
                    </a:ext>
                  </a:extLst>
                </p14:cNvPr>
                <p14:cNvContentPartPr/>
                <p14:nvPr/>
              </p14:nvContentPartPr>
              <p14:xfrm>
                <a:off x="1376466" y="1143461"/>
                <a:ext cx="123480" cy="192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C827DF9-A7CF-18FC-15FB-8B57D24F556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65666" y="1132661"/>
                  <a:ext cx="1447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E257EB2-D111-5B6A-825D-EC44F16A617C}"/>
                    </a:ext>
                  </a:extLst>
                </p14:cNvPr>
                <p14:cNvContentPartPr/>
                <p14:nvPr/>
              </p14:nvContentPartPr>
              <p14:xfrm>
                <a:off x="1435146" y="1200701"/>
                <a:ext cx="134640" cy="53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E257EB2-D111-5B6A-825D-EC44F16A617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424706" y="1189901"/>
                  <a:ext cx="1558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CA9A91F-D722-E141-5E60-75D9FF0A3BA9}"/>
                    </a:ext>
                  </a:extLst>
                </p14:cNvPr>
                <p14:cNvContentPartPr/>
                <p14:nvPr/>
              </p14:nvContentPartPr>
              <p14:xfrm>
                <a:off x="1783266" y="940061"/>
                <a:ext cx="212760" cy="426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CA9A91F-D722-E141-5E60-75D9FF0A3BA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772466" y="929261"/>
                  <a:ext cx="23400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E641CBA-8F19-3860-BD34-BD7140040AA6}"/>
                    </a:ext>
                  </a:extLst>
                </p14:cNvPr>
                <p14:cNvContentPartPr/>
                <p14:nvPr/>
              </p14:nvContentPartPr>
              <p14:xfrm>
                <a:off x="1969026" y="1044461"/>
                <a:ext cx="100080" cy="177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E641CBA-8F19-3860-BD34-BD7140040AA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958226" y="1034021"/>
                  <a:ext cx="1213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1912B06-9852-D940-A115-6FF9AAB3A58B}"/>
                    </a:ext>
                  </a:extLst>
                </p14:cNvPr>
                <p14:cNvContentPartPr/>
                <p14:nvPr/>
              </p14:nvContentPartPr>
              <p14:xfrm>
                <a:off x="2026986" y="1245701"/>
                <a:ext cx="34920" cy="50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1912B06-9852-D940-A115-6FF9AAB3A58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016546" y="1234901"/>
                  <a:ext cx="56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2BD6F55-4C50-21E6-5A9C-645743274825}"/>
                    </a:ext>
                  </a:extLst>
                </p14:cNvPr>
                <p14:cNvContentPartPr/>
                <p14:nvPr/>
              </p14:nvContentPartPr>
              <p14:xfrm>
                <a:off x="2213826" y="880301"/>
                <a:ext cx="80280" cy="654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2BD6F55-4C50-21E6-5A9C-64574327482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203026" y="869501"/>
                  <a:ext cx="101520" cy="67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2629154-7DB3-A964-7CC1-3D58034A1008}"/>
                    </a:ext>
                  </a:extLst>
                </p14:cNvPr>
                <p14:cNvContentPartPr/>
                <p14:nvPr/>
              </p14:nvContentPartPr>
              <p14:xfrm>
                <a:off x="61026" y="1313741"/>
                <a:ext cx="2932920" cy="3686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2629154-7DB3-A964-7CC1-3D58034A100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0586" y="1302941"/>
                  <a:ext cx="2954160" cy="38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68132D84-E48A-9412-DBFF-F128C3DEFBF8}"/>
                  </a:ext>
                </a:extLst>
              </p14:cNvPr>
              <p14:cNvContentPartPr/>
              <p14:nvPr/>
            </p14:nvContentPartPr>
            <p14:xfrm>
              <a:off x="1170546" y="1468181"/>
              <a:ext cx="34560" cy="1818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68132D84-E48A-9412-DBFF-F128C3DEFBF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159746" y="1457741"/>
                <a:ext cx="5580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66276B7B-172C-3A0B-4EA9-084311D4A670}"/>
                  </a:ext>
                </a:extLst>
              </p14:cNvPr>
              <p14:cNvContentPartPr/>
              <p14:nvPr/>
            </p14:nvContentPartPr>
            <p14:xfrm>
              <a:off x="1045626" y="1629821"/>
              <a:ext cx="212040" cy="8856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66276B7B-172C-3A0B-4EA9-084311D4A67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034826" y="1619021"/>
                <a:ext cx="23328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E62304D2-A5AC-2805-75B5-6D6CCC47B58E}"/>
              </a:ext>
            </a:extLst>
          </p:cNvPr>
          <p:cNvGrpSpPr/>
          <p:nvPr/>
        </p:nvGrpSpPr>
        <p:grpSpPr>
          <a:xfrm>
            <a:off x="774546" y="1928261"/>
            <a:ext cx="604800" cy="246960"/>
            <a:chOff x="774546" y="1928261"/>
            <a:chExt cx="604800" cy="24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1D960BC-6FC3-29FC-E52C-73945AE06EEA}"/>
                    </a:ext>
                  </a:extLst>
                </p14:cNvPr>
                <p14:cNvContentPartPr/>
                <p14:nvPr/>
              </p14:nvContentPartPr>
              <p14:xfrm>
                <a:off x="774546" y="1928261"/>
                <a:ext cx="135360" cy="2469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1D960BC-6FC3-29FC-E52C-73945AE06EE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63746" y="1917821"/>
                  <a:ext cx="15660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3A7AB95-1610-AAC8-9EBA-662D2CCF8187}"/>
                    </a:ext>
                  </a:extLst>
                </p14:cNvPr>
                <p14:cNvContentPartPr/>
                <p14:nvPr/>
              </p14:nvContentPartPr>
              <p14:xfrm>
                <a:off x="969666" y="1994501"/>
                <a:ext cx="30240" cy="1785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3A7AB95-1610-AAC8-9EBA-662D2CCF818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59226" y="1984061"/>
                  <a:ext cx="514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336B33C-AF11-5A60-4002-F3AFED30F7F2}"/>
                    </a:ext>
                  </a:extLst>
                </p14:cNvPr>
                <p14:cNvContentPartPr/>
                <p14:nvPr/>
              </p14:nvContentPartPr>
              <p14:xfrm>
                <a:off x="1081626" y="1970021"/>
                <a:ext cx="214920" cy="1375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336B33C-AF11-5A60-4002-F3AFED30F7F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70826" y="1959581"/>
                  <a:ext cx="2361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FF5DF6F-4BA8-A8F0-AC3A-A4B2BFFE2974}"/>
                    </a:ext>
                  </a:extLst>
                </p14:cNvPr>
                <p14:cNvContentPartPr/>
                <p14:nvPr/>
              </p14:nvContentPartPr>
              <p14:xfrm>
                <a:off x="1292586" y="1971461"/>
                <a:ext cx="86760" cy="136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FF5DF6F-4BA8-A8F0-AC3A-A4B2BFFE297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282146" y="1961021"/>
                  <a:ext cx="10800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999560FF-6AB6-7EBE-7579-18E2A941FE27}"/>
              </a:ext>
            </a:extLst>
          </p:cNvPr>
          <p:cNvGrpSpPr/>
          <p:nvPr/>
        </p:nvGrpSpPr>
        <p:grpSpPr>
          <a:xfrm>
            <a:off x="1699386" y="1887221"/>
            <a:ext cx="820440" cy="209520"/>
            <a:chOff x="1699386" y="1887221"/>
            <a:chExt cx="820440" cy="20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A4362BB-A6F9-8444-B7B2-8D7F94128BA0}"/>
                    </a:ext>
                  </a:extLst>
                </p14:cNvPr>
                <p14:cNvContentPartPr/>
                <p14:nvPr/>
              </p14:nvContentPartPr>
              <p14:xfrm>
                <a:off x="1699386" y="1921421"/>
                <a:ext cx="102960" cy="148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A4362BB-A6F9-8444-B7B2-8D7F94128BA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88586" y="1910621"/>
                  <a:ext cx="124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54FFD64-0481-E47D-C43F-9D270C507792}"/>
                    </a:ext>
                  </a:extLst>
                </p14:cNvPr>
                <p14:cNvContentPartPr/>
                <p14:nvPr/>
              </p14:nvContentPartPr>
              <p14:xfrm>
                <a:off x="1817826" y="1963541"/>
                <a:ext cx="132480" cy="1332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54FFD64-0481-E47D-C43F-9D270C50779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807386" y="1952741"/>
                  <a:ext cx="1537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7F30103-8A21-6A18-4D1A-54ED06843B37}"/>
                    </a:ext>
                  </a:extLst>
                </p14:cNvPr>
                <p14:cNvContentPartPr/>
                <p14:nvPr/>
              </p14:nvContentPartPr>
              <p14:xfrm>
                <a:off x="1995306" y="1907021"/>
                <a:ext cx="57960" cy="1350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7F30103-8A21-6A18-4D1A-54ED06843B3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984866" y="1896581"/>
                  <a:ext cx="792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D063579-BACF-414B-67DD-503B9D9DCA12}"/>
                    </a:ext>
                  </a:extLst>
                </p14:cNvPr>
                <p14:cNvContentPartPr/>
                <p14:nvPr/>
              </p14:nvContentPartPr>
              <p14:xfrm>
                <a:off x="2062986" y="1887221"/>
                <a:ext cx="144000" cy="1659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D063579-BACF-414B-67DD-503B9D9DCA1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52186" y="1876421"/>
                  <a:ext cx="1652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E273E5D-3579-7F11-5C3D-02F53C774CD4}"/>
                    </a:ext>
                  </a:extLst>
                </p14:cNvPr>
                <p14:cNvContentPartPr/>
                <p14:nvPr/>
              </p14:nvContentPartPr>
              <p14:xfrm>
                <a:off x="2211306" y="1932221"/>
                <a:ext cx="41040" cy="100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E273E5D-3579-7F11-5C3D-02F53C774CD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200506" y="1921421"/>
                  <a:ext cx="62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B154A855-DD5A-6AD6-BE65-3D726705CE03}"/>
                    </a:ext>
                  </a:extLst>
                </p14:cNvPr>
                <p14:cNvContentPartPr/>
                <p14:nvPr/>
              </p14:nvContentPartPr>
              <p14:xfrm>
                <a:off x="2320026" y="1932221"/>
                <a:ext cx="49320" cy="1148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B154A855-DD5A-6AD6-BE65-3D726705CE0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09586" y="1921421"/>
                  <a:ext cx="705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75FB172-17B0-DE2C-CCE9-884CCEEEAB59}"/>
                    </a:ext>
                  </a:extLst>
                </p14:cNvPr>
                <p14:cNvContentPartPr/>
                <p14:nvPr/>
              </p14:nvContentPartPr>
              <p14:xfrm>
                <a:off x="2370786" y="1930781"/>
                <a:ext cx="149040" cy="1173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75FB172-17B0-DE2C-CCE9-884CCEEEAB5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60346" y="1920341"/>
                  <a:ext cx="17028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0EA847A5-56B4-F1A2-B137-436234737ED9}"/>
              </a:ext>
            </a:extLst>
          </p:cNvPr>
          <p:cNvGrpSpPr/>
          <p:nvPr/>
        </p:nvGrpSpPr>
        <p:grpSpPr>
          <a:xfrm>
            <a:off x="148506" y="2437603"/>
            <a:ext cx="2476800" cy="693360"/>
            <a:chOff x="148506" y="2437603"/>
            <a:chExt cx="2476800" cy="69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E96B4CB-3822-2232-E17A-7DBBEB1B2BCC}"/>
                    </a:ext>
                  </a:extLst>
                </p14:cNvPr>
                <p14:cNvContentPartPr/>
                <p14:nvPr/>
              </p14:nvContentPartPr>
              <p14:xfrm>
                <a:off x="148506" y="2606083"/>
                <a:ext cx="263520" cy="9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E96B4CB-3822-2232-E17A-7DBBEB1B2BC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38066" y="2595643"/>
                  <a:ext cx="2847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A6DA42F-1905-59A8-042F-872FA4028F17}"/>
                    </a:ext>
                  </a:extLst>
                </p14:cNvPr>
                <p14:cNvContentPartPr/>
                <p14:nvPr/>
              </p14:nvContentPartPr>
              <p14:xfrm>
                <a:off x="160026" y="2557483"/>
                <a:ext cx="219240" cy="2822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A6DA42F-1905-59A8-042F-872FA4028F1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49586" y="2546683"/>
                  <a:ext cx="240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9538CEE-CAEB-4C05-DD92-25B941B7B6C7}"/>
                    </a:ext>
                  </a:extLst>
                </p14:cNvPr>
                <p14:cNvContentPartPr/>
                <p14:nvPr/>
              </p14:nvContentPartPr>
              <p14:xfrm>
                <a:off x="454506" y="2555323"/>
                <a:ext cx="14400" cy="2750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9538CEE-CAEB-4C05-DD92-25B941B7B6C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43706" y="2544883"/>
                  <a:ext cx="3564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57AD37A-0A87-A4C4-1A84-7207C1778703}"/>
                    </a:ext>
                  </a:extLst>
                </p14:cNvPr>
                <p14:cNvContentPartPr/>
                <p14:nvPr/>
              </p14:nvContentPartPr>
              <p14:xfrm>
                <a:off x="467466" y="2699683"/>
                <a:ext cx="84960" cy="18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57AD37A-0A87-A4C4-1A84-7207C177870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6666" y="2688883"/>
                  <a:ext cx="1062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6F0EB0D-0837-8297-7BF0-866A0DF919D5}"/>
                    </a:ext>
                  </a:extLst>
                </p14:cNvPr>
                <p14:cNvContentPartPr/>
                <p14:nvPr/>
              </p14:nvContentPartPr>
              <p14:xfrm>
                <a:off x="245346" y="2878963"/>
                <a:ext cx="299160" cy="2520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6F0EB0D-0837-8297-7BF0-866A0DF919D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34906" y="2868523"/>
                  <a:ext cx="3204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084DEAE-8E48-28DD-BD12-E17122707D75}"/>
                    </a:ext>
                  </a:extLst>
                </p14:cNvPr>
                <p14:cNvContentPartPr/>
                <p14:nvPr/>
              </p14:nvContentPartPr>
              <p14:xfrm>
                <a:off x="722706" y="2672323"/>
                <a:ext cx="116640" cy="133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084DEAE-8E48-28DD-BD12-E17122707D7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2266" y="2661883"/>
                  <a:ext cx="137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C634C50-FC65-F83B-74F3-CC5B648977CE}"/>
                    </a:ext>
                  </a:extLst>
                </p14:cNvPr>
                <p14:cNvContentPartPr/>
                <p14:nvPr/>
              </p14:nvContentPartPr>
              <p14:xfrm>
                <a:off x="684546" y="2792923"/>
                <a:ext cx="120240" cy="439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C634C50-FC65-F83B-74F3-CC5B648977C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73746" y="2782123"/>
                  <a:ext cx="1414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B7B778D-3855-B4D3-F8CF-6A695883E97F}"/>
                    </a:ext>
                  </a:extLst>
                </p14:cNvPr>
                <p14:cNvContentPartPr/>
                <p14:nvPr/>
              </p14:nvContentPartPr>
              <p14:xfrm>
                <a:off x="855186" y="2637043"/>
                <a:ext cx="156240" cy="2944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B7B778D-3855-B4D3-F8CF-6A695883E97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44386" y="2626603"/>
                  <a:ext cx="1774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A1167E3-E047-221D-69EC-BA0450321D69}"/>
                    </a:ext>
                  </a:extLst>
                </p14:cNvPr>
                <p14:cNvContentPartPr/>
                <p14:nvPr/>
              </p14:nvContentPartPr>
              <p14:xfrm>
                <a:off x="1036986" y="2636323"/>
                <a:ext cx="126000" cy="2106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A1167E3-E047-221D-69EC-BA0450321D6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26186" y="2625883"/>
                  <a:ext cx="1472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D0BF419-1F01-78BC-344C-559826286DAD}"/>
                    </a:ext>
                  </a:extLst>
                </p14:cNvPr>
                <p14:cNvContentPartPr/>
                <p14:nvPr/>
              </p14:nvContentPartPr>
              <p14:xfrm>
                <a:off x="1087746" y="2757283"/>
                <a:ext cx="92520" cy="388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D0BF419-1F01-78BC-344C-559826286DA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76946" y="2746843"/>
                  <a:ext cx="113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DBEC9AD-78FB-FF25-6964-DFD7FF0F9EB2}"/>
                    </a:ext>
                  </a:extLst>
                </p14:cNvPr>
                <p14:cNvContentPartPr/>
                <p14:nvPr/>
              </p14:nvContentPartPr>
              <p14:xfrm>
                <a:off x="1210146" y="2688523"/>
                <a:ext cx="126360" cy="1857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DBEC9AD-78FB-FF25-6964-DFD7FF0F9EB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99346" y="2678083"/>
                  <a:ext cx="1476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62834B2-7D17-E8F1-C114-DB87F56E42C7}"/>
                    </a:ext>
                  </a:extLst>
                </p14:cNvPr>
                <p14:cNvContentPartPr/>
                <p14:nvPr/>
              </p14:nvContentPartPr>
              <p14:xfrm>
                <a:off x="1512546" y="2463523"/>
                <a:ext cx="186120" cy="5104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62834B2-7D17-E8F1-C114-DB87F56E42C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501746" y="2452723"/>
                  <a:ext cx="207360" cy="53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74A02D8-A400-D539-5432-CCE7DE8CAB16}"/>
                    </a:ext>
                  </a:extLst>
                </p14:cNvPr>
                <p14:cNvContentPartPr/>
                <p14:nvPr/>
              </p14:nvContentPartPr>
              <p14:xfrm>
                <a:off x="1714146" y="2576563"/>
                <a:ext cx="167400" cy="2667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74A02D8-A400-D539-5432-CCE7DE8CAB1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703346" y="2566123"/>
                  <a:ext cx="1886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CB73858-1994-08B2-0252-BEDFE3628FCC}"/>
                    </a:ext>
                  </a:extLst>
                </p14:cNvPr>
                <p14:cNvContentPartPr/>
                <p14:nvPr/>
              </p14:nvContentPartPr>
              <p14:xfrm>
                <a:off x="1927266" y="2646763"/>
                <a:ext cx="127080" cy="1598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CB73858-1994-08B2-0252-BEDFE3628FC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16826" y="2635963"/>
                  <a:ext cx="1483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33CCFB2D-82BE-220B-D559-5A8DB60F163F}"/>
                    </a:ext>
                  </a:extLst>
                </p14:cNvPr>
                <p14:cNvContentPartPr/>
                <p14:nvPr/>
              </p14:nvContentPartPr>
              <p14:xfrm>
                <a:off x="2126706" y="2643523"/>
                <a:ext cx="158040" cy="2023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33CCFB2D-82BE-220B-D559-5A8DB60F163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115906" y="2633083"/>
                  <a:ext cx="1792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28CBC1A-9E5D-BBBC-22FB-7AB349DB2E89}"/>
                    </a:ext>
                  </a:extLst>
                </p14:cNvPr>
                <p14:cNvContentPartPr/>
                <p14:nvPr/>
              </p14:nvContentPartPr>
              <p14:xfrm>
                <a:off x="2353506" y="2642803"/>
                <a:ext cx="89280" cy="2332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28CBC1A-9E5D-BBBC-22FB-7AB349DB2E8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43066" y="2632363"/>
                  <a:ext cx="110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782D459E-D528-1209-D7A9-2D38694B4AFE}"/>
                    </a:ext>
                  </a:extLst>
                </p14:cNvPr>
                <p14:cNvContentPartPr/>
                <p14:nvPr/>
              </p14:nvContentPartPr>
              <p14:xfrm>
                <a:off x="2356746" y="2769523"/>
                <a:ext cx="74520" cy="42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782D459E-D528-1209-D7A9-2D38694B4AF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45946" y="2759083"/>
                  <a:ext cx="957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245FD70-242F-8772-E36B-77FBC66F247F}"/>
                    </a:ext>
                  </a:extLst>
                </p14:cNvPr>
                <p14:cNvContentPartPr/>
                <p14:nvPr/>
              </p14:nvContentPartPr>
              <p14:xfrm>
                <a:off x="2543226" y="2437603"/>
                <a:ext cx="82080" cy="4233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245FD70-242F-8772-E36B-77FBC66F247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532786" y="2427163"/>
                  <a:ext cx="103320" cy="44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D291F1BB-1B37-0008-3E10-03E9C88A804E}"/>
              </a:ext>
            </a:extLst>
          </p:cNvPr>
          <p:cNvGrpSpPr/>
          <p:nvPr/>
        </p:nvGrpSpPr>
        <p:grpSpPr>
          <a:xfrm>
            <a:off x="977586" y="3114043"/>
            <a:ext cx="561960" cy="353160"/>
            <a:chOff x="977586" y="3114043"/>
            <a:chExt cx="56196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CF0C1C4A-57B7-3EC9-955E-20FCABDC8908}"/>
                    </a:ext>
                  </a:extLst>
                </p14:cNvPr>
                <p14:cNvContentPartPr/>
                <p14:nvPr/>
              </p14:nvContentPartPr>
              <p14:xfrm>
                <a:off x="977586" y="3114043"/>
                <a:ext cx="147600" cy="3531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CF0C1C4A-57B7-3EC9-955E-20FCABDC890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66786" y="3103243"/>
                  <a:ext cx="16884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6D6A6F8-FB53-7C0E-5445-F105FE4AEFBD}"/>
                    </a:ext>
                  </a:extLst>
                </p14:cNvPr>
                <p14:cNvContentPartPr/>
                <p14:nvPr/>
              </p14:nvContentPartPr>
              <p14:xfrm>
                <a:off x="1196466" y="3195763"/>
                <a:ext cx="99360" cy="1227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6D6A6F8-FB53-7C0E-5445-F105FE4AEFB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86026" y="3184963"/>
                  <a:ext cx="120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5BA8476-0FA9-AC97-D6F1-0B82374BB76E}"/>
                    </a:ext>
                  </a:extLst>
                </p14:cNvPr>
                <p14:cNvContentPartPr/>
                <p14:nvPr/>
              </p14:nvContentPartPr>
              <p14:xfrm>
                <a:off x="1337586" y="3186763"/>
                <a:ext cx="124560" cy="1317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5BA8476-0FA9-AC97-D6F1-0B82374BB76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326786" y="3175963"/>
                  <a:ext cx="1458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44E23CD-66BA-812F-788B-0C8DDBA3E97A}"/>
                    </a:ext>
                  </a:extLst>
                </p14:cNvPr>
                <p14:cNvContentPartPr/>
                <p14:nvPr/>
              </p14:nvContentPartPr>
              <p14:xfrm>
                <a:off x="1474746" y="3198643"/>
                <a:ext cx="64800" cy="1198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44E23CD-66BA-812F-788B-0C8DDBA3E97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464306" y="3187843"/>
                  <a:ext cx="8604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37AC2147-C4C1-CEFF-117C-DA79934398AD}"/>
              </a:ext>
            </a:extLst>
          </p:cNvPr>
          <p:cNvGrpSpPr/>
          <p:nvPr/>
        </p:nvGrpSpPr>
        <p:grpSpPr>
          <a:xfrm>
            <a:off x="1936626" y="3072643"/>
            <a:ext cx="780480" cy="218520"/>
            <a:chOff x="1936626" y="3072643"/>
            <a:chExt cx="78048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04BD995-5021-6AC2-E318-394E220A932D}"/>
                    </a:ext>
                  </a:extLst>
                </p14:cNvPr>
                <p14:cNvContentPartPr/>
                <p14:nvPr/>
              </p14:nvContentPartPr>
              <p14:xfrm>
                <a:off x="1936626" y="3072643"/>
                <a:ext cx="121680" cy="1677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04BD995-5021-6AC2-E318-394E220A932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926186" y="3062203"/>
                  <a:ext cx="1429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AC2BBD3C-16A0-3034-8E93-F66D9AE3934D}"/>
                    </a:ext>
                  </a:extLst>
                </p14:cNvPr>
                <p14:cNvContentPartPr/>
                <p14:nvPr/>
              </p14:nvContentPartPr>
              <p14:xfrm>
                <a:off x="2041386" y="3095323"/>
                <a:ext cx="100440" cy="1328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AC2BBD3C-16A0-3034-8E93-F66D9AE3934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030586" y="3084523"/>
                  <a:ext cx="121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9F5A5C4-D666-A331-0257-F151B5AD2444}"/>
                    </a:ext>
                  </a:extLst>
                </p14:cNvPr>
                <p14:cNvContentPartPr/>
                <p14:nvPr/>
              </p14:nvContentPartPr>
              <p14:xfrm>
                <a:off x="2159466" y="3131323"/>
                <a:ext cx="56160" cy="1594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9F5A5C4-D666-A331-0257-F151B5AD244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148666" y="3120523"/>
                  <a:ext cx="774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5571207-E4C3-774F-D4BD-BB89A6E4D4AC}"/>
                    </a:ext>
                  </a:extLst>
                </p14:cNvPr>
                <p14:cNvContentPartPr/>
                <p14:nvPr/>
              </p14:nvContentPartPr>
              <p14:xfrm>
                <a:off x="2247306" y="3157243"/>
                <a:ext cx="109080" cy="1339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5571207-E4C3-774F-D4BD-BB89A6E4D4A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236506" y="3146803"/>
                  <a:ext cx="1303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F4BFEC7-0956-8F95-DA48-DEB6E2585BFB}"/>
                    </a:ext>
                  </a:extLst>
                </p14:cNvPr>
                <p14:cNvContentPartPr/>
                <p14:nvPr/>
              </p14:nvContentPartPr>
              <p14:xfrm>
                <a:off x="2402826" y="3198283"/>
                <a:ext cx="64080" cy="79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F4BFEC7-0956-8F95-DA48-DEB6E2585BF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392386" y="3187483"/>
                  <a:ext cx="853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55682EC-F2B9-701A-896C-B1C62689AFB7}"/>
                    </a:ext>
                  </a:extLst>
                </p14:cNvPr>
                <p14:cNvContentPartPr/>
                <p14:nvPr/>
              </p14:nvContentPartPr>
              <p14:xfrm>
                <a:off x="2525946" y="3210523"/>
                <a:ext cx="88920" cy="381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55682EC-F2B9-701A-896C-B1C62689AFB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515506" y="3199723"/>
                  <a:ext cx="1101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B2C4948-A536-EB1A-F6EE-EE8FC9B44371}"/>
                    </a:ext>
                  </a:extLst>
                </p14:cNvPr>
                <p14:cNvContentPartPr/>
                <p14:nvPr/>
              </p14:nvContentPartPr>
              <p14:xfrm>
                <a:off x="2667786" y="3124843"/>
                <a:ext cx="49320" cy="117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B2C4948-A536-EB1A-F6EE-EE8FC9B4437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656986" y="3114403"/>
                  <a:ext cx="7056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144" name="Input penna 143">
                <a:extLst>
                  <a:ext uri="{FF2B5EF4-FFF2-40B4-BE49-F238E27FC236}">
                    <a16:creationId xmlns:a16="http://schemas.microsoft.com/office/drawing/2014/main" id="{17726C22-B208-25FB-5D4A-2430B3078F04}"/>
                  </a:ext>
                </a:extLst>
              </p14:cNvPr>
              <p14:cNvContentPartPr/>
              <p14:nvPr/>
            </p14:nvContentPartPr>
            <p14:xfrm>
              <a:off x="2786659" y="255718"/>
              <a:ext cx="306000" cy="1087920"/>
            </p14:xfrm>
          </p:contentPart>
        </mc:Choice>
        <mc:Fallback>
          <p:pic>
            <p:nvPicPr>
              <p:cNvPr id="144" name="Input penna 143">
                <a:extLst>
                  <a:ext uri="{FF2B5EF4-FFF2-40B4-BE49-F238E27FC236}">
                    <a16:creationId xmlns:a16="http://schemas.microsoft.com/office/drawing/2014/main" id="{17726C22-B208-25FB-5D4A-2430B3078F04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2775859" y="245278"/>
                <a:ext cx="327240" cy="110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89C085B1-754B-FCEE-C4E2-A4AA010C943C}"/>
              </a:ext>
            </a:extLst>
          </p:cNvPr>
          <p:cNvGrpSpPr/>
          <p:nvPr/>
        </p:nvGrpSpPr>
        <p:grpSpPr>
          <a:xfrm>
            <a:off x="3327739" y="209998"/>
            <a:ext cx="261000" cy="248400"/>
            <a:chOff x="3327739" y="209998"/>
            <a:chExt cx="26100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725CAA80-8169-483C-2D45-F2B57AA01DE6}"/>
                    </a:ext>
                  </a:extLst>
                </p14:cNvPr>
                <p14:cNvContentPartPr/>
                <p14:nvPr/>
              </p14:nvContentPartPr>
              <p14:xfrm>
                <a:off x="3327739" y="311878"/>
                <a:ext cx="135000" cy="1465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725CAA80-8169-483C-2D45-F2B57AA01DE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317299" y="301078"/>
                  <a:ext cx="1562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BEA0C851-B3CE-0CEC-5B93-775FB8BA30BE}"/>
                    </a:ext>
                  </a:extLst>
                </p14:cNvPr>
                <p14:cNvContentPartPr/>
                <p14:nvPr/>
              </p14:nvContentPartPr>
              <p14:xfrm>
                <a:off x="3563179" y="209998"/>
                <a:ext cx="25560" cy="2372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BEA0C851-B3CE-0CEC-5B93-775FB8BA30B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552739" y="199558"/>
                  <a:ext cx="46800" cy="25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A0301E26-0243-5835-2ADB-E68A9C7022B1}"/>
              </a:ext>
            </a:extLst>
          </p:cNvPr>
          <p:cNvGrpSpPr/>
          <p:nvPr/>
        </p:nvGrpSpPr>
        <p:grpSpPr>
          <a:xfrm>
            <a:off x="3878899" y="219718"/>
            <a:ext cx="543960" cy="261000"/>
            <a:chOff x="3878899" y="219718"/>
            <a:chExt cx="54396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83ADE6F8-88FB-B5C8-D7DD-D66C8F14D377}"/>
                    </a:ext>
                  </a:extLst>
                </p14:cNvPr>
                <p14:cNvContentPartPr/>
                <p14:nvPr/>
              </p14:nvContentPartPr>
              <p14:xfrm>
                <a:off x="3878899" y="347518"/>
                <a:ext cx="104400" cy="1332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83ADE6F8-88FB-B5C8-D7DD-D66C8F14D37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868099" y="337078"/>
                  <a:ext cx="1256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B5FE4D1-AAF7-F13E-794D-B721D126863D}"/>
                    </a:ext>
                  </a:extLst>
                </p14:cNvPr>
                <p14:cNvContentPartPr/>
                <p14:nvPr/>
              </p14:nvContentPartPr>
              <p14:xfrm>
                <a:off x="4020379" y="219718"/>
                <a:ext cx="97920" cy="2275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B5FE4D1-AAF7-F13E-794D-B721D126863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009579" y="209278"/>
                  <a:ext cx="1191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3131FFEC-415D-C6C0-8599-270DEE13E1BA}"/>
                    </a:ext>
                  </a:extLst>
                </p14:cNvPr>
                <p14:cNvContentPartPr/>
                <p14:nvPr/>
              </p14:nvContentPartPr>
              <p14:xfrm>
                <a:off x="4174459" y="333478"/>
                <a:ext cx="14760" cy="1051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3131FFEC-415D-C6C0-8599-270DEE13E1B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163659" y="323038"/>
                  <a:ext cx="360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8B0241B-39B7-322E-D414-F69CEA6F626A}"/>
                    </a:ext>
                  </a:extLst>
                </p14:cNvPr>
                <p14:cNvContentPartPr/>
                <p14:nvPr/>
              </p14:nvContentPartPr>
              <p14:xfrm>
                <a:off x="4231699" y="350398"/>
                <a:ext cx="62280" cy="716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8B0241B-39B7-322E-D414-F69CEA6F626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221259" y="339598"/>
                  <a:ext cx="83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1075237-D5E5-370B-DB16-07F668D32B62}"/>
                    </a:ext>
                  </a:extLst>
                </p14:cNvPr>
                <p14:cNvContentPartPr/>
                <p14:nvPr/>
              </p14:nvContentPartPr>
              <p14:xfrm>
                <a:off x="4323499" y="330598"/>
                <a:ext cx="31320" cy="763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1075237-D5E5-370B-DB16-07F668D32B6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312699" y="319798"/>
                  <a:ext cx="52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8FDF918-9970-C560-523C-329C09FBEE8D}"/>
                    </a:ext>
                  </a:extLst>
                </p14:cNvPr>
                <p14:cNvContentPartPr/>
                <p14:nvPr/>
              </p14:nvContentPartPr>
              <p14:xfrm>
                <a:off x="4378579" y="333478"/>
                <a:ext cx="44280" cy="813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8FDF918-9970-C560-523C-329C09FBEE8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367779" y="323038"/>
                  <a:ext cx="655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044F677C-E03B-4925-653A-C05F6A193A69}"/>
              </a:ext>
            </a:extLst>
          </p:cNvPr>
          <p:cNvGrpSpPr/>
          <p:nvPr/>
        </p:nvGrpSpPr>
        <p:grpSpPr>
          <a:xfrm>
            <a:off x="4687099" y="164998"/>
            <a:ext cx="176040" cy="283680"/>
            <a:chOff x="4687099" y="164998"/>
            <a:chExt cx="176040" cy="28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5529D22-B8D9-B960-FEEF-AFEA46DB569E}"/>
                    </a:ext>
                  </a:extLst>
                </p14:cNvPr>
                <p14:cNvContentPartPr/>
                <p14:nvPr/>
              </p14:nvContentPartPr>
              <p14:xfrm>
                <a:off x="4687099" y="164998"/>
                <a:ext cx="162720" cy="2836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5529D22-B8D9-B960-FEEF-AFEA46DB569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676659" y="154558"/>
                  <a:ext cx="1839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E31ACA71-31BA-934A-17A1-E84489032E76}"/>
                    </a:ext>
                  </a:extLst>
                </p14:cNvPr>
                <p14:cNvContentPartPr/>
                <p14:nvPr/>
              </p14:nvContentPartPr>
              <p14:xfrm>
                <a:off x="4857739" y="326638"/>
                <a:ext cx="5400" cy="716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E31ACA71-31BA-934A-17A1-E84489032E7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846939" y="315838"/>
                  <a:ext cx="2664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8B567BDC-33A6-3046-A181-D00D693D585F}"/>
              </a:ext>
            </a:extLst>
          </p:cNvPr>
          <p:cNvGrpSpPr/>
          <p:nvPr/>
        </p:nvGrpSpPr>
        <p:grpSpPr>
          <a:xfrm>
            <a:off x="5148259" y="172918"/>
            <a:ext cx="506520" cy="304560"/>
            <a:chOff x="5148259" y="172918"/>
            <a:chExt cx="506520" cy="30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8714EBE8-67E9-FFB3-68A0-D69DB07E17CA}"/>
                    </a:ext>
                  </a:extLst>
                </p14:cNvPr>
                <p14:cNvContentPartPr/>
                <p14:nvPr/>
              </p14:nvContentPartPr>
              <p14:xfrm>
                <a:off x="5148259" y="172918"/>
                <a:ext cx="110880" cy="2372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8714EBE8-67E9-FFB3-68A0-D69DB07E17C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137819" y="162118"/>
                  <a:ext cx="1321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B9B60646-F1A0-991A-E89E-314AFC01A1BE}"/>
                    </a:ext>
                  </a:extLst>
                </p14:cNvPr>
                <p14:cNvContentPartPr/>
                <p14:nvPr/>
              </p14:nvContentPartPr>
              <p14:xfrm>
                <a:off x="5290099" y="265438"/>
                <a:ext cx="67680" cy="1105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B9B60646-F1A0-991A-E89E-314AFC01A1B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279299" y="254638"/>
                  <a:ext cx="889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FDB14A7B-4A5F-E918-BFC6-5A63071C6513}"/>
                    </a:ext>
                  </a:extLst>
                </p14:cNvPr>
                <p14:cNvContentPartPr/>
                <p14:nvPr/>
              </p14:nvContentPartPr>
              <p14:xfrm>
                <a:off x="5404219" y="276958"/>
                <a:ext cx="58320" cy="1227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FDB14A7B-4A5F-E918-BFC6-5A63071C651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393779" y="266518"/>
                  <a:ext cx="795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76EBC059-0C65-F4E1-9218-453C3B3CE1E5}"/>
                    </a:ext>
                  </a:extLst>
                </p14:cNvPr>
                <p14:cNvContentPartPr/>
                <p14:nvPr/>
              </p14:nvContentPartPr>
              <p14:xfrm>
                <a:off x="5533099" y="320878"/>
                <a:ext cx="121680" cy="1566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76EBC059-0C65-F4E1-9218-453C3B3CE1E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522299" y="310078"/>
                  <a:ext cx="14292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FA759B47-309B-806E-631F-02A785AAB98C}"/>
              </a:ext>
            </a:extLst>
          </p:cNvPr>
          <p:cNvGrpSpPr/>
          <p:nvPr/>
        </p:nvGrpSpPr>
        <p:grpSpPr>
          <a:xfrm>
            <a:off x="3884465" y="583575"/>
            <a:ext cx="738720" cy="381240"/>
            <a:chOff x="3884465" y="583575"/>
            <a:chExt cx="73872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D67AC70-A3B7-B7F4-7E27-B7A912695F21}"/>
                    </a:ext>
                  </a:extLst>
                </p14:cNvPr>
                <p14:cNvContentPartPr/>
                <p14:nvPr/>
              </p14:nvContentPartPr>
              <p14:xfrm>
                <a:off x="3911105" y="601935"/>
                <a:ext cx="137520" cy="1260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D67AC70-A3B7-B7F4-7E27-B7A912695F2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900665" y="591495"/>
                  <a:ext cx="1587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975E0A7-E5BB-CFEB-B344-92CBBEEEAE23}"/>
                    </a:ext>
                  </a:extLst>
                </p14:cNvPr>
                <p14:cNvContentPartPr/>
                <p14:nvPr/>
              </p14:nvContentPartPr>
              <p14:xfrm>
                <a:off x="3884465" y="757095"/>
                <a:ext cx="124560" cy="324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975E0A7-E5BB-CFEB-B344-92CBBEEEAE2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874025" y="746655"/>
                  <a:ext cx="1458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69DCE94-9CEF-EAE0-1640-B5B9AAB3A22C}"/>
                    </a:ext>
                  </a:extLst>
                </p14:cNvPr>
                <p14:cNvContentPartPr/>
                <p14:nvPr/>
              </p14:nvContentPartPr>
              <p14:xfrm>
                <a:off x="4002185" y="734775"/>
                <a:ext cx="19080" cy="1072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69DCE94-9CEF-EAE0-1640-B5B9AAB3A22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991385" y="723975"/>
                  <a:ext cx="403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FF2A2591-DCF9-B66B-C03A-59CD620EC525}"/>
                    </a:ext>
                  </a:extLst>
                </p14:cNvPr>
                <p14:cNvContentPartPr/>
                <p14:nvPr/>
              </p14:nvContentPartPr>
              <p14:xfrm>
                <a:off x="4051145" y="725055"/>
                <a:ext cx="63000" cy="216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FF2A2591-DCF9-B66B-C03A-59CD620EC52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040345" y="714255"/>
                  <a:ext cx="842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372A2191-3C7E-62C7-E4F2-6717A162AD59}"/>
                    </a:ext>
                  </a:extLst>
                </p14:cNvPr>
                <p14:cNvContentPartPr/>
                <p14:nvPr/>
              </p14:nvContentPartPr>
              <p14:xfrm>
                <a:off x="4132505" y="583575"/>
                <a:ext cx="39240" cy="1897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372A2191-3C7E-62C7-E4F2-6717A162AD5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122065" y="572775"/>
                  <a:ext cx="604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DDE1538E-1C8D-006B-8F30-8DF6EA819447}"/>
                    </a:ext>
                  </a:extLst>
                </p14:cNvPr>
                <p14:cNvContentPartPr/>
                <p14:nvPr/>
              </p14:nvContentPartPr>
              <p14:xfrm>
                <a:off x="3998585" y="865815"/>
                <a:ext cx="176040" cy="990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DDE1538E-1C8D-006B-8F30-8DF6EA81944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987785" y="855375"/>
                  <a:ext cx="197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AD61DF2D-D7F2-6DA6-613B-F0C063D31E08}"/>
                    </a:ext>
                  </a:extLst>
                </p14:cNvPr>
                <p14:cNvContentPartPr/>
                <p14:nvPr/>
              </p14:nvContentPartPr>
              <p14:xfrm>
                <a:off x="4313945" y="621375"/>
                <a:ext cx="105480" cy="705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AD61DF2D-D7F2-6DA6-613B-F0C063D31E0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303145" y="610935"/>
                  <a:ext cx="1267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8EE52E4-6D6D-58A0-EE61-ABD1C73E3152}"/>
                    </a:ext>
                  </a:extLst>
                </p14:cNvPr>
                <p14:cNvContentPartPr/>
                <p14:nvPr/>
              </p14:nvContentPartPr>
              <p14:xfrm>
                <a:off x="4372625" y="686535"/>
                <a:ext cx="23400" cy="871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8EE52E4-6D6D-58A0-EE61-ABD1C73E315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361825" y="675735"/>
                  <a:ext cx="44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09FFAF9F-5DFA-0C30-E5D8-F92A43A9A048}"/>
                    </a:ext>
                  </a:extLst>
                </p14:cNvPr>
                <p14:cNvContentPartPr/>
                <p14:nvPr/>
              </p14:nvContentPartPr>
              <p14:xfrm>
                <a:off x="4321145" y="750255"/>
                <a:ext cx="160560" cy="22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09FFAF9F-5DFA-0C30-E5D8-F92A43A9A04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310705" y="739455"/>
                  <a:ext cx="181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548C6B50-C0DE-B116-E3C4-B8AC31168DE6}"/>
                    </a:ext>
                  </a:extLst>
                </p14:cNvPr>
                <p14:cNvContentPartPr/>
                <p14:nvPr/>
              </p14:nvContentPartPr>
              <p14:xfrm>
                <a:off x="4513385" y="614895"/>
                <a:ext cx="35640" cy="1710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548C6B50-C0DE-B116-E3C4-B8AC31168DE6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502945" y="604455"/>
                  <a:ext cx="568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94D24643-3744-1108-1C79-3AE26C778E89}"/>
                    </a:ext>
                  </a:extLst>
                </p14:cNvPr>
                <p14:cNvContentPartPr/>
                <p14:nvPr/>
              </p14:nvContentPartPr>
              <p14:xfrm>
                <a:off x="4545065" y="686895"/>
                <a:ext cx="78120" cy="280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94D24643-3744-1108-1C79-3AE26C778E89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534625" y="676455"/>
                  <a:ext cx="993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C2DB4701-454E-CD82-3B52-AC9CDE6624C6}"/>
                    </a:ext>
                  </a:extLst>
                </p14:cNvPr>
                <p14:cNvContentPartPr/>
                <p14:nvPr/>
              </p14:nvContentPartPr>
              <p14:xfrm>
                <a:off x="4389185" y="824055"/>
                <a:ext cx="136440" cy="1130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C2DB4701-454E-CD82-3B52-AC9CDE6624C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378745" y="813615"/>
                  <a:ext cx="15768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9F0074EA-5FB9-F97E-6103-8E0DC6453A3F}"/>
              </a:ext>
            </a:extLst>
          </p:cNvPr>
          <p:cNvGrpSpPr/>
          <p:nvPr/>
        </p:nvGrpSpPr>
        <p:grpSpPr>
          <a:xfrm>
            <a:off x="243717" y="3829179"/>
            <a:ext cx="1351080" cy="338760"/>
            <a:chOff x="243717" y="3829179"/>
            <a:chExt cx="135108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2DA1713E-E54E-0CA6-D839-4C75FBF4E418}"/>
                    </a:ext>
                  </a:extLst>
                </p14:cNvPr>
                <p14:cNvContentPartPr/>
                <p14:nvPr/>
              </p14:nvContentPartPr>
              <p14:xfrm>
                <a:off x="243717" y="3888219"/>
                <a:ext cx="361080" cy="478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2DA1713E-E54E-0CA6-D839-4C75FBF4E41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32917" y="3877779"/>
                  <a:ext cx="382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02EF4214-D7C6-A963-8005-FE1DD586CF6F}"/>
                    </a:ext>
                  </a:extLst>
                </p14:cNvPr>
                <p14:cNvContentPartPr/>
                <p14:nvPr/>
              </p14:nvContentPartPr>
              <p14:xfrm>
                <a:off x="332277" y="3907659"/>
                <a:ext cx="102960" cy="2160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02EF4214-D7C6-A963-8005-FE1DD586CF6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1477" y="3896859"/>
                  <a:ext cx="1242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845D0A36-7DDF-BF34-E9AA-4873E9C31A7B}"/>
                    </a:ext>
                  </a:extLst>
                </p14:cNvPr>
                <p14:cNvContentPartPr/>
                <p14:nvPr/>
              </p14:nvContentPartPr>
              <p14:xfrm>
                <a:off x="429837" y="3912699"/>
                <a:ext cx="67320" cy="1566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845D0A36-7DDF-BF34-E9AA-4873E9C31A7B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19397" y="3902259"/>
                  <a:ext cx="885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E247B01A-80C1-0E66-8078-A75A3A13CA53}"/>
                    </a:ext>
                  </a:extLst>
                </p14:cNvPr>
                <p14:cNvContentPartPr/>
                <p14:nvPr/>
              </p14:nvContentPartPr>
              <p14:xfrm>
                <a:off x="518757" y="3930699"/>
                <a:ext cx="101880" cy="421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E247B01A-80C1-0E66-8078-A75A3A13CA5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08317" y="3920259"/>
                  <a:ext cx="1231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11FC3A0F-FD5B-50E5-258F-B5139A85CB3D}"/>
                    </a:ext>
                  </a:extLst>
                </p14:cNvPr>
                <p14:cNvContentPartPr/>
                <p14:nvPr/>
              </p14:nvContentPartPr>
              <p14:xfrm>
                <a:off x="632157" y="3834939"/>
                <a:ext cx="25560" cy="2743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11FC3A0F-FD5B-50E5-258F-B5139A85CB3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21357" y="3824139"/>
                  <a:ext cx="4680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95F6EAB7-E177-6311-1617-D458306EDA8F}"/>
                    </a:ext>
                  </a:extLst>
                </p14:cNvPr>
                <p14:cNvContentPartPr/>
                <p14:nvPr/>
              </p14:nvContentPartPr>
              <p14:xfrm>
                <a:off x="705597" y="3846459"/>
                <a:ext cx="33120" cy="2545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95F6EAB7-E177-6311-1617-D458306EDA8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95157" y="3836019"/>
                  <a:ext cx="543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AA1401C-C35F-8C76-B0E1-30490CC1BF7B}"/>
                    </a:ext>
                  </a:extLst>
                </p14:cNvPr>
                <p14:cNvContentPartPr/>
                <p14:nvPr/>
              </p14:nvContentPartPr>
              <p14:xfrm>
                <a:off x="867237" y="3829179"/>
                <a:ext cx="256320" cy="352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AA1401C-C35F-8C76-B0E1-30490CC1BF7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56437" y="3818379"/>
                  <a:ext cx="2775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5AD5B0E-FF7D-4507-6AB2-61CF55A0E3CD}"/>
                    </a:ext>
                  </a:extLst>
                </p14:cNvPr>
                <p14:cNvContentPartPr/>
                <p14:nvPr/>
              </p14:nvContentPartPr>
              <p14:xfrm>
                <a:off x="878037" y="3848979"/>
                <a:ext cx="96840" cy="1450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5AD5B0E-FF7D-4507-6AB2-61CF55A0E3C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67597" y="3838539"/>
                  <a:ext cx="1180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1D7564C-B041-7AFD-C2F7-44045B75339B}"/>
                    </a:ext>
                  </a:extLst>
                </p14:cNvPr>
                <p14:cNvContentPartPr/>
                <p14:nvPr/>
              </p14:nvContentPartPr>
              <p14:xfrm>
                <a:off x="970917" y="3846459"/>
                <a:ext cx="140040" cy="1008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1D7564C-B041-7AFD-C2F7-44045B75339B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60477" y="3835659"/>
                  <a:ext cx="161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A163A4E-C1B4-F12B-C9A8-782BF141CF54}"/>
                    </a:ext>
                  </a:extLst>
                </p14:cNvPr>
                <p14:cNvContentPartPr/>
                <p14:nvPr/>
              </p14:nvContentPartPr>
              <p14:xfrm>
                <a:off x="886677" y="3993699"/>
                <a:ext cx="238680" cy="493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A163A4E-C1B4-F12B-C9A8-782BF141CF5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75877" y="3983259"/>
                  <a:ext cx="2599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72179A56-7276-0E50-F78F-13000757B4E7}"/>
                    </a:ext>
                  </a:extLst>
                </p14:cNvPr>
                <p14:cNvContentPartPr/>
                <p14:nvPr/>
              </p14:nvContentPartPr>
              <p14:xfrm>
                <a:off x="1015557" y="4030419"/>
                <a:ext cx="5760" cy="1375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72179A56-7276-0E50-F78F-13000757B4E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04757" y="4019979"/>
                  <a:ext cx="270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E9F801D-651C-588C-AE32-3F5628E28E53}"/>
                    </a:ext>
                  </a:extLst>
                </p14:cNvPr>
                <p14:cNvContentPartPr/>
                <p14:nvPr/>
              </p14:nvContentPartPr>
              <p14:xfrm>
                <a:off x="1251717" y="3833139"/>
                <a:ext cx="260640" cy="158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E9F801D-651C-588C-AE32-3F5628E28E5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240917" y="3822339"/>
                  <a:ext cx="2818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77D0DFC-F879-7A6B-ACEB-3BB5FC292697}"/>
                    </a:ext>
                  </a:extLst>
                </p14:cNvPr>
                <p14:cNvContentPartPr/>
                <p14:nvPr/>
              </p14:nvContentPartPr>
              <p14:xfrm>
                <a:off x="1252797" y="3840699"/>
                <a:ext cx="172800" cy="1684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77D0DFC-F879-7A6B-ACEB-3BB5FC29269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242357" y="3830259"/>
                  <a:ext cx="1940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068CEBC-DE75-DD66-4D7C-4AFDCBE91AE2}"/>
                    </a:ext>
                  </a:extLst>
                </p14:cNvPr>
                <p14:cNvContentPartPr/>
                <p14:nvPr/>
              </p14:nvContentPartPr>
              <p14:xfrm>
                <a:off x="1322997" y="4048419"/>
                <a:ext cx="11520" cy="896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068CEBC-DE75-DD66-4D7C-4AFDCBE91AE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312197" y="4037979"/>
                  <a:ext cx="32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BB86880-132B-182D-B595-1B0A7941E9BE}"/>
                    </a:ext>
                  </a:extLst>
                </p14:cNvPr>
                <p14:cNvContentPartPr/>
                <p14:nvPr/>
              </p14:nvContentPartPr>
              <p14:xfrm>
                <a:off x="1222557" y="4108539"/>
                <a:ext cx="372240" cy="378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BB86880-132B-182D-B595-1B0A7941E9B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212117" y="4097739"/>
                  <a:ext cx="39348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4D00DF3E-A405-616E-B34F-0C32536EB1C0}"/>
              </a:ext>
            </a:extLst>
          </p:cNvPr>
          <p:cNvGrpSpPr/>
          <p:nvPr/>
        </p:nvGrpSpPr>
        <p:grpSpPr>
          <a:xfrm>
            <a:off x="328677" y="4675179"/>
            <a:ext cx="281520" cy="340200"/>
            <a:chOff x="328677" y="4675179"/>
            <a:chExt cx="281520" cy="34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186B8590-EC32-F6D6-036F-69C6FC18B8D6}"/>
                    </a:ext>
                  </a:extLst>
                </p14:cNvPr>
                <p14:cNvContentPartPr/>
                <p14:nvPr/>
              </p14:nvContentPartPr>
              <p14:xfrm>
                <a:off x="328677" y="4675179"/>
                <a:ext cx="207360" cy="273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186B8590-EC32-F6D6-036F-69C6FC18B8D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17877" y="4664739"/>
                  <a:ext cx="2286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EB05B01-EC86-02F3-B473-D8D42C0CF0CF}"/>
                    </a:ext>
                  </a:extLst>
                </p14:cNvPr>
                <p14:cNvContentPartPr/>
                <p14:nvPr/>
              </p14:nvContentPartPr>
              <p14:xfrm>
                <a:off x="332277" y="4702899"/>
                <a:ext cx="167400" cy="1476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EB05B01-EC86-02F3-B473-D8D42C0CF0C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21477" y="4692459"/>
                  <a:ext cx="1886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D947C580-30C2-55FC-BCE1-6542D807B548}"/>
                    </a:ext>
                  </a:extLst>
                </p14:cNvPr>
                <p14:cNvContentPartPr/>
                <p14:nvPr/>
              </p14:nvContentPartPr>
              <p14:xfrm>
                <a:off x="424437" y="4881099"/>
                <a:ext cx="14760" cy="1328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D947C580-30C2-55FC-BCE1-6542D807B548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13637" y="4870659"/>
                  <a:ext cx="360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0F2530F-81C1-0FA8-47F7-09BC272C0EA0}"/>
                    </a:ext>
                  </a:extLst>
                </p14:cNvPr>
                <p14:cNvContentPartPr/>
                <p14:nvPr/>
              </p14:nvContentPartPr>
              <p14:xfrm>
                <a:off x="361797" y="4977219"/>
                <a:ext cx="248400" cy="381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0F2530F-81C1-0FA8-47F7-09BC272C0EA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51357" y="4966419"/>
                  <a:ext cx="26964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D32177DA-491A-D650-F57E-6DEFA73BEDC1}"/>
              </a:ext>
            </a:extLst>
          </p:cNvPr>
          <p:cNvGrpSpPr/>
          <p:nvPr/>
        </p:nvGrpSpPr>
        <p:grpSpPr>
          <a:xfrm>
            <a:off x="808917" y="4773099"/>
            <a:ext cx="149400" cy="105120"/>
            <a:chOff x="808917" y="4773099"/>
            <a:chExt cx="14940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A9945A2-D5DD-E3E9-13E0-93EDC932F730}"/>
                    </a:ext>
                  </a:extLst>
                </p14:cNvPr>
                <p14:cNvContentPartPr/>
                <p14:nvPr/>
              </p14:nvContentPartPr>
              <p14:xfrm>
                <a:off x="812157" y="4773099"/>
                <a:ext cx="75960" cy="19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A9945A2-D5DD-E3E9-13E0-93EDC932F73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01357" y="4762659"/>
                  <a:ext cx="97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7A989A3-B8AE-E629-DF47-5AC05298693F}"/>
                    </a:ext>
                  </a:extLst>
                </p14:cNvPr>
                <p14:cNvContentPartPr/>
                <p14:nvPr/>
              </p14:nvContentPartPr>
              <p14:xfrm>
                <a:off x="808917" y="4859859"/>
                <a:ext cx="149400" cy="183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7A989A3-B8AE-E629-DF47-5AC05298693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98477" y="4849419"/>
                  <a:ext cx="17064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6FDAE7D3-8087-B6E7-4545-3E4830EB9EF3}"/>
              </a:ext>
            </a:extLst>
          </p:cNvPr>
          <p:cNvGrpSpPr/>
          <p:nvPr/>
        </p:nvGrpSpPr>
        <p:grpSpPr>
          <a:xfrm>
            <a:off x="1218237" y="4566459"/>
            <a:ext cx="610200" cy="320760"/>
            <a:chOff x="1218237" y="4566459"/>
            <a:chExt cx="61020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A178D50-D7F1-305E-5796-F554B54C6D5D}"/>
                    </a:ext>
                  </a:extLst>
                </p14:cNvPr>
                <p14:cNvContentPartPr/>
                <p14:nvPr/>
              </p14:nvContentPartPr>
              <p14:xfrm>
                <a:off x="1218237" y="4683819"/>
                <a:ext cx="12600" cy="2034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A178D50-D7F1-305E-5796-F554B54C6D5D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207797" y="4673019"/>
                  <a:ext cx="33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AA518462-42D8-6F38-9B49-5F18B917192B}"/>
                    </a:ext>
                  </a:extLst>
                </p14:cNvPr>
                <p14:cNvContentPartPr/>
                <p14:nvPr/>
              </p14:nvContentPartPr>
              <p14:xfrm>
                <a:off x="1331637" y="4744659"/>
                <a:ext cx="47520" cy="129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AA518462-42D8-6F38-9B49-5F18B917192B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320837" y="4734219"/>
                  <a:ext cx="687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849E6AF-A318-288D-5723-A64AB58399A2}"/>
                    </a:ext>
                  </a:extLst>
                </p14:cNvPr>
                <p14:cNvContentPartPr/>
                <p14:nvPr/>
              </p14:nvContentPartPr>
              <p14:xfrm>
                <a:off x="1468797" y="4741059"/>
                <a:ext cx="95040" cy="860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849E6AF-A318-288D-5723-A64AB58399A2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457997" y="4730259"/>
                  <a:ext cx="116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D17F4EC-A613-40FA-3E52-A1829BFCDF2C}"/>
                    </a:ext>
                  </a:extLst>
                </p14:cNvPr>
                <p14:cNvContentPartPr/>
                <p14:nvPr/>
              </p14:nvContentPartPr>
              <p14:xfrm>
                <a:off x="1584357" y="4566459"/>
                <a:ext cx="86760" cy="316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D17F4EC-A613-40FA-3E52-A1829BFCDF2C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573917" y="4556019"/>
                  <a:ext cx="1080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A4FA2C86-764B-1207-537B-C38585A97754}"/>
                    </a:ext>
                  </a:extLst>
                </p14:cNvPr>
                <p14:cNvContentPartPr/>
                <p14:nvPr/>
              </p14:nvContentPartPr>
              <p14:xfrm>
                <a:off x="1691997" y="4727379"/>
                <a:ext cx="136440" cy="1562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A4FA2C86-764B-1207-537B-C38585A9775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681557" y="4716939"/>
                  <a:ext cx="15768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" name="Gruppo 249">
            <a:extLst>
              <a:ext uri="{FF2B5EF4-FFF2-40B4-BE49-F238E27FC236}">
                <a16:creationId xmlns:a16="http://schemas.microsoft.com/office/drawing/2014/main" id="{664BC9BB-62D0-2E2B-CA7E-1F64F078BB83}"/>
              </a:ext>
            </a:extLst>
          </p:cNvPr>
          <p:cNvGrpSpPr/>
          <p:nvPr/>
        </p:nvGrpSpPr>
        <p:grpSpPr>
          <a:xfrm>
            <a:off x="1988277" y="4513899"/>
            <a:ext cx="698040" cy="520920"/>
            <a:chOff x="1988277" y="4513899"/>
            <a:chExt cx="698040" cy="52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F359BFBC-CB14-8BBE-C1DF-CBF8FB43F571}"/>
                    </a:ext>
                  </a:extLst>
                </p14:cNvPr>
                <p14:cNvContentPartPr/>
                <p14:nvPr/>
              </p14:nvContentPartPr>
              <p14:xfrm>
                <a:off x="1988277" y="4513899"/>
                <a:ext cx="208080" cy="4618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F359BFBC-CB14-8BBE-C1DF-CBF8FB43F57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977837" y="4503099"/>
                  <a:ext cx="22932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48818C9C-944D-0B6B-1144-FE8FC4FDE2AF}"/>
                    </a:ext>
                  </a:extLst>
                </p14:cNvPr>
                <p14:cNvContentPartPr/>
                <p14:nvPr/>
              </p14:nvContentPartPr>
              <p14:xfrm>
                <a:off x="2180517" y="4785339"/>
                <a:ext cx="62640" cy="17352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48818C9C-944D-0B6B-1144-FE8FC4FDE2AF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170077" y="4774539"/>
                  <a:ext cx="838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110C138-0A15-66DA-5511-FD473E22E19B}"/>
                    </a:ext>
                  </a:extLst>
                </p14:cNvPr>
                <p14:cNvContentPartPr/>
                <p14:nvPr/>
              </p14:nvContentPartPr>
              <p14:xfrm>
                <a:off x="2296797" y="4830339"/>
                <a:ext cx="45360" cy="943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110C138-0A15-66DA-5511-FD473E22E19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286357" y="4819899"/>
                  <a:ext cx="666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68857C9C-051E-B129-A35A-577BE4EFF6F1}"/>
                    </a:ext>
                  </a:extLst>
                </p14:cNvPr>
                <p14:cNvContentPartPr/>
                <p14:nvPr/>
              </p14:nvContentPartPr>
              <p14:xfrm>
                <a:off x="2359437" y="4804059"/>
                <a:ext cx="69480" cy="1245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68857C9C-051E-B129-A35A-577BE4EFF6F1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348637" y="4793259"/>
                  <a:ext cx="907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50A7F92D-8D19-9B1E-BCA7-E7AD19ADC88B}"/>
                    </a:ext>
                  </a:extLst>
                </p14:cNvPr>
                <p14:cNvContentPartPr/>
                <p14:nvPr/>
              </p14:nvContentPartPr>
              <p14:xfrm>
                <a:off x="2494797" y="4817739"/>
                <a:ext cx="62280" cy="1234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50A7F92D-8D19-9B1E-BCA7-E7AD19ADC88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483997" y="4807299"/>
                  <a:ext cx="835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F02497D7-D0FF-EF76-76E4-240E56D31A4C}"/>
                    </a:ext>
                  </a:extLst>
                </p14:cNvPr>
                <p14:cNvContentPartPr/>
                <p14:nvPr/>
              </p14:nvContentPartPr>
              <p14:xfrm>
                <a:off x="2634477" y="4522179"/>
                <a:ext cx="51840" cy="5126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F02497D7-D0FF-EF76-76E4-240E56D31A4C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623677" y="4511379"/>
                  <a:ext cx="73080" cy="53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" name="Gruppo 247">
            <a:extLst>
              <a:ext uri="{FF2B5EF4-FFF2-40B4-BE49-F238E27FC236}">
                <a16:creationId xmlns:a16="http://schemas.microsoft.com/office/drawing/2014/main" id="{0844E88D-5A46-6E2B-9A52-D0599B83EF91}"/>
              </a:ext>
            </a:extLst>
          </p:cNvPr>
          <p:cNvGrpSpPr/>
          <p:nvPr/>
        </p:nvGrpSpPr>
        <p:grpSpPr>
          <a:xfrm>
            <a:off x="222837" y="5317419"/>
            <a:ext cx="278640" cy="477360"/>
            <a:chOff x="222837" y="5317419"/>
            <a:chExt cx="278640" cy="47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7060D198-5F94-432F-8A69-BC852271CEA7}"/>
                    </a:ext>
                  </a:extLst>
                </p14:cNvPr>
                <p14:cNvContentPartPr/>
                <p14:nvPr/>
              </p14:nvContentPartPr>
              <p14:xfrm>
                <a:off x="222837" y="5317419"/>
                <a:ext cx="118440" cy="266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7060D198-5F94-432F-8A69-BC852271CEA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12037" y="5306979"/>
                  <a:ext cx="1396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0023611B-FE10-F678-C2AC-4AD863B7C290}"/>
                    </a:ext>
                  </a:extLst>
                </p14:cNvPr>
                <p14:cNvContentPartPr/>
                <p14:nvPr/>
              </p14:nvContentPartPr>
              <p14:xfrm>
                <a:off x="284397" y="5439819"/>
                <a:ext cx="80640" cy="903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0023611B-FE10-F678-C2AC-4AD863B7C290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73957" y="5429019"/>
                  <a:ext cx="101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0F258697-4D58-433C-9D3D-4845DEBE50C8}"/>
                    </a:ext>
                  </a:extLst>
                </p14:cNvPr>
                <p14:cNvContentPartPr/>
                <p14:nvPr/>
              </p14:nvContentPartPr>
              <p14:xfrm>
                <a:off x="392037" y="5430099"/>
                <a:ext cx="80640" cy="144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0F258697-4D58-433C-9D3D-4845DEBE50C8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81597" y="5419659"/>
                  <a:ext cx="101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868025EE-20E1-AA9B-4472-149BF9AAE8F6}"/>
                    </a:ext>
                  </a:extLst>
                </p14:cNvPr>
                <p14:cNvContentPartPr/>
                <p14:nvPr/>
              </p14:nvContentPartPr>
              <p14:xfrm>
                <a:off x="481317" y="5325699"/>
                <a:ext cx="20160" cy="2210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868025EE-20E1-AA9B-4472-149BF9AAE8F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70517" y="5315259"/>
                  <a:ext cx="414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F0F3FDA6-D08C-1919-2AF5-80270F53169D}"/>
                    </a:ext>
                  </a:extLst>
                </p14:cNvPr>
                <p14:cNvContentPartPr/>
                <p14:nvPr/>
              </p14:nvContentPartPr>
              <p14:xfrm>
                <a:off x="313557" y="5661939"/>
                <a:ext cx="6480" cy="11664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F0F3FDA6-D08C-1919-2AF5-80270F53169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03117" y="5651499"/>
                  <a:ext cx="277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CA590FCB-7281-BCF1-F529-1AB10124C56D}"/>
                    </a:ext>
                  </a:extLst>
                </p14:cNvPr>
                <p14:cNvContentPartPr/>
                <p14:nvPr/>
              </p14:nvContentPartPr>
              <p14:xfrm>
                <a:off x="332277" y="5600019"/>
                <a:ext cx="108720" cy="1947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CA590FCB-7281-BCF1-F529-1AB10124C56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21477" y="5589219"/>
                  <a:ext cx="129960" cy="21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6">
            <p14:nvContentPartPr>
              <p14:cNvPr id="230" name="Input penna 229">
                <a:extLst>
                  <a:ext uri="{FF2B5EF4-FFF2-40B4-BE49-F238E27FC236}">
                    <a16:creationId xmlns:a16="http://schemas.microsoft.com/office/drawing/2014/main" id="{B5A01409-00B5-CE38-E5CF-79A2D22833C9}"/>
                  </a:ext>
                </a:extLst>
              </p14:cNvPr>
              <p14:cNvContentPartPr/>
              <p14:nvPr/>
            </p14:nvContentPartPr>
            <p14:xfrm>
              <a:off x="717117" y="5406339"/>
              <a:ext cx="45720" cy="40320"/>
            </p14:xfrm>
          </p:contentPart>
        </mc:Choice>
        <mc:Fallback>
          <p:pic>
            <p:nvPicPr>
              <p:cNvPr id="230" name="Input penna 229">
                <a:extLst>
                  <a:ext uri="{FF2B5EF4-FFF2-40B4-BE49-F238E27FC236}">
                    <a16:creationId xmlns:a16="http://schemas.microsoft.com/office/drawing/2014/main" id="{B5A01409-00B5-CE38-E5CF-79A2D22833C9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706677" y="5395539"/>
                <a:ext cx="6696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8">
            <p14:nvContentPartPr>
              <p14:cNvPr id="231" name="Input penna 230">
                <a:extLst>
                  <a:ext uri="{FF2B5EF4-FFF2-40B4-BE49-F238E27FC236}">
                    <a16:creationId xmlns:a16="http://schemas.microsoft.com/office/drawing/2014/main" id="{93B8B84E-50B9-84A9-0DBB-CD6D885AF0C1}"/>
                  </a:ext>
                </a:extLst>
              </p14:cNvPr>
              <p14:cNvContentPartPr/>
              <p14:nvPr/>
            </p14:nvContentPartPr>
            <p14:xfrm>
              <a:off x="667437" y="5550339"/>
              <a:ext cx="138240" cy="15840"/>
            </p14:xfrm>
          </p:contentPart>
        </mc:Choice>
        <mc:Fallback>
          <p:pic>
            <p:nvPicPr>
              <p:cNvPr id="231" name="Input penna 230">
                <a:extLst>
                  <a:ext uri="{FF2B5EF4-FFF2-40B4-BE49-F238E27FC236}">
                    <a16:creationId xmlns:a16="http://schemas.microsoft.com/office/drawing/2014/main" id="{93B8B84E-50B9-84A9-0DBB-CD6D885AF0C1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656637" y="5539899"/>
                <a:ext cx="1594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251" name="Input penna 250">
                <a:extLst>
                  <a:ext uri="{FF2B5EF4-FFF2-40B4-BE49-F238E27FC236}">
                    <a16:creationId xmlns:a16="http://schemas.microsoft.com/office/drawing/2014/main" id="{A1D7440D-2E84-6CE7-D0D9-48CA90E3EA9C}"/>
                  </a:ext>
                </a:extLst>
              </p14:cNvPr>
              <p14:cNvContentPartPr/>
              <p14:nvPr/>
            </p14:nvContentPartPr>
            <p14:xfrm>
              <a:off x="1899717" y="5868720"/>
              <a:ext cx="963720" cy="14760"/>
            </p14:xfrm>
          </p:contentPart>
        </mc:Choice>
        <mc:Fallback>
          <p:pic>
            <p:nvPicPr>
              <p:cNvPr id="251" name="Input penna 250">
                <a:extLst>
                  <a:ext uri="{FF2B5EF4-FFF2-40B4-BE49-F238E27FC236}">
                    <a16:creationId xmlns:a16="http://schemas.microsoft.com/office/drawing/2014/main" id="{A1D7440D-2E84-6CE7-D0D9-48CA90E3EA9C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1889277" y="5858280"/>
                <a:ext cx="98496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4" name="Gruppo 253">
            <a:extLst>
              <a:ext uri="{FF2B5EF4-FFF2-40B4-BE49-F238E27FC236}">
                <a16:creationId xmlns:a16="http://schemas.microsoft.com/office/drawing/2014/main" id="{FFBB69F7-D271-170A-2B09-D32240653C5C}"/>
              </a:ext>
            </a:extLst>
          </p:cNvPr>
          <p:cNvGrpSpPr/>
          <p:nvPr/>
        </p:nvGrpSpPr>
        <p:grpSpPr>
          <a:xfrm>
            <a:off x="1086477" y="5222379"/>
            <a:ext cx="1624680" cy="722661"/>
            <a:chOff x="1086477" y="5222379"/>
            <a:chExt cx="1624680" cy="72266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BDCFABD2-1532-AC11-7301-8EF5330146C4}"/>
                    </a:ext>
                  </a:extLst>
                </p14:cNvPr>
                <p14:cNvContentPartPr/>
                <p14:nvPr/>
              </p14:nvContentPartPr>
              <p14:xfrm>
                <a:off x="1086477" y="5406339"/>
                <a:ext cx="10800" cy="22356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BDCFABD2-1532-AC11-7301-8EF5330146C4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76037" y="5395539"/>
                  <a:ext cx="320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AADFF179-76AF-D08A-24D3-E2E312E7AB22}"/>
                    </a:ext>
                  </a:extLst>
                </p14:cNvPr>
                <p14:cNvContentPartPr/>
                <p14:nvPr/>
              </p14:nvContentPartPr>
              <p14:xfrm>
                <a:off x="1173957" y="5439819"/>
                <a:ext cx="54720" cy="1947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AADFF179-76AF-D08A-24D3-E2E312E7AB2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163157" y="5429019"/>
                  <a:ext cx="759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FD79F41A-22F4-8DDC-4BF1-06ED29FE45CC}"/>
                    </a:ext>
                  </a:extLst>
                </p14:cNvPr>
                <p14:cNvContentPartPr/>
                <p14:nvPr/>
              </p14:nvContentPartPr>
              <p14:xfrm>
                <a:off x="1313637" y="5466099"/>
                <a:ext cx="77040" cy="871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FD79F41A-22F4-8DDC-4BF1-06ED29FE45C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302837" y="5455659"/>
                  <a:ext cx="982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2479412C-D899-DBB2-F233-EFE138CE2880}"/>
                    </a:ext>
                  </a:extLst>
                </p14:cNvPr>
                <p14:cNvContentPartPr/>
                <p14:nvPr/>
              </p14:nvContentPartPr>
              <p14:xfrm>
                <a:off x="1430997" y="5319939"/>
                <a:ext cx="37440" cy="2030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2479412C-D899-DBB2-F233-EFE138CE288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420557" y="5309499"/>
                  <a:ext cx="586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294FD588-A85B-834E-A9FD-424BC85703A0}"/>
                    </a:ext>
                  </a:extLst>
                </p14:cNvPr>
                <p14:cNvContentPartPr/>
                <p14:nvPr/>
              </p14:nvContentPartPr>
              <p14:xfrm>
                <a:off x="1519557" y="5471139"/>
                <a:ext cx="127800" cy="1130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294FD588-A85B-834E-A9FD-424BC85703A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508757" y="5460699"/>
                  <a:ext cx="149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A0BFCC10-9922-3D4B-F1A8-6CB53144D547}"/>
                    </a:ext>
                  </a:extLst>
                </p14:cNvPr>
                <p14:cNvContentPartPr/>
                <p14:nvPr/>
              </p14:nvContentPartPr>
              <p14:xfrm>
                <a:off x="1824837" y="5351619"/>
                <a:ext cx="139680" cy="3351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A0BFCC10-9922-3D4B-F1A8-6CB53144D547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814397" y="5340819"/>
                  <a:ext cx="16092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4C0324E5-6C18-8EB3-2DB0-84DF96F4E93D}"/>
                    </a:ext>
                  </a:extLst>
                </p14:cNvPr>
                <p14:cNvContentPartPr/>
                <p14:nvPr/>
              </p14:nvContentPartPr>
              <p14:xfrm>
                <a:off x="1963437" y="5481579"/>
                <a:ext cx="124560" cy="2631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4C0324E5-6C18-8EB3-2DB0-84DF96F4E93D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952997" y="5471139"/>
                  <a:ext cx="14580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AC90EDB2-3D36-4811-70B3-EDCB1CE16261}"/>
                    </a:ext>
                  </a:extLst>
                </p14:cNvPr>
                <p14:cNvContentPartPr/>
                <p14:nvPr/>
              </p14:nvContentPartPr>
              <p14:xfrm>
                <a:off x="2127957" y="5547099"/>
                <a:ext cx="99360" cy="1036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AC90EDB2-3D36-4811-70B3-EDCB1CE1626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117517" y="5536659"/>
                  <a:ext cx="120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192B3886-73C0-3166-189F-6A2507E2B562}"/>
                    </a:ext>
                  </a:extLst>
                </p14:cNvPr>
                <p14:cNvContentPartPr/>
                <p14:nvPr/>
              </p14:nvContentPartPr>
              <p14:xfrm>
                <a:off x="2278437" y="5483379"/>
                <a:ext cx="117360" cy="1198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192B3886-73C0-3166-189F-6A2507E2B56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267637" y="5472939"/>
                  <a:ext cx="1386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8D19C15-51E8-8675-9CE5-078990F3A774}"/>
                    </a:ext>
                  </a:extLst>
                </p14:cNvPr>
                <p14:cNvContentPartPr/>
                <p14:nvPr/>
              </p14:nvContentPartPr>
              <p14:xfrm>
                <a:off x="2434677" y="5491299"/>
                <a:ext cx="57240" cy="1220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8D19C15-51E8-8675-9CE5-078990F3A774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424237" y="5480499"/>
                  <a:ext cx="784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3989C9FF-11F8-D72E-8BB7-65FC20EF523D}"/>
                    </a:ext>
                  </a:extLst>
                </p14:cNvPr>
                <p14:cNvContentPartPr/>
                <p14:nvPr/>
              </p14:nvContentPartPr>
              <p14:xfrm>
                <a:off x="2669757" y="5222379"/>
                <a:ext cx="41400" cy="6084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3989C9FF-11F8-D72E-8BB7-65FC20EF523D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658957" y="5211579"/>
                  <a:ext cx="6264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DED5A7BD-469B-6E61-B0A3-E940CF89A0BA}"/>
                    </a:ext>
                  </a:extLst>
                </p14:cNvPr>
                <p14:cNvContentPartPr/>
                <p14:nvPr/>
              </p14:nvContentPartPr>
              <p14:xfrm>
                <a:off x="1871637" y="5840280"/>
                <a:ext cx="823680" cy="1047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DED5A7BD-469B-6E61-B0A3-E940CF89A0BA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861197" y="5829840"/>
                  <a:ext cx="84492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6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892517D6-6C3C-2368-D65E-5CA7388D25EB}"/>
                  </a:ext>
                </a:extLst>
              </p14:cNvPr>
              <p14:cNvContentPartPr/>
              <p14:nvPr/>
            </p14:nvContentPartPr>
            <p14:xfrm>
              <a:off x="3346714" y="4802040"/>
              <a:ext cx="152280" cy="14760"/>
            </p14:xfrm>
          </p:contentPart>
        </mc:Choice>
        <mc:Fallback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892517D6-6C3C-2368-D65E-5CA7388D25EB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3340594" y="4795920"/>
                <a:ext cx="164520" cy="2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833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89A30-1FEE-09DC-4250-CAC705FD1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87AD6F-1CA2-2799-6398-1693D77EE09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303FE-A774-D5FD-46D4-09DD0D42CCA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622497-8059-BDF5-E6AE-0EE8389EAEF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CDECD67-3FFA-8E2D-F54E-EF46F335B30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BC02010-3A1B-612B-2314-4796A336362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E9A1CAB-E511-FFB6-857C-0ABD11B1B61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460DDB4-3AA1-1D67-B714-3F6034C257C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FF868D6-82B2-C2B8-4324-318E4960C97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F220BAC-F96A-4B4B-0167-43A9A76BD9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7CD806C-D9DE-EF7B-4997-7EC17C64D74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D41850B-F776-A10F-3767-C740FD767A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852FC43-2512-81D8-DA72-BD62A712550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844F5C8-7204-D374-3556-E2A00490E47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9029F22-B04D-D90D-0A6D-96EAD60BC34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4F5A186-0B5A-A63E-15A3-EE72A80379C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D57D82-95E5-49E4-2BCE-41FC355353D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AB48470-B42F-0A1C-9281-1A12F12939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951A11B-B16C-E6E0-632F-D46CCCDCCC2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D4675A5-AF50-C9AF-97B0-3593751A987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34EE0B7-0887-9D41-BF2E-AAF21EE8BE4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BCD36E1-5A4E-8943-9974-3480D95359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423A7CE-203B-7930-45C6-07DC9DAF8D2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0C19CCE-6E4D-F381-A68F-E800CBB2BE0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DE611D-E06A-9EDA-64C7-F05D817D4F8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274575D-A472-16B5-4C01-BDAE6556787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0CBDE05-06D2-4F59-CE83-1B61D74F218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250CDF-E1A5-C49E-29BF-205E38F4B15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E331AEB-B568-82D1-1799-7F39500FA6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A908929-80B8-8D49-68E5-E8D138AD3F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41D27A1-56AF-B500-7992-EB9742482BA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A426153-4A3A-0653-EE69-A7711B25A3C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3CC4487-ED02-3DFA-E2EE-D25A50169B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7AACC7-2220-F026-B748-9E4144CD7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6D1BEB-AD25-B519-7EC4-BB80282CE37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AD0C742-EBA6-24F8-8137-58DCA7AD7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4E7ADF7-7188-E5F0-11C1-F6842951C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7A244E5-CA84-2F2C-8C39-CB1A6AA61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50" y="673100"/>
            <a:ext cx="67183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8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B881D-7A88-0F2D-8A3D-EB84DCA4F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15AF82C-035E-5F7E-E1C8-926AFAD168F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A9C8FE-CD45-E38C-7801-DD3A65FD2C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9A75BCF-CD40-2100-F044-3CEBB003A6A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71BF78D-1B17-7040-FEA9-A1A1B8B9CF5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66714FB-CF00-B9D3-3436-3E6AED4B74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567A600-1B7B-CFFB-6BC3-EE25DEE095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1C0683C-0645-4277-7E92-710B0ECBFC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8125C68-3F58-6F23-6B95-D82A5884C1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6EC0E4-D185-45E1-A888-C174F2F7E2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E200FEA-98B8-9BA6-C6BC-1BA2F7B9A6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FF3BAC4-5887-A9BB-4EF3-D1CBC3E8C91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4F8AD8E-0758-1CE0-9CDD-5A364C4E51E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70CC2A0-CC4D-C960-D169-AAF9ADD9BED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C53367A-F043-67D4-CD3F-907B9AB1DE8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36528A-E92A-964F-DEBF-97CEBE3479E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3F1E662-CBBE-945F-AE45-A7F12D18525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FCC6256-51C4-D7A1-9865-51838FE007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DDA4AFB-EA26-07ED-60A1-3F52A07B98E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D2834C1-7210-978A-C5B6-AEF14820C7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7DE9E44-8C31-EE11-5B94-A24AFA59A53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92AAB79-D3E9-65ED-E8B0-C4C29F85A4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4F899E3-F62A-18B8-C0B7-2836724C25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98D9CF-60A9-BB92-997E-D1D8E974C60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DCFA252-4E1D-BC66-E500-70D10EF73C8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222B91B-97A2-AB09-03C5-5E3E8E72488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0D28030-0204-B7BD-654B-EC8F1DF7646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7B6CBC3-F43D-1284-71AB-4D9E984F4B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EB0AE10-AFA0-7898-93C3-0FB73DD738B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765C8D2-515F-C050-45F2-0F428D0B41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115F976-1422-279D-E12A-0834CE2ADD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FD7CF4-79D4-393A-B0C3-9606706E155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7361EC-99DD-77B5-9E62-32B488B33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0B2B4EC-A4B8-3FB9-1E8D-73EB8E42EB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diagramma&#10;&#10;Descrizione generata automaticamente">
            <a:extLst>
              <a:ext uri="{FF2B5EF4-FFF2-40B4-BE49-F238E27FC236}">
                <a16:creationId xmlns:a16="http://schemas.microsoft.com/office/drawing/2014/main" id="{35DC11F0-19DB-FB59-5A56-BB4ECB65F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0" y="165100"/>
            <a:ext cx="42545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3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6C58D-09E7-7D45-E34D-E8413C9A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56DBAA-DD54-DF5C-BFE7-6EAE54A67EA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949005-72FF-8FDE-A540-5EE1445959E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1B120E-4914-CD52-5F05-782F9C9BEBD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FF61C0-F213-4010-CA45-AA8B4DEC928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E0DDEB5-7718-9C02-B49F-379FA8A3318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FC062EF-4AD7-660F-3191-99606D251FD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17EA6A0-A2BA-9584-D05D-044ED3DCEF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9F177C5-EF67-07E9-0581-817E0AFB4E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D120AC6-7234-5C15-2830-49CD53D6472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E659C99-5F57-021B-D9DF-918EF0C5457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5869495-DF3B-7B35-411D-5DD214A7C9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9A1D734-8CC8-3E80-33A8-2B8DA090CB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E88F334-EFB9-600E-E7E2-6C442C4037E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E68D21F-7E01-67E4-8B9A-C2629D03A08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1AC8083-C86E-F951-B771-C5F5152BD6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DCE46CA-CF2A-8DF4-89CE-176E67CA36B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01CF404-8F85-3663-BF8B-B9D4D25144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7704B9A-CC51-5B95-7D45-CD5869F4A9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ACFC33E-1FB9-DE18-6B61-3E365A68B67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35EE4F-9BCE-7CD1-94E5-EB19A6F50D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5018CB9-9CB5-04A8-6DD9-07D359960CF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84A2AF9-D7E6-4B9D-9498-DD0F81E84AE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5798286-4A88-8E2A-671C-2DC53A2339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E0EDF56-07FF-2EA8-EE59-41BB2F8D73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664D53F-7341-C5D7-FCF5-AC19212743D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A8E8A11-805B-8B5D-A041-AC02656590B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86AA7DC-732D-DF6E-A2C5-37252CA9BA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492172-F69E-A33E-7765-01D7E8E13C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5BB2104-820E-7074-8D28-2AFA5A245C7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CED05C-FFC5-1FFF-0BDA-450F9CCC68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0206C35-D3C3-BAB6-DD8E-97A1717547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1A2A761-D717-FE25-359C-563FAFAF09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401120-8F70-EF72-A2B6-5F246484D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3E1A4FC-CD12-6159-F316-BB75540C7F9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CB9ABB2-1457-D172-60D4-0346485BA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8F40F0-4F9B-2823-FDA0-61CC6537A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2B2DA33-5553-E758-DF9F-06C8BDE02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89" y="525060"/>
            <a:ext cx="6040261" cy="595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3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56514-7CB8-5675-BCAF-43340371E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91CB3F-BA83-423B-3B74-55BC5B61105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590C9F-9455-6FEC-01E7-D1087BB25AB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20EF5-4A69-8D48-52DF-FEA970B6A02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680FF1C-DF12-E156-B2D7-139B551C3C6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357C4CC-1C13-1229-351A-FB472A4492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A2A36C6-DAEF-3E8F-FB26-4DD86193682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C8193A3-74BF-6AE4-63E7-D858C0138BC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9F22B59-2C60-96D2-3916-59358E63F8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A716219-625C-6E40-A309-6B5536D3AF6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B4A1F6-CBF1-FB35-49C3-AF55D07CAC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9864772-BB6B-B59D-57FA-C9988D429D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0B674A7-008C-B8C3-A335-4FA905B809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7A02AF8-439D-EAE9-8BDD-AF3352208D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8685D55-6771-1504-17A4-24429B15E78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6DDB22E-1B56-A132-E6E0-DEA419211A0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635F678-0764-C457-B809-F366B69DB9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0AE8D9D-F80B-05D5-934D-30D9F9A6717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70A0A0-2620-88EC-CF48-AF4B1242A3A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4104DF-42DD-487D-58F8-9A5FD3E349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C17C623-A815-FA78-08F4-DC3127DD50E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F604DA6-BF8E-BD7F-F9C8-7D450FDA43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90E9B93-3099-B228-9F25-B95FE047C82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04224F5-A340-AAEA-7005-07FC6F7178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9B64FA2-3618-7B2C-F231-E9702F29CB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FD390FE-949C-B4B4-8070-0C63AA7D731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CBBDA65-7BF2-92D9-B37E-3BBC6F3345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D048A20-8699-5966-AC97-1E716EA268C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9217E3F-5CD8-DB5B-CEA1-72A1AFB5E6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EF62D4-B828-775E-C596-EFBF7ECA1CB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5ED8065-F49A-3EF8-974B-7E4469BCB3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B6EE599-28FA-1BE8-01B1-EB5F21B7CF0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D8C8464-BA30-C4E2-9976-613495BF1D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32DBF4-3793-FE14-91EF-AF82416D7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B03E7D-2E0F-78A3-F904-EE4CA41201C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B5AD797-0624-CAD1-D41B-F92C1C926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B8DBCB-BF0B-D10C-1FB8-C92811E2B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21C475C-C2B9-39E1-B93E-B655B2091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656" y="1825322"/>
            <a:ext cx="6473295" cy="295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0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B94F2-5C05-4632-2F1D-33406A2F0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6C67B3-E21A-C684-6C1E-3108D2355C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608427-D240-1A93-069F-2AEDFC89DBF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14754-A1DD-47CB-350D-09BEAA332CA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78CF20F-4985-186F-FE1E-1A7700FC5D9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A76083-5FE2-3F9F-28CD-1FBB78EE15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9EC8AC9-9220-DD15-49F5-3AFE5F709B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F571FE4-4EAB-7736-D846-489DCC0D70A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2881AD-FA24-97E0-500C-23C6466B92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FF3140C-4667-54AC-AEBA-72E1192DF2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710B5AD-12E8-05EA-28B4-B9E19E37C13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38C26E1-D5EF-B337-F62F-CF096C8B3A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523F94F-9825-B6D9-2BFB-50228BAD65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4F63DD-6580-C076-6FC5-E247CCEAB7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5AF9C51-6D4F-C844-4716-BB7358683C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BEFFB76-02F5-FA4E-0DC6-5EE20996BDA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DA2AE56-BD23-78CD-CA15-626455CEF1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68BCFEF-C16D-D142-C49A-8BE5F4B54BF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3DACB7-C9B3-7C21-CCB6-6DB13934698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E37AF54-2BE6-9DE4-619E-B798A531FE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4974B96-3356-C7EB-526C-B3D3915D8B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ED376F2-B7A1-BB1B-55D5-6B02726EDA3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E2AAC05-422A-37DB-48FF-7ED10C2CFD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666797A-2AA3-F712-C02D-60E041325B2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2AE924D-4200-A350-496C-AFC5A94E768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FFA609E-1434-7EA5-2A40-9E6B961F51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D819821-0838-CEBA-690C-57AA781D6CF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08598A-A975-FA7C-D5C7-4822CA3F35B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D9860A0-6E3E-69B9-437D-DF83861A65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6D65EDC-A29D-D12E-9422-EB0F3FDA50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642F1A-F5E3-514B-D154-D831C200F3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F0EF1F9-232F-129A-2F22-5DA73586BC8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0D00F0C-9842-9FEC-8F37-C4D253C60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9EE1BB-E434-9A01-7DC1-3A661E0BF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19B5E9-FF47-AAF6-8822-C22E3D72126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BAC303-BFD8-641F-A328-0CCCCF20E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8DAA49D-0844-22BF-92E0-1FFA0DC02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D8F74913-95D0-F885-1484-19263B375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408" y="1573615"/>
            <a:ext cx="6083024" cy="37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A522-22E1-D753-C04D-9A19FF384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AB8C37-43C3-A6E9-A229-9D52AA82B24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0131D5-A507-F670-EBF4-A4D8900956B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BF07D8-3063-ED98-48CB-C996D1EDB9B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50F27DD-FC2A-DEF1-3FA2-F749EF874D8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4757C32-90BC-C2A8-AF56-9B3CD443656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848F32-9743-09B7-D052-435FFBBC67E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9A6F1C8-1F3C-6282-30A1-20C5EC282C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487367B-24F6-4E22-BB1D-0DD40D3DFBB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1950787-5261-0608-A12F-9FA277DE33C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12DACDE-820A-1412-439C-EC888CE8C7A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775C84-8F90-6109-1717-647DFECB0CB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D3FC987-59BF-CDB7-8890-8F0D38F2F7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7290C75-55FD-02BF-BB4A-C631E5D60B6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77FBBA4-835C-520E-EF39-37AE5E304D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9A160B2-ACE4-7169-B998-BC27C8C3880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EEF2187-875A-F940-234D-938111D671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26349B9-905A-938F-52F1-F1779A3B54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9CC387B-399C-9AFC-E0DD-8E279F2B352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2276CB8-0288-F7CF-6418-1BAA7CB85AF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F5B6075-4B26-7A1B-53A5-F198B53B184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704DD45-1C03-EA31-627E-E4FFAF0695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5152DDC-AA26-44F5-99CE-D5FBC9BEBDF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F13C4BE-E600-563B-D663-43D99F1FB3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74106F8-E79A-64C7-7E81-C04AF1CCA97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66DB63D-0DA0-11E5-D3C5-9B87A7DEC4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C666F4E-854D-71EB-F5EB-5BE1087ACF5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3241767-EE4F-FE8F-500A-F6506E39BBD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DBFBA3-7B5F-3FD8-25F2-55736AF3884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E5B7501-45EC-07C2-F06F-6548CC58373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D0F3340-A119-2D5F-1773-96CDCCA5BF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1826110-A4BC-C2A3-A785-D1FF6967995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6BEABA-3B38-52DF-FD4E-B91ECAFBAE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604FFE8-F045-0F96-CCA4-29D3B9E1E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8F0458-7E46-0A89-DBC1-8185E03EE8C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278347B-438D-B718-812B-E837EF23A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CF03595-0092-69CE-39EF-AC145B099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41502FA-A22D-2A59-7A47-578002AD8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67" y="1025478"/>
            <a:ext cx="5575701" cy="501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4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54B9-7083-99C7-8914-E7AA4C0B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E0D789-6C8D-3F97-2939-5AC22C7755A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0DBCDA-9E3F-4E8A-F7EB-DBF28DE9898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7D0CE-D85E-9817-B547-ADF59379C79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A22B36-EB0D-5EEA-3B3A-1DED2CA08EE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ABB9FEA-C37D-7DA3-6974-E0EA51A7A8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AAB469F-91DE-27D3-67A5-015C2F8CFFF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144C1CA-DD19-CACF-9DAE-3E2B06B500E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13C563E-6E0E-1C68-81B9-A786832C4D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D757908-D5A3-7D7D-CF67-3C4B8923B8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2D779B0-0783-35A6-4E4F-8B19AD953F9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8BE92ED-5E49-6EA8-5F18-E89A5EB962A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02F7FAD-B428-C3E0-5AF6-77572585C4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07324A6-4204-8F13-CD52-1FC615B6E8A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35F613F-D63E-A6D4-AB2A-63B890A9E6C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256FEE9-B43A-B686-970C-9D929CF46A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0FC5671-6D92-D0FC-B389-62136210A6F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92E5262-17A8-BCBF-439E-B3729000B7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59BC443-3093-4B59-3414-7F332E50581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B05DC02-5F93-9B31-7E7C-43F7714729B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9092B16-D95C-0643-770F-7F653952E4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8FA2C46-43DD-C901-7C19-9EC69E4C6A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7936AF8-7F90-43BE-B741-84A7CC66AAB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E15DFA8-9A00-879D-1BEC-374C89D6E5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54FCE9-3EFB-3CEA-9BCD-F055390C33E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A5E1226-0F68-43C4-F91D-0E92846479E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1A49C38-A5CC-98C9-B2A1-F6F137121EE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0797A3E-F575-9EDE-4386-A2176EAAABB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EB5DA34-9526-38B8-A65C-D39DCD3BE2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BBF0A9B-706B-2D7E-21C2-B8AD5C022AB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6EA862-596D-8690-5F87-0B9362271E4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9DA0FB7-442B-0575-C6A7-2D0A4157C0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8B61285-D58C-67FA-BE16-33CD3782F3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EA9D965-533D-D1DC-B0B2-044208F92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0894E3-0EF2-1A01-DD37-C69A79E3376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04CB844-9E89-9853-1A84-CAED9AE4F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518CD3A-D0DC-62DB-277D-20286382D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5A846AB-0C56-BC7A-A371-E7E8B41B23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7" y="1168486"/>
            <a:ext cx="5475988" cy="4451242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328F2F3-A827-7D0D-6D4B-C5735F196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30" y="1168486"/>
            <a:ext cx="5580914" cy="445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3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1AB43-DEBE-A7E6-F099-208081BD3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E828B8-49B8-ECFA-FE17-10D71E478A2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EB38A-FF72-E53C-2DD1-31D10B0912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1482F8-7A08-907F-EA22-67A5462C9E0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5B48DAE-22EE-BD03-2FA8-A9D60983D6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CEFA91-317E-0218-41E7-B5226A9EC4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CCFC21-29DB-BFC1-95B6-8A2F5EF6924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8007C44-CF98-BE98-8730-E3C64A6E22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074C6B6-728C-E5C6-C3C7-2C07BBBE1B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56428ED-412D-C2D7-4321-AE4A562C4FA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9AF40C6-FEF2-EE95-E8E4-A4C49535D5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7CC55CA-E15E-DDB8-6200-6BE60B1C3D9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26A561-CE92-0843-EFD6-AC03DB938C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9B7CB36-1D3E-F13A-B77C-3200ACEC9F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EF2757E-799A-0774-0047-62AF8BAE06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027B4F2-0F1C-D2DF-6404-30040E8E62E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B7330BB-CC89-1478-2C67-AF5996237D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B42A4BC-80DE-5AED-4E26-334292912B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8359D20-39A2-EF34-77C7-B58C7A02C0A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2862DCB-3615-6349-8C14-BDCDA5BD06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99EC783-4BBF-8083-7C01-C7DAE25562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C3A3438-2D41-6B59-2FAC-7A3525CB23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64FE97D-8F0E-9905-E084-F9B71A47B1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ECB7A77-C451-1948-0834-A65048BEF04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93F81C1-182E-F734-607E-7AB2CBB2FC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97DE75C-B183-DC7B-5C7A-B437C9D86E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13D5781-D02B-BA48-27E7-53287B0803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C59BBB6-5359-21A9-7164-4FC60B05178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9D2FD83-2E1E-C647-8503-895ED00C50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AA625FC-591F-B9E2-BE4E-A7F58873990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C6CB569-C883-1730-986A-E8023DADE8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EA8756B-E06B-2C9C-3E10-B89F982A93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A2F6653-8ECF-6835-B593-FEDEFEED81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198618-086B-3FC4-2342-ADEF003C1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FB7F61-8BEA-7D7A-44B3-A2A84FEA608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F7F5BCA-F4A3-9561-9535-F4BDAA40D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FAF2061-85D6-4AB3-9B71-BCA73DE50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12AF94E5-AEF8-8372-6DC3-10804E4BB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98" y="1258488"/>
            <a:ext cx="6499032" cy="40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7426-1FCC-3685-4F80-E5687965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2B45FA-52AC-F953-D98F-8BC59952FA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80E4B-0491-388C-A40E-3D7166898A2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1B6517-EBC4-7BA1-C815-13C246D94D1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62139C5-9EEA-C30F-B817-B5D4AA21FD3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B61DEF0-82CE-2CEC-06A6-D73AC4D7FF6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2C8EC-A920-A5FB-FD01-FCE2BD706B2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EE38980-57CE-0DBC-85AB-E3A4856BD1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C45BDC-C306-9B64-9DE5-C7FD99DFFB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582B5F1-AEF5-6058-2487-B7282B0FB4D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95D806-8C65-E801-4704-BA9B2E246A0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E58232-A4D5-BAA7-2073-CAB841C3CD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D44DCDB-C61E-33A3-AE44-DA1035DD15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C30365F-C234-9AD5-E1DA-1214DC13EE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EB6175B-4053-1D96-2BDC-79FC495156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07B34B8-FC7E-8A6B-F34D-1652868D90D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4C2A64A-B94A-EAC0-E650-1CC3E64936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4EE14DF-E6FD-64DE-14E0-B056433A2B7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7E33730-52E7-5A99-CC52-2779D196357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645814E-E852-6AD6-D223-57BA0965055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B504CB9-22B8-5BD0-E873-A4B1FDB793B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D85EDB4-CAA5-36B9-B4A1-1FFEEEFA8A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CF8A36F-A007-2DC2-5EF5-418B0ED0C61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8701116-1A57-D4CF-EF13-90ACA22C112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EA37B66-7619-021C-3904-849C45AF3B8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21581D-FE8D-906D-DE46-192D23E249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93476A2-6CF2-4B78-76A6-5DBF4C84366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CBFCA2E-E8CE-78C5-6900-61DB4F58BBA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E2744DB-C37D-39AC-CA07-8998122CF4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F27C77-9CE6-1A51-3A65-150FCCE73A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BDFACD-CA13-3954-ADCE-D25C9C6CBF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50A9F75-CA41-C0B8-5E64-6C1959ED0C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42B26A8-875C-EA8F-EFE4-AE06BFCDB2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5125BC-5FB9-6DF2-0732-D82D884F1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5375A3-EB2A-2CBF-25D2-9951ADABA07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42B084-C5AA-D4B0-DB5C-95384C66E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DA1758-1C8A-9A77-4FFD-D4EAB98AC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8E07338A-916B-56D0-DCC9-0D3C5ACFD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49" y="743425"/>
            <a:ext cx="5419538" cy="537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2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0F663-B6B5-86E4-D039-C6A951C24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AF33BD-2EE5-F8BB-A733-CB94AE0C4BA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D61092-2A70-E60C-6613-B106F716CD7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7FCD47-BAE5-AB90-73EB-E7CCA7B250A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C88904-923E-B6E9-C843-B2646E88873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875E2B5-EDF5-1574-7E9B-F7A5751446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E7D20F-C9F2-845A-B762-6CF8580D42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86269F7-DFDF-3ABF-57D6-F3C094BF894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7E9722E-81A5-492D-D39F-2A431E16A2F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7E4EAA4-4299-75D7-A88A-93DB5CBBCE5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FC07EF1-5355-87C1-67D1-E98907E345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CC36F2A-243A-6E45-9581-C5A95C7BAF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89C557E-2BAD-9957-2C13-A1CA89E05FE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7B66062-440C-2C18-8B00-699A4F83944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373727B-2E4A-4906-D742-50405E81BF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1108831-10A5-5086-F855-8A6FA44E60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6E57AB8-9F26-A7E5-EA3E-E5B997995DC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2D604B5-5C4E-C905-81E3-61AC732E8B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F3DE03B-8B07-C377-D308-390C05429B7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011B854-3DF2-5FB8-47B0-2F83A80CABD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134DEF2-6E25-6711-412F-FEC69B9732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CE4133-843A-A4F8-70F4-4FE9FEE8E6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E5A68FD-0449-F810-A904-3693B8315C2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01CAE3F-2B17-71E8-65E5-60F0016AFB0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21E7EF8-A392-07F3-E85E-A6506B25AD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975B9FC-A5C8-B462-9486-96DE7115E4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74126CF-6341-D362-32D0-3395A5865B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757D357-31A8-92AE-D6ED-DE618568D58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ECB59C-E250-8EBC-4F54-F5E59F86B8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1E74CB-D55D-C507-8817-AF4E6101B6B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6EDFB5-E6D2-DCA0-166C-46A2F67FB4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FAC4CA6-DF16-3E1B-1EAB-D5EDFBAC3B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BED5CBC-AA05-0A4B-0294-9408D3F19E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A037611-F2E8-F5F0-BA7A-960E5DC5C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7FAF93-DC95-90C9-8760-B3E966BBE2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959F987-904B-9A7C-F5CC-8E4C5A22F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D1DA151-B24B-DE4E-A2E8-4DC26BB0E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7AA844F6-C3D4-9CAF-097B-9AE79FAF9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39" y="267687"/>
            <a:ext cx="5245962" cy="2779022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8F70A62-E0C3-C5A5-A7A0-47D2C21315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983" y="3211474"/>
            <a:ext cx="4486275" cy="348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31272-4A40-BA3C-EEDF-DCEE3AEE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9D91CA-EC95-3256-0CD1-6E0FC20092F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06C28-948F-C928-47D9-8EBDD153D94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F19BD-66AC-4A5C-D6CD-E9810CD4DE0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962ED45-8583-D1A8-9FF1-1742289B758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AC04CD-928C-C5A2-0A6A-3EFEF357CB8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DAC5D88-8A73-0FE5-F835-3BAE16579B6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A61A0B1-6F87-4FC5-8069-0D6D092E123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2704828-0710-383F-5F7F-ABF1511062E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11C2AA1-3D17-EF9F-2627-9FF989E0803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6FF276-CC25-2A54-1950-E10AF0BECB7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31025FE-DF32-02DC-75DA-F6192FD49F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AAA21C0-3298-B5CA-5FA7-53276A6522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D7E3F41-84A7-65F9-BDA8-064D9F1703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9E257F2-1195-B47E-5CD6-EB40CEC57BA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A543D1A-188B-4ADF-577D-7C5C1FA1B5C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8C7A65-C88A-9E47-5536-42FEF6E28D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8120334-7A4F-C1E9-B335-4C937B25E90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160DF2A-2B25-FB8F-4518-E90E94E9346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DB4574E-B296-32FD-22A6-789F56D80D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06D4491-82D8-D2CF-BD31-4CA7414360C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DA7DD6-A5AC-9D59-CA71-DEB4CEB464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0F55127-05EE-13C1-658A-9D8ABD2AF0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D6B0D25-DA57-E40D-751D-B4849840E2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FCDE939-17EA-E324-3484-FB4E565C1D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406D3A-0501-D08A-C478-2EA34A4D07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433C8A6-48C7-F05F-C17E-7DD76A83D1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6589AA0-767A-42BE-90E3-796AFD19B6D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EA0A19-3BFB-48A4-6B18-DECCE43EBD1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AB66838-ED46-1007-EFCD-E229F3FF23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A26284A-067E-F678-108C-6CFBE7BBA7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EBE8E3F-3040-CD99-AEF0-FCA533E17CC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494ABDF-FCE6-2D52-96C4-7B86478B44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DA35092-4CD4-2EDD-E96E-E5367ABDE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0D62C3-A0C4-8186-A1FE-8D72AB3A60C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B066B4B-D410-96FA-AD9B-8AF5F5F27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2D8A88-C7AC-56A7-E98E-BFFF7447B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F3271F86-FE56-900B-7753-0336511F5F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96" y="1314921"/>
            <a:ext cx="6959808" cy="406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1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4D0E6-042B-1D54-A161-DB0BEBE4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3BFDFB-5CC3-7528-4A7B-A370AFDB72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ADE683-CC6A-DDB2-D1A6-89331499E6C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39357C-93B4-11DE-66C9-955DAF4B991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E7CA78-A6CD-D513-DCD0-7328BC8406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07607E-0C96-227C-42E2-3ABECDD9B9C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D3404F-F527-6E11-7F01-9DA86F21109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5D6ABA7-082A-EA78-99AD-2BE34AC07D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DFDE1A3-DE63-C802-C041-34D75C0F58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A84A444-0F72-5424-DFE7-53822A48E3C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BF4C2E8-0BDD-0AAB-BE97-5E0044F43D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55946C4-D009-250A-D67C-3B3E43BB1C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CFB8DB7-2840-6FCC-989E-9D5BCF477C3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ACDCAA4-3DC3-08D8-1025-5C875F06A74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871C001-98C4-F83D-F71F-A40C7718CA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C1B145D-6626-B98D-A7AF-D00741D2E3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09D6E14-ECA1-4376-6D11-7DF279D939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1DF8596-71AB-61CB-4074-17E8B422FAA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ACDA0A8-3177-6D4D-6823-E6F386D079F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9A2677-9985-A8F9-BBD1-DE116AFD959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C228184-6999-0241-3105-EBDB9D1B924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EBAF8AF-ECE3-F218-BF27-F76FA82EAD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E01DAEC-255B-94DF-A009-F4779E945D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1210162-F3BA-3CD9-DA3F-A09C5D5D2F2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0AD2FBC-3808-E60F-D2D4-67F55C9EF9B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9B31063-05D5-3D9C-304D-6F29541605E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2681D99-9322-788B-F474-275A034975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98F8334-FD1F-E1DE-401C-4D8EAF274C6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8E0D517-5918-5760-B1E6-41F0881F7BB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E3D11C-637F-053F-1EB0-6051339715C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E961C11-6F34-8F69-46FB-C268B91F7C0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EE16A3E-1F5B-319F-B30B-BAE9B137D0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7FACB2C-D8ED-3785-F5D5-95928995F8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1AAB59-AD80-53F6-8685-B2B61386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EB6CA6-F22A-D698-B469-EA04A52E0DE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A5D5A75-2ECA-13EA-18AC-CC4155B40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83F4563-6D96-72EA-6B32-55DEAE3EF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8522803B-210F-6150-EAF8-D7BA58F4D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256" y="154137"/>
            <a:ext cx="3902291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0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C82A-9222-BFD2-0E91-3F7D407C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563B31-1353-AE8E-BD48-CF7ED341F06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78B2A-7B16-E79C-0E71-42787DB6BD3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1E964-B272-FA95-F65C-7E0A1A70BA9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7F14B7-4512-83AE-97DE-8DC74BC23E2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14C96F1-C8EB-2F5D-7021-E55AC74EA9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D0D5E8D-47D7-C8A6-0F7B-0D809E6603F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DDD4F0C-3D0C-2797-236A-72A9AC5A470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FCA6538-A173-BFD5-1539-53FA103735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2E56F68-93F0-CFB5-78CC-CE7E1C066F5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B063E51-2D3C-4EAF-64DA-DE9889CD2A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BCD043A-3438-05D7-9B97-B1DD76E0CBF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C1A37B-B241-FB3A-A27B-301FEF7732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F886D5D-E9F8-C736-4EBC-48B85024D0A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CA93455-4FB3-0542-EF1F-38421B9C061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D8038F1-2C71-4125-7127-AD9A1C85788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1034BA4-46EC-F627-D2BD-5EB6CA5733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916683D-3C43-A0D2-BF5F-C625A05F54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8B06E33-2A84-10D2-C205-0B5301E290C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C59403-C994-6AA1-8BFD-ACCDE74CF4D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2B8D756-EACD-0079-37C7-40EEDBCFBB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B67A321-13F5-BAE5-80B1-7EEC49A0DB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3F677B3-8F73-36AD-9683-0B84424C1B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3CC5A86-5CDF-4E3B-0383-D9C401D2B10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CD81562-AE47-1B09-5BF2-CE1A0B362F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2CDD447-0437-41F8-29C3-064654A5F1A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0A683DD-1A62-E543-8860-17F649F4B4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133917C-CD97-1C03-28B3-B36FC3EA313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E32F5DF-9E35-5472-179D-841CB9E606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AA27B01-0AE1-3617-041F-2354E394831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A8DA57F-89E5-03E8-657D-25374FD21CB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B040D2-D026-451B-B670-8875B4FED7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9F5F6B4-B6B0-1BE6-8070-55913F0B67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13623C-3F91-4896-2237-C1E464951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CDED788-D19C-E1B2-DE88-0D1CBF5E208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83D41F3-1EBB-6E49-D991-7397D91D0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627B8D8-572E-FC72-657F-8CED428EB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A7555B7-8339-10FB-510A-206B57C91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1174750"/>
            <a:ext cx="5168900" cy="4508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1010C7B-64BC-D4A7-DF8E-425A7BCFEF39}"/>
                  </a:ext>
                </a:extLst>
              </p14:cNvPr>
              <p14:cNvContentPartPr/>
              <p14:nvPr/>
            </p14:nvContentPartPr>
            <p14:xfrm>
              <a:off x="289959" y="437199"/>
              <a:ext cx="200880" cy="1897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1010C7B-64BC-D4A7-DF8E-425A7BCFEF3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159" y="426759"/>
                <a:ext cx="222120" cy="21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5DB1E3CE-E938-8208-444D-9141B2BB1503}"/>
              </a:ext>
            </a:extLst>
          </p:cNvPr>
          <p:cNvGrpSpPr/>
          <p:nvPr/>
        </p:nvGrpSpPr>
        <p:grpSpPr>
          <a:xfrm>
            <a:off x="686679" y="310839"/>
            <a:ext cx="583920" cy="382680"/>
            <a:chOff x="686679" y="310839"/>
            <a:chExt cx="583920" cy="3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4D201B2-E565-26F5-A02A-68F3AAD3E41A}"/>
                    </a:ext>
                  </a:extLst>
                </p14:cNvPr>
                <p14:cNvContentPartPr/>
                <p14:nvPr/>
              </p14:nvContentPartPr>
              <p14:xfrm>
                <a:off x="686679" y="310839"/>
                <a:ext cx="73800" cy="370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4D201B2-E565-26F5-A02A-68F3AAD3E41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6239" y="300399"/>
                  <a:ext cx="9504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CB17489-E7BD-74F0-3FEF-80060EA098FE}"/>
                    </a:ext>
                  </a:extLst>
                </p14:cNvPr>
                <p14:cNvContentPartPr/>
                <p14:nvPr/>
              </p14:nvContentPartPr>
              <p14:xfrm>
                <a:off x="888639" y="440439"/>
                <a:ext cx="174240" cy="121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CB17489-E7BD-74F0-3FEF-80060EA098F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77839" y="429999"/>
                  <a:ext cx="1954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8933031-0C7E-0816-D111-6A421ED5BF2F}"/>
                    </a:ext>
                  </a:extLst>
                </p14:cNvPr>
                <p14:cNvContentPartPr/>
                <p14:nvPr/>
              </p14:nvContentPartPr>
              <p14:xfrm>
                <a:off x="1075479" y="397959"/>
                <a:ext cx="195120" cy="155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8933031-0C7E-0816-D111-6A421ED5BF2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65039" y="387519"/>
                  <a:ext cx="2163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97AE798-341E-6758-CEDC-6B0595036699}"/>
                    </a:ext>
                  </a:extLst>
                </p14:cNvPr>
                <p14:cNvContentPartPr/>
                <p14:nvPr/>
              </p14:nvContentPartPr>
              <p14:xfrm>
                <a:off x="1177359" y="414519"/>
                <a:ext cx="56520" cy="279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97AE798-341E-6758-CEDC-6B059503669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66919" y="403719"/>
                  <a:ext cx="77760" cy="30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120F807A-68F1-7EEC-F5AF-3F42DAA2001C}"/>
                  </a:ext>
                </a:extLst>
              </p14:cNvPr>
              <p14:cNvContentPartPr/>
              <p14:nvPr/>
            </p14:nvContentPartPr>
            <p14:xfrm>
              <a:off x="1526559" y="274479"/>
              <a:ext cx="188280" cy="3862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120F807A-68F1-7EEC-F5AF-3F42DAA2001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15759" y="263679"/>
                <a:ext cx="209520" cy="40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83CB6D18-DA72-12E9-5368-5ABC875F124A}"/>
              </a:ext>
            </a:extLst>
          </p:cNvPr>
          <p:cNvGrpSpPr/>
          <p:nvPr/>
        </p:nvGrpSpPr>
        <p:grpSpPr>
          <a:xfrm>
            <a:off x="305439" y="1080519"/>
            <a:ext cx="777960" cy="270000"/>
            <a:chOff x="305439" y="1080519"/>
            <a:chExt cx="777960" cy="27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7CF622E-D0D1-B793-D0CF-CBD22B30ABBE}"/>
                    </a:ext>
                  </a:extLst>
                </p14:cNvPr>
                <p14:cNvContentPartPr/>
                <p14:nvPr/>
              </p14:nvContentPartPr>
              <p14:xfrm>
                <a:off x="305439" y="1137039"/>
                <a:ext cx="369720" cy="213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7CF622E-D0D1-B793-D0CF-CBD22B30ABB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4999" y="1126599"/>
                  <a:ext cx="3909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B8E5CF3-327E-A16C-1F42-ED22DB7E3216}"/>
                    </a:ext>
                  </a:extLst>
                </p14:cNvPr>
                <p14:cNvContentPartPr/>
                <p14:nvPr/>
              </p14:nvContentPartPr>
              <p14:xfrm>
                <a:off x="735279" y="1272759"/>
                <a:ext cx="27000" cy="10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B8E5CF3-327E-A16C-1F42-ED22DB7E321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4479" y="1261959"/>
                  <a:ext cx="48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1524FFD-C1AB-A052-D1DB-767CF4DB40CB}"/>
                    </a:ext>
                  </a:extLst>
                </p14:cNvPr>
                <p14:cNvContentPartPr/>
                <p14:nvPr/>
              </p14:nvContentPartPr>
              <p14:xfrm>
                <a:off x="882519" y="1080519"/>
                <a:ext cx="200880" cy="214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1524FFD-C1AB-A052-D1DB-767CF4DB40C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1719" y="1070079"/>
                  <a:ext cx="222120" cy="23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AED3FCC1-924B-60EB-D3FA-3EA588A4A233}"/>
                  </a:ext>
                </a:extLst>
              </p14:cNvPr>
              <p14:cNvContentPartPr/>
              <p14:nvPr/>
            </p14:nvContentPartPr>
            <p14:xfrm>
              <a:off x="299679" y="1574079"/>
              <a:ext cx="165960" cy="2876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AED3FCC1-924B-60EB-D3FA-3EA588A4A23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88879" y="1563279"/>
                <a:ext cx="187200" cy="30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2F2721A5-C87B-6CC3-BBDA-128222AAE191}"/>
              </a:ext>
            </a:extLst>
          </p:cNvPr>
          <p:cNvGrpSpPr/>
          <p:nvPr/>
        </p:nvGrpSpPr>
        <p:grpSpPr>
          <a:xfrm>
            <a:off x="685239" y="1503879"/>
            <a:ext cx="427680" cy="217080"/>
            <a:chOff x="685239" y="1503879"/>
            <a:chExt cx="427680" cy="2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C477399-E317-66FC-2E1E-CF12C1E12CF1}"/>
                    </a:ext>
                  </a:extLst>
                </p14:cNvPr>
                <p14:cNvContentPartPr/>
                <p14:nvPr/>
              </p14:nvContentPartPr>
              <p14:xfrm>
                <a:off x="685239" y="1695399"/>
                <a:ext cx="37080" cy="7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C477399-E317-66FC-2E1E-CF12C1E12CF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74439" y="1684599"/>
                  <a:ext cx="58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786C992-8C7A-E5FD-2931-D4959CE6EC68}"/>
                    </a:ext>
                  </a:extLst>
                </p14:cNvPr>
                <p14:cNvContentPartPr/>
                <p14:nvPr/>
              </p14:nvContentPartPr>
              <p14:xfrm>
                <a:off x="839319" y="1503879"/>
                <a:ext cx="273600" cy="217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786C992-8C7A-E5FD-2931-D4959CE6EC6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8519" y="1493439"/>
                  <a:ext cx="29484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97AB0765-B226-745E-E1F6-5C4603A54745}"/>
              </a:ext>
            </a:extLst>
          </p:cNvPr>
          <p:cNvGrpSpPr/>
          <p:nvPr/>
        </p:nvGrpSpPr>
        <p:grpSpPr>
          <a:xfrm>
            <a:off x="1902039" y="1070079"/>
            <a:ext cx="559080" cy="239040"/>
            <a:chOff x="1902039" y="1070079"/>
            <a:chExt cx="55908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97845D0-1DC1-FFC7-DE50-0BD82978822A}"/>
                    </a:ext>
                  </a:extLst>
                </p14:cNvPr>
                <p14:cNvContentPartPr/>
                <p14:nvPr/>
              </p14:nvContentPartPr>
              <p14:xfrm>
                <a:off x="1902039" y="1114719"/>
                <a:ext cx="96480" cy="194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97845D0-1DC1-FFC7-DE50-0BD82978822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91599" y="1104279"/>
                  <a:ext cx="1177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1ECB4E6-4AC5-6107-2B47-3F209AF3C13F}"/>
                    </a:ext>
                  </a:extLst>
                </p14:cNvPr>
                <p14:cNvContentPartPr/>
                <p14:nvPr/>
              </p14:nvContentPartPr>
              <p14:xfrm>
                <a:off x="2055399" y="1117239"/>
                <a:ext cx="144360" cy="164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1ECB4E6-4AC5-6107-2B47-3F209AF3C13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044959" y="1106439"/>
                  <a:ext cx="165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0E379F5-C32A-D858-A1D3-91386BC1694D}"/>
                    </a:ext>
                  </a:extLst>
                </p14:cNvPr>
                <p14:cNvContentPartPr/>
                <p14:nvPr/>
              </p14:nvContentPartPr>
              <p14:xfrm>
                <a:off x="2312079" y="1070079"/>
                <a:ext cx="149040" cy="190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0E379F5-C32A-D858-A1D3-91386BC1694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301639" y="1059279"/>
                  <a:ext cx="17028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2FFD679F-F83C-A371-12DA-44B090B3B071}"/>
              </a:ext>
            </a:extLst>
          </p:cNvPr>
          <p:cNvGrpSpPr/>
          <p:nvPr/>
        </p:nvGrpSpPr>
        <p:grpSpPr>
          <a:xfrm>
            <a:off x="1733199" y="1425759"/>
            <a:ext cx="676800" cy="291960"/>
            <a:chOff x="1733199" y="1425759"/>
            <a:chExt cx="676800" cy="29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535CF88-F08B-0A6E-E76C-5BAD111435B9}"/>
                    </a:ext>
                  </a:extLst>
                </p14:cNvPr>
                <p14:cNvContentPartPr/>
                <p14:nvPr/>
              </p14:nvContentPartPr>
              <p14:xfrm>
                <a:off x="1733199" y="1539879"/>
                <a:ext cx="167040" cy="177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535CF88-F08B-0A6E-E76C-5BAD111435B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722399" y="1529079"/>
                  <a:ext cx="18828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5F94106-6AC2-D3A5-6F73-05E6D233743A}"/>
                    </a:ext>
                  </a:extLst>
                </p14:cNvPr>
                <p14:cNvContentPartPr/>
                <p14:nvPr/>
              </p14:nvContentPartPr>
              <p14:xfrm>
                <a:off x="1995999" y="1527279"/>
                <a:ext cx="160920" cy="160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5F94106-6AC2-D3A5-6F73-05E6D233743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85199" y="1516479"/>
                  <a:ext cx="1821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F0E9186-808E-FF01-ABA9-D58EAFD6FB05}"/>
                    </a:ext>
                  </a:extLst>
                </p14:cNvPr>
                <p14:cNvContentPartPr/>
                <p14:nvPr/>
              </p14:nvContentPartPr>
              <p14:xfrm>
                <a:off x="2232159" y="1425759"/>
                <a:ext cx="177840" cy="234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F0E9186-808E-FF01-ABA9-D58EAFD6FB0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221719" y="1415319"/>
                  <a:ext cx="199080" cy="25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59684705-D9CE-4486-C02F-7C90DF88A4CF}"/>
              </a:ext>
            </a:extLst>
          </p:cNvPr>
          <p:cNvGrpSpPr/>
          <p:nvPr/>
        </p:nvGrpSpPr>
        <p:grpSpPr>
          <a:xfrm>
            <a:off x="2928759" y="944439"/>
            <a:ext cx="632160" cy="352080"/>
            <a:chOff x="2928759" y="944439"/>
            <a:chExt cx="63216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FC65E92-7138-4D7D-CE2A-AE6DED2F44F8}"/>
                    </a:ext>
                  </a:extLst>
                </p14:cNvPr>
                <p14:cNvContentPartPr/>
                <p14:nvPr/>
              </p14:nvContentPartPr>
              <p14:xfrm>
                <a:off x="2965479" y="963519"/>
                <a:ext cx="132480" cy="158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FC65E92-7138-4D7D-CE2A-AE6DED2F44F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55039" y="953079"/>
                  <a:ext cx="1537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E0F5FC6-86F8-B0AA-48A2-53079CAEDBAA}"/>
                    </a:ext>
                  </a:extLst>
                </p14:cNvPr>
                <p14:cNvContentPartPr/>
                <p14:nvPr/>
              </p14:nvContentPartPr>
              <p14:xfrm>
                <a:off x="3017319" y="1133439"/>
                <a:ext cx="19800" cy="1274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E0F5FC6-86F8-B0AA-48A2-53079CAEDBA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06519" y="1122999"/>
                  <a:ext cx="410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9113522-B966-E25D-F049-F07664D14193}"/>
                    </a:ext>
                  </a:extLst>
                </p14:cNvPr>
                <p14:cNvContentPartPr/>
                <p14:nvPr/>
              </p14:nvContentPartPr>
              <p14:xfrm>
                <a:off x="2928759" y="1210119"/>
                <a:ext cx="273600" cy="59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9113522-B966-E25D-F049-F07664D1419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18319" y="1199319"/>
                  <a:ext cx="2948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CA0F51D-DBA3-AC8B-F2AD-FDE37549FF87}"/>
                    </a:ext>
                  </a:extLst>
                </p14:cNvPr>
                <p14:cNvContentPartPr/>
                <p14:nvPr/>
              </p14:nvContentPartPr>
              <p14:xfrm>
                <a:off x="3255279" y="977919"/>
                <a:ext cx="170280" cy="370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CA0F51D-DBA3-AC8B-F2AD-FDE37549FF8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244479" y="967479"/>
                  <a:ext cx="191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E652109-0D3A-6B01-230D-014700AB2D03}"/>
                    </a:ext>
                  </a:extLst>
                </p14:cNvPr>
                <p14:cNvContentPartPr/>
                <p14:nvPr/>
              </p14:nvContentPartPr>
              <p14:xfrm>
                <a:off x="3244119" y="1013919"/>
                <a:ext cx="76320" cy="1429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E652109-0D3A-6B01-230D-014700AB2D0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233679" y="1003119"/>
                  <a:ext cx="975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FDF3C06-6E75-2448-C9FD-582798221A25}"/>
                    </a:ext>
                  </a:extLst>
                </p14:cNvPr>
                <p14:cNvContentPartPr/>
                <p14:nvPr/>
              </p14:nvContentPartPr>
              <p14:xfrm>
                <a:off x="3327999" y="1025079"/>
                <a:ext cx="34920" cy="1234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FDF3C06-6E75-2448-C9FD-582798221A2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317199" y="1014639"/>
                  <a:ext cx="561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0D4DABB-E436-7A31-1A35-CC90DB029404}"/>
                    </a:ext>
                  </a:extLst>
                </p14:cNvPr>
                <p14:cNvContentPartPr/>
                <p14:nvPr/>
              </p14:nvContentPartPr>
              <p14:xfrm>
                <a:off x="3387399" y="1051359"/>
                <a:ext cx="115560" cy="41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0D4DABB-E436-7A31-1A35-CC90DB02940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376959" y="1040559"/>
                  <a:ext cx="1368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C9CA8EA-D315-1782-2A41-ED8244E6316C}"/>
                    </a:ext>
                  </a:extLst>
                </p14:cNvPr>
                <p14:cNvContentPartPr/>
                <p14:nvPr/>
              </p14:nvContentPartPr>
              <p14:xfrm>
                <a:off x="3533919" y="944439"/>
                <a:ext cx="27000" cy="166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C9CA8EA-D315-1782-2A41-ED8244E6316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523119" y="933999"/>
                  <a:ext cx="482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85DC854-B4F6-7F28-52AB-DCA5908DCA00}"/>
                    </a:ext>
                  </a:extLst>
                </p14:cNvPr>
                <p14:cNvContentPartPr/>
                <p14:nvPr/>
              </p14:nvContentPartPr>
              <p14:xfrm>
                <a:off x="3378039" y="1145679"/>
                <a:ext cx="155160" cy="150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85DC854-B4F6-7F28-52AB-DCA5908DCA0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67239" y="1135239"/>
                  <a:ext cx="176400" cy="17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7C898B50-C6A3-5F5E-C0C7-BE8E4C80FDF9}"/>
              </a:ext>
            </a:extLst>
          </p:cNvPr>
          <p:cNvGrpSpPr/>
          <p:nvPr/>
        </p:nvGrpSpPr>
        <p:grpSpPr>
          <a:xfrm>
            <a:off x="2826159" y="1445199"/>
            <a:ext cx="659520" cy="484200"/>
            <a:chOff x="2826159" y="1445199"/>
            <a:chExt cx="659520" cy="48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5884BA3-B1C8-5126-C5EE-FBFB1A7317CA}"/>
                    </a:ext>
                  </a:extLst>
                </p14:cNvPr>
                <p14:cNvContentPartPr/>
                <p14:nvPr/>
              </p14:nvContentPartPr>
              <p14:xfrm>
                <a:off x="2931279" y="1492719"/>
                <a:ext cx="99000" cy="153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5884BA3-B1C8-5126-C5EE-FBFB1A7317C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20479" y="1481919"/>
                  <a:ext cx="1202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3B7D9E9-AE68-815A-794C-628B09C57EE9}"/>
                    </a:ext>
                  </a:extLst>
                </p14:cNvPr>
                <p14:cNvContentPartPr/>
                <p14:nvPr/>
              </p14:nvContentPartPr>
              <p14:xfrm>
                <a:off x="2955399" y="1642479"/>
                <a:ext cx="12240" cy="139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3B7D9E9-AE68-815A-794C-628B09C57EE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944959" y="1631679"/>
                  <a:ext cx="33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39F3200-2C49-2DB7-BFA3-220EFBECA2B1}"/>
                    </a:ext>
                  </a:extLst>
                </p14:cNvPr>
                <p14:cNvContentPartPr/>
                <p14:nvPr/>
              </p14:nvContentPartPr>
              <p14:xfrm>
                <a:off x="2826159" y="1794039"/>
                <a:ext cx="295200" cy="8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39F3200-2C49-2DB7-BFA3-220EFBECA2B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815719" y="1783239"/>
                  <a:ext cx="316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E2C6BBA0-FFFC-0623-6B39-8B3D14BCCBAF}"/>
                    </a:ext>
                  </a:extLst>
                </p14:cNvPr>
                <p14:cNvContentPartPr/>
                <p14:nvPr/>
              </p14:nvContentPartPr>
              <p14:xfrm>
                <a:off x="3251679" y="1445199"/>
                <a:ext cx="234000" cy="18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E2C6BBA0-FFFC-0623-6B39-8B3D14BCCBA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240879" y="1434759"/>
                  <a:ext cx="2552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2571730-EDFF-97BE-F061-6571AF172312}"/>
                    </a:ext>
                  </a:extLst>
                </p14:cNvPr>
                <p14:cNvContentPartPr/>
                <p14:nvPr/>
              </p14:nvContentPartPr>
              <p14:xfrm>
                <a:off x="3281919" y="1523679"/>
                <a:ext cx="143640" cy="532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2571730-EDFF-97BE-F061-6571AF17231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271119" y="1512879"/>
                  <a:ext cx="1648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B2DCF27-04EB-6490-B415-84779AD0015A}"/>
                    </a:ext>
                  </a:extLst>
                </p14:cNvPr>
                <p14:cNvContentPartPr/>
                <p14:nvPr/>
              </p14:nvContentPartPr>
              <p14:xfrm>
                <a:off x="3316839" y="1595319"/>
                <a:ext cx="88920" cy="104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B2DCF27-04EB-6490-B415-84779AD0015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306399" y="1584519"/>
                  <a:ext cx="1101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17BA39C-1B17-154F-AA3C-F4B1A1CCF2A4}"/>
                    </a:ext>
                  </a:extLst>
                </p14:cNvPr>
                <p14:cNvContentPartPr/>
                <p14:nvPr/>
              </p14:nvContentPartPr>
              <p14:xfrm>
                <a:off x="3201999" y="1725639"/>
                <a:ext cx="279000" cy="378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17BA39C-1B17-154F-AA3C-F4B1A1CCF2A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191199" y="1714839"/>
                  <a:ext cx="3002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3FA3D87-407B-D19B-8728-33EBFC44396D}"/>
                    </a:ext>
                  </a:extLst>
                </p14:cNvPr>
                <p14:cNvContentPartPr/>
                <p14:nvPr/>
              </p14:nvContentPartPr>
              <p14:xfrm>
                <a:off x="3371919" y="1751559"/>
                <a:ext cx="17640" cy="1778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3FA3D87-407B-D19B-8728-33EBFC44396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361119" y="1740759"/>
                  <a:ext cx="3888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2BE1BE19-2516-BEEA-3EA8-DF977369BBA2}"/>
              </a:ext>
            </a:extLst>
          </p:cNvPr>
          <p:cNvGrpSpPr/>
          <p:nvPr/>
        </p:nvGrpSpPr>
        <p:grpSpPr>
          <a:xfrm>
            <a:off x="3857919" y="1023639"/>
            <a:ext cx="155160" cy="112680"/>
            <a:chOff x="3857919" y="1023639"/>
            <a:chExt cx="15516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C7D938B-C103-E0E7-A196-07822D9CD3CB}"/>
                    </a:ext>
                  </a:extLst>
                </p14:cNvPr>
                <p14:cNvContentPartPr/>
                <p14:nvPr/>
              </p14:nvContentPartPr>
              <p14:xfrm>
                <a:off x="3857919" y="1061799"/>
                <a:ext cx="113040" cy="8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C7D938B-C103-E0E7-A196-07822D9CD3C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847119" y="1051359"/>
                  <a:ext cx="1342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716EA57-2751-D7EE-3D21-9476DF101F24}"/>
                    </a:ext>
                  </a:extLst>
                </p14:cNvPr>
                <p14:cNvContentPartPr/>
                <p14:nvPr/>
              </p14:nvContentPartPr>
              <p14:xfrm>
                <a:off x="3974199" y="1023639"/>
                <a:ext cx="38880" cy="1126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716EA57-2751-D7EE-3D21-9476DF101F2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963759" y="1012839"/>
                  <a:ext cx="6012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47A6C2A5-9B91-71F9-1CCB-24F8393F7850}"/>
              </a:ext>
            </a:extLst>
          </p:cNvPr>
          <p:cNvGrpSpPr/>
          <p:nvPr/>
        </p:nvGrpSpPr>
        <p:grpSpPr>
          <a:xfrm>
            <a:off x="4290318" y="843419"/>
            <a:ext cx="894240" cy="240480"/>
            <a:chOff x="4290318" y="843419"/>
            <a:chExt cx="89424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3E4F468-31E6-B242-63EB-785B71D5D97B}"/>
                    </a:ext>
                  </a:extLst>
                </p14:cNvPr>
                <p14:cNvContentPartPr/>
                <p14:nvPr/>
              </p14:nvContentPartPr>
              <p14:xfrm>
                <a:off x="4290318" y="843419"/>
                <a:ext cx="178920" cy="240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3E4F468-31E6-B242-63EB-785B71D5D97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279878" y="832619"/>
                  <a:ext cx="2001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AF8B507-E716-0AB1-1BB8-17F10B91A7B5}"/>
                    </a:ext>
                  </a:extLst>
                </p14:cNvPr>
                <p14:cNvContentPartPr/>
                <p14:nvPr/>
              </p14:nvContentPartPr>
              <p14:xfrm>
                <a:off x="4558878" y="887339"/>
                <a:ext cx="130320" cy="168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AF8B507-E716-0AB1-1BB8-17F10B91A7B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548078" y="876539"/>
                  <a:ext cx="1515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A78A80E2-555D-D0C8-BBB7-7E41C2FEBE71}"/>
                    </a:ext>
                  </a:extLst>
                </p14:cNvPr>
                <p14:cNvContentPartPr/>
                <p14:nvPr/>
              </p14:nvContentPartPr>
              <p14:xfrm>
                <a:off x="4812318" y="877619"/>
                <a:ext cx="5040" cy="32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A78A80E2-555D-D0C8-BBB7-7E41C2FEBE7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01878" y="866819"/>
                  <a:ext cx="26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F17B78C-FC49-8C3E-3CA0-B115C0338E69}"/>
                    </a:ext>
                  </a:extLst>
                </p14:cNvPr>
                <p14:cNvContentPartPr/>
                <p14:nvPr/>
              </p14:nvContentPartPr>
              <p14:xfrm>
                <a:off x="4789638" y="1010099"/>
                <a:ext cx="23760" cy="36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F17B78C-FC49-8C3E-3CA0-B115C0338E6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779198" y="999659"/>
                  <a:ext cx="45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C87E094-BDEB-0CB1-83FB-682873F19655}"/>
                    </a:ext>
                  </a:extLst>
                </p14:cNvPr>
                <p14:cNvContentPartPr/>
                <p14:nvPr/>
              </p14:nvContentPartPr>
              <p14:xfrm>
                <a:off x="4903038" y="908579"/>
                <a:ext cx="93600" cy="1249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C87E094-BDEB-0CB1-83FB-682873F1965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892598" y="897779"/>
                  <a:ext cx="1148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8D8B8AAE-9140-9337-F3ED-DAE54CB32D77}"/>
                    </a:ext>
                  </a:extLst>
                </p14:cNvPr>
                <p14:cNvContentPartPr/>
                <p14:nvPr/>
              </p14:nvContentPartPr>
              <p14:xfrm>
                <a:off x="5076198" y="922259"/>
                <a:ext cx="108360" cy="1202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8D8B8AAE-9140-9337-F3ED-DAE54CB32D7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065398" y="911819"/>
                  <a:ext cx="12960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8922CF77-D1F3-7FAA-F6B0-A23C1E52C2C7}"/>
              </a:ext>
            </a:extLst>
          </p:cNvPr>
          <p:cNvGrpSpPr/>
          <p:nvPr/>
        </p:nvGrpSpPr>
        <p:grpSpPr>
          <a:xfrm>
            <a:off x="3726918" y="1401779"/>
            <a:ext cx="245160" cy="191880"/>
            <a:chOff x="3726918" y="1401779"/>
            <a:chExt cx="24516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974EA3B-2BC1-8648-7016-8DA98302A5DD}"/>
                    </a:ext>
                  </a:extLst>
                </p14:cNvPr>
                <p14:cNvContentPartPr/>
                <p14:nvPr/>
              </p14:nvContentPartPr>
              <p14:xfrm>
                <a:off x="3726918" y="1492499"/>
                <a:ext cx="141840" cy="320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974EA3B-2BC1-8648-7016-8DA98302A5D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716478" y="1481699"/>
                  <a:ext cx="1630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63B068AA-7693-5866-5F25-451F939EBA10}"/>
                    </a:ext>
                  </a:extLst>
                </p14:cNvPr>
                <p14:cNvContentPartPr/>
                <p14:nvPr/>
              </p14:nvContentPartPr>
              <p14:xfrm>
                <a:off x="3903678" y="1401779"/>
                <a:ext cx="68400" cy="1918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63B068AA-7693-5866-5F25-451F939EBA1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93238" y="1391339"/>
                  <a:ext cx="89640" cy="21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C6E1DADE-40B5-5F2E-AC11-72037D443DE0}"/>
              </a:ext>
            </a:extLst>
          </p:cNvPr>
          <p:cNvGrpSpPr/>
          <p:nvPr/>
        </p:nvGrpSpPr>
        <p:grpSpPr>
          <a:xfrm>
            <a:off x="4132998" y="1345619"/>
            <a:ext cx="743040" cy="198360"/>
            <a:chOff x="4132998" y="1345619"/>
            <a:chExt cx="74304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1A472A0-CCF1-AF2B-0887-5FBB18C8BFB4}"/>
                    </a:ext>
                  </a:extLst>
                </p14:cNvPr>
                <p14:cNvContentPartPr/>
                <p14:nvPr/>
              </p14:nvContentPartPr>
              <p14:xfrm>
                <a:off x="4132998" y="1345619"/>
                <a:ext cx="86400" cy="1983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1A472A0-CCF1-AF2B-0887-5FBB18C8BFB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122558" y="1335179"/>
                  <a:ext cx="1076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EB3671A8-9979-17EC-CBD8-B0D8139857E3}"/>
                    </a:ext>
                  </a:extLst>
                </p14:cNvPr>
                <p14:cNvContentPartPr/>
                <p14:nvPr/>
              </p14:nvContentPartPr>
              <p14:xfrm>
                <a:off x="4280238" y="1388819"/>
                <a:ext cx="159840" cy="1454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EB3671A8-9979-17EC-CBD8-B0D8139857E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269438" y="1378379"/>
                  <a:ext cx="1810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E001BC9-BF2F-EB3B-F7C9-8089516830C5}"/>
                    </a:ext>
                  </a:extLst>
                </p14:cNvPr>
                <p14:cNvContentPartPr/>
                <p14:nvPr/>
              </p14:nvContentPartPr>
              <p14:xfrm>
                <a:off x="4525038" y="1365419"/>
                <a:ext cx="7200" cy="37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E001BC9-BF2F-EB3B-F7C9-8089516830C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14598" y="1354619"/>
                  <a:ext cx="284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1BAE1A9-069E-9CC7-2D94-71F42AE3639A}"/>
                    </a:ext>
                  </a:extLst>
                </p14:cNvPr>
                <p14:cNvContentPartPr/>
                <p14:nvPr/>
              </p14:nvContentPartPr>
              <p14:xfrm>
                <a:off x="4526838" y="1484219"/>
                <a:ext cx="6480" cy="68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1BAE1A9-069E-9CC7-2D94-71F42AE3639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16038" y="1473419"/>
                  <a:ext cx="27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D701AB29-1B64-022E-362A-DB17D36FF06B}"/>
                    </a:ext>
                  </a:extLst>
                </p14:cNvPr>
                <p14:cNvContentPartPr/>
                <p14:nvPr/>
              </p14:nvContentPartPr>
              <p14:xfrm>
                <a:off x="4642398" y="1400339"/>
                <a:ext cx="66240" cy="1062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D701AB29-1B64-022E-362A-DB17D36FF06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31958" y="1389539"/>
                  <a:ext cx="874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7C1C0B7B-B74D-942B-0FAE-803DDD54A831}"/>
                    </a:ext>
                  </a:extLst>
                </p14:cNvPr>
                <p14:cNvContentPartPr/>
                <p14:nvPr/>
              </p14:nvContentPartPr>
              <p14:xfrm>
                <a:off x="4802238" y="1402859"/>
                <a:ext cx="73800" cy="914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7C1C0B7B-B74D-942B-0FAE-803DDD54A83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791438" y="1392059"/>
                  <a:ext cx="9504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386B10B9-F203-0B96-2810-0B89F5F463E4}"/>
              </a:ext>
            </a:extLst>
          </p:cNvPr>
          <p:cNvGrpSpPr/>
          <p:nvPr/>
        </p:nvGrpSpPr>
        <p:grpSpPr>
          <a:xfrm>
            <a:off x="5175558" y="1289459"/>
            <a:ext cx="195840" cy="111240"/>
            <a:chOff x="5175558" y="1289459"/>
            <a:chExt cx="195840" cy="11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847049A-4758-4538-680D-2000436D34BF}"/>
                    </a:ext>
                  </a:extLst>
                </p14:cNvPr>
                <p14:cNvContentPartPr/>
                <p14:nvPr/>
              </p14:nvContentPartPr>
              <p14:xfrm>
                <a:off x="5175558" y="1338419"/>
                <a:ext cx="104400" cy="108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847049A-4758-4538-680D-2000436D34B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164758" y="1327979"/>
                  <a:ext cx="125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6621402-EEF3-5025-63AF-666135E8CD29}"/>
                    </a:ext>
                  </a:extLst>
                </p14:cNvPr>
                <p14:cNvContentPartPr/>
                <p14:nvPr/>
              </p14:nvContentPartPr>
              <p14:xfrm>
                <a:off x="5319558" y="1289459"/>
                <a:ext cx="51840" cy="1112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6621402-EEF3-5025-63AF-666135E8CD2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308758" y="1279019"/>
                  <a:ext cx="7308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449AF751-7279-1731-EFE0-F1BC5A7FF651}"/>
              </a:ext>
            </a:extLst>
          </p:cNvPr>
          <p:cNvGrpSpPr/>
          <p:nvPr/>
        </p:nvGrpSpPr>
        <p:grpSpPr>
          <a:xfrm>
            <a:off x="5517558" y="809219"/>
            <a:ext cx="2180520" cy="610200"/>
            <a:chOff x="5517558" y="809219"/>
            <a:chExt cx="2180520" cy="61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B040763-81E1-7D55-3E93-240C9676A4C0}"/>
                    </a:ext>
                  </a:extLst>
                </p14:cNvPr>
                <p14:cNvContentPartPr/>
                <p14:nvPr/>
              </p14:nvContentPartPr>
              <p14:xfrm>
                <a:off x="5517558" y="955019"/>
                <a:ext cx="95760" cy="4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B040763-81E1-7D55-3E93-240C9676A4C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506758" y="944219"/>
                  <a:ext cx="117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C36C0B1-E223-E4FA-074C-F43EAB64146A}"/>
                    </a:ext>
                  </a:extLst>
                </p14:cNvPr>
                <p14:cNvContentPartPr/>
                <p14:nvPr/>
              </p14:nvContentPartPr>
              <p14:xfrm>
                <a:off x="5616918" y="929819"/>
                <a:ext cx="49680" cy="979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C36C0B1-E223-E4FA-074C-F43EAB64146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606118" y="919019"/>
                  <a:ext cx="709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F1E4283-54CD-1246-C389-C04C99C7F5C6}"/>
                    </a:ext>
                  </a:extLst>
                </p14:cNvPr>
                <p14:cNvContentPartPr/>
                <p14:nvPr/>
              </p14:nvContentPartPr>
              <p14:xfrm>
                <a:off x="6038478" y="809219"/>
                <a:ext cx="82800" cy="2455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F1E4283-54CD-1246-C389-C04C99C7F5C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027678" y="798419"/>
                  <a:ext cx="1040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5587B36-6081-A966-3A04-B5BBE2F73275}"/>
                    </a:ext>
                  </a:extLst>
                </p14:cNvPr>
                <p14:cNvContentPartPr/>
                <p14:nvPr/>
              </p14:nvContentPartPr>
              <p14:xfrm>
                <a:off x="6272838" y="816419"/>
                <a:ext cx="213840" cy="2275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5587B36-6081-A966-3A04-B5BBE2F7327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262038" y="805979"/>
                  <a:ext cx="2350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DBDD90E-EAC1-409F-5E09-AEAD1C3B4B0B}"/>
                    </a:ext>
                  </a:extLst>
                </p14:cNvPr>
                <p14:cNvContentPartPr/>
                <p14:nvPr/>
              </p14:nvContentPartPr>
              <p14:xfrm>
                <a:off x="6618438" y="813899"/>
                <a:ext cx="12960" cy="453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DBDD90E-EAC1-409F-5E09-AEAD1C3B4B0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607998" y="803459"/>
                  <a:ext cx="342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C9B0AD0F-8A48-7988-9D63-CDD237D914A5}"/>
                    </a:ext>
                  </a:extLst>
                </p14:cNvPr>
                <p14:cNvContentPartPr/>
                <p14:nvPr/>
              </p14:nvContentPartPr>
              <p14:xfrm>
                <a:off x="6650838" y="949259"/>
                <a:ext cx="26640" cy="27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C9B0AD0F-8A48-7988-9D63-CDD237D914A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640398" y="938459"/>
                  <a:ext cx="47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854333F-72EF-BFAE-8903-422FDAECB27A}"/>
                    </a:ext>
                  </a:extLst>
                </p14:cNvPr>
                <p14:cNvContentPartPr/>
                <p14:nvPr/>
              </p14:nvContentPartPr>
              <p14:xfrm>
                <a:off x="6818958" y="849179"/>
                <a:ext cx="115560" cy="1641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854333F-72EF-BFAE-8903-422FDAECB27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808158" y="838379"/>
                  <a:ext cx="1368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F56B30D-61BD-1D15-3C30-7AE8E8DB96F6}"/>
                    </a:ext>
                  </a:extLst>
                </p14:cNvPr>
                <p14:cNvContentPartPr/>
                <p14:nvPr/>
              </p14:nvContentPartPr>
              <p14:xfrm>
                <a:off x="7002918" y="840899"/>
                <a:ext cx="162360" cy="1918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F56B30D-61BD-1D15-3C30-7AE8E8DB96F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992118" y="830099"/>
                  <a:ext cx="1836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2D446C4F-73F6-8CFD-A00A-F5BC547C5E62}"/>
                    </a:ext>
                  </a:extLst>
                </p14:cNvPr>
                <p14:cNvContentPartPr/>
                <p14:nvPr/>
              </p14:nvContentPartPr>
              <p14:xfrm>
                <a:off x="5596398" y="1271099"/>
                <a:ext cx="163800" cy="135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2D446C4F-73F6-8CFD-A00A-F5BC547C5E6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585958" y="1260299"/>
                  <a:ext cx="1850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E9EE31E-669F-5FE3-28AE-352FAF62A4FC}"/>
                    </a:ext>
                  </a:extLst>
                </p14:cNvPr>
                <p14:cNvContentPartPr/>
                <p14:nvPr/>
              </p14:nvContentPartPr>
              <p14:xfrm>
                <a:off x="5769558" y="1239059"/>
                <a:ext cx="179640" cy="1029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E9EE31E-669F-5FE3-28AE-352FAF62A4F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758758" y="1228619"/>
                  <a:ext cx="200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F454901-A17C-455F-C3B4-91B8381D9099}"/>
                    </a:ext>
                  </a:extLst>
                </p14:cNvPr>
                <p14:cNvContentPartPr/>
                <p14:nvPr/>
              </p14:nvContentPartPr>
              <p14:xfrm>
                <a:off x="5894838" y="1236539"/>
                <a:ext cx="27000" cy="182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F454901-A17C-455F-C3B4-91B8381D909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84038" y="1226099"/>
                  <a:ext cx="482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5CFA31B-1EB5-8A44-B93B-12396FA5C6C3}"/>
                    </a:ext>
                  </a:extLst>
                </p14:cNvPr>
                <p14:cNvContentPartPr/>
                <p14:nvPr/>
              </p14:nvContentPartPr>
              <p14:xfrm>
                <a:off x="6003558" y="1280459"/>
                <a:ext cx="15840" cy="216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5CFA31B-1EB5-8A44-B93B-12396FA5C6C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992758" y="1270019"/>
                  <a:ext cx="37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1D9699B-6888-D678-A89E-81E874DE690A}"/>
                    </a:ext>
                  </a:extLst>
                </p14:cNvPr>
                <p14:cNvContentPartPr/>
                <p14:nvPr/>
              </p14:nvContentPartPr>
              <p14:xfrm>
                <a:off x="6019038" y="1361099"/>
                <a:ext cx="12240" cy="15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1D9699B-6888-D678-A89E-81E874DE690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008598" y="1350659"/>
                  <a:ext cx="33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CA4448B-137C-0820-5894-B2E80A63C04D}"/>
                    </a:ext>
                  </a:extLst>
                </p14:cNvPr>
                <p14:cNvContentPartPr/>
                <p14:nvPr/>
              </p14:nvContentPartPr>
              <p14:xfrm>
                <a:off x="6088158" y="1281539"/>
                <a:ext cx="77760" cy="1159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CA4448B-137C-0820-5894-B2E80A63C04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077358" y="1270739"/>
                  <a:ext cx="99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2A130DC-BCCA-C171-67CD-1D90031A4799}"/>
                    </a:ext>
                  </a:extLst>
                </p14:cNvPr>
                <p14:cNvContentPartPr/>
                <p14:nvPr/>
              </p14:nvContentPartPr>
              <p14:xfrm>
                <a:off x="6208398" y="1204139"/>
                <a:ext cx="115200" cy="2001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2A130DC-BCCA-C171-67CD-1D90031A479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197958" y="1193339"/>
                  <a:ext cx="1364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2FA33167-C49D-B886-607E-A6F6DE5F2A5B}"/>
                    </a:ext>
                  </a:extLst>
                </p14:cNvPr>
                <p14:cNvContentPartPr/>
                <p14:nvPr/>
              </p14:nvContentPartPr>
              <p14:xfrm>
                <a:off x="6535638" y="1052219"/>
                <a:ext cx="254520" cy="3142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2FA33167-C49D-B886-607E-A6F6DE5F2A5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525198" y="1041779"/>
                  <a:ext cx="2757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27DA160-2FA7-6A9D-42EF-894ADF555953}"/>
                    </a:ext>
                  </a:extLst>
                </p14:cNvPr>
                <p14:cNvContentPartPr/>
                <p14:nvPr/>
              </p14:nvContentPartPr>
              <p14:xfrm>
                <a:off x="6730398" y="1173179"/>
                <a:ext cx="115560" cy="1494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27DA160-2FA7-6A9D-42EF-894ADF55595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719958" y="1162379"/>
                  <a:ext cx="1368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604FEE0-34C4-4347-9A37-39E6E676D076}"/>
                    </a:ext>
                  </a:extLst>
                </p14:cNvPr>
                <p14:cNvContentPartPr/>
                <p14:nvPr/>
              </p14:nvContentPartPr>
              <p14:xfrm>
                <a:off x="6955758" y="1202339"/>
                <a:ext cx="4320" cy="126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604FEE0-34C4-4347-9A37-39E6E676D07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945318" y="1191899"/>
                  <a:ext cx="25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AF3641C-5D43-7DEA-9523-DC949FACF88B}"/>
                    </a:ext>
                  </a:extLst>
                </p14:cNvPr>
                <p14:cNvContentPartPr/>
                <p14:nvPr/>
              </p14:nvContentPartPr>
              <p14:xfrm>
                <a:off x="6952878" y="1308179"/>
                <a:ext cx="19800" cy="108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AF3641C-5D43-7DEA-9523-DC949FACF88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942078" y="1297739"/>
                  <a:ext cx="41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DDD1B2D-5451-59C5-AEBA-18A5BE20E7BC}"/>
                    </a:ext>
                  </a:extLst>
                </p14:cNvPr>
                <p14:cNvContentPartPr/>
                <p14:nvPr/>
              </p14:nvContentPartPr>
              <p14:xfrm>
                <a:off x="6913278" y="1187579"/>
                <a:ext cx="140040" cy="1666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DDD1B2D-5451-59C5-AEBA-18A5BE20E7B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902478" y="1177139"/>
                  <a:ext cx="1612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5AB0BF1-B928-0D7B-BA21-9AEBD80A36D7}"/>
                    </a:ext>
                  </a:extLst>
                </p14:cNvPr>
                <p14:cNvContentPartPr/>
                <p14:nvPr/>
              </p14:nvContentPartPr>
              <p14:xfrm>
                <a:off x="7226838" y="1202339"/>
                <a:ext cx="1800" cy="36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5AB0BF1-B928-0D7B-BA21-9AEBD80A36D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216038" y="1191899"/>
                  <a:ext cx="23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004F1A0-6585-26FC-B76B-BED11C910D83}"/>
                    </a:ext>
                  </a:extLst>
                </p14:cNvPr>
                <p14:cNvContentPartPr/>
                <p14:nvPr/>
              </p14:nvContentPartPr>
              <p14:xfrm>
                <a:off x="7209918" y="1315739"/>
                <a:ext cx="21960" cy="36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004F1A0-6585-26FC-B76B-BED11C910D8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199118" y="1304939"/>
                  <a:ext cx="43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3AFE71F-CB27-5D23-D8EC-85E132E34361}"/>
                    </a:ext>
                  </a:extLst>
                </p14:cNvPr>
                <p14:cNvContentPartPr/>
                <p14:nvPr/>
              </p14:nvContentPartPr>
              <p14:xfrm>
                <a:off x="7328358" y="1206659"/>
                <a:ext cx="64440" cy="1159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3AFE71F-CB27-5D23-D8EC-85E132E3436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317918" y="1195859"/>
                  <a:ext cx="85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2F064C4-F12E-5D37-CEA7-09DBCFEF5A2D}"/>
                    </a:ext>
                  </a:extLst>
                </p14:cNvPr>
                <p14:cNvContentPartPr/>
                <p14:nvPr/>
              </p14:nvContentPartPr>
              <p14:xfrm>
                <a:off x="7455078" y="1183619"/>
                <a:ext cx="109080" cy="1494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2F064C4-F12E-5D37-CEA7-09DBCFEF5A2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444638" y="1173179"/>
                  <a:ext cx="1303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B4F698D-A7FB-E4EA-2FE5-41F6C2A00995}"/>
                    </a:ext>
                  </a:extLst>
                </p14:cNvPr>
                <p14:cNvContentPartPr/>
                <p14:nvPr/>
              </p14:nvContentPartPr>
              <p14:xfrm>
                <a:off x="7633638" y="1085339"/>
                <a:ext cx="64440" cy="320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B4F698D-A7FB-E4EA-2FE5-41F6C2A0099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622838" y="1074539"/>
                  <a:ext cx="85680" cy="34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9F2E8FD1-4150-5C99-CE16-79AF0F5EEE01}"/>
                  </a:ext>
                </a:extLst>
              </p14:cNvPr>
              <p14:cNvContentPartPr/>
              <p14:nvPr/>
            </p14:nvContentPartPr>
            <p14:xfrm>
              <a:off x="298599" y="2458019"/>
              <a:ext cx="49680" cy="101088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9F2E8FD1-4150-5C99-CE16-79AF0F5EEE01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287799" y="2447579"/>
                <a:ext cx="70920" cy="10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9DCB3E30-1762-92E7-3E5F-FDAE957BF0D4}"/>
                  </a:ext>
                </a:extLst>
              </p14:cNvPr>
              <p14:cNvContentPartPr/>
              <p14:nvPr/>
            </p14:nvContentPartPr>
            <p14:xfrm>
              <a:off x="273399" y="2381699"/>
              <a:ext cx="2889720" cy="137736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9DCB3E30-1762-92E7-3E5F-FDAE957BF0D4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262959" y="2370899"/>
                <a:ext cx="2910960" cy="13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53" name="Input penna 152">
                <a:extLst>
                  <a:ext uri="{FF2B5EF4-FFF2-40B4-BE49-F238E27FC236}">
                    <a16:creationId xmlns:a16="http://schemas.microsoft.com/office/drawing/2014/main" id="{259BFD43-D816-943B-8FBC-2A0597474A6B}"/>
                  </a:ext>
                </a:extLst>
              </p14:cNvPr>
              <p14:cNvContentPartPr/>
              <p14:nvPr/>
            </p14:nvContentPartPr>
            <p14:xfrm>
              <a:off x="1701879" y="2357939"/>
              <a:ext cx="360" cy="360"/>
            </p14:xfrm>
          </p:contentPart>
        </mc:Choice>
        <mc:Fallback>
          <p:pic>
            <p:nvPicPr>
              <p:cNvPr id="153" name="Input penna 152">
                <a:extLst>
                  <a:ext uri="{FF2B5EF4-FFF2-40B4-BE49-F238E27FC236}">
                    <a16:creationId xmlns:a16="http://schemas.microsoft.com/office/drawing/2014/main" id="{259BFD43-D816-943B-8FBC-2A0597474A6B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1691079" y="2347499"/>
                <a:ext cx="216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457FF5C6-EC2E-1A9B-DC57-02A6BCD0526A}"/>
                  </a:ext>
                </a:extLst>
              </p14:cNvPr>
              <p14:cNvContentPartPr/>
              <p14:nvPr/>
            </p14:nvContentPartPr>
            <p14:xfrm>
              <a:off x="1632759" y="2357939"/>
              <a:ext cx="69480" cy="134928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457FF5C6-EC2E-1A9B-DC57-02A6BCD0526A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1621959" y="2347499"/>
                <a:ext cx="90720" cy="13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64F145F4-E786-9862-186D-2AF1F383C796}"/>
                  </a:ext>
                </a:extLst>
              </p14:cNvPr>
              <p14:cNvContentPartPr/>
              <p14:nvPr/>
            </p14:nvContentPartPr>
            <p14:xfrm>
              <a:off x="628719" y="2839259"/>
              <a:ext cx="169560" cy="40572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64F145F4-E786-9862-186D-2AF1F383C796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618279" y="2828459"/>
                <a:ext cx="190800" cy="4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9B9D3DEB-2F09-2AFE-BEAF-1B2E2632210D}"/>
                  </a:ext>
                </a:extLst>
              </p14:cNvPr>
              <p14:cNvContentPartPr/>
              <p14:nvPr/>
            </p14:nvContentPartPr>
            <p14:xfrm>
              <a:off x="1036599" y="2788859"/>
              <a:ext cx="149760" cy="54360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9B9D3DEB-2F09-2AFE-BEAF-1B2E2632210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025799" y="2778059"/>
                <a:ext cx="17100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59" name="Input penna 158">
                <a:extLst>
                  <a:ext uri="{FF2B5EF4-FFF2-40B4-BE49-F238E27FC236}">
                    <a16:creationId xmlns:a16="http://schemas.microsoft.com/office/drawing/2014/main" id="{4D0CCE0C-4CBD-8AAC-F71F-EAE71947193C}"/>
                  </a:ext>
                </a:extLst>
              </p14:cNvPr>
              <p14:cNvContentPartPr/>
              <p14:nvPr/>
            </p14:nvContentPartPr>
            <p14:xfrm>
              <a:off x="999879" y="3041939"/>
              <a:ext cx="280440" cy="24120"/>
            </p14:xfrm>
          </p:contentPart>
        </mc:Choice>
        <mc:Fallback>
          <p:pic>
            <p:nvPicPr>
              <p:cNvPr id="159" name="Input penna 158">
                <a:extLst>
                  <a:ext uri="{FF2B5EF4-FFF2-40B4-BE49-F238E27FC236}">
                    <a16:creationId xmlns:a16="http://schemas.microsoft.com/office/drawing/2014/main" id="{4D0CCE0C-4CBD-8AAC-F71F-EAE71947193C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89079" y="3031499"/>
                <a:ext cx="3016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68" name="Input penna 167">
                <a:extLst>
                  <a:ext uri="{FF2B5EF4-FFF2-40B4-BE49-F238E27FC236}">
                    <a16:creationId xmlns:a16="http://schemas.microsoft.com/office/drawing/2014/main" id="{3DEFE69F-F7B5-1086-156A-9BD80A3A2AB2}"/>
                  </a:ext>
                </a:extLst>
              </p14:cNvPr>
              <p14:cNvContentPartPr/>
              <p14:nvPr/>
            </p14:nvContentPartPr>
            <p14:xfrm>
              <a:off x="1579479" y="2157779"/>
              <a:ext cx="16920" cy="30600"/>
            </p14:xfrm>
          </p:contentPart>
        </mc:Choice>
        <mc:Fallback>
          <p:pic>
            <p:nvPicPr>
              <p:cNvPr id="168" name="Input penna 167">
                <a:extLst>
                  <a:ext uri="{FF2B5EF4-FFF2-40B4-BE49-F238E27FC236}">
                    <a16:creationId xmlns:a16="http://schemas.microsoft.com/office/drawing/2014/main" id="{3DEFE69F-F7B5-1086-156A-9BD80A3A2AB2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1569039" y="2146979"/>
                <a:ext cx="381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EA577966-C815-AA3B-EBEF-0EA5280D9BE3}"/>
                  </a:ext>
                </a:extLst>
              </p14:cNvPr>
              <p14:cNvContentPartPr/>
              <p14:nvPr/>
            </p14:nvContentPartPr>
            <p14:xfrm>
              <a:off x="1606119" y="2285579"/>
              <a:ext cx="12960" cy="216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EA577966-C815-AA3B-EBEF-0EA5280D9BE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1595319" y="2274779"/>
                <a:ext cx="3420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1420964B-70EA-7C72-6DDF-CBBCB9F56221}"/>
                  </a:ext>
                </a:extLst>
              </p14:cNvPr>
              <p14:cNvContentPartPr/>
              <p14:nvPr/>
            </p14:nvContentPartPr>
            <p14:xfrm>
              <a:off x="1909239" y="2064899"/>
              <a:ext cx="101160" cy="268200"/>
            </p14:xfrm>
          </p:contentPart>
        </mc:Choice>
        <mc:Fallback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1420964B-70EA-7C72-6DDF-CBBCB9F56221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1898439" y="2054099"/>
                <a:ext cx="12240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EABC929C-A4FA-E7B4-D1E0-4902B2C24595}"/>
                  </a:ext>
                </a:extLst>
              </p14:cNvPr>
              <p14:cNvContentPartPr/>
              <p14:nvPr/>
            </p14:nvContentPartPr>
            <p14:xfrm>
              <a:off x="2161239" y="2099819"/>
              <a:ext cx="151560" cy="269280"/>
            </p14:xfrm>
          </p:contentPart>
        </mc:Choice>
        <mc:Fallback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EABC929C-A4FA-E7B4-D1E0-4902B2C24595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2150439" y="2089019"/>
                <a:ext cx="172800" cy="29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C4E6DF23-F7F4-3C05-3A47-CA1F9F345136}"/>
              </a:ext>
            </a:extLst>
          </p:cNvPr>
          <p:cNvGrpSpPr/>
          <p:nvPr/>
        </p:nvGrpSpPr>
        <p:grpSpPr>
          <a:xfrm>
            <a:off x="775959" y="2111339"/>
            <a:ext cx="505080" cy="603720"/>
            <a:chOff x="775959" y="2111339"/>
            <a:chExt cx="505080" cy="60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DBC8D31-4BAF-2E55-465E-AE340E631040}"/>
                    </a:ext>
                  </a:extLst>
                </p14:cNvPr>
                <p14:cNvContentPartPr/>
                <p14:nvPr/>
              </p14:nvContentPartPr>
              <p14:xfrm>
                <a:off x="923919" y="2111339"/>
                <a:ext cx="121320" cy="230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DBC8D31-4BAF-2E55-465E-AE340E63104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13119" y="2100539"/>
                  <a:ext cx="1425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C88DF38-6B69-0BE9-0148-01AC7F76B122}"/>
                    </a:ext>
                  </a:extLst>
                </p14:cNvPr>
                <p14:cNvContentPartPr/>
                <p14:nvPr/>
              </p14:nvContentPartPr>
              <p14:xfrm>
                <a:off x="896559" y="2137259"/>
                <a:ext cx="109800" cy="2242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C88DF38-6B69-0BE9-0148-01AC7F76B12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85759" y="2126459"/>
                  <a:ext cx="1310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46EE3DD-E738-E8D7-4BED-3C9C46EBD61B}"/>
                    </a:ext>
                  </a:extLst>
                </p14:cNvPr>
                <p14:cNvContentPartPr/>
                <p14:nvPr/>
              </p14:nvContentPartPr>
              <p14:xfrm>
                <a:off x="775959" y="2470619"/>
                <a:ext cx="173160" cy="2444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46EE3DD-E738-E8D7-4BED-3C9C46EBD61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65159" y="2459819"/>
                  <a:ext cx="1944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DAAA5F73-23C1-E9F7-7B76-CB271F65C1BD}"/>
                    </a:ext>
                  </a:extLst>
                </p14:cNvPr>
                <p14:cNvContentPartPr/>
                <p14:nvPr/>
              </p14:nvContentPartPr>
              <p14:xfrm>
                <a:off x="1024719" y="2497259"/>
                <a:ext cx="89640" cy="186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DAAA5F73-23C1-E9F7-7B76-CB271F65C1B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14279" y="2486459"/>
                  <a:ext cx="1108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A8D925D-A168-2403-8FC1-3D957B1EE877}"/>
                    </a:ext>
                  </a:extLst>
                </p14:cNvPr>
                <p14:cNvContentPartPr/>
                <p14:nvPr/>
              </p14:nvContentPartPr>
              <p14:xfrm>
                <a:off x="1160079" y="2487539"/>
                <a:ext cx="120960" cy="1951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A8D925D-A168-2403-8FC1-3D957B1EE87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149639" y="2476739"/>
                  <a:ext cx="142200" cy="21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BB8D79C1-0F19-C580-D0D4-63E6746AA46D}"/>
              </a:ext>
            </a:extLst>
          </p:cNvPr>
          <p:cNvGrpSpPr/>
          <p:nvPr/>
        </p:nvGrpSpPr>
        <p:grpSpPr>
          <a:xfrm>
            <a:off x="2081319" y="2503019"/>
            <a:ext cx="693720" cy="816840"/>
            <a:chOff x="2081319" y="2503019"/>
            <a:chExt cx="693720" cy="81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E3171D6-83A6-7B36-E309-DB13423D1E54}"/>
                    </a:ext>
                  </a:extLst>
                </p14:cNvPr>
                <p14:cNvContentPartPr/>
                <p14:nvPr/>
              </p14:nvContentPartPr>
              <p14:xfrm>
                <a:off x="2098599" y="2800019"/>
                <a:ext cx="160200" cy="519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E3171D6-83A6-7B36-E309-DB13423D1E5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087799" y="2789579"/>
                  <a:ext cx="18144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E6FA4B16-16D2-6B9B-BADD-597217B0DB6F}"/>
                    </a:ext>
                  </a:extLst>
                </p14:cNvPr>
                <p14:cNvContentPartPr/>
                <p14:nvPr/>
              </p14:nvContentPartPr>
              <p14:xfrm>
                <a:off x="2459319" y="2804339"/>
                <a:ext cx="214920" cy="4971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E6FA4B16-16D2-6B9B-BADD-597217B0DB6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448519" y="2793539"/>
                  <a:ext cx="23616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3DABEB89-1BE3-0449-C72B-4AA111E81CA4}"/>
                    </a:ext>
                  </a:extLst>
                </p14:cNvPr>
                <p14:cNvContentPartPr/>
                <p14:nvPr/>
              </p14:nvContentPartPr>
              <p14:xfrm>
                <a:off x="2081319" y="2503019"/>
                <a:ext cx="100440" cy="2106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3DABEB89-1BE3-0449-C72B-4AA111E81CA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070519" y="2492219"/>
                  <a:ext cx="1216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E3F48D1-6322-7E8B-8376-39AE4F407CAF}"/>
                    </a:ext>
                  </a:extLst>
                </p14:cNvPr>
                <p14:cNvContentPartPr/>
                <p14:nvPr/>
              </p14:nvContentPartPr>
              <p14:xfrm>
                <a:off x="2252679" y="2523899"/>
                <a:ext cx="34920" cy="1681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E3F48D1-6322-7E8B-8376-39AE4F407CA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241879" y="2513459"/>
                  <a:ext cx="561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F102B6B-2590-2913-8AE9-E0E578886D2F}"/>
                    </a:ext>
                  </a:extLst>
                </p14:cNvPr>
                <p14:cNvContentPartPr/>
                <p14:nvPr/>
              </p14:nvContentPartPr>
              <p14:xfrm>
                <a:off x="2309199" y="2550899"/>
                <a:ext cx="91080" cy="1501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F102B6B-2590-2913-8AE9-E0E578886D2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298399" y="2540459"/>
                  <a:ext cx="1123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C47C52C-8A37-DE59-84A8-064F7E042CAA}"/>
                    </a:ext>
                  </a:extLst>
                </p14:cNvPr>
                <p14:cNvContentPartPr/>
                <p14:nvPr/>
              </p14:nvContentPartPr>
              <p14:xfrm>
                <a:off x="2477319" y="2579339"/>
                <a:ext cx="94320" cy="1069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C47C52C-8A37-DE59-84A8-064F7E042CAA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466519" y="2568899"/>
                  <a:ext cx="1155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C67C1534-7ADE-5826-5356-35DF7C9EB4F7}"/>
                    </a:ext>
                  </a:extLst>
                </p14:cNvPr>
                <p14:cNvContentPartPr/>
                <p14:nvPr/>
              </p14:nvContentPartPr>
              <p14:xfrm>
                <a:off x="2620599" y="2510219"/>
                <a:ext cx="18360" cy="2120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C67C1534-7ADE-5826-5356-35DF7C9EB4F7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609799" y="2499419"/>
                  <a:ext cx="396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B8071CD8-9A72-FB98-784D-5D4963A1D42A}"/>
                    </a:ext>
                  </a:extLst>
                </p14:cNvPr>
                <p14:cNvContentPartPr/>
                <p14:nvPr/>
              </p14:nvContentPartPr>
              <p14:xfrm>
                <a:off x="2614839" y="2654939"/>
                <a:ext cx="42480" cy="32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B8071CD8-9A72-FB98-784D-5D4963A1D42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604399" y="2644139"/>
                  <a:ext cx="637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CC0DC55-76A7-ECFE-91CF-2F96F9B15232}"/>
                    </a:ext>
                  </a:extLst>
                </p14:cNvPr>
                <p14:cNvContentPartPr/>
                <p14:nvPr/>
              </p14:nvContentPartPr>
              <p14:xfrm>
                <a:off x="2773239" y="2597339"/>
                <a:ext cx="1800" cy="900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CC0DC55-76A7-ECFE-91CF-2F96F9B15232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762439" y="2586899"/>
                  <a:ext cx="23040" cy="11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E4B44256-DD50-9EF0-BE28-FB50EA5488D9}"/>
                  </a:ext>
                </a:extLst>
              </p14:cNvPr>
              <p14:cNvContentPartPr/>
              <p14:nvPr/>
            </p14:nvContentPartPr>
            <p14:xfrm>
              <a:off x="5247800" y="3344473"/>
              <a:ext cx="708480" cy="8496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E4B44256-DD50-9EF0-BE28-FB50EA5488D9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5237360" y="3334033"/>
                <a:ext cx="72972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C9DF7EDF-2155-1033-8EB1-2152D8B82770}"/>
                  </a:ext>
                </a:extLst>
              </p14:cNvPr>
              <p14:cNvContentPartPr/>
              <p14:nvPr/>
            </p14:nvContentPartPr>
            <p14:xfrm>
              <a:off x="6389720" y="3348793"/>
              <a:ext cx="2173680" cy="150120"/>
            </p14:xfrm>
          </p:contentPart>
        </mc:Choice>
        <mc:Fallback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C9DF7EDF-2155-1033-8EB1-2152D8B82770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378920" y="3338353"/>
                <a:ext cx="2194920" cy="17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4DD5651A-D99D-E94D-EE24-DD0898DE3B6E}"/>
              </a:ext>
            </a:extLst>
          </p:cNvPr>
          <p:cNvGrpSpPr/>
          <p:nvPr/>
        </p:nvGrpSpPr>
        <p:grpSpPr>
          <a:xfrm>
            <a:off x="824840" y="3857473"/>
            <a:ext cx="321840" cy="262800"/>
            <a:chOff x="824840" y="3857473"/>
            <a:chExt cx="321840" cy="26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97D539F-9431-123B-2404-745C4FC4ACCD}"/>
                    </a:ext>
                  </a:extLst>
                </p14:cNvPr>
                <p14:cNvContentPartPr/>
                <p14:nvPr/>
              </p14:nvContentPartPr>
              <p14:xfrm>
                <a:off x="953720" y="3857473"/>
                <a:ext cx="10440" cy="1796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97D539F-9431-123B-2404-745C4FC4ACC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943280" y="3847033"/>
                  <a:ext cx="316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47F60E9-7A48-8F06-3A70-3DBFA6D40A8B}"/>
                    </a:ext>
                  </a:extLst>
                </p14:cNvPr>
                <p14:cNvContentPartPr/>
                <p14:nvPr/>
              </p14:nvContentPartPr>
              <p14:xfrm>
                <a:off x="824840" y="4014073"/>
                <a:ext cx="321840" cy="1062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47F60E9-7A48-8F06-3A70-3DBFA6D40A8B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14040" y="4003273"/>
                  <a:ext cx="34308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10065C4B-E84D-5F81-471A-C4C16B695DAA}"/>
              </a:ext>
            </a:extLst>
          </p:cNvPr>
          <p:cNvGrpSpPr/>
          <p:nvPr/>
        </p:nvGrpSpPr>
        <p:grpSpPr>
          <a:xfrm>
            <a:off x="162800" y="4355353"/>
            <a:ext cx="1289160" cy="350280"/>
            <a:chOff x="162800" y="4355353"/>
            <a:chExt cx="1289160" cy="35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05128DB-A8AA-C4B0-B3CC-3B5221A952CD}"/>
                    </a:ext>
                  </a:extLst>
                </p14:cNvPr>
                <p14:cNvContentPartPr/>
                <p14:nvPr/>
              </p14:nvContentPartPr>
              <p14:xfrm>
                <a:off x="162800" y="4405033"/>
                <a:ext cx="144360" cy="2250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05128DB-A8AA-C4B0-B3CC-3B5221A952C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52000" y="4394233"/>
                  <a:ext cx="16560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FED99FE-7FD9-03F9-EDA2-C1440AD4DD80}"/>
                    </a:ext>
                  </a:extLst>
                </p14:cNvPr>
                <p14:cNvContentPartPr/>
                <p14:nvPr/>
              </p14:nvContentPartPr>
              <p14:xfrm>
                <a:off x="332720" y="4453273"/>
                <a:ext cx="111240" cy="1227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FED99FE-7FD9-03F9-EDA2-C1440AD4DD8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21920" y="4442473"/>
                  <a:ext cx="132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E486036-0EB6-788D-749E-80CFD4C11A0B}"/>
                    </a:ext>
                  </a:extLst>
                </p14:cNvPr>
                <p14:cNvContentPartPr/>
                <p14:nvPr/>
              </p14:nvContentPartPr>
              <p14:xfrm>
                <a:off x="483560" y="4469833"/>
                <a:ext cx="109080" cy="1494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E486036-0EB6-788D-749E-80CFD4C11A0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72760" y="4459393"/>
                  <a:ext cx="1303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8392129-2AD8-C038-5666-3D9BC4732396}"/>
                    </a:ext>
                  </a:extLst>
                </p14:cNvPr>
                <p14:cNvContentPartPr/>
                <p14:nvPr/>
              </p14:nvContentPartPr>
              <p14:xfrm>
                <a:off x="681560" y="4614913"/>
                <a:ext cx="360" cy="10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8392129-2AD8-C038-5666-3D9BC473239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70760" y="4604113"/>
                  <a:ext cx="216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D0C15C5E-FD30-836F-32AC-A7A49BFB0FD7}"/>
                    </a:ext>
                  </a:extLst>
                </p14:cNvPr>
                <p14:cNvContentPartPr/>
                <p14:nvPr/>
              </p14:nvContentPartPr>
              <p14:xfrm>
                <a:off x="802880" y="4355353"/>
                <a:ext cx="158400" cy="3502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D0C15C5E-FD30-836F-32AC-A7A49BFB0FD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92080" y="4344553"/>
                  <a:ext cx="17964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734E775-FC8E-0422-1637-A818763BC715}"/>
                    </a:ext>
                  </a:extLst>
                </p14:cNvPr>
                <p14:cNvContentPartPr/>
                <p14:nvPr/>
              </p14:nvContentPartPr>
              <p14:xfrm>
                <a:off x="1023560" y="4423753"/>
                <a:ext cx="178920" cy="1702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734E775-FC8E-0422-1637-A818763BC71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12760" y="4412953"/>
                  <a:ext cx="2001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EE3C9E1-DE19-FF44-FCB8-6CA2D9F8C6A9}"/>
                    </a:ext>
                  </a:extLst>
                </p14:cNvPr>
                <p14:cNvContentPartPr/>
                <p14:nvPr/>
              </p14:nvContentPartPr>
              <p14:xfrm>
                <a:off x="1206800" y="4396753"/>
                <a:ext cx="73800" cy="1875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EE3C9E1-DE19-FF44-FCB8-6CA2D9F8C6A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196000" y="4385953"/>
                  <a:ext cx="950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E0BCA0C-8477-AA58-38A5-AC3B97CA1136}"/>
                    </a:ext>
                  </a:extLst>
                </p14:cNvPr>
                <p14:cNvContentPartPr/>
                <p14:nvPr/>
              </p14:nvContentPartPr>
              <p14:xfrm>
                <a:off x="1351520" y="4439953"/>
                <a:ext cx="100440" cy="133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E0BCA0C-8477-AA58-38A5-AC3B97CA113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341080" y="4429153"/>
                  <a:ext cx="12168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6572381D-3076-0993-8BE2-A1A7BA11900C}"/>
              </a:ext>
            </a:extLst>
          </p:cNvPr>
          <p:cNvGrpSpPr/>
          <p:nvPr/>
        </p:nvGrpSpPr>
        <p:grpSpPr>
          <a:xfrm>
            <a:off x="134360" y="4890313"/>
            <a:ext cx="1675800" cy="542520"/>
            <a:chOff x="134360" y="4890313"/>
            <a:chExt cx="1675800" cy="54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AD5751B-3E95-F83E-9A2D-5AB036569175}"/>
                    </a:ext>
                  </a:extLst>
                </p14:cNvPr>
                <p14:cNvContentPartPr/>
                <p14:nvPr/>
              </p14:nvContentPartPr>
              <p14:xfrm>
                <a:off x="134360" y="4919473"/>
                <a:ext cx="163080" cy="403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AD5751B-3E95-F83E-9A2D-5AB03656917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23920" y="4908673"/>
                  <a:ext cx="184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C509306-42A0-54AE-B2D3-0225C7FA3E87}"/>
                    </a:ext>
                  </a:extLst>
                </p14:cNvPr>
                <p14:cNvContentPartPr/>
                <p14:nvPr/>
              </p14:nvContentPartPr>
              <p14:xfrm>
                <a:off x="174320" y="5044033"/>
                <a:ext cx="109800" cy="320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C509306-42A0-54AE-B2D3-0225C7FA3E87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63880" y="5033593"/>
                  <a:ext cx="131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A6DF6C6-AB9D-5674-83F7-9D9412513253}"/>
                    </a:ext>
                  </a:extLst>
                </p14:cNvPr>
                <p14:cNvContentPartPr/>
                <p14:nvPr/>
              </p14:nvContentPartPr>
              <p14:xfrm>
                <a:off x="207440" y="5097673"/>
                <a:ext cx="114120" cy="1501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A6DF6C6-AB9D-5674-83F7-9D941251325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96640" y="5087233"/>
                  <a:ext cx="1353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8FBEAE6-48BA-3539-1EBE-212B2E04E41E}"/>
                    </a:ext>
                  </a:extLst>
                </p14:cNvPr>
                <p14:cNvContentPartPr/>
                <p14:nvPr/>
              </p14:nvContentPartPr>
              <p14:xfrm>
                <a:off x="368360" y="4949713"/>
                <a:ext cx="55800" cy="2714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8FBEAE6-48BA-3539-1EBE-212B2E04E41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57920" y="4938913"/>
                  <a:ext cx="770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0AE8E19-E4CA-7529-C83F-FF6831DC3487}"/>
                    </a:ext>
                  </a:extLst>
                </p14:cNvPr>
                <p14:cNvContentPartPr/>
                <p14:nvPr/>
              </p14:nvContentPartPr>
              <p14:xfrm>
                <a:off x="404360" y="5033593"/>
                <a:ext cx="114480" cy="90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0AE8E19-E4CA-7529-C83F-FF6831DC348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93920" y="5022793"/>
                  <a:ext cx="1357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261C45F-9914-7B86-5167-3700E685688A}"/>
                    </a:ext>
                  </a:extLst>
                </p14:cNvPr>
                <p14:cNvContentPartPr/>
                <p14:nvPr/>
              </p14:nvContentPartPr>
              <p14:xfrm>
                <a:off x="551600" y="4906513"/>
                <a:ext cx="120240" cy="2228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261C45F-9914-7B86-5167-3700E685688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41160" y="4895713"/>
                  <a:ext cx="1414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82D0C9C-E656-1224-D8E9-571445009AE2}"/>
                    </a:ext>
                  </a:extLst>
                </p14:cNvPr>
                <p14:cNvContentPartPr/>
                <p14:nvPr/>
              </p14:nvContentPartPr>
              <p14:xfrm>
                <a:off x="739520" y="4912993"/>
                <a:ext cx="38880" cy="1893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82D0C9C-E656-1224-D8E9-571445009AE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28720" y="4902553"/>
                  <a:ext cx="601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5594B2EB-D541-F692-D056-FA7B1F9D2474}"/>
                    </a:ext>
                  </a:extLst>
                </p14:cNvPr>
                <p14:cNvContentPartPr/>
                <p14:nvPr/>
              </p14:nvContentPartPr>
              <p14:xfrm>
                <a:off x="739520" y="5022793"/>
                <a:ext cx="84960" cy="428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5594B2EB-D541-F692-D056-FA7B1F9D247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28720" y="5012353"/>
                  <a:ext cx="1062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93254B7-8957-54A4-DB7B-1F3B97F4E8B3}"/>
                    </a:ext>
                  </a:extLst>
                </p14:cNvPr>
                <p14:cNvContentPartPr/>
                <p14:nvPr/>
              </p14:nvContentPartPr>
              <p14:xfrm>
                <a:off x="942920" y="5160673"/>
                <a:ext cx="30960" cy="57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93254B7-8957-54A4-DB7B-1F3B97F4E8B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32480" y="5149873"/>
                  <a:ext cx="52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443613D-CB64-56DE-9A32-5732CC21A4A0}"/>
                    </a:ext>
                  </a:extLst>
                </p14:cNvPr>
                <p14:cNvContentPartPr/>
                <p14:nvPr/>
              </p14:nvContentPartPr>
              <p14:xfrm>
                <a:off x="1095560" y="4890313"/>
                <a:ext cx="135720" cy="165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443613D-CB64-56DE-9A32-5732CC21A4A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84760" y="4879513"/>
                  <a:ext cx="1569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16AFD62B-D602-8009-0C9E-1E82B00E0841}"/>
                    </a:ext>
                  </a:extLst>
                </p14:cNvPr>
                <p14:cNvContentPartPr/>
                <p14:nvPr/>
              </p14:nvContentPartPr>
              <p14:xfrm>
                <a:off x="1073600" y="4900753"/>
                <a:ext cx="156240" cy="1321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16AFD62B-D602-8009-0C9E-1E82B00E084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63160" y="4890313"/>
                  <a:ext cx="1774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2D4A227-0090-1BA4-0CED-6E539A5D8CD4}"/>
                    </a:ext>
                  </a:extLst>
                </p14:cNvPr>
                <p14:cNvContentPartPr/>
                <p14:nvPr/>
              </p14:nvContentPartPr>
              <p14:xfrm>
                <a:off x="1034360" y="5064553"/>
                <a:ext cx="169560" cy="536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2D4A227-0090-1BA4-0CED-6E539A5D8CD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23920" y="5053753"/>
                  <a:ext cx="1908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91B90DCA-21F7-077E-E921-2EE16513AB3C}"/>
                    </a:ext>
                  </a:extLst>
                </p14:cNvPr>
                <p14:cNvContentPartPr/>
                <p14:nvPr/>
              </p14:nvContentPartPr>
              <p14:xfrm>
                <a:off x="1176920" y="5087233"/>
                <a:ext cx="15120" cy="428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91B90DCA-21F7-077E-E921-2EE16513AB3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166480" y="5076793"/>
                  <a:ext cx="363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5AE35F3-3726-608A-AA4D-9675965D66DB}"/>
                    </a:ext>
                  </a:extLst>
                </p14:cNvPr>
                <p14:cNvContentPartPr/>
                <p14:nvPr/>
              </p14:nvContentPartPr>
              <p14:xfrm>
                <a:off x="1094840" y="5192353"/>
                <a:ext cx="162360" cy="1202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5AE35F3-3726-608A-AA4D-9675965D66D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84040" y="5181553"/>
                  <a:ext cx="1836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04B877EA-FE97-A937-787B-7A3822FF1A62}"/>
                    </a:ext>
                  </a:extLst>
                </p14:cNvPr>
                <p14:cNvContentPartPr/>
                <p14:nvPr/>
              </p14:nvContentPartPr>
              <p14:xfrm>
                <a:off x="1351520" y="5194873"/>
                <a:ext cx="18360" cy="648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04B877EA-FE97-A937-787B-7A3822FF1A6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340720" y="5184073"/>
                  <a:ext cx="396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8B49063B-D765-368E-EFB9-E6D3AE9DFE9E}"/>
                    </a:ext>
                  </a:extLst>
                </p14:cNvPr>
                <p14:cNvContentPartPr/>
                <p14:nvPr/>
              </p14:nvContentPartPr>
              <p14:xfrm>
                <a:off x="1501640" y="4918753"/>
                <a:ext cx="81720" cy="1688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8B49063B-D765-368E-EFB9-E6D3AE9DFE9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491200" y="4907953"/>
                  <a:ext cx="102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9901B715-B6F8-0992-B73A-51C7F802BEDB}"/>
                    </a:ext>
                  </a:extLst>
                </p14:cNvPr>
                <p14:cNvContentPartPr/>
                <p14:nvPr/>
              </p14:nvContentPartPr>
              <p14:xfrm>
                <a:off x="1523600" y="5035033"/>
                <a:ext cx="96480" cy="410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9901B715-B6F8-0992-B73A-51C7F802BED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513160" y="5024593"/>
                  <a:ext cx="1177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48E7910D-54D6-7F75-152F-2347E26E0B7E}"/>
                    </a:ext>
                  </a:extLst>
                </p14:cNvPr>
                <p14:cNvContentPartPr/>
                <p14:nvPr/>
              </p14:nvContentPartPr>
              <p14:xfrm>
                <a:off x="1653560" y="5004073"/>
                <a:ext cx="19800" cy="61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48E7910D-54D6-7F75-152F-2347E26E0B7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642760" y="4993633"/>
                  <a:ext cx="410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228EEAB-8A0E-FE9E-BF9F-AC117C7160E3}"/>
                    </a:ext>
                  </a:extLst>
                </p14:cNvPr>
                <p14:cNvContentPartPr/>
                <p14:nvPr/>
              </p14:nvContentPartPr>
              <p14:xfrm>
                <a:off x="1684160" y="4915513"/>
                <a:ext cx="24480" cy="1738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228EEAB-8A0E-FE9E-BF9F-AC117C7160E3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673360" y="4904713"/>
                  <a:ext cx="457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D520C3F5-1E35-0911-349D-B9833D2E9D08}"/>
                    </a:ext>
                  </a:extLst>
                </p14:cNvPr>
                <p14:cNvContentPartPr/>
                <p14:nvPr/>
              </p14:nvContentPartPr>
              <p14:xfrm>
                <a:off x="1755080" y="4905793"/>
                <a:ext cx="55080" cy="1663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D520C3F5-1E35-0911-349D-B9833D2E9D08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744640" y="4894993"/>
                  <a:ext cx="763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A48F4972-77DB-5E81-CDE2-C3B31AA0B3A4}"/>
                    </a:ext>
                  </a:extLst>
                </p14:cNvPr>
                <p14:cNvContentPartPr/>
                <p14:nvPr/>
              </p14:nvContentPartPr>
              <p14:xfrm>
                <a:off x="1568240" y="5189113"/>
                <a:ext cx="105840" cy="1396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A48F4972-77DB-5E81-CDE2-C3B31AA0B3A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557440" y="5178313"/>
                  <a:ext cx="1270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C5396AD9-912D-0DDD-E50A-28C68693D967}"/>
                    </a:ext>
                  </a:extLst>
                </p14:cNvPr>
                <p14:cNvContentPartPr/>
                <p14:nvPr/>
              </p14:nvContentPartPr>
              <p14:xfrm>
                <a:off x="1697480" y="5207833"/>
                <a:ext cx="91080" cy="2250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C5396AD9-912D-0DDD-E50A-28C68693D96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686680" y="5197033"/>
                  <a:ext cx="112320" cy="24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uppo 232">
            <a:extLst>
              <a:ext uri="{FF2B5EF4-FFF2-40B4-BE49-F238E27FC236}">
                <a16:creationId xmlns:a16="http://schemas.microsoft.com/office/drawing/2014/main" id="{2EC98758-D159-02E3-E4DB-11CBFC8AACDB}"/>
              </a:ext>
            </a:extLst>
          </p:cNvPr>
          <p:cNvGrpSpPr/>
          <p:nvPr/>
        </p:nvGrpSpPr>
        <p:grpSpPr>
          <a:xfrm>
            <a:off x="2508920" y="3795913"/>
            <a:ext cx="300240" cy="201960"/>
            <a:chOff x="2508920" y="3795913"/>
            <a:chExt cx="30024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A2E83CEA-2C0D-B725-390A-CD2DADBEA8A6}"/>
                    </a:ext>
                  </a:extLst>
                </p14:cNvPr>
                <p14:cNvContentPartPr/>
                <p14:nvPr/>
              </p14:nvContentPartPr>
              <p14:xfrm>
                <a:off x="2649680" y="3795913"/>
                <a:ext cx="16920" cy="1468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A2E83CEA-2C0D-B725-390A-CD2DADBEA8A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639240" y="3785113"/>
                  <a:ext cx="381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B16D4ACB-3C4F-A7A5-2A13-3E11378DAC0B}"/>
                    </a:ext>
                  </a:extLst>
                </p14:cNvPr>
                <p14:cNvContentPartPr/>
                <p14:nvPr/>
              </p14:nvContentPartPr>
              <p14:xfrm>
                <a:off x="2508920" y="3894193"/>
                <a:ext cx="300240" cy="10368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B16D4ACB-3C4F-A7A5-2A13-3E11378DAC0B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498120" y="3883753"/>
                  <a:ext cx="32148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119EE021-E063-37D7-DAE5-680DFE33AF77}"/>
              </a:ext>
            </a:extLst>
          </p:cNvPr>
          <p:cNvGrpSpPr/>
          <p:nvPr/>
        </p:nvGrpSpPr>
        <p:grpSpPr>
          <a:xfrm>
            <a:off x="1838240" y="4101913"/>
            <a:ext cx="1290960" cy="381600"/>
            <a:chOff x="1838240" y="4101913"/>
            <a:chExt cx="1290960" cy="38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86D3EF9A-1BD3-EE9C-E7A1-410AF24B2014}"/>
                    </a:ext>
                  </a:extLst>
                </p14:cNvPr>
                <p14:cNvContentPartPr/>
                <p14:nvPr/>
              </p14:nvContentPartPr>
              <p14:xfrm>
                <a:off x="2038400" y="4158793"/>
                <a:ext cx="142920" cy="1720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86D3EF9A-1BD3-EE9C-E7A1-410AF24B201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027960" y="4148353"/>
                  <a:ext cx="164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2ED61AD3-A71B-2C14-2348-89939EEBD0A2}"/>
                    </a:ext>
                  </a:extLst>
                </p14:cNvPr>
                <p14:cNvContentPartPr/>
                <p14:nvPr/>
              </p14:nvContentPartPr>
              <p14:xfrm>
                <a:off x="2288240" y="4149073"/>
                <a:ext cx="18360" cy="126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2ED61AD3-A71B-2C14-2348-89939EEBD0A2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277440" y="4138633"/>
                  <a:ext cx="396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9A1A3F40-2E3C-D471-A365-EB40C7E0FE68}"/>
                    </a:ext>
                  </a:extLst>
                </p14:cNvPr>
                <p14:cNvContentPartPr/>
                <p14:nvPr/>
              </p14:nvContentPartPr>
              <p14:xfrm>
                <a:off x="1838240" y="4119913"/>
                <a:ext cx="197640" cy="2739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9A1A3F40-2E3C-D471-A365-EB40C7E0FE6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827440" y="4109113"/>
                  <a:ext cx="2188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7A75CEC3-75FD-6911-139D-8B4FE55B9C84}"/>
                    </a:ext>
                  </a:extLst>
                </p14:cNvPr>
                <p14:cNvContentPartPr/>
                <p14:nvPr/>
              </p14:nvContentPartPr>
              <p14:xfrm>
                <a:off x="2283560" y="4101913"/>
                <a:ext cx="115560" cy="1461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7A75CEC3-75FD-6911-139D-8B4FE55B9C8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272760" y="4091473"/>
                  <a:ext cx="1368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1D2467B5-90D0-CA1C-60C6-B572D21667A0}"/>
                    </a:ext>
                  </a:extLst>
                </p14:cNvPr>
                <p14:cNvContentPartPr/>
                <p14:nvPr/>
              </p14:nvContentPartPr>
              <p14:xfrm>
                <a:off x="2464640" y="4253113"/>
                <a:ext cx="18720" cy="1368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1D2467B5-90D0-CA1C-60C6-B572D21667A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454200" y="4242313"/>
                  <a:ext cx="399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52C458F7-1F89-C325-C8DF-C4887C82B5F0}"/>
                    </a:ext>
                  </a:extLst>
                </p14:cNvPr>
                <p14:cNvContentPartPr/>
                <p14:nvPr/>
              </p14:nvContentPartPr>
              <p14:xfrm>
                <a:off x="2623040" y="4170313"/>
                <a:ext cx="175680" cy="23724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52C458F7-1F89-C325-C8DF-C4887C82B5F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612600" y="4159873"/>
                  <a:ext cx="1969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EC8B8412-C943-BE76-BF69-39661A64C0A5}"/>
                    </a:ext>
                  </a:extLst>
                </p14:cNvPr>
                <p14:cNvContentPartPr/>
                <p14:nvPr/>
              </p14:nvContentPartPr>
              <p14:xfrm>
                <a:off x="2796200" y="4207753"/>
                <a:ext cx="34200" cy="14544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EC8B8412-C943-BE76-BF69-39661A64C0A5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785400" y="4197313"/>
                  <a:ext cx="55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3F5764C-9382-0A9B-31D9-E533F1533841}"/>
                    </a:ext>
                  </a:extLst>
                </p14:cNvPr>
                <p14:cNvContentPartPr/>
                <p14:nvPr/>
              </p14:nvContentPartPr>
              <p14:xfrm>
                <a:off x="2871080" y="4228273"/>
                <a:ext cx="55080" cy="1339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3F5764C-9382-0A9B-31D9-E533F153384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860640" y="4217473"/>
                  <a:ext cx="763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B2BE6778-9540-1BC7-3F3A-707C8A2C8920}"/>
                    </a:ext>
                  </a:extLst>
                </p14:cNvPr>
                <p14:cNvContentPartPr/>
                <p14:nvPr/>
              </p14:nvContentPartPr>
              <p14:xfrm>
                <a:off x="2915000" y="4235113"/>
                <a:ext cx="114480" cy="1393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B2BE6778-9540-1BC7-3F3A-707C8A2C892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904560" y="4224313"/>
                  <a:ext cx="135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FDBD64F7-950D-84A1-66FD-F80CAE5DCEF1}"/>
                    </a:ext>
                  </a:extLst>
                </p14:cNvPr>
                <p14:cNvContentPartPr/>
                <p14:nvPr/>
              </p14:nvContentPartPr>
              <p14:xfrm>
                <a:off x="2537000" y="4403233"/>
                <a:ext cx="526320" cy="802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FDBD64F7-950D-84A1-66FD-F80CAE5DCEF1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526560" y="4392793"/>
                  <a:ext cx="547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54907D66-CE4D-5A5E-19CC-31603028F116}"/>
                    </a:ext>
                  </a:extLst>
                </p14:cNvPr>
                <p14:cNvContentPartPr/>
                <p14:nvPr/>
              </p14:nvContentPartPr>
              <p14:xfrm>
                <a:off x="2539520" y="4127113"/>
                <a:ext cx="589680" cy="3391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54907D66-CE4D-5A5E-19CC-31603028F11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528720" y="4116673"/>
                  <a:ext cx="610920" cy="36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6">
            <p14:nvContentPartPr>
              <p14:cNvPr id="247" name="Input penna 246">
                <a:extLst>
                  <a:ext uri="{FF2B5EF4-FFF2-40B4-BE49-F238E27FC236}">
                    <a16:creationId xmlns:a16="http://schemas.microsoft.com/office/drawing/2014/main" id="{704D9454-6D51-5A97-AE7E-BFED2883933C}"/>
                  </a:ext>
                </a:extLst>
              </p14:cNvPr>
              <p14:cNvContentPartPr/>
              <p14:nvPr/>
            </p14:nvContentPartPr>
            <p14:xfrm>
              <a:off x="2472920" y="4565233"/>
              <a:ext cx="147600" cy="244800"/>
            </p14:xfrm>
          </p:contentPart>
        </mc:Choice>
        <mc:Fallback>
          <p:pic>
            <p:nvPicPr>
              <p:cNvPr id="247" name="Input penna 246">
                <a:extLst>
                  <a:ext uri="{FF2B5EF4-FFF2-40B4-BE49-F238E27FC236}">
                    <a16:creationId xmlns:a16="http://schemas.microsoft.com/office/drawing/2014/main" id="{704D9454-6D51-5A97-AE7E-BFED2883933C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2462120" y="4554793"/>
                <a:ext cx="16884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8">
            <p14:nvContentPartPr>
              <p14:cNvPr id="248" name="Input penna 247">
                <a:extLst>
                  <a:ext uri="{FF2B5EF4-FFF2-40B4-BE49-F238E27FC236}">
                    <a16:creationId xmlns:a16="http://schemas.microsoft.com/office/drawing/2014/main" id="{2B9DF4C8-4602-26F8-6313-A51FDE9C0E83}"/>
                  </a:ext>
                </a:extLst>
              </p14:cNvPr>
              <p14:cNvContentPartPr/>
              <p14:nvPr/>
            </p14:nvContentPartPr>
            <p14:xfrm>
              <a:off x="2688920" y="4804633"/>
              <a:ext cx="26280" cy="29520"/>
            </p14:xfrm>
          </p:contentPart>
        </mc:Choice>
        <mc:Fallback>
          <p:pic>
            <p:nvPicPr>
              <p:cNvPr id="248" name="Input penna 247">
                <a:extLst>
                  <a:ext uri="{FF2B5EF4-FFF2-40B4-BE49-F238E27FC236}">
                    <a16:creationId xmlns:a16="http://schemas.microsoft.com/office/drawing/2014/main" id="{2B9DF4C8-4602-26F8-6313-A51FDE9C0E83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2678120" y="4794193"/>
                <a:ext cx="47520" cy="5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6" name="Gruppo 255">
            <a:extLst>
              <a:ext uri="{FF2B5EF4-FFF2-40B4-BE49-F238E27FC236}">
                <a16:creationId xmlns:a16="http://schemas.microsoft.com/office/drawing/2014/main" id="{7BE57F97-FCAF-6611-3660-A71E8DE7DAA0}"/>
              </a:ext>
            </a:extLst>
          </p:cNvPr>
          <p:cNvGrpSpPr/>
          <p:nvPr/>
        </p:nvGrpSpPr>
        <p:grpSpPr>
          <a:xfrm>
            <a:off x="2910680" y="4615633"/>
            <a:ext cx="333360" cy="256320"/>
            <a:chOff x="2910680" y="4615633"/>
            <a:chExt cx="33336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358C9040-A49C-A9CB-0823-04F6D564DC00}"/>
                    </a:ext>
                  </a:extLst>
                </p14:cNvPr>
                <p14:cNvContentPartPr/>
                <p14:nvPr/>
              </p14:nvContentPartPr>
              <p14:xfrm>
                <a:off x="2910680" y="4615633"/>
                <a:ext cx="101160" cy="126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358C9040-A49C-A9CB-0823-04F6D564DC00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899880" y="4605193"/>
                  <a:ext cx="1224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E4B17EC5-E364-1FAF-2BE7-C6DE0483A800}"/>
                    </a:ext>
                  </a:extLst>
                </p14:cNvPr>
                <p14:cNvContentPartPr/>
                <p14:nvPr/>
              </p14:nvContentPartPr>
              <p14:xfrm>
                <a:off x="2916800" y="4660633"/>
                <a:ext cx="103680" cy="1886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E4B17EC5-E364-1FAF-2BE7-C6DE0483A80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906000" y="4649833"/>
                  <a:ext cx="1249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71168E2E-15AB-3A76-793A-51E61DB06E66}"/>
                    </a:ext>
                  </a:extLst>
                </p14:cNvPr>
                <p14:cNvContentPartPr/>
                <p14:nvPr/>
              </p14:nvContentPartPr>
              <p14:xfrm>
                <a:off x="3152960" y="4623553"/>
                <a:ext cx="91080" cy="2484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71168E2E-15AB-3A76-793A-51E61DB06E6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3142520" y="4612753"/>
                  <a:ext cx="112320" cy="269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003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A3050-CB91-87F0-5E51-900BFC9A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494A2F-75C1-F688-587C-52FA021997F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A2467-27AD-1238-87D9-EB44FFF2C2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4A562-17A1-8F42-3434-A9F8A411002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558C5EB-3431-D14A-FD97-1EC3D8A1F9F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F1C3514-8DF5-4FE8-6E10-7271ACEB8E1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FC928D7-4DDA-B988-3008-EFD3CA8655C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2B2551F-A976-DA1B-55D5-D45A0E76865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09C069B-3C67-A2A0-B279-1FB78C7C5CE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9207103-EF4D-8304-2DBB-C9E15DBD48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5C917B3-36FF-D7DD-54B3-C20FC814731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123530B-1AA9-D9EF-7822-D0C0B71047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C1561E8-CB35-3CEC-EEA2-7C30CAB6D34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F8F8CA9-188D-1E4A-4068-DE0073E7506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7D5F439-797A-7A9A-1B6A-D1DC40225AF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E04DD70-6ED4-B389-460D-805498B030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C8739E4-1844-B251-AA6F-176892C98C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C44B59-D27A-8BA9-FA0F-24B724E736D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077FE97-44EB-BAE6-2E75-08961B81F46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1D2EEA3-31A9-0822-3E4D-3584EE557CE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0C1EBD0-B6D9-DC87-EBA8-2D6B4B2E9A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ECA2D78-1F5C-0E56-1A74-35325884A0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35E1916-2CD4-3C7C-DBB6-5F19C2ECB5E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DB6BBDA-A618-B16C-EB40-4B5274C327B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1B27E64-919B-9957-CF59-8E170DEF4B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4BF03DC-2EFF-A128-763E-11ADBF42AC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887CFB7-433E-D73A-1F3B-AF1576A816D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2372D24-FCFA-EA36-3EBD-8F9AEFF9027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07DBF9C-881A-EF50-EED3-02D278F185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E668EC-52A3-B934-8182-6734A775F0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693B9F-4850-890F-14FA-48763C9720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B7D5128-A58E-C1E6-C759-F0E8AF9D063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46D7AF-5DFE-AC2A-9B9D-4E3D79BC07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0A1A5CF-8262-E92A-E837-3DCDFFFA6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E0E4E7-B225-DA83-EDF9-AA5A4561C7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0E9F40-67FB-27B9-0512-FF3BF2200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B2B82BC-5C7E-602B-E3A9-5A3435149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D90FD6A-0657-B262-C80F-431BCB8A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1898650"/>
            <a:ext cx="4965700" cy="3060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189A236-5BBA-FBE8-B147-117346EF820D}"/>
                  </a:ext>
                </a:extLst>
              </p14:cNvPr>
              <p14:cNvContentPartPr/>
              <p14:nvPr/>
            </p14:nvContentPartPr>
            <p14:xfrm>
              <a:off x="991861" y="540519"/>
              <a:ext cx="9000" cy="318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189A236-5BBA-FBE8-B147-117346EF820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1061" y="530079"/>
                <a:ext cx="3024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A5EFE19-DFF1-74DE-9663-4513638E7389}"/>
                  </a:ext>
                </a:extLst>
              </p14:cNvPr>
              <p14:cNvContentPartPr/>
              <p14:nvPr/>
            </p14:nvContentPartPr>
            <p14:xfrm>
              <a:off x="974581" y="592719"/>
              <a:ext cx="210960" cy="3308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A5EFE19-DFF1-74DE-9663-4513638E73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4141" y="582279"/>
                <a:ext cx="23220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01A5D60-B074-7E47-5C7A-DB613F11A794}"/>
                  </a:ext>
                </a:extLst>
              </p14:cNvPr>
              <p14:cNvContentPartPr/>
              <p14:nvPr/>
            </p14:nvContentPartPr>
            <p14:xfrm>
              <a:off x="1226581" y="630879"/>
              <a:ext cx="100440" cy="230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01A5D60-B074-7E47-5C7A-DB613F11A7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16141" y="620439"/>
                <a:ext cx="1216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5CB242A-80D4-45DA-6AD7-088A60AF007F}"/>
                  </a:ext>
                </a:extLst>
              </p14:cNvPr>
              <p14:cNvContentPartPr/>
              <p14:nvPr/>
            </p14:nvContentPartPr>
            <p14:xfrm>
              <a:off x="1196701" y="774519"/>
              <a:ext cx="85680" cy="352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5CB242A-80D4-45DA-6AD7-088A60AF007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6261" y="763719"/>
                <a:ext cx="10692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1C23751A-F58C-1620-5EBB-923A1FE1AE00}"/>
                  </a:ext>
                </a:extLst>
              </p14:cNvPr>
              <p14:cNvContentPartPr/>
              <p14:nvPr/>
            </p14:nvContentPartPr>
            <p14:xfrm>
              <a:off x="1308661" y="554559"/>
              <a:ext cx="58320" cy="3319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1C23751A-F58C-1620-5EBB-923A1FE1AE0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98221" y="543759"/>
                <a:ext cx="7956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2668FCC4-546A-CF34-314D-28266D1F3150}"/>
                  </a:ext>
                </a:extLst>
              </p14:cNvPr>
              <p14:cNvContentPartPr/>
              <p14:nvPr/>
            </p14:nvContentPartPr>
            <p14:xfrm>
              <a:off x="1164661" y="974679"/>
              <a:ext cx="25560" cy="1216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2668FCC4-546A-CF34-314D-28266D1F315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54221" y="964239"/>
                <a:ext cx="4680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D193D416-7615-32B7-4765-1EEDAA51AFB5}"/>
                  </a:ext>
                </a:extLst>
              </p14:cNvPr>
              <p14:cNvContentPartPr/>
              <p14:nvPr/>
            </p14:nvContentPartPr>
            <p14:xfrm>
              <a:off x="1001221" y="1092759"/>
              <a:ext cx="308520" cy="223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D193D416-7615-32B7-4765-1EEDAA51AFB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90781" y="1081959"/>
                <a:ext cx="3297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272ECAF0-577B-EE17-9B23-C3FD83E1B27B}"/>
                  </a:ext>
                </a:extLst>
              </p14:cNvPr>
              <p14:cNvContentPartPr/>
              <p14:nvPr/>
            </p14:nvContentPartPr>
            <p14:xfrm>
              <a:off x="1089061" y="1117959"/>
              <a:ext cx="75600" cy="1771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272ECAF0-577B-EE17-9B23-C3FD83E1B27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78261" y="1107519"/>
                <a:ext cx="968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8D25F3D1-724A-A4D5-645C-30371A188005}"/>
                  </a:ext>
                </a:extLst>
              </p14:cNvPr>
              <p14:cNvContentPartPr/>
              <p14:nvPr/>
            </p14:nvContentPartPr>
            <p14:xfrm>
              <a:off x="1177261" y="1153959"/>
              <a:ext cx="45720" cy="1404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8D25F3D1-724A-A4D5-645C-30371A18800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66821" y="1143159"/>
                <a:ext cx="6696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2ED0F25F-C4F9-5852-5369-E50BAA99C438}"/>
                  </a:ext>
                </a:extLst>
              </p14:cNvPr>
              <p14:cNvContentPartPr/>
              <p14:nvPr/>
            </p14:nvContentPartPr>
            <p14:xfrm>
              <a:off x="1710421" y="724839"/>
              <a:ext cx="120240" cy="5796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2ED0F25F-C4F9-5852-5369-E50BAA99C43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99621" y="714399"/>
                <a:ext cx="1414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61998C2E-FA13-271C-801F-F5D51F5E3BCE}"/>
                  </a:ext>
                </a:extLst>
              </p14:cNvPr>
              <p14:cNvContentPartPr/>
              <p14:nvPr/>
            </p14:nvContentPartPr>
            <p14:xfrm>
              <a:off x="1680541" y="918519"/>
              <a:ext cx="219600" cy="450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61998C2E-FA13-271C-801F-F5D51F5E3BC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669741" y="907719"/>
                <a:ext cx="24084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7A7EA767-C7C5-F971-A828-3B3C169D6352}"/>
                  </a:ext>
                </a:extLst>
              </p14:cNvPr>
              <p14:cNvContentPartPr/>
              <p14:nvPr/>
            </p14:nvContentPartPr>
            <p14:xfrm>
              <a:off x="2174461" y="717279"/>
              <a:ext cx="159120" cy="3272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7A7EA767-C7C5-F971-A828-3B3C169D635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63661" y="706839"/>
                <a:ext cx="18036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68C91525-D668-AAB9-C90B-7389EAE86766}"/>
                  </a:ext>
                </a:extLst>
              </p14:cNvPr>
              <p14:cNvContentPartPr/>
              <p14:nvPr/>
            </p14:nvContentPartPr>
            <p14:xfrm>
              <a:off x="2452021" y="740319"/>
              <a:ext cx="189720" cy="2282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68C91525-D668-AAB9-C90B-7389EAE8676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41581" y="729519"/>
                <a:ext cx="21096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E455E52-A60B-4F72-18A7-2307FA0DCAB4}"/>
                  </a:ext>
                </a:extLst>
              </p14:cNvPr>
              <p14:cNvContentPartPr/>
              <p14:nvPr/>
            </p14:nvContentPartPr>
            <p14:xfrm>
              <a:off x="2692501" y="752559"/>
              <a:ext cx="141120" cy="18864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DE455E52-A60B-4F72-18A7-2307FA0DCAB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81701" y="741759"/>
                <a:ext cx="16236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43B853E4-3D0C-CCAA-045E-C07FDF18C688}"/>
                  </a:ext>
                </a:extLst>
              </p14:cNvPr>
              <p14:cNvContentPartPr/>
              <p14:nvPr/>
            </p14:nvContentPartPr>
            <p14:xfrm>
              <a:off x="2930461" y="779199"/>
              <a:ext cx="70920" cy="14868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43B853E4-3D0C-CCAA-045E-C07FDF18C68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919661" y="768759"/>
                <a:ext cx="9216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BB8AD1D6-2722-792A-C760-537597354113}"/>
                  </a:ext>
                </a:extLst>
              </p14:cNvPr>
              <p14:cNvContentPartPr/>
              <p14:nvPr/>
            </p14:nvContentPartPr>
            <p14:xfrm>
              <a:off x="3099301" y="552759"/>
              <a:ext cx="33840" cy="3254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BB8AD1D6-2722-792A-C760-53759735411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88861" y="542319"/>
                <a:ext cx="5508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E3914D6D-3637-7FD4-62EB-B79DF07819B9}"/>
                  </a:ext>
                </a:extLst>
              </p14:cNvPr>
              <p14:cNvContentPartPr/>
              <p14:nvPr/>
            </p14:nvContentPartPr>
            <p14:xfrm>
              <a:off x="3088501" y="795399"/>
              <a:ext cx="81720" cy="223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E3914D6D-3637-7FD4-62EB-B79DF07819B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077701" y="784959"/>
                <a:ext cx="1029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11C6205-7BAD-4729-0923-9272A30D9D23}"/>
                  </a:ext>
                </a:extLst>
              </p14:cNvPr>
              <p14:cNvContentPartPr/>
              <p14:nvPr/>
            </p14:nvContentPartPr>
            <p14:xfrm>
              <a:off x="3194701" y="789999"/>
              <a:ext cx="143640" cy="12492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11C6205-7BAD-4729-0923-9272A30D9D2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184261" y="779199"/>
                <a:ext cx="164880" cy="14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BD3A6B5D-B94F-A52D-A9A2-C2502D4E11A6}"/>
              </a:ext>
            </a:extLst>
          </p:cNvPr>
          <p:cNvGrpSpPr/>
          <p:nvPr/>
        </p:nvGrpSpPr>
        <p:grpSpPr>
          <a:xfrm>
            <a:off x="5561509" y="324879"/>
            <a:ext cx="564480" cy="273960"/>
            <a:chOff x="5561509" y="324879"/>
            <a:chExt cx="564480" cy="2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794FDA9-90D5-89F9-95F3-C383A48BB2CB}"/>
                    </a:ext>
                  </a:extLst>
                </p14:cNvPr>
                <p14:cNvContentPartPr/>
                <p14:nvPr/>
              </p14:nvContentPartPr>
              <p14:xfrm>
                <a:off x="5561509" y="341079"/>
                <a:ext cx="190440" cy="2073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794FDA9-90D5-89F9-95F3-C383A48BB2C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550709" y="330639"/>
                  <a:ext cx="2116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1A96DB4-9CD8-E263-A90B-BE0BE21C6969}"/>
                    </a:ext>
                  </a:extLst>
                </p14:cNvPr>
                <p14:cNvContentPartPr/>
                <p14:nvPr/>
              </p14:nvContentPartPr>
              <p14:xfrm>
                <a:off x="5814949" y="324879"/>
                <a:ext cx="76320" cy="2005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1A96DB4-9CD8-E263-A90B-BE0BE21C696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04509" y="314079"/>
                  <a:ext cx="975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0872A9A-AC0F-DB9F-C243-6968FDE09BAB}"/>
                    </a:ext>
                  </a:extLst>
                </p14:cNvPr>
                <p14:cNvContentPartPr/>
                <p14:nvPr/>
              </p14:nvContentPartPr>
              <p14:xfrm>
                <a:off x="5935549" y="368799"/>
                <a:ext cx="190440" cy="2300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0872A9A-AC0F-DB9F-C243-6968FDE09BA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925109" y="357999"/>
                  <a:ext cx="211680" cy="25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F8E0F2FF-0B96-64F1-EF8F-8DF40EB2BDE4}"/>
              </a:ext>
            </a:extLst>
          </p:cNvPr>
          <p:cNvGrpSpPr/>
          <p:nvPr/>
        </p:nvGrpSpPr>
        <p:grpSpPr>
          <a:xfrm>
            <a:off x="82599" y="1400970"/>
            <a:ext cx="2487240" cy="1423800"/>
            <a:chOff x="82599" y="1400970"/>
            <a:chExt cx="2487240" cy="142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4FFBC41-50A8-CB76-54FF-36B7E19952F8}"/>
                    </a:ext>
                  </a:extLst>
                </p14:cNvPr>
                <p14:cNvContentPartPr/>
                <p14:nvPr/>
              </p14:nvContentPartPr>
              <p14:xfrm>
                <a:off x="267639" y="1812450"/>
                <a:ext cx="171360" cy="250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4FFBC41-50A8-CB76-54FF-36B7E19952F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56839" y="1801650"/>
                  <a:ext cx="1926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ED3AADD-1360-FB0A-54A7-AA0FAB226BA9}"/>
                    </a:ext>
                  </a:extLst>
                </p14:cNvPr>
                <p14:cNvContentPartPr/>
                <p14:nvPr/>
              </p14:nvContentPartPr>
              <p14:xfrm>
                <a:off x="505959" y="1871850"/>
                <a:ext cx="98280" cy="136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ED3AADD-1360-FB0A-54A7-AA0FAB226BA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95159" y="1861050"/>
                  <a:ext cx="1195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3F9619E-4040-A291-0D17-31FCFD97E9DD}"/>
                    </a:ext>
                  </a:extLst>
                </p14:cNvPr>
                <p14:cNvContentPartPr/>
                <p14:nvPr/>
              </p14:nvContentPartPr>
              <p14:xfrm>
                <a:off x="674079" y="1664130"/>
                <a:ext cx="45720" cy="394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3F9619E-4040-A291-0D17-31FCFD97E9D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63639" y="1653690"/>
                  <a:ext cx="6696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928F30D-F5A5-E543-1187-802346966569}"/>
                    </a:ext>
                  </a:extLst>
                </p14:cNvPr>
                <p14:cNvContentPartPr/>
                <p14:nvPr/>
              </p14:nvContentPartPr>
              <p14:xfrm>
                <a:off x="725919" y="1654410"/>
                <a:ext cx="129600" cy="430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928F30D-F5A5-E543-1187-80234696656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15119" y="1643610"/>
                  <a:ext cx="15084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2F17947-9CB5-B0F7-B233-7ABC51BFCD51}"/>
                    </a:ext>
                  </a:extLst>
                </p14:cNvPr>
                <p14:cNvContentPartPr/>
                <p14:nvPr/>
              </p14:nvContentPartPr>
              <p14:xfrm>
                <a:off x="966759" y="1905330"/>
                <a:ext cx="360" cy="1202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2F17947-9CB5-B0F7-B233-7ABC51BFCD5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56319" y="1894530"/>
                  <a:ext cx="216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2ECCB8F-20F9-B237-8640-2FEDC66E346A}"/>
                    </a:ext>
                  </a:extLst>
                </p14:cNvPr>
                <p14:cNvContentPartPr/>
                <p14:nvPr/>
              </p14:nvContentPartPr>
              <p14:xfrm>
                <a:off x="1119399" y="2036370"/>
                <a:ext cx="1800" cy="18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2ECCB8F-20F9-B237-8640-2FEDC66E346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08959" y="2025570"/>
                  <a:ext cx="230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44A6257-9EC4-BCE8-91B5-5D5D278FE613}"/>
                    </a:ext>
                  </a:extLst>
                </p14:cNvPr>
                <p14:cNvContentPartPr/>
                <p14:nvPr/>
              </p14:nvContentPartPr>
              <p14:xfrm>
                <a:off x="1145319" y="1804170"/>
                <a:ext cx="15120" cy="44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44A6257-9EC4-BCE8-91B5-5D5D278FE61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34519" y="1793730"/>
                  <a:ext cx="363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3388788-69C3-B152-BDA5-C7BAC8CA7C8E}"/>
                    </a:ext>
                  </a:extLst>
                </p14:cNvPr>
                <p14:cNvContentPartPr/>
                <p14:nvPr/>
              </p14:nvContentPartPr>
              <p14:xfrm>
                <a:off x="1475439" y="1629210"/>
                <a:ext cx="123840" cy="1306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3388788-69C3-B152-BDA5-C7BAC8CA7C8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464999" y="1618410"/>
                  <a:ext cx="1450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37C464C-A1D5-5A05-74D1-C48F51F6DB2A}"/>
                    </a:ext>
                  </a:extLst>
                </p14:cNvPr>
                <p14:cNvContentPartPr/>
                <p14:nvPr/>
              </p14:nvContentPartPr>
              <p14:xfrm>
                <a:off x="1634559" y="1704090"/>
                <a:ext cx="79560" cy="54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37C464C-A1D5-5A05-74D1-C48F51F6DB2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623759" y="1693290"/>
                  <a:ext cx="1008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946AC58-8A2E-4643-3826-04384F270EDF}"/>
                    </a:ext>
                  </a:extLst>
                </p14:cNvPr>
                <p14:cNvContentPartPr/>
                <p14:nvPr/>
              </p14:nvContentPartPr>
              <p14:xfrm>
                <a:off x="1710159" y="1625250"/>
                <a:ext cx="16920" cy="169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946AC58-8A2E-4643-3826-04384F270ED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699719" y="1614450"/>
                  <a:ext cx="38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D9FDFC1-65A9-80CE-0B66-821549423574}"/>
                    </a:ext>
                  </a:extLst>
                </p14:cNvPr>
                <p14:cNvContentPartPr/>
                <p14:nvPr/>
              </p14:nvContentPartPr>
              <p14:xfrm>
                <a:off x="1550679" y="1871850"/>
                <a:ext cx="185760" cy="1656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D9FDFC1-65A9-80CE-0B66-82154942357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539879" y="1861050"/>
                  <a:ext cx="2070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F8443F7-A5AE-5BF5-99AF-92C53E40359A}"/>
                    </a:ext>
                  </a:extLst>
                </p14:cNvPr>
                <p14:cNvContentPartPr/>
                <p14:nvPr/>
              </p14:nvContentPartPr>
              <p14:xfrm>
                <a:off x="1818159" y="1705530"/>
                <a:ext cx="5040" cy="1508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F8443F7-A5AE-5BF5-99AF-92C53E40359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807719" y="1695090"/>
                  <a:ext cx="262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653E3F6-AEF1-7578-C69C-314A1FEDE265}"/>
                    </a:ext>
                  </a:extLst>
                </p14:cNvPr>
                <p14:cNvContentPartPr/>
                <p14:nvPr/>
              </p14:nvContentPartPr>
              <p14:xfrm>
                <a:off x="1784679" y="1704810"/>
                <a:ext cx="142920" cy="1771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653E3F6-AEF1-7578-C69C-314A1FEDE26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74239" y="1694370"/>
                  <a:ext cx="1641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0E4F9D3-A9BC-824A-2D31-B2FC2BDE292B}"/>
                    </a:ext>
                  </a:extLst>
                </p14:cNvPr>
                <p14:cNvContentPartPr/>
                <p14:nvPr/>
              </p14:nvContentPartPr>
              <p14:xfrm>
                <a:off x="1974039" y="1694370"/>
                <a:ext cx="9000" cy="1544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0E4F9D3-A9BC-824A-2D31-B2FC2BDE292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963599" y="1683570"/>
                  <a:ext cx="302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6349208-50B0-78C4-84B1-324DED557944}"/>
                    </a:ext>
                  </a:extLst>
                </p14:cNvPr>
                <p14:cNvContentPartPr/>
                <p14:nvPr/>
              </p14:nvContentPartPr>
              <p14:xfrm>
                <a:off x="1999239" y="1772490"/>
                <a:ext cx="195120" cy="306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6349208-50B0-78C4-84B1-324DED55794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88439" y="1761690"/>
                  <a:ext cx="2163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6D5678A-F025-38C0-5146-1575C3C009C9}"/>
                    </a:ext>
                  </a:extLst>
                </p14:cNvPr>
                <p14:cNvContentPartPr/>
                <p14:nvPr/>
              </p14:nvContentPartPr>
              <p14:xfrm>
                <a:off x="82599" y="1400970"/>
                <a:ext cx="2302920" cy="822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6D5678A-F025-38C0-5146-1575C3C009C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799" y="1390170"/>
                  <a:ext cx="2324160" cy="84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2BA352C-C230-7D7B-19C2-259CBB0D3E4D}"/>
                    </a:ext>
                  </a:extLst>
                </p14:cNvPr>
                <p14:cNvContentPartPr/>
                <p14:nvPr/>
              </p14:nvContentPartPr>
              <p14:xfrm>
                <a:off x="291399" y="2163450"/>
                <a:ext cx="2278440" cy="171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2BA352C-C230-7D7B-19C2-259CBB0D3E4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80959" y="2152650"/>
                  <a:ext cx="2299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E10B330-EF2C-6C5B-4614-641D1CB92268}"/>
                    </a:ext>
                  </a:extLst>
                </p14:cNvPr>
                <p14:cNvContentPartPr/>
                <p14:nvPr/>
              </p14:nvContentPartPr>
              <p14:xfrm>
                <a:off x="229839" y="2571330"/>
                <a:ext cx="175680" cy="36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E10B330-EF2C-6C5B-4614-641D1CB9226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9039" y="2560530"/>
                  <a:ext cx="1969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0783D8B-FF80-AAA4-56C7-E8E6D53E1966}"/>
                    </a:ext>
                  </a:extLst>
                </p14:cNvPr>
                <p14:cNvContentPartPr/>
                <p14:nvPr/>
              </p14:nvContentPartPr>
              <p14:xfrm>
                <a:off x="332079" y="2606970"/>
                <a:ext cx="3600" cy="2178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0783D8B-FF80-AAA4-56C7-E8E6D53E196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21639" y="2596530"/>
                  <a:ext cx="2484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86EA346-E01F-E406-ABC0-92803E6E269E}"/>
                    </a:ext>
                  </a:extLst>
                </p14:cNvPr>
                <p14:cNvContentPartPr/>
                <p14:nvPr/>
              </p14:nvContentPartPr>
              <p14:xfrm>
                <a:off x="444759" y="2554050"/>
                <a:ext cx="95760" cy="1843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86EA346-E01F-E406-ABC0-92803E6E269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34319" y="2543610"/>
                  <a:ext cx="1170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B8B542E-8D4C-F432-116E-0738F0337AC6}"/>
                    </a:ext>
                  </a:extLst>
                </p14:cNvPr>
                <p14:cNvContentPartPr/>
                <p14:nvPr/>
              </p14:nvContentPartPr>
              <p14:xfrm>
                <a:off x="642039" y="2576010"/>
                <a:ext cx="79560" cy="155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B8B542E-8D4C-F432-116E-0738F0337AC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1599" y="2565570"/>
                  <a:ext cx="1008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4A83C37-389C-DAF0-70B5-145EEB753AB7}"/>
                    </a:ext>
                  </a:extLst>
                </p14:cNvPr>
                <p14:cNvContentPartPr/>
                <p14:nvPr/>
              </p14:nvContentPartPr>
              <p14:xfrm>
                <a:off x="797199" y="2528850"/>
                <a:ext cx="158400" cy="2394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4A83C37-389C-DAF0-70B5-145EEB753AB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86399" y="2518410"/>
                  <a:ext cx="1796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00D93F8-5FDD-CA93-A4E6-2F4310740E1F}"/>
                    </a:ext>
                  </a:extLst>
                </p14:cNvPr>
                <p14:cNvContentPartPr/>
                <p14:nvPr/>
              </p14:nvContentPartPr>
              <p14:xfrm>
                <a:off x="916719" y="2555130"/>
                <a:ext cx="174240" cy="1551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00D93F8-5FDD-CA93-A4E6-2F4310740E1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06279" y="2544330"/>
                  <a:ext cx="1954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4AF7619-D029-92EE-8E59-958B81E7759C}"/>
                    </a:ext>
                  </a:extLst>
                </p14:cNvPr>
                <p14:cNvContentPartPr/>
                <p14:nvPr/>
              </p14:nvContentPartPr>
              <p14:xfrm>
                <a:off x="1043439" y="1596039"/>
                <a:ext cx="415800" cy="882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4AF7619-D029-92EE-8E59-958B81E7759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32999" y="1585239"/>
                  <a:ext cx="4370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A1BEC42-ADCC-DC73-0A19-D4A22222A60E}"/>
                    </a:ext>
                  </a:extLst>
                </p14:cNvPr>
                <p14:cNvContentPartPr/>
                <p14:nvPr/>
              </p14:nvContentPartPr>
              <p14:xfrm>
                <a:off x="1001319" y="1690359"/>
                <a:ext cx="121680" cy="1047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A1BEC42-ADCC-DC73-0A19-D4A22222A60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90519" y="1679919"/>
                  <a:ext cx="142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4D478E40-1CF3-06F1-BDC4-D097C9B1F893}"/>
                    </a:ext>
                  </a:extLst>
                </p14:cNvPr>
                <p14:cNvContentPartPr/>
                <p14:nvPr/>
              </p14:nvContentPartPr>
              <p14:xfrm>
                <a:off x="1128039" y="1912479"/>
                <a:ext cx="354240" cy="5040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4D478E40-1CF3-06F1-BDC4-D097C9B1F89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17599" y="1902039"/>
                  <a:ext cx="37548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4061CA1-FB65-7826-ABC7-4106D64F77A0}"/>
                    </a:ext>
                  </a:extLst>
                </p14:cNvPr>
                <p14:cNvContentPartPr/>
                <p14:nvPr/>
              </p14:nvContentPartPr>
              <p14:xfrm>
                <a:off x="1095279" y="2323239"/>
                <a:ext cx="87120" cy="1918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4061CA1-FB65-7826-ABC7-4106D64F77A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84479" y="2312439"/>
                  <a:ext cx="108360" cy="21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FC8BE82F-2103-88DF-91B6-960491CB099D}"/>
              </a:ext>
            </a:extLst>
          </p:cNvPr>
          <p:cNvGrpSpPr/>
          <p:nvPr/>
        </p:nvGrpSpPr>
        <p:grpSpPr>
          <a:xfrm>
            <a:off x="5490558" y="791439"/>
            <a:ext cx="892440" cy="301680"/>
            <a:chOff x="5490558" y="791439"/>
            <a:chExt cx="892440" cy="30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4036FB43-0224-1CDB-A59B-207B0A6D91EC}"/>
                    </a:ext>
                  </a:extLst>
                </p14:cNvPr>
                <p14:cNvContentPartPr/>
                <p14:nvPr/>
              </p14:nvContentPartPr>
              <p14:xfrm>
                <a:off x="5490558" y="791439"/>
                <a:ext cx="204480" cy="3016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4036FB43-0224-1CDB-A59B-207B0A6D91E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80118" y="780999"/>
                  <a:ext cx="22572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9B54E0D-BB4D-7CF2-3C33-9C3002FCF853}"/>
                    </a:ext>
                  </a:extLst>
                </p14:cNvPr>
                <p14:cNvContentPartPr/>
                <p14:nvPr/>
              </p14:nvContentPartPr>
              <p14:xfrm>
                <a:off x="5741838" y="894039"/>
                <a:ext cx="34200" cy="115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9B54E0D-BB4D-7CF2-3C33-9C3002FCF85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731038" y="883599"/>
                  <a:ext cx="554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87E4CB35-8CDB-9631-FBA0-E4C60192FD0D}"/>
                    </a:ext>
                  </a:extLst>
                </p14:cNvPr>
                <p14:cNvContentPartPr/>
                <p14:nvPr/>
              </p14:nvContentPartPr>
              <p14:xfrm>
                <a:off x="5841918" y="919959"/>
                <a:ext cx="102240" cy="1177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87E4CB35-8CDB-9631-FBA0-E4C60192FD0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831478" y="909519"/>
                  <a:ext cx="123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487EA2D9-C330-CB13-6DC9-1FD061DFBE1F}"/>
                    </a:ext>
                  </a:extLst>
                </p14:cNvPr>
                <p14:cNvContentPartPr/>
                <p14:nvPr/>
              </p14:nvContentPartPr>
              <p14:xfrm>
                <a:off x="6011838" y="888279"/>
                <a:ext cx="83160" cy="1404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487EA2D9-C330-CB13-6DC9-1FD061DFBE1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001038" y="877839"/>
                  <a:ext cx="1044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1AF5D94-E727-8307-BBBA-4C2693AC913A}"/>
                    </a:ext>
                  </a:extLst>
                </p14:cNvPr>
                <p14:cNvContentPartPr/>
                <p14:nvPr/>
              </p14:nvContentPartPr>
              <p14:xfrm>
                <a:off x="6154398" y="897279"/>
                <a:ext cx="97560" cy="1288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1AF5D94-E727-8307-BBBA-4C2693AC913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143598" y="886839"/>
                  <a:ext cx="1188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C11FA814-2965-AC9A-99D5-D5E3E78212C1}"/>
                    </a:ext>
                  </a:extLst>
                </p14:cNvPr>
                <p14:cNvContentPartPr/>
                <p14:nvPr/>
              </p14:nvContentPartPr>
              <p14:xfrm>
                <a:off x="6326478" y="937959"/>
                <a:ext cx="360" cy="615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C11FA814-2965-AC9A-99D5-D5E3E78212C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15678" y="927519"/>
                  <a:ext cx="216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448287D-D1B5-4509-4715-3052A8CBFC94}"/>
                    </a:ext>
                  </a:extLst>
                </p14:cNvPr>
                <p14:cNvContentPartPr/>
                <p14:nvPr/>
              </p14:nvContentPartPr>
              <p14:xfrm>
                <a:off x="6382638" y="1044879"/>
                <a:ext cx="360" cy="3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448287D-D1B5-4509-4715-3052A8CBFC9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372198" y="103407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90F8C5E8-43E5-A0DA-92C0-AE31D4B5E22C}"/>
              </a:ext>
            </a:extLst>
          </p:cNvPr>
          <p:cNvGrpSpPr/>
          <p:nvPr/>
        </p:nvGrpSpPr>
        <p:grpSpPr>
          <a:xfrm>
            <a:off x="5434758" y="1331439"/>
            <a:ext cx="773280" cy="243360"/>
            <a:chOff x="5434758" y="1331439"/>
            <a:chExt cx="773280" cy="24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C2DBC09-525B-9DC8-7F77-3542AAE66997}"/>
                    </a:ext>
                  </a:extLst>
                </p14:cNvPr>
                <p14:cNvContentPartPr/>
                <p14:nvPr/>
              </p14:nvContentPartPr>
              <p14:xfrm>
                <a:off x="5434758" y="1331439"/>
                <a:ext cx="214560" cy="2433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C2DBC09-525B-9DC8-7F77-3542AAE6699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23958" y="1320639"/>
                  <a:ext cx="2358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EDBD5BCA-B27A-A56B-4C4E-56A824CBC08F}"/>
                    </a:ext>
                  </a:extLst>
                </p14:cNvPr>
                <p14:cNvContentPartPr/>
                <p14:nvPr/>
              </p14:nvContentPartPr>
              <p14:xfrm>
                <a:off x="5683158" y="1388319"/>
                <a:ext cx="36360" cy="824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EDBD5BCA-B27A-A56B-4C4E-56A824CBC08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672358" y="1377879"/>
                  <a:ext cx="576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9985E91-FDE0-B3CF-00FC-45651876E901}"/>
                    </a:ext>
                  </a:extLst>
                </p14:cNvPr>
                <p14:cNvContentPartPr/>
                <p14:nvPr/>
              </p14:nvContentPartPr>
              <p14:xfrm>
                <a:off x="5789718" y="1397679"/>
                <a:ext cx="64440" cy="82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9985E91-FDE0-B3CF-00FC-45651876E90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778918" y="1386879"/>
                  <a:ext cx="856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B339C98E-C2FA-49DA-FB2D-BF2124688A15}"/>
                    </a:ext>
                  </a:extLst>
                </p14:cNvPr>
                <p14:cNvContentPartPr/>
                <p14:nvPr/>
              </p14:nvContentPartPr>
              <p14:xfrm>
                <a:off x="5897358" y="1390839"/>
                <a:ext cx="84240" cy="1022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B339C98E-C2FA-49DA-FB2D-BF2124688A1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886918" y="1380039"/>
                  <a:ext cx="1054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0685EC1-9AD5-155E-7363-63DAD504CA83}"/>
                    </a:ext>
                  </a:extLst>
                </p14:cNvPr>
                <p14:cNvContentPartPr/>
                <p14:nvPr/>
              </p14:nvContentPartPr>
              <p14:xfrm>
                <a:off x="6003198" y="1376079"/>
                <a:ext cx="104400" cy="1346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0685EC1-9AD5-155E-7363-63DAD504CA8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992398" y="1365639"/>
                  <a:ext cx="1256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C83FB40-E844-535A-A5A2-9D4810B9CC31}"/>
                    </a:ext>
                  </a:extLst>
                </p14:cNvPr>
                <p14:cNvContentPartPr/>
                <p14:nvPr/>
              </p14:nvContentPartPr>
              <p14:xfrm>
                <a:off x="6190398" y="1376799"/>
                <a:ext cx="17640" cy="630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C83FB40-E844-535A-A5A2-9D4810B9CC3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179598" y="1366359"/>
                  <a:ext cx="3888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6C0A68D4-12B4-70A7-30F0-C149BC1EBD30}"/>
              </a:ext>
            </a:extLst>
          </p:cNvPr>
          <p:cNvGrpSpPr/>
          <p:nvPr/>
        </p:nvGrpSpPr>
        <p:grpSpPr>
          <a:xfrm>
            <a:off x="6601518" y="1266999"/>
            <a:ext cx="470160" cy="282960"/>
            <a:chOff x="6601518" y="1266999"/>
            <a:chExt cx="47016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A950BA7-35EB-E726-7CBB-BB5646A7EF66}"/>
                    </a:ext>
                  </a:extLst>
                </p14:cNvPr>
                <p14:cNvContentPartPr/>
                <p14:nvPr/>
              </p14:nvContentPartPr>
              <p14:xfrm>
                <a:off x="6601518" y="1374639"/>
                <a:ext cx="86040" cy="163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A950BA7-35EB-E726-7CBB-BB5646A7EF6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590718" y="1363839"/>
                  <a:ext cx="1072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4277EB3A-9BB4-97DB-28BA-6B25A8700917}"/>
                    </a:ext>
                  </a:extLst>
                </p14:cNvPr>
                <p14:cNvContentPartPr/>
                <p14:nvPr/>
              </p14:nvContentPartPr>
              <p14:xfrm>
                <a:off x="6756678" y="1391919"/>
                <a:ext cx="87120" cy="1580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4277EB3A-9BB4-97DB-28BA-6B25A870091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746238" y="1381479"/>
                  <a:ext cx="1083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A6DB2B69-9B0A-B329-98EE-7E3752D7A32D}"/>
                    </a:ext>
                  </a:extLst>
                </p14:cNvPr>
                <p14:cNvContentPartPr/>
                <p14:nvPr/>
              </p14:nvContentPartPr>
              <p14:xfrm>
                <a:off x="6907878" y="1269519"/>
                <a:ext cx="40320" cy="2325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A6DB2B69-9B0A-B329-98EE-7E3752D7A32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897078" y="1258719"/>
                  <a:ext cx="6156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F9EC9E3-D98C-F6CF-A533-D141EF8C5F8E}"/>
                    </a:ext>
                  </a:extLst>
                </p14:cNvPr>
                <p14:cNvContentPartPr/>
                <p14:nvPr/>
              </p14:nvContentPartPr>
              <p14:xfrm>
                <a:off x="6907158" y="1423239"/>
                <a:ext cx="33120" cy="86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F9EC9E3-D98C-F6CF-A533-D141EF8C5F8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896358" y="1412799"/>
                  <a:ext cx="543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091D49B-EF20-B8C5-8A6C-2B4526E354EE}"/>
                    </a:ext>
                  </a:extLst>
                </p14:cNvPr>
                <p14:cNvContentPartPr/>
                <p14:nvPr/>
              </p14:nvContentPartPr>
              <p14:xfrm>
                <a:off x="7005798" y="1266999"/>
                <a:ext cx="45720" cy="2062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091D49B-EF20-B8C5-8A6C-2B4526E354E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994998" y="1256559"/>
                  <a:ext cx="669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0561FD66-62F6-76CE-CFCB-15711D23B83C}"/>
                    </a:ext>
                  </a:extLst>
                </p14:cNvPr>
                <p14:cNvContentPartPr/>
                <p14:nvPr/>
              </p14:nvContentPartPr>
              <p14:xfrm>
                <a:off x="7020558" y="1385799"/>
                <a:ext cx="51120" cy="43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0561FD66-62F6-76CE-CFCB-15711D23B83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009758" y="1375359"/>
                  <a:ext cx="7236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63A1D419-5172-D91E-51FF-014434084F30}"/>
              </a:ext>
            </a:extLst>
          </p:cNvPr>
          <p:cNvGrpSpPr/>
          <p:nvPr/>
        </p:nvGrpSpPr>
        <p:grpSpPr>
          <a:xfrm>
            <a:off x="5651838" y="1639959"/>
            <a:ext cx="708120" cy="264960"/>
            <a:chOff x="5651838" y="1639959"/>
            <a:chExt cx="70812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380D2ED1-B795-9FB1-3835-0BC106F013D7}"/>
                    </a:ext>
                  </a:extLst>
                </p14:cNvPr>
                <p14:cNvContentPartPr/>
                <p14:nvPr/>
              </p14:nvContentPartPr>
              <p14:xfrm>
                <a:off x="5651838" y="1746159"/>
                <a:ext cx="125640" cy="1587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380D2ED1-B795-9FB1-3835-0BC106F013D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641038" y="1735359"/>
                  <a:ext cx="1468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EC5A704-09C0-22F5-898D-687B3ED51825}"/>
                    </a:ext>
                  </a:extLst>
                </p14:cNvPr>
                <p14:cNvContentPartPr/>
                <p14:nvPr/>
              </p14:nvContentPartPr>
              <p14:xfrm>
                <a:off x="5885118" y="1741119"/>
                <a:ext cx="45000" cy="1069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EC5A704-09C0-22F5-898D-687B3ED5182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874318" y="1730319"/>
                  <a:ext cx="66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2120B76-86E5-9594-3D95-3F5BBA9B23F6}"/>
                    </a:ext>
                  </a:extLst>
                </p14:cNvPr>
                <p14:cNvContentPartPr/>
                <p14:nvPr/>
              </p14:nvContentPartPr>
              <p14:xfrm>
                <a:off x="5967198" y="1765239"/>
                <a:ext cx="82440" cy="907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2120B76-86E5-9594-3D95-3F5BBA9B23F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956398" y="1754799"/>
                  <a:ext cx="1036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CFF21B50-71E4-C2C9-39EC-031615229717}"/>
                    </a:ext>
                  </a:extLst>
                </p14:cNvPr>
                <p14:cNvContentPartPr/>
                <p14:nvPr/>
              </p14:nvContentPartPr>
              <p14:xfrm>
                <a:off x="6170598" y="1714839"/>
                <a:ext cx="41040" cy="1242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CFF21B50-71E4-C2C9-39EC-03161522971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160158" y="1704399"/>
                  <a:ext cx="622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ED4B5E86-4137-C824-B95F-148FDB5F06CD}"/>
                    </a:ext>
                  </a:extLst>
                </p14:cNvPr>
                <p14:cNvContentPartPr/>
                <p14:nvPr/>
              </p14:nvContentPartPr>
              <p14:xfrm>
                <a:off x="6244038" y="1639959"/>
                <a:ext cx="23760" cy="1695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ED4B5E86-4137-C824-B95F-148FDB5F06C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233598" y="1629519"/>
                  <a:ext cx="450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F53DCC0-0E1C-50C5-66EB-01723347245E}"/>
                    </a:ext>
                  </a:extLst>
                </p14:cNvPr>
                <p14:cNvContentPartPr/>
                <p14:nvPr/>
              </p14:nvContentPartPr>
              <p14:xfrm>
                <a:off x="6217758" y="1788999"/>
                <a:ext cx="360" cy="3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F53DCC0-0E1C-50C5-66EB-01723347245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206958" y="177819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1E191D0F-50CB-3D6F-3EF8-3A0E6F9D20E0}"/>
                    </a:ext>
                  </a:extLst>
                </p14:cNvPr>
                <p14:cNvContentPartPr/>
                <p14:nvPr/>
              </p14:nvContentPartPr>
              <p14:xfrm>
                <a:off x="6350598" y="1740039"/>
                <a:ext cx="9360" cy="1044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1E191D0F-50CB-3D6F-3EF8-3A0E6F9D20E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340158" y="1729599"/>
                  <a:ext cx="3060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50DF4270-6C7D-73F1-766C-2EA6F68DADA9}"/>
              </a:ext>
            </a:extLst>
          </p:cNvPr>
          <p:cNvGrpSpPr/>
          <p:nvPr/>
        </p:nvGrpSpPr>
        <p:grpSpPr>
          <a:xfrm>
            <a:off x="3647029" y="350079"/>
            <a:ext cx="1393200" cy="862920"/>
            <a:chOff x="3647029" y="350079"/>
            <a:chExt cx="1393200" cy="86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AAD4141-A1A5-0559-3E6F-A2FD468D639E}"/>
                    </a:ext>
                  </a:extLst>
                </p14:cNvPr>
                <p14:cNvContentPartPr/>
                <p14:nvPr/>
              </p14:nvContentPartPr>
              <p14:xfrm>
                <a:off x="3647029" y="366279"/>
                <a:ext cx="327960" cy="568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AAD4141-A1A5-0559-3E6F-A2FD468D639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636229" y="355839"/>
                  <a:ext cx="349200" cy="58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115DD67-3611-5B1D-43A5-FDE8AB0844FD}"/>
                    </a:ext>
                  </a:extLst>
                </p14:cNvPr>
                <p14:cNvContentPartPr/>
                <p14:nvPr/>
              </p14:nvContentPartPr>
              <p14:xfrm>
                <a:off x="3883549" y="557079"/>
                <a:ext cx="246240" cy="288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115DD67-3611-5B1D-43A5-FDE8AB0844F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873109" y="546279"/>
                  <a:ext cx="2674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1892B3E-FDEA-EC1F-29D9-703DBA9441B5}"/>
                    </a:ext>
                  </a:extLst>
                </p14:cNvPr>
                <p14:cNvContentPartPr/>
                <p14:nvPr/>
              </p14:nvContentPartPr>
              <p14:xfrm>
                <a:off x="3980749" y="585519"/>
                <a:ext cx="92880" cy="241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1892B3E-FDEA-EC1F-29D9-703DBA9441B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969949" y="574719"/>
                  <a:ext cx="1141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219497D-6BE8-8B11-8B41-69ABFDC1C451}"/>
                    </a:ext>
                  </a:extLst>
                </p14:cNvPr>
                <p14:cNvContentPartPr/>
                <p14:nvPr/>
              </p14:nvContentPartPr>
              <p14:xfrm>
                <a:off x="4140949" y="635199"/>
                <a:ext cx="199080" cy="1764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219497D-6BE8-8B11-8B41-69ABFDC1C45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130509" y="624399"/>
                  <a:ext cx="2203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77328731-0295-9ADF-73AB-F41774B1BE74}"/>
                    </a:ext>
                  </a:extLst>
                </p14:cNvPr>
                <p14:cNvContentPartPr/>
                <p14:nvPr/>
              </p14:nvContentPartPr>
              <p14:xfrm>
                <a:off x="4374949" y="589479"/>
                <a:ext cx="140400" cy="24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77328731-0295-9ADF-73AB-F41774B1BE7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364509" y="579039"/>
                  <a:ext cx="1616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62B10D2-C1EA-F193-4B92-922BBEAD6004}"/>
                    </a:ext>
                  </a:extLst>
                </p14:cNvPr>
                <p14:cNvContentPartPr/>
                <p14:nvPr/>
              </p14:nvContentPartPr>
              <p14:xfrm>
                <a:off x="4426789" y="595959"/>
                <a:ext cx="68400" cy="1688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62B10D2-C1EA-F193-4B92-922BBEAD600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415989" y="585519"/>
                  <a:ext cx="896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1029243-4F5D-B30B-96DB-5E76CAA3F24F}"/>
                    </a:ext>
                  </a:extLst>
                </p14:cNvPr>
                <p14:cNvContentPartPr/>
                <p14:nvPr/>
              </p14:nvContentPartPr>
              <p14:xfrm>
                <a:off x="4598869" y="580479"/>
                <a:ext cx="141840" cy="280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1029243-4F5D-B30B-96DB-5E76CAA3F24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588429" y="570039"/>
                  <a:ext cx="163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D12DBBE-2830-0FE0-F7AF-3F357CF861AF}"/>
                    </a:ext>
                  </a:extLst>
                </p14:cNvPr>
                <p14:cNvContentPartPr/>
                <p14:nvPr/>
              </p14:nvContentPartPr>
              <p14:xfrm>
                <a:off x="4652869" y="568959"/>
                <a:ext cx="63000" cy="1526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D12DBBE-2830-0FE0-F7AF-3F357CF861A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642429" y="558519"/>
                  <a:ext cx="842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53BB409-8306-745A-5E68-0DAD5DD04F44}"/>
                    </a:ext>
                  </a:extLst>
                </p14:cNvPr>
                <p14:cNvContentPartPr/>
                <p14:nvPr/>
              </p14:nvContentPartPr>
              <p14:xfrm>
                <a:off x="4750069" y="555279"/>
                <a:ext cx="136800" cy="2221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53BB409-8306-745A-5E68-0DAD5DD04F4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739269" y="544839"/>
                  <a:ext cx="1580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1EA937B-481D-96AA-8B15-070332DCF922}"/>
                    </a:ext>
                  </a:extLst>
                </p14:cNvPr>
                <p14:cNvContentPartPr/>
                <p14:nvPr/>
              </p14:nvContentPartPr>
              <p14:xfrm>
                <a:off x="4934749" y="350079"/>
                <a:ext cx="105480" cy="653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1EA937B-481D-96AA-8B15-070332DCF92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923949" y="339639"/>
                  <a:ext cx="126720" cy="67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ACA22AF-55A7-3432-E62B-EA42C6E7C977}"/>
                    </a:ext>
                  </a:extLst>
                </p14:cNvPr>
                <p14:cNvContentPartPr/>
                <p14:nvPr/>
              </p14:nvContentPartPr>
              <p14:xfrm>
                <a:off x="3868398" y="981879"/>
                <a:ext cx="242280" cy="2257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ACA22AF-55A7-3432-E62B-EA42C6E7C97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857598" y="971439"/>
                  <a:ext cx="2635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CCF3A70-C2C3-474C-3859-5C81C7C78F7B}"/>
                    </a:ext>
                  </a:extLst>
                </p14:cNvPr>
                <p14:cNvContentPartPr/>
                <p14:nvPr/>
              </p14:nvContentPartPr>
              <p14:xfrm>
                <a:off x="4111758" y="983679"/>
                <a:ext cx="112680" cy="2293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CCF3A70-C2C3-474C-3859-5C81C7C78F7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100958" y="972879"/>
                  <a:ext cx="13392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EB8F6661-AE30-9B33-BCA3-93F5CBCFB7C5}"/>
                    </a:ext>
                  </a:extLst>
                </p14:cNvPr>
                <p14:cNvContentPartPr/>
                <p14:nvPr/>
              </p14:nvContentPartPr>
              <p14:xfrm>
                <a:off x="4261878" y="1033359"/>
                <a:ext cx="92880" cy="133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EB8F6661-AE30-9B33-BCA3-93F5CBCFB7C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251438" y="1022559"/>
                  <a:ext cx="1141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FA2627D-20CA-782A-D55A-C17FD104D513}"/>
                    </a:ext>
                  </a:extLst>
                </p14:cNvPr>
                <p14:cNvContentPartPr/>
                <p14:nvPr/>
              </p14:nvContentPartPr>
              <p14:xfrm>
                <a:off x="4361958" y="1026159"/>
                <a:ext cx="104400" cy="1774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FA2627D-20CA-782A-D55A-C17FD104D51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351518" y="1015359"/>
                  <a:ext cx="125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4008B9C-5797-FE1C-4014-98F5B8F6EB04}"/>
                    </a:ext>
                  </a:extLst>
                </p14:cNvPr>
                <p14:cNvContentPartPr/>
                <p14:nvPr/>
              </p14:nvContentPartPr>
              <p14:xfrm>
                <a:off x="4522518" y="1034079"/>
                <a:ext cx="67680" cy="1062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4008B9C-5797-FE1C-4014-98F5B8F6EB0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512078" y="1023639"/>
                  <a:ext cx="88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6592C6B-A4B5-8EF5-BE48-83E30E93AE42}"/>
                    </a:ext>
                  </a:extLst>
                </p14:cNvPr>
                <p14:cNvContentPartPr/>
                <p14:nvPr/>
              </p14:nvContentPartPr>
              <p14:xfrm>
                <a:off x="4635198" y="1040559"/>
                <a:ext cx="7560" cy="842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6592C6B-A4B5-8EF5-BE48-83E30E93AE4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624758" y="1030119"/>
                  <a:ext cx="28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A90816ED-0574-17AD-BC90-A87AAE0A3512}"/>
                    </a:ext>
                  </a:extLst>
                </p14:cNvPr>
                <p14:cNvContentPartPr/>
                <p14:nvPr/>
              </p14:nvContentPartPr>
              <p14:xfrm>
                <a:off x="4690638" y="1060359"/>
                <a:ext cx="38880" cy="979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A90816ED-0574-17AD-BC90-A87AAE0A351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680198" y="1049559"/>
                  <a:ext cx="601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EFF70A9-E157-BDB9-8200-45F1DECA9D5B}"/>
                    </a:ext>
                  </a:extLst>
                </p14:cNvPr>
                <p14:cNvContentPartPr/>
                <p14:nvPr/>
              </p14:nvContentPartPr>
              <p14:xfrm>
                <a:off x="4789278" y="1088799"/>
                <a:ext cx="59760" cy="572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EFF70A9-E157-BDB9-8200-45F1DECA9D5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778838" y="1077999"/>
                  <a:ext cx="810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66483E17-1D18-0638-707E-A700ACF982F8}"/>
              </a:ext>
            </a:extLst>
          </p:cNvPr>
          <p:cNvGrpSpPr/>
          <p:nvPr/>
        </p:nvGrpSpPr>
        <p:grpSpPr>
          <a:xfrm>
            <a:off x="7764050" y="338559"/>
            <a:ext cx="967320" cy="293400"/>
            <a:chOff x="7764050" y="338559"/>
            <a:chExt cx="96732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D820C93-6553-1B35-78AD-F365B02F48E8}"/>
                    </a:ext>
                  </a:extLst>
                </p14:cNvPr>
                <p14:cNvContentPartPr/>
                <p14:nvPr/>
              </p14:nvContentPartPr>
              <p14:xfrm>
                <a:off x="7764050" y="338559"/>
                <a:ext cx="178920" cy="2934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D820C93-6553-1B35-78AD-F365B02F48E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753610" y="328119"/>
                  <a:ext cx="2001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6A0D164B-49C8-1B02-AB03-1800AF499E9A}"/>
                    </a:ext>
                  </a:extLst>
                </p14:cNvPr>
                <p14:cNvContentPartPr/>
                <p14:nvPr/>
              </p14:nvContentPartPr>
              <p14:xfrm>
                <a:off x="7975370" y="391479"/>
                <a:ext cx="108360" cy="1314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6A0D164B-49C8-1B02-AB03-1800AF499E9A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964930" y="381039"/>
                  <a:ext cx="129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998BD33-63E2-F681-2DF1-A7BEB54343DD}"/>
                    </a:ext>
                  </a:extLst>
                </p14:cNvPr>
                <p14:cNvContentPartPr/>
                <p14:nvPr/>
              </p14:nvContentPartPr>
              <p14:xfrm>
                <a:off x="8104610" y="441159"/>
                <a:ext cx="117720" cy="1299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998BD33-63E2-F681-2DF1-A7BEB54343D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093810" y="430719"/>
                  <a:ext cx="1389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48CDF88-F6ED-8589-1736-9FEF5C7A52AC}"/>
                    </a:ext>
                  </a:extLst>
                </p14:cNvPr>
                <p14:cNvContentPartPr/>
                <p14:nvPr/>
              </p14:nvContentPartPr>
              <p14:xfrm>
                <a:off x="8185250" y="437199"/>
                <a:ext cx="117000" cy="177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48CDF88-F6ED-8589-1736-9FEF5C7A52A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174450" y="426759"/>
                  <a:ext cx="1382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D86EF27-FFF7-F1B7-C5EC-2CF8A6E5D66D}"/>
                    </a:ext>
                  </a:extLst>
                </p14:cNvPr>
                <p14:cNvContentPartPr/>
                <p14:nvPr/>
              </p14:nvContentPartPr>
              <p14:xfrm>
                <a:off x="8383970" y="495159"/>
                <a:ext cx="84240" cy="759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D86EF27-FFF7-F1B7-C5EC-2CF8A6E5D66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373170" y="484359"/>
                  <a:ext cx="1054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72D96B49-9978-43FC-AE82-220E23FBD117}"/>
                    </a:ext>
                  </a:extLst>
                </p14:cNvPr>
                <p14:cNvContentPartPr/>
                <p14:nvPr/>
              </p14:nvContentPartPr>
              <p14:xfrm>
                <a:off x="8523290" y="495159"/>
                <a:ext cx="51120" cy="727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72D96B49-9978-43FC-AE82-220E23FBD11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512490" y="484359"/>
                  <a:ext cx="723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168A079A-0081-7DE5-2C36-BAEB2F134600}"/>
                    </a:ext>
                  </a:extLst>
                </p14:cNvPr>
                <p14:cNvContentPartPr/>
                <p14:nvPr/>
              </p14:nvContentPartPr>
              <p14:xfrm>
                <a:off x="8630570" y="471039"/>
                <a:ext cx="100800" cy="1252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168A079A-0081-7DE5-2C36-BAEB2F13460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619770" y="460239"/>
                  <a:ext cx="12204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1AAFBEDB-0443-CABC-DD51-42330FEDEA5C}"/>
              </a:ext>
            </a:extLst>
          </p:cNvPr>
          <p:cNvGrpSpPr/>
          <p:nvPr/>
        </p:nvGrpSpPr>
        <p:grpSpPr>
          <a:xfrm>
            <a:off x="7856570" y="781719"/>
            <a:ext cx="1109160" cy="237960"/>
            <a:chOff x="7856570" y="781719"/>
            <a:chExt cx="110916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574C41E0-93D4-54C3-6955-9274292EA203}"/>
                    </a:ext>
                  </a:extLst>
                </p14:cNvPr>
                <p14:cNvContentPartPr/>
                <p14:nvPr/>
              </p14:nvContentPartPr>
              <p14:xfrm>
                <a:off x="7856570" y="801159"/>
                <a:ext cx="132480" cy="2080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574C41E0-93D4-54C3-6955-9274292EA20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845770" y="790719"/>
                  <a:ext cx="1537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933F97B3-1E7F-50C2-EB0E-DAC4F5959F4C}"/>
                    </a:ext>
                  </a:extLst>
                </p14:cNvPr>
                <p14:cNvContentPartPr/>
                <p14:nvPr/>
              </p14:nvContentPartPr>
              <p14:xfrm>
                <a:off x="8027930" y="878559"/>
                <a:ext cx="109080" cy="1346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933F97B3-1E7F-50C2-EB0E-DAC4F5959F4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017130" y="868119"/>
                  <a:ext cx="1303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A9DDEE0-9A43-CE28-6D11-B0695C92B748}"/>
                    </a:ext>
                  </a:extLst>
                </p14:cNvPr>
                <p14:cNvContentPartPr/>
                <p14:nvPr/>
              </p14:nvContentPartPr>
              <p14:xfrm>
                <a:off x="8184530" y="859119"/>
                <a:ext cx="73080" cy="1468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A9DDEE0-9A43-CE28-6D11-B0695C92B74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173730" y="848319"/>
                  <a:ext cx="943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9CAB77B-257D-424C-8538-494AE3DD68DC}"/>
                    </a:ext>
                  </a:extLst>
                </p14:cNvPr>
                <p14:cNvContentPartPr/>
                <p14:nvPr/>
              </p14:nvContentPartPr>
              <p14:xfrm>
                <a:off x="8341850" y="889359"/>
                <a:ext cx="66960" cy="1141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9CAB77B-257D-424C-8538-494AE3DD68D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331050" y="878559"/>
                  <a:ext cx="88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6A177E3E-AFCE-0910-203A-B2E6B4380CC4}"/>
                    </a:ext>
                  </a:extLst>
                </p14:cNvPr>
                <p14:cNvContentPartPr/>
                <p14:nvPr/>
              </p14:nvContentPartPr>
              <p14:xfrm>
                <a:off x="8426090" y="795399"/>
                <a:ext cx="44280" cy="2242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6A177E3E-AFCE-0910-203A-B2E6B4380CC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415650" y="784959"/>
                  <a:ext cx="655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3ED4FF7-F8DC-904E-8954-3825D89F2DB7}"/>
                    </a:ext>
                  </a:extLst>
                </p14:cNvPr>
                <p14:cNvContentPartPr/>
                <p14:nvPr/>
              </p14:nvContentPartPr>
              <p14:xfrm>
                <a:off x="8437250" y="939759"/>
                <a:ext cx="48240" cy="273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3ED4FF7-F8DC-904E-8954-3825D89F2DB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426450" y="928959"/>
                  <a:ext cx="69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3719AE6-855F-7458-B344-9FBA7E483308}"/>
                    </a:ext>
                  </a:extLst>
                </p14:cNvPr>
                <p14:cNvContentPartPr/>
                <p14:nvPr/>
              </p14:nvContentPartPr>
              <p14:xfrm>
                <a:off x="8534810" y="897279"/>
                <a:ext cx="13680" cy="1184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3719AE6-855F-7458-B344-9FBA7E48330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524370" y="886839"/>
                  <a:ext cx="349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50B26AF6-9020-CEFA-5910-5BCE83F56AF3}"/>
                    </a:ext>
                  </a:extLst>
                </p14:cNvPr>
                <p14:cNvContentPartPr/>
                <p14:nvPr/>
              </p14:nvContentPartPr>
              <p14:xfrm>
                <a:off x="8613290" y="781719"/>
                <a:ext cx="12960" cy="193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50B26AF6-9020-CEFA-5910-5BCE83F56AF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602490" y="770919"/>
                  <a:ext cx="342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B1D4437-153F-8604-093A-FD22711C854F}"/>
                    </a:ext>
                  </a:extLst>
                </p14:cNvPr>
                <p14:cNvContentPartPr/>
                <p14:nvPr/>
              </p14:nvContentPartPr>
              <p14:xfrm>
                <a:off x="8647850" y="818439"/>
                <a:ext cx="56520" cy="655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B1D4437-153F-8604-093A-FD22711C854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637050" y="807639"/>
                  <a:ext cx="777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4302EF7-B8D5-9057-AD4D-8A7590731414}"/>
                    </a:ext>
                  </a:extLst>
                </p14:cNvPr>
                <p14:cNvContentPartPr/>
                <p14:nvPr/>
              </p14:nvContentPartPr>
              <p14:xfrm>
                <a:off x="8765210" y="869559"/>
                <a:ext cx="81000" cy="10692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4302EF7-B8D5-9057-AD4D-8A759073141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754410" y="859119"/>
                  <a:ext cx="102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272EBBFB-4668-141E-259A-2735E8886288}"/>
                    </a:ext>
                  </a:extLst>
                </p14:cNvPr>
                <p14:cNvContentPartPr/>
                <p14:nvPr/>
              </p14:nvContentPartPr>
              <p14:xfrm>
                <a:off x="8893370" y="801159"/>
                <a:ext cx="72360" cy="493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272EBBFB-4668-141E-259A-2735E8886288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882930" y="790719"/>
                  <a:ext cx="93600" cy="7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FBCB91DA-F35E-CCB1-8871-DF723C35D970}"/>
                  </a:ext>
                </a:extLst>
              </p14:cNvPr>
              <p14:cNvContentPartPr/>
              <p14:nvPr/>
            </p14:nvContentPartPr>
            <p14:xfrm>
              <a:off x="6551439" y="5039799"/>
              <a:ext cx="360" cy="360"/>
            </p14:xfrm>
          </p:contentPart>
        </mc:Choice>
        <mc:Fallback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FBCB91DA-F35E-CCB1-8871-DF723C35D970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540639" y="5028999"/>
                <a:ext cx="216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9147FC05-5A8E-FBC6-CB80-6676484904AE}"/>
              </a:ext>
            </a:extLst>
          </p:cNvPr>
          <p:cNvGrpSpPr/>
          <p:nvPr/>
        </p:nvGrpSpPr>
        <p:grpSpPr>
          <a:xfrm>
            <a:off x="577239" y="3451839"/>
            <a:ext cx="1517040" cy="484920"/>
            <a:chOff x="577239" y="3451839"/>
            <a:chExt cx="1517040" cy="48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2757D468-4A31-A039-C88C-A141A5F23FB3}"/>
                    </a:ext>
                  </a:extLst>
                </p14:cNvPr>
                <p14:cNvContentPartPr/>
                <p14:nvPr/>
              </p14:nvContentPartPr>
              <p14:xfrm>
                <a:off x="577239" y="3468039"/>
                <a:ext cx="177120" cy="3783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2757D468-4A31-A039-C88C-A141A5F23FB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66439" y="3457599"/>
                  <a:ext cx="19836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316DB4E-9952-E1EB-8AE2-089C6AB1BA68}"/>
                    </a:ext>
                  </a:extLst>
                </p14:cNvPr>
                <p14:cNvContentPartPr/>
                <p14:nvPr/>
              </p14:nvContentPartPr>
              <p14:xfrm>
                <a:off x="654639" y="3659559"/>
                <a:ext cx="50400" cy="1951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316DB4E-9952-E1EB-8AE2-089C6AB1BA6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43839" y="3648759"/>
                  <a:ext cx="716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599702B6-E4A4-28CE-1648-CD7897A31967}"/>
                    </a:ext>
                  </a:extLst>
                </p14:cNvPr>
                <p14:cNvContentPartPr/>
                <p14:nvPr/>
              </p14:nvContentPartPr>
              <p14:xfrm>
                <a:off x="833919" y="3451839"/>
                <a:ext cx="57600" cy="4849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599702B6-E4A4-28CE-1648-CD7897A3196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23119" y="3441039"/>
                  <a:ext cx="7884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259A564-2570-73B6-E6DA-0F965C1E8AFE}"/>
                    </a:ext>
                  </a:extLst>
                </p14:cNvPr>
                <p14:cNvContentPartPr/>
                <p14:nvPr/>
              </p14:nvContentPartPr>
              <p14:xfrm>
                <a:off x="1070799" y="3641919"/>
                <a:ext cx="48240" cy="277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259A564-2570-73B6-E6DA-0F965C1E8AF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60359" y="3631119"/>
                  <a:ext cx="694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3DC0E5BA-D134-0237-6989-2619997817FF}"/>
                    </a:ext>
                  </a:extLst>
                </p14:cNvPr>
                <p14:cNvContentPartPr/>
                <p14:nvPr/>
              </p14:nvContentPartPr>
              <p14:xfrm>
                <a:off x="1045239" y="3780879"/>
                <a:ext cx="159120" cy="262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3DC0E5BA-D134-0237-6989-2619997817F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34439" y="3770079"/>
                  <a:ext cx="180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C2241400-9913-7C14-649B-FC925E289896}"/>
                    </a:ext>
                  </a:extLst>
                </p14:cNvPr>
                <p14:cNvContentPartPr/>
                <p14:nvPr/>
              </p14:nvContentPartPr>
              <p14:xfrm>
                <a:off x="1340079" y="3622839"/>
                <a:ext cx="244440" cy="2530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C2241400-9913-7C14-649B-FC925E28989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329639" y="3612399"/>
                  <a:ext cx="2656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8A6F4FC5-B304-57D9-0F9D-7C2E032C3788}"/>
                    </a:ext>
                  </a:extLst>
                </p14:cNvPr>
                <p14:cNvContentPartPr/>
                <p14:nvPr/>
              </p14:nvContentPartPr>
              <p14:xfrm>
                <a:off x="1641399" y="3548679"/>
                <a:ext cx="145800" cy="2746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8A6F4FC5-B304-57D9-0F9D-7C2E032C378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630959" y="3538239"/>
                  <a:ext cx="1670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B19239EE-4776-DD26-AA34-2C6D85DF645A}"/>
                    </a:ext>
                  </a:extLst>
                </p14:cNvPr>
                <p14:cNvContentPartPr/>
                <p14:nvPr/>
              </p14:nvContentPartPr>
              <p14:xfrm>
                <a:off x="1834719" y="3574959"/>
                <a:ext cx="259560" cy="2833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B19239EE-4776-DD26-AA34-2C6D85DF645A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823919" y="3564159"/>
                  <a:ext cx="280800" cy="30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559D1FA2-B5AF-70E8-094E-9A394B6619C1}"/>
              </a:ext>
            </a:extLst>
          </p:cNvPr>
          <p:cNvGrpSpPr/>
          <p:nvPr/>
        </p:nvGrpSpPr>
        <p:grpSpPr>
          <a:xfrm>
            <a:off x="483279" y="4150959"/>
            <a:ext cx="1820160" cy="591120"/>
            <a:chOff x="483279" y="4150959"/>
            <a:chExt cx="1820160" cy="59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B37C223E-C17F-5443-EC1E-8592EB0B1AEE}"/>
                    </a:ext>
                  </a:extLst>
                </p14:cNvPr>
                <p14:cNvContentPartPr/>
                <p14:nvPr/>
              </p14:nvContentPartPr>
              <p14:xfrm>
                <a:off x="565359" y="4150959"/>
                <a:ext cx="221760" cy="317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B37C223E-C17F-5443-EC1E-8592EB0B1AE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54919" y="4140159"/>
                  <a:ext cx="24300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2D2E574-014B-E3B0-73E2-FDB1DD977E2D}"/>
                    </a:ext>
                  </a:extLst>
                </p14:cNvPr>
                <p14:cNvContentPartPr/>
                <p14:nvPr/>
              </p14:nvContentPartPr>
              <p14:xfrm>
                <a:off x="516759" y="4277679"/>
                <a:ext cx="231120" cy="662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2D2E574-014B-E3B0-73E2-FDB1DD977E2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06319" y="4266879"/>
                  <a:ext cx="252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295F835-37FC-AEA4-3ACE-A760A32A83BD}"/>
                    </a:ext>
                  </a:extLst>
                </p14:cNvPr>
                <p14:cNvContentPartPr/>
                <p14:nvPr/>
              </p14:nvContentPartPr>
              <p14:xfrm>
                <a:off x="483279" y="4497279"/>
                <a:ext cx="309600" cy="435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295F835-37FC-AEA4-3ACE-A760A32A83B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72479" y="4486839"/>
                  <a:ext cx="3308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58FC7E5-22BC-52B4-638A-9E0AD9689D44}"/>
                    </a:ext>
                  </a:extLst>
                </p14:cNvPr>
                <p14:cNvContentPartPr/>
                <p14:nvPr/>
              </p14:nvContentPartPr>
              <p14:xfrm>
                <a:off x="689919" y="4508079"/>
                <a:ext cx="18360" cy="874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58FC7E5-22BC-52B4-638A-9E0AD9689D4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79119" y="4497279"/>
                  <a:ext cx="396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60055417-F588-6772-8DAB-6DEF692EA7E7}"/>
                    </a:ext>
                  </a:extLst>
                </p14:cNvPr>
                <p14:cNvContentPartPr/>
                <p14:nvPr/>
              </p14:nvContentPartPr>
              <p14:xfrm>
                <a:off x="591999" y="4615359"/>
                <a:ext cx="186480" cy="1267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60055417-F588-6772-8DAB-6DEF692EA7E7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81559" y="4604919"/>
                  <a:ext cx="207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8FEF10D-4701-C0D7-8B39-E666AB62F325}"/>
                    </a:ext>
                  </a:extLst>
                </p14:cNvPr>
                <p14:cNvContentPartPr/>
                <p14:nvPr/>
              </p14:nvContentPartPr>
              <p14:xfrm>
                <a:off x="1003839" y="4400079"/>
                <a:ext cx="67320" cy="90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8FEF10D-4701-C0D7-8B39-E666AB62F32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93399" y="4389279"/>
                  <a:ext cx="885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BC73650-0F2F-3766-2C52-FF52640AB124}"/>
                    </a:ext>
                  </a:extLst>
                </p14:cNvPr>
                <p14:cNvContentPartPr/>
                <p14:nvPr/>
              </p14:nvContentPartPr>
              <p14:xfrm>
                <a:off x="1002759" y="4484319"/>
                <a:ext cx="157680" cy="637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BC73650-0F2F-3766-2C52-FF52640AB12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92319" y="4473879"/>
                  <a:ext cx="1789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B60FCC09-1E5F-5D84-73D5-9503E069BC42}"/>
                    </a:ext>
                  </a:extLst>
                </p14:cNvPr>
                <p14:cNvContentPartPr/>
                <p14:nvPr/>
              </p14:nvContentPartPr>
              <p14:xfrm>
                <a:off x="1335399" y="4399719"/>
                <a:ext cx="191160" cy="2383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B60FCC09-1E5F-5D84-73D5-9503E069BC42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324959" y="4388919"/>
                  <a:ext cx="2124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B5B6ED1-2963-AB5E-E7E4-C147BEBF1ACA}"/>
                    </a:ext>
                  </a:extLst>
                </p14:cNvPr>
                <p14:cNvContentPartPr/>
                <p14:nvPr/>
              </p14:nvContentPartPr>
              <p14:xfrm>
                <a:off x="1585959" y="4393959"/>
                <a:ext cx="24480" cy="1836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B5B6ED1-2963-AB5E-E7E4-C147BEBF1AC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575159" y="4383519"/>
                  <a:ext cx="457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8DD9847-AE1C-C2A9-4F8E-B97F4F4758C7}"/>
                    </a:ext>
                  </a:extLst>
                </p14:cNvPr>
                <p14:cNvContentPartPr/>
                <p14:nvPr/>
              </p14:nvContentPartPr>
              <p14:xfrm>
                <a:off x="1709439" y="4445439"/>
                <a:ext cx="107640" cy="100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8DD9847-AE1C-C2A9-4F8E-B97F4F4758C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698999" y="4434639"/>
                  <a:ext cx="128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490B147-238B-9B4F-782C-743FED793FF3}"/>
                    </a:ext>
                  </a:extLst>
                </p14:cNvPr>
                <p14:cNvContentPartPr/>
                <p14:nvPr/>
              </p14:nvContentPartPr>
              <p14:xfrm>
                <a:off x="1921479" y="4410159"/>
                <a:ext cx="102240" cy="1476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490B147-238B-9B4F-782C-743FED793FF3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911039" y="4399719"/>
                  <a:ext cx="1234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7AB06AEB-1C2B-A1AB-6A1C-B0492E92ADE7}"/>
                    </a:ext>
                  </a:extLst>
                </p14:cNvPr>
                <p14:cNvContentPartPr/>
                <p14:nvPr/>
              </p14:nvContentPartPr>
              <p14:xfrm>
                <a:off x="2107959" y="4177239"/>
                <a:ext cx="29160" cy="311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7AB06AEB-1C2B-A1AB-6A1C-B0492E92ADE7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097159" y="4166799"/>
                  <a:ext cx="504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9432064-BFEA-C50A-D365-C419B3520049}"/>
                    </a:ext>
                  </a:extLst>
                </p14:cNvPr>
                <p14:cNvContentPartPr/>
                <p14:nvPr/>
              </p14:nvContentPartPr>
              <p14:xfrm>
                <a:off x="2109399" y="4413399"/>
                <a:ext cx="93600" cy="288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9432064-BFEA-C50A-D365-C419B352004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098959" y="4402959"/>
                  <a:ext cx="114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07DF03E1-F7AE-BC1A-856B-6F6ACBE0BC9E}"/>
                    </a:ext>
                  </a:extLst>
                </p14:cNvPr>
                <p14:cNvContentPartPr/>
                <p14:nvPr/>
              </p14:nvContentPartPr>
              <p14:xfrm>
                <a:off x="2259879" y="4364799"/>
                <a:ext cx="43560" cy="1584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07DF03E1-F7AE-BC1A-856B-6F6ACBE0BC9E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249079" y="4353999"/>
                  <a:ext cx="64800" cy="179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4506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8ADE6-C517-EB71-0456-E3416B731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A30D58-648A-B49B-08CF-837A6734BD6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EB60A-B11B-C2FB-FBA6-5223350003D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10A6E-1D22-A1FB-578C-A4BFA0F746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01BBDDF-1741-7CBC-4290-7BE54665999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E9654E9-862F-663F-FE6A-2B8069904B3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B13E5D-00A2-82E6-16B4-68A030B042E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CDF798A-92B7-5A0E-EC2C-6A605BB5F3F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2135C52-EEC9-05C9-29E3-A6D97B0EF3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D9984FE-C552-032A-CEBA-34F2CA541F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767FD9E-5738-13AF-FA89-5CA814C455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BD47D72-84BC-9335-205C-26B16988BF4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97115B9-48E6-6ECE-1049-2DA792306C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6145A44-0348-2343-0FE2-54EF2157CCB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1001A34-61BF-C5F6-E77F-D1EDBBB5F7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0849F4D-40B9-6DFD-58CA-45ECDEEE081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9992C67-B525-EC96-5DEC-254D458BA99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A3CB011-450E-E2CF-6A14-FC1914BE1F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B07833C-4F58-A4DC-3B6F-5ADD650595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3E971E5-338E-6490-8DE0-ACBD202BC71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F461A30-A13A-036F-6271-56E75B3D75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FEA290F-7DB6-FFA0-0D50-D5EDB4208D8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B41A370-F48A-EB8A-E78F-B9C819412A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28D4DCA-758A-1F7B-7998-B02119ED8CE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AAF6A83-AAD3-C60B-FFE2-96F96693212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4B2C1E7-04EA-7D65-DECF-BBC2AE7CBD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66C3221-8143-48BC-3891-35B16DDB2BE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1FE5681-3EC5-F21C-1460-A185B14B489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C8FFC1C-13AA-B85D-338F-EE536A6D2A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219335-D78E-5C7F-4A2A-C241C7A2A23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98D93D7-4306-1F20-E459-23CB345FA8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AF0F3BF-D7D1-A6AC-E5DF-5277608A26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1C10FB0-163B-56D8-0A30-E5FF87087F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BDA6E57-7259-5E71-4A9C-35CB79F23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E627283-1BC1-F1B9-E8A0-6B0148F5781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6E4C60-DEF2-6CD6-E469-9B5E9856B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3FF2A0B-3567-80F4-A679-CC3072F36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9B083B68-44F1-2471-D339-98BAA8E4F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50" y="2432050"/>
            <a:ext cx="48133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A5C90-8AEF-971C-43FD-184144F89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4935A2B-1F59-B51B-CC7B-74AC2005BFE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195BCB-F0EB-D82C-59B0-B1A08F93676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31C150-CCC9-3E3F-2C84-C45CB822D24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555072-4365-B011-E964-D340A9D945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CE552C8-8427-A0C9-D914-D72FABEA978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EBD0C78-41A4-560D-BE6C-49D32386913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975520-A5CA-04E4-0B25-56CD2DB0D42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C4757AB-E07D-2505-E95B-89FB079C40E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F3F6B39-3656-65ED-30CE-5459E4E128A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4A509F0-ABA1-7D1F-D2B2-B5067206373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39179A0-556C-5FDD-B15B-D1F01E913DB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39E8849-32A0-5770-9AB9-E4B8D1214C8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05B4BDC-7478-F88D-3453-06029C5620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DBC3F29-D129-5208-AA26-41CC75739F9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7E707ED-0C81-A1C1-DDB2-D6DFAECCFB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C705F0F-B4D2-B853-4672-BB4D1CF868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9C2880E-766A-28B6-891D-6F48CC905B0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E0F904-006E-F775-B5AF-89E149B6B3A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86ADA24-BCA6-F942-83AB-ED9B0026D81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ABD22F1-06C3-F019-BC8B-2BF6B8F61E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30C59C2-AF11-B3D9-685F-105A3A3AB9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4D83864-CFB5-0C62-EA72-5A28FCF47D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12C19F3-38AA-E6A1-037F-110A2044B2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D6C84FA-868C-C9A3-1ACE-A641DC8FC4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C546D1F-C38E-0ED0-F675-B3DDCD658D7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EAC29C0-A205-E322-2DC9-EA003F1620F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A0EFEE-8CEE-88C2-3630-D17A2E351F5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5F418ED-A59E-87FA-DBF1-2C338F2207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1F1E988-09B3-120F-7A8A-6249D0D96F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699C17E-9479-2C12-3962-634B463C8B5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4D877BC-E4E9-3AB9-B0F2-270A5F2974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3A8D8BE-CA64-2106-9932-0B91EAC035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7195E78-16ED-6F18-45E7-6388ACC52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572D90-BE02-D46E-675B-767CB04B4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2C1DF4F0-AA0E-B804-B0E8-5F514EDA6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35" y="692150"/>
            <a:ext cx="3314700" cy="5473700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48A857C-80B0-6990-E1FD-392AE7B9F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486" y="2167283"/>
            <a:ext cx="4800600" cy="2260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23268E9-BC8F-4F45-E7A0-8A8BD0A1C23E}"/>
                  </a:ext>
                </a:extLst>
              </p14:cNvPr>
              <p14:cNvContentPartPr/>
              <p14:nvPr/>
            </p14:nvContentPartPr>
            <p14:xfrm>
              <a:off x="8928720" y="3490961"/>
              <a:ext cx="1284480" cy="52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23268E9-BC8F-4F45-E7A0-8A8BD0A1C2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7920" y="3480521"/>
                <a:ext cx="1305720" cy="7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84CA5AEF-7CD3-80FD-0448-A46906C63CE7}"/>
              </a:ext>
            </a:extLst>
          </p:cNvPr>
          <p:cNvGrpSpPr/>
          <p:nvPr/>
        </p:nvGrpSpPr>
        <p:grpSpPr>
          <a:xfrm>
            <a:off x="6971760" y="1833521"/>
            <a:ext cx="1052640" cy="336600"/>
            <a:chOff x="6971760" y="1833521"/>
            <a:chExt cx="105264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D11D7AB-BE9A-D465-000D-2E454C50367F}"/>
                    </a:ext>
                  </a:extLst>
                </p14:cNvPr>
                <p14:cNvContentPartPr/>
                <p14:nvPr/>
              </p14:nvContentPartPr>
              <p14:xfrm>
                <a:off x="6971760" y="1834241"/>
                <a:ext cx="156600" cy="3096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D11D7AB-BE9A-D465-000D-2E454C5036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61320" y="1823441"/>
                  <a:ext cx="17784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731FBCE-F9D9-F7E0-9748-89DD281DA44C}"/>
                    </a:ext>
                  </a:extLst>
                </p14:cNvPr>
                <p14:cNvContentPartPr/>
                <p14:nvPr/>
              </p14:nvContentPartPr>
              <p14:xfrm>
                <a:off x="7311240" y="2075081"/>
                <a:ext cx="15480" cy="10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731FBCE-F9D9-F7E0-9748-89DD281DA4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00800" y="2064641"/>
                  <a:ext cx="367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DB362ED-A68A-43B2-243F-49A412647326}"/>
                    </a:ext>
                  </a:extLst>
                </p14:cNvPr>
                <p14:cNvContentPartPr/>
                <p14:nvPr/>
              </p14:nvContentPartPr>
              <p14:xfrm>
                <a:off x="7535520" y="1833521"/>
                <a:ext cx="122400" cy="296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DB362ED-A68A-43B2-243F-49A41264732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25080" y="1822721"/>
                  <a:ext cx="1436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6B9C22F-20F5-EBD3-B763-39AE55D38132}"/>
                    </a:ext>
                  </a:extLst>
                </p14:cNvPr>
                <p14:cNvContentPartPr/>
                <p14:nvPr/>
              </p14:nvContentPartPr>
              <p14:xfrm>
                <a:off x="7776000" y="1865201"/>
                <a:ext cx="248400" cy="304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6B9C22F-20F5-EBD3-B763-39AE55D3813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65200" y="1854401"/>
                  <a:ext cx="269640" cy="32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57A5FA59-0A8D-EF91-9ACA-31272CC0BAD1}"/>
              </a:ext>
            </a:extLst>
          </p:cNvPr>
          <p:cNvGrpSpPr/>
          <p:nvPr/>
        </p:nvGrpSpPr>
        <p:grpSpPr>
          <a:xfrm>
            <a:off x="350970" y="1172251"/>
            <a:ext cx="294840" cy="368640"/>
            <a:chOff x="350970" y="1172251"/>
            <a:chExt cx="294840" cy="36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1007DF0-8437-88CD-279F-4C1BAD5F50FB}"/>
                    </a:ext>
                  </a:extLst>
                </p14:cNvPr>
                <p14:cNvContentPartPr/>
                <p14:nvPr/>
              </p14:nvContentPartPr>
              <p14:xfrm>
                <a:off x="444930" y="1172251"/>
                <a:ext cx="123120" cy="112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1007DF0-8437-88CD-279F-4C1BAD5F50F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4490" y="1161451"/>
                  <a:ext cx="1443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10D808E-6809-DFE9-DA3F-51B71E508B34}"/>
                    </a:ext>
                  </a:extLst>
                </p14:cNvPr>
                <p14:cNvContentPartPr/>
                <p14:nvPr/>
              </p14:nvContentPartPr>
              <p14:xfrm>
                <a:off x="350970" y="1303651"/>
                <a:ext cx="294840" cy="41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10D808E-6809-DFE9-DA3F-51B71E508B3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0170" y="1293211"/>
                  <a:ext cx="3160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534AD71-BEA2-45B3-7418-4A152AD2481A}"/>
                    </a:ext>
                  </a:extLst>
                </p14:cNvPr>
                <p14:cNvContentPartPr/>
                <p14:nvPr/>
              </p14:nvContentPartPr>
              <p14:xfrm>
                <a:off x="525210" y="1325251"/>
                <a:ext cx="23400" cy="66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534AD71-BEA2-45B3-7418-4A152AD2481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4770" y="1314451"/>
                  <a:ext cx="446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B7062E0-BCD9-AA02-D29E-9394B38C6941}"/>
                    </a:ext>
                  </a:extLst>
                </p14:cNvPr>
                <p14:cNvContentPartPr/>
                <p14:nvPr/>
              </p14:nvContentPartPr>
              <p14:xfrm>
                <a:off x="461130" y="1428931"/>
                <a:ext cx="141120" cy="111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B7062E0-BCD9-AA02-D29E-9394B38C69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0330" y="1418131"/>
                  <a:ext cx="1623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BC46F120-48F7-4DF7-86CD-276956102B32}"/>
              </a:ext>
            </a:extLst>
          </p:cNvPr>
          <p:cNvGrpSpPr/>
          <p:nvPr/>
        </p:nvGrpSpPr>
        <p:grpSpPr>
          <a:xfrm>
            <a:off x="394530" y="1640251"/>
            <a:ext cx="276120" cy="349560"/>
            <a:chOff x="394530" y="1640251"/>
            <a:chExt cx="276120" cy="34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D53B91D-36D1-1E3F-3FEA-57F2A39E88A4}"/>
                    </a:ext>
                  </a:extLst>
                </p14:cNvPr>
                <p14:cNvContentPartPr/>
                <p14:nvPr/>
              </p14:nvContentPartPr>
              <p14:xfrm>
                <a:off x="394530" y="1661491"/>
                <a:ext cx="78120" cy="187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D53B91D-36D1-1E3F-3FEA-57F2A39E88A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3730" y="1650691"/>
                  <a:ext cx="993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570340B-557A-BCBC-65FE-2C781A07B33E}"/>
                    </a:ext>
                  </a:extLst>
                </p14:cNvPr>
                <p14:cNvContentPartPr/>
                <p14:nvPr/>
              </p14:nvContentPartPr>
              <p14:xfrm>
                <a:off x="448530" y="1736011"/>
                <a:ext cx="69480" cy="99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570340B-557A-BCBC-65FE-2C781A07B3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38090" y="1725211"/>
                  <a:ext cx="90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89D1557-816F-DFD0-D121-BE2DE33F3257}"/>
                    </a:ext>
                  </a:extLst>
                </p14:cNvPr>
                <p14:cNvContentPartPr/>
                <p14:nvPr/>
              </p14:nvContentPartPr>
              <p14:xfrm>
                <a:off x="526650" y="1732051"/>
                <a:ext cx="66960" cy="28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89D1557-816F-DFD0-D121-BE2DE33F325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5850" y="1721611"/>
                  <a:ext cx="882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1D9B145-8A85-644A-51CA-EAEC1A256DF4}"/>
                    </a:ext>
                  </a:extLst>
                </p14:cNvPr>
                <p14:cNvContentPartPr/>
                <p14:nvPr/>
              </p14:nvContentPartPr>
              <p14:xfrm>
                <a:off x="604410" y="1658251"/>
                <a:ext cx="5400" cy="1713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1D9B145-8A85-644A-51CA-EAEC1A256DF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3610" y="1647451"/>
                  <a:ext cx="26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B3F66E8-7C62-884A-E45C-479AD133809A}"/>
                    </a:ext>
                  </a:extLst>
                </p14:cNvPr>
                <p14:cNvContentPartPr/>
                <p14:nvPr/>
              </p14:nvContentPartPr>
              <p14:xfrm>
                <a:off x="653370" y="1640251"/>
                <a:ext cx="17280" cy="1828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B3F66E8-7C62-884A-E45C-479AD13380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42930" y="1629451"/>
                  <a:ext cx="385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8987956-09F0-3382-A776-8A9EBA0E9743}"/>
                    </a:ext>
                  </a:extLst>
                </p14:cNvPr>
                <p14:cNvContentPartPr/>
                <p14:nvPr/>
              </p14:nvContentPartPr>
              <p14:xfrm>
                <a:off x="540330" y="1851931"/>
                <a:ext cx="72720" cy="137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8987956-09F0-3382-A776-8A9EBA0E974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9530" y="1841491"/>
                  <a:ext cx="939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095A43F-0D98-1577-FDA3-F6E15A1B609E}"/>
                    </a:ext>
                  </a:extLst>
                </p14:cNvPr>
                <p14:cNvContentPartPr/>
                <p14:nvPr/>
              </p14:nvContentPartPr>
              <p14:xfrm>
                <a:off x="598650" y="1905211"/>
                <a:ext cx="62640" cy="75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095A43F-0D98-1577-FDA3-F6E15A1B609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8210" y="1894411"/>
                  <a:ext cx="8388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CD3B02D5-1975-7B04-326B-8C266F8905D9}"/>
              </a:ext>
            </a:extLst>
          </p:cNvPr>
          <p:cNvGrpSpPr/>
          <p:nvPr/>
        </p:nvGrpSpPr>
        <p:grpSpPr>
          <a:xfrm>
            <a:off x="416130" y="2133811"/>
            <a:ext cx="257040" cy="317880"/>
            <a:chOff x="416130" y="2133811"/>
            <a:chExt cx="257040" cy="31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65D854A-38FB-1A2C-5127-09F400BAA46D}"/>
                    </a:ext>
                  </a:extLst>
                </p14:cNvPr>
                <p14:cNvContentPartPr/>
                <p14:nvPr/>
              </p14:nvContentPartPr>
              <p14:xfrm>
                <a:off x="416130" y="2147491"/>
                <a:ext cx="79560" cy="164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65D854A-38FB-1A2C-5127-09F400BAA46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5690" y="2136691"/>
                  <a:ext cx="1008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2AED621-3124-2173-D24B-C2C938CFAF4B}"/>
                    </a:ext>
                  </a:extLst>
                </p14:cNvPr>
                <p14:cNvContentPartPr/>
                <p14:nvPr/>
              </p14:nvContentPartPr>
              <p14:xfrm>
                <a:off x="487770" y="2238211"/>
                <a:ext cx="68400" cy="140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2AED621-3124-2173-D24B-C2C938CFAF4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7330" y="2227411"/>
                  <a:ext cx="896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8162121-83E2-CBBD-DFF4-EC73E112831C}"/>
                    </a:ext>
                  </a:extLst>
                </p14:cNvPr>
                <p14:cNvContentPartPr/>
                <p14:nvPr/>
              </p14:nvContentPartPr>
              <p14:xfrm>
                <a:off x="586410" y="2133811"/>
                <a:ext cx="360" cy="198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8162121-83E2-CBBD-DFF4-EC73E112831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75610" y="2123371"/>
                  <a:ext cx="216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8AADAF5-8E97-D47E-F7DE-DF2B0E1D49AC}"/>
                    </a:ext>
                  </a:extLst>
                </p14:cNvPr>
                <p14:cNvContentPartPr/>
                <p14:nvPr/>
              </p14:nvContentPartPr>
              <p14:xfrm>
                <a:off x="635010" y="2138851"/>
                <a:ext cx="32760" cy="181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8AADAF5-8E97-D47E-F7DE-DF2B0E1D49A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4210" y="2128411"/>
                  <a:ext cx="54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9AD7459-640A-49D7-7F81-7F59888652F9}"/>
                    </a:ext>
                  </a:extLst>
                </p14:cNvPr>
                <p14:cNvContentPartPr/>
                <p14:nvPr/>
              </p14:nvContentPartPr>
              <p14:xfrm>
                <a:off x="504690" y="2349451"/>
                <a:ext cx="76320" cy="100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9AD7459-640A-49D7-7F81-7F59888652F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4250" y="2339011"/>
                  <a:ext cx="97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7C12FB0-708E-EBE0-5BCA-8539480E50FD}"/>
                    </a:ext>
                  </a:extLst>
                </p14:cNvPr>
                <p14:cNvContentPartPr/>
                <p14:nvPr/>
              </p14:nvContentPartPr>
              <p14:xfrm>
                <a:off x="596850" y="2374291"/>
                <a:ext cx="76320" cy="77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7C12FB0-708E-EBE0-5BCA-8539480E50F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86410" y="2363491"/>
                  <a:ext cx="9756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D4095F71-5DE7-DAAD-E1FA-C330CBE90A3D}"/>
              </a:ext>
            </a:extLst>
          </p:cNvPr>
          <p:cNvGrpSpPr/>
          <p:nvPr/>
        </p:nvGrpSpPr>
        <p:grpSpPr>
          <a:xfrm>
            <a:off x="1212008" y="3773929"/>
            <a:ext cx="991800" cy="230400"/>
            <a:chOff x="1212008" y="3773929"/>
            <a:chExt cx="99180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1ABE194-2073-B8F5-7E67-967D43CC06E1}"/>
                    </a:ext>
                  </a:extLst>
                </p14:cNvPr>
                <p14:cNvContentPartPr/>
                <p14:nvPr/>
              </p14:nvContentPartPr>
              <p14:xfrm>
                <a:off x="1212008" y="3882649"/>
                <a:ext cx="50760" cy="320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1ABE194-2073-B8F5-7E67-967D43CC06E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201208" y="3872209"/>
                  <a:ext cx="72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F2E79E9-A069-DD5B-569E-7DC18D006EBB}"/>
                    </a:ext>
                  </a:extLst>
                </p14:cNvPr>
                <p14:cNvContentPartPr/>
                <p14:nvPr/>
              </p14:nvContentPartPr>
              <p14:xfrm>
                <a:off x="1244408" y="3866089"/>
                <a:ext cx="50040" cy="102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F2E79E9-A069-DD5B-569E-7DC18D006EB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233968" y="3855649"/>
                  <a:ext cx="712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6B86B2F-8247-DC33-D8A2-1F1B735C8650}"/>
                    </a:ext>
                  </a:extLst>
                </p14:cNvPr>
                <p14:cNvContentPartPr/>
                <p14:nvPr/>
              </p14:nvContentPartPr>
              <p14:xfrm>
                <a:off x="1299848" y="3881929"/>
                <a:ext cx="50760" cy="547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6B86B2F-8247-DC33-D8A2-1F1B735C865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89048" y="3871129"/>
                  <a:ext cx="72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2BBB3FC-F2EB-09CB-522E-81FBA51BADE4}"/>
                    </a:ext>
                  </a:extLst>
                </p14:cNvPr>
                <p14:cNvContentPartPr/>
                <p14:nvPr/>
              </p14:nvContentPartPr>
              <p14:xfrm>
                <a:off x="1450688" y="3854209"/>
                <a:ext cx="69840" cy="99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2BBB3FC-F2EB-09CB-522E-81FBA51BADE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439888" y="3843409"/>
                  <a:ext cx="910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F7CFBA3-16D3-9154-9E23-21A8B6E00C4A}"/>
                    </a:ext>
                  </a:extLst>
                </p14:cNvPr>
                <p14:cNvContentPartPr/>
                <p14:nvPr/>
              </p14:nvContentPartPr>
              <p14:xfrm>
                <a:off x="1516928" y="3892369"/>
                <a:ext cx="55080" cy="50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F7CFBA3-16D3-9154-9E23-21A8B6E00C4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506128" y="3881569"/>
                  <a:ext cx="763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A3229BA-F767-6BE9-A3F5-07A841EA5D3D}"/>
                    </a:ext>
                  </a:extLst>
                </p14:cNvPr>
                <p14:cNvContentPartPr/>
                <p14:nvPr/>
              </p14:nvContentPartPr>
              <p14:xfrm>
                <a:off x="1602968" y="3885529"/>
                <a:ext cx="74880" cy="630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A3229BA-F767-6BE9-A3F5-07A841EA5D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92528" y="3874729"/>
                  <a:ext cx="961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BDDBCC8-D9A4-DFAB-1F1D-FBEAC58BE70D}"/>
                    </a:ext>
                  </a:extLst>
                </p14:cNvPr>
                <p14:cNvContentPartPr/>
                <p14:nvPr/>
              </p14:nvContentPartPr>
              <p14:xfrm>
                <a:off x="1773608" y="3773929"/>
                <a:ext cx="132120" cy="1731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BDDBCC8-D9A4-DFAB-1F1D-FBEAC58BE70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763168" y="3763489"/>
                  <a:ext cx="1533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BEFBAA1-01C8-0677-C79A-15C29D2C8C5C}"/>
                    </a:ext>
                  </a:extLst>
                </p14:cNvPr>
                <p14:cNvContentPartPr/>
                <p14:nvPr/>
              </p14:nvContentPartPr>
              <p14:xfrm>
                <a:off x="1898888" y="3843049"/>
                <a:ext cx="1800" cy="892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BEFBAA1-01C8-0677-C79A-15C29D2C8C5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888088" y="3832249"/>
                  <a:ext cx="230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E722E23-5EBB-3891-1F75-0BE168DC6072}"/>
                    </a:ext>
                  </a:extLst>
                </p14:cNvPr>
                <p14:cNvContentPartPr/>
                <p14:nvPr/>
              </p14:nvContentPartPr>
              <p14:xfrm>
                <a:off x="1907528" y="3817849"/>
                <a:ext cx="58320" cy="1429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E722E23-5EBB-3891-1F75-0BE168DC607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897088" y="3807409"/>
                  <a:ext cx="795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DAF631D-9CB7-F8EB-AC6D-0DE4321A106A}"/>
                    </a:ext>
                  </a:extLst>
                </p14:cNvPr>
                <p14:cNvContentPartPr/>
                <p14:nvPr/>
              </p14:nvContentPartPr>
              <p14:xfrm>
                <a:off x="2042528" y="3840529"/>
                <a:ext cx="67680" cy="1044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DAF631D-9CB7-F8EB-AC6D-0DE4321A106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032088" y="3830089"/>
                  <a:ext cx="889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AE13B5AC-F573-AC88-E550-EE1A84E3C96D}"/>
                    </a:ext>
                  </a:extLst>
                </p14:cNvPr>
                <p14:cNvContentPartPr/>
                <p14:nvPr/>
              </p14:nvContentPartPr>
              <p14:xfrm>
                <a:off x="2019848" y="3848809"/>
                <a:ext cx="91800" cy="1004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AE13B5AC-F573-AC88-E550-EE1A84E3C96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09048" y="3838369"/>
                  <a:ext cx="1130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60A3899-CE15-0171-1135-15ACC93386FC}"/>
                    </a:ext>
                  </a:extLst>
                </p14:cNvPr>
                <p14:cNvContentPartPr/>
                <p14:nvPr/>
              </p14:nvContentPartPr>
              <p14:xfrm>
                <a:off x="2167808" y="3812089"/>
                <a:ext cx="36000" cy="192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60A3899-CE15-0171-1135-15ACC93386F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57368" y="3801289"/>
                  <a:ext cx="5724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EBC2B115-F838-CB42-32FE-4E7ADA72F3AA}"/>
              </a:ext>
            </a:extLst>
          </p:cNvPr>
          <p:cNvGrpSpPr/>
          <p:nvPr/>
        </p:nvGrpSpPr>
        <p:grpSpPr>
          <a:xfrm>
            <a:off x="131021" y="5728826"/>
            <a:ext cx="614160" cy="441720"/>
            <a:chOff x="131021" y="5728826"/>
            <a:chExt cx="614160" cy="44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B4B37CF-7FBB-5C9B-1CA3-3461856FF67E}"/>
                    </a:ext>
                  </a:extLst>
                </p14:cNvPr>
                <p14:cNvContentPartPr/>
                <p14:nvPr/>
              </p14:nvContentPartPr>
              <p14:xfrm>
                <a:off x="131021" y="5784986"/>
                <a:ext cx="160560" cy="1998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B4B37CF-7FBB-5C9B-1CA3-3461856FF67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20581" y="5774186"/>
                  <a:ext cx="1818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011B7CD-4915-AAE4-0479-1768C9D5928F}"/>
                    </a:ext>
                  </a:extLst>
                </p14:cNvPr>
                <p14:cNvContentPartPr/>
                <p14:nvPr/>
              </p14:nvContentPartPr>
              <p14:xfrm>
                <a:off x="341261" y="5780306"/>
                <a:ext cx="43560" cy="176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011B7CD-4915-AAE4-0479-1768C9D5928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30461" y="5769506"/>
                  <a:ext cx="64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44843B3-7342-B7A4-10E3-1981FC750D43}"/>
                    </a:ext>
                  </a:extLst>
                </p14:cNvPr>
                <p14:cNvContentPartPr/>
                <p14:nvPr/>
              </p14:nvContentPartPr>
              <p14:xfrm>
                <a:off x="325061" y="5859146"/>
                <a:ext cx="74160" cy="32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44843B3-7342-B7A4-10E3-1981FC750D4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14621" y="5848346"/>
                  <a:ext cx="954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45CCFCA1-69E1-F483-C940-92928BA23EE5}"/>
                    </a:ext>
                  </a:extLst>
                </p14:cNvPr>
                <p14:cNvContentPartPr/>
                <p14:nvPr/>
              </p14:nvContentPartPr>
              <p14:xfrm>
                <a:off x="420821" y="5728826"/>
                <a:ext cx="17640" cy="2437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45CCFCA1-69E1-F483-C940-92928BA23EE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10381" y="5718386"/>
                  <a:ext cx="388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29B43DF4-7BAA-E819-B49E-E1CB57496AE0}"/>
                    </a:ext>
                  </a:extLst>
                </p14:cNvPr>
                <p14:cNvContentPartPr/>
                <p14:nvPr/>
              </p14:nvContentPartPr>
              <p14:xfrm>
                <a:off x="297341" y="6013946"/>
                <a:ext cx="165960" cy="1566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29B43DF4-7BAA-E819-B49E-E1CB57496AE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86541" y="6003506"/>
                  <a:ext cx="1872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A332BD6-2763-E7BB-179C-3D38017DD4D1}"/>
                    </a:ext>
                  </a:extLst>
                </p14:cNvPr>
                <p14:cNvContentPartPr/>
                <p14:nvPr/>
              </p14:nvContentPartPr>
              <p14:xfrm>
                <a:off x="585701" y="5761586"/>
                <a:ext cx="115920" cy="252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A332BD6-2763-E7BB-179C-3D38017DD4D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5261" y="5750786"/>
                  <a:ext cx="137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9F5C8A2-79B7-CDF3-16F5-AA5699043875}"/>
                    </a:ext>
                  </a:extLst>
                </p14:cNvPr>
                <p14:cNvContentPartPr/>
                <p14:nvPr/>
              </p14:nvContentPartPr>
              <p14:xfrm>
                <a:off x="592541" y="5796146"/>
                <a:ext cx="126000" cy="1152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9F5C8A2-79B7-CDF3-16F5-AA569904387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81741" y="5785346"/>
                  <a:ext cx="147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54E973F7-9EB8-8CF5-3D57-C91A69DDA2A3}"/>
                    </a:ext>
                  </a:extLst>
                </p14:cNvPr>
                <p14:cNvContentPartPr/>
                <p14:nvPr/>
              </p14:nvContentPartPr>
              <p14:xfrm>
                <a:off x="555821" y="5913866"/>
                <a:ext cx="174600" cy="705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54E973F7-9EB8-8CF5-3D57-C91A69DDA2A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45381" y="5903426"/>
                  <a:ext cx="195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42DC406E-7B44-24A5-2FAA-E6D4FFDF42CB}"/>
                    </a:ext>
                  </a:extLst>
                </p14:cNvPr>
                <p14:cNvContentPartPr/>
                <p14:nvPr/>
              </p14:nvContentPartPr>
              <p14:xfrm>
                <a:off x="666341" y="5973986"/>
                <a:ext cx="12960" cy="640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42DC406E-7B44-24A5-2FAA-E6D4FFDF42C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55541" y="5963186"/>
                  <a:ext cx="34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E34356CD-4D72-50BE-5B18-F166C3364DD4}"/>
                    </a:ext>
                  </a:extLst>
                </p14:cNvPr>
                <p14:cNvContentPartPr/>
                <p14:nvPr/>
              </p14:nvContentPartPr>
              <p14:xfrm>
                <a:off x="593261" y="6040946"/>
                <a:ext cx="151920" cy="1278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E34356CD-4D72-50BE-5B18-F166C3364DD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82461" y="6030506"/>
                  <a:ext cx="17316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70F88DDE-3C10-8655-3046-89D986A88E3D}"/>
              </a:ext>
            </a:extLst>
          </p:cNvPr>
          <p:cNvGrpSpPr/>
          <p:nvPr/>
        </p:nvGrpSpPr>
        <p:grpSpPr>
          <a:xfrm>
            <a:off x="271770" y="717931"/>
            <a:ext cx="592379" cy="274106"/>
            <a:chOff x="271770" y="717931"/>
            <a:chExt cx="592379" cy="27410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B796EC8-8167-935F-715B-2E4CBB0C7FB4}"/>
                    </a:ext>
                  </a:extLst>
                </p14:cNvPr>
                <p14:cNvContentPartPr/>
                <p14:nvPr/>
              </p14:nvContentPartPr>
              <p14:xfrm>
                <a:off x="271770" y="726211"/>
                <a:ext cx="136800" cy="11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B796EC8-8167-935F-715B-2E4CBB0C7FB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61330" y="715771"/>
                  <a:ext cx="158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80BE5C1-80F2-2AF5-B38D-8CFA234404B2}"/>
                    </a:ext>
                  </a:extLst>
                </p14:cNvPr>
                <p14:cNvContentPartPr/>
                <p14:nvPr/>
              </p14:nvContentPartPr>
              <p14:xfrm>
                <a:off x="282210" y="813331"/>
                <a:ext cx="109440" cy="22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80BE5C1-80F2-2AF5-B38D-8CFA234404B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71770" y="802531"/>
                  <a:ext cx="130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7CD838E-99A0-8B40-0E03-727AFEB05E7C}"/>
                    </a:ext>
                  </a:extLst>
                </p14:cNvPr>
                <p14:cNvContentPartPr/>
                <p14:nvPr/>
              </p14:nvContentPartPr>
              <p14:xfrm>
                <a:off x="323610" y="854731"/>
                <a:ext cx="103680" cy="88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7CD838E-99A0-8B40-0E03-727AFEB05E7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12810" y="843931"/>
                  <a:ext cx="124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CE476C6-472B-4709-42F6-26E5C5D492E7}"/>
                    </a:ext>
                  </a:extLst>
                </p14:cNvPr>
                <p14:cNvContentPartPr/>
                <p14:nvPr/>
              </p14:nvContentPartPr>
              <p14:xfrm>
                <a:off x="468690" y="734131"/>
                <a:ext cx="29520" cy="245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CE476C6-472B-4709-42F6-26E5C5D492E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57890" y="723331"/>
                  <a:ext cx="507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BFEF485-963F-0693-863A-D83E8EF052EC}"/>
                    </a:ext>
                  </a:extLst>
                </p14:cNvPr>
                <p14:cNvContentPartPr/>
                <p14:nvPr/>
              </p14:nvContentPartPr>
              <p14:xfrm>
                <a:off x="483450" y="864451"/>
                <a:ext cx="82440" cy="22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BFEF485-963F-0693-863A-D83E8EF052E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3010" y="853651"/>
                  <a:ext cx="103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DF8231B-24E1-94F8-B0FA-8B9CCE7381D0}"/>
                    </a:ext>
                  </a:extLst>
                </p14:cNvPr>
                <p14:cNvContentPartPr/>
                <p14:nvPr/>
              </p14:nvContentPartPr>
              <p14:xfrm>
                <a:off x="578130" y="725131"/>
                <a:ext cx="106200" cy="199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DF8231B-24E1-94F8-B0FA-8B9CCE7381D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67690" y="714331"/>
                  <a:ext cx="1274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1148E04-2DE2-86C4-BC6A-B497CC7890EA}"/>
                    </a:ext>
                  </a:extLst>
                </p14:cNvPr>
                <p14:cNvContentPartPr/>
                <p14:nvPr/>
              </p14:nvContentPartPr>
              <p14:xfrm>
                <a:off x="718890" y="717931"/>
                <a:ext cx="31680" cy="172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1148E04-2DE2-86C4-BC6A-B497CC7890E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08450" y="707131"/>
                  <a:ext cx="529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D108F8D-4FDF-514E-C44E-152D34C788FE}"/>
                    </a:ext>
                  </a:extLst>
                </p14:cNvPr>
                <p14:cNvContentPartPr/>
                <p14:nvPr/>
              </p14:nvContentPartPr>
              <p14:xfrm>
                <a:off x="743370" y="798931"/>
                <a:ext cx="66240" cy="37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D108F8D-4FDF-514E-C44E-152D34C788F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32570" y="788131"/>
                  <a:ext cx="87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A402D2D-5BD5-3921-5318-2DAB18FD8FF1}"/>
                    </a:ext>
                  </a:extLst>
                </p14:cNvPr>
                <p14:cNvContentPartPr/>
                <p14:nvPr/>
              </p14:nvContentPartPr>
              <p14:xfrm>
                <a:off x="726269" y="719517"/>
                <a:ext cx="38160" cy="2725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A402D2D-5BD5-3921-5318-2DAB18FD8FF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15829" y="708717"/>
                  <a:ext cx="594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521D7CD-40F7-94AC-E1A7-2EBC9FB6C4BC}"/>
                    </a:ext>
                  </a:extLst>
                </p14:cNvPr>
                <p14:cNvContentPartPr/>
                <p14:nvPr/>
              </p14:nvContentPartPr>
              <p14:xfrm>
                <a:off x="741389" y="827517"/>
                <a:ext cx="122760" cy="82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521D7CD-40F7-94AC-E1A7-2EBC9FB6C4B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30589" y="817077"/>
                  <a:ext cx="144000" cy="2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B00151AA-B372-0A5F-EC21-5D83B439632B}"/>
                  </a:ext>
                </a:extLst>
              </p14:cNvPr>
              <p14:cNvContentPartPr/>
              <p14:nvPr/>
            </p14:nvContentPartPr>
            <p14:xfrm>
              <a:off x="1345829" y="2901565"/>
              <a:ext cx="225360" cy="3168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B00151AA-B372-0A5F-EC21-5D83B439632B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1335029" y="2890765"/>
                <a:ext cx="246600" cy="5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5B450E93-F9B7-1CB1-6E4A-544B31C24A1B}"/>
              </a:ext>
            </a:extLst>
          </p:cNvPr>
          <p:cNvGrpSpPr/>
          <p:nvPr/>
        </p:nvGrpSpPr>
        <p:grpSpPr>
          <a:xfrm>
            <a:off x="1470324" y="3393758"/>
            <a:ext cx="248040" cy="131760"/>
            <a:chOff x="1470324" y="3393758"/>
            <a:chExt cx="248040" cy="13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3648E22-6F43-E3D9-7AE8-09895632414A}"/>
                    </a:ext>
                  </a:extLst>
                </p14:cNvPr>
                <p14:cNvContentPartPr/>
                <p14:nvPr/>
              </p14:nvContentPartPr>
              <p14:xfrm>
                <a:off x="1470324" y="3394838"/>
                <a:ext cx="87120" cy="1306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3648E22-6F43-E3D9-7AE8-09895632414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459884" y="3384398"/>
                  <a:ext cx="108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1CAA5B2-B521-96CA-309D-AA767DB21CE3}"/>
                    </a:ext>
                  </a:extLst>
                </p14:cNvPr>
                <p14:cNvContentPartPr/>
                <p14:nvPr/>
              </p14:nvContentPartPr>
              <p14:xfrm>
                <a:off x="1574004" y="3436958"/>
                <a:ext cx="50040" cy="554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1CAA5B2-B521-96CA-309D-AA767DB21CE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563204" y="3426158"/>
                  <a:ext cx="71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3FD8A4E-3B28-50D8-FF51-0A4C73EBFABD}"/>
                    </a:ext>
                  </a:extLst>
                </p14:cNvPr>
                <p14:cNvContentPartPr/>
                <p14:nvPr/>
              </p14:nvContentPartPr>
              <p14:xfrm>
                <a:off x="1662204" y="3412478"/>
                <a:ext cx="10080" cy="849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3FD8A4E-3B28-50D8-FF51-0A4C73EBFAB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651404" y="3401678"/>
                  <a:ext cx="31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26DD3A8-1047-961B-2642-A7C82F0E6F13}"/>
                    </a:ext>
                  </a:extLst>
                </p14:cNvPr>
                <p14:cNvContentPartPr/>
                <p14:nvPr/>
              </p14:nvContentPartPr>
              <p14:xfrm>
                <a:off x="1663284" y="3393758"/>
                <a:ext cx="55080" cy="1000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26DD3A8-1047-961B-2642-A7C82F0E6F1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652484" y="3382958"/>
                  <a:ext cx="7632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558BA80F-68C0-FF48-2DC9-34511E9F7B89}"/>
              </a:ext>
            </a:extLst>
          </p:cNvPr>
          <p:cNvGrpSpPr/>
          <p:nvPr/>
        </p:nvGrpSpPr>
        <p:grpSpPr>
          <a:xfrm>
            <a:off x="916644" y="4299914"/>
            <a:ext cx="608400" cy="166680"/>
            <a:chOff x="916644" y="4299914"/>
            <a:chExt cx="608400" cy="16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0861F7F8-0706-02C0-4F04-140EC18FE699}"/>
                    </a:ext>
                  </a:extLst>
                </p14:cNvPr>
                <p14:cNvContentPartPr/>
                <p14:nvPr/>
              </p14:nvContentPartPr>
              <p14:xfrm>
                <a:off x="919884" y="4316834"/>
                <a:ext cx="86400" cy="1281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0861F7F8-0706-02C0-4F04-140EC18FE69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09444" y="4306394"/>
                  <a:ext cx="1076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A066476-4BEE-99CE-25E3-4AE74E098FB3}"/>
                    </a:ext>
                  </a:extLst>
                </p14:cNvPr>
                <p14:cNvContentPartPr/>
                <p14:nvPr/>
              </p14:nvContentPartPr>
              <p14:xfrm>
                <a:off x="916644" y="4400714"/>
                <a:ext cx="106920" cy="22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A066476-4BEE-99CE-25E3-4AE74E098FB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06204" y="4389914"/>
                  <a:ext cx="1281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1D130E7-7392-7FED-9B6E-FC4C5FB0E0C1}"/>
                    </a:ext>
                  </a:extLst>
                </p14:cNvPr>
                <p14:cNvContentPartPr/>
                <p14:nvPr/>
              </p14:nvContentPartPr>
              <p14:xfrm>
                <a:off x="1147404" y="4332674"/>
                <a:ext cx="16920" cy="1339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1D130E7-7392-7FED-9B6E-FC4C5FB0E0C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36604" y="4321874"/>
                  <a:ext cx="38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172EFDB-9612-1E8D-2A0E-62C766FBADEA}"/>
                    </a:ext>
                  </a:extLst>
                </p14:cNvPr>
                <p14:cNvContentPartPr/>
                <p14:nvPr/>
              </p14:nvContentPartPr>
              <p14:xfrm>
                <a:off x="1145244" y="4398194"/>
                <a:ext cx="64440" cy="21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172EFDB-9612-1E8D-2A0E-62C766FBADE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34804" y="4387394"/>
                  <a:ext cx="856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56ABA7B-B257-CC5A-F410-1A0464DB505D}"/>
                    </a:ext>
                  </a:extLst>
                </p14:cNvPr>
                <p14:cNvContentPartPr/>
                <p14:nvPr/>
              </p14:nvContentPartPr>
              <p14:xfrm>
                <a:off x="1238844" y="4325834"/>
                <a:ext cx="16560" cy="1177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56ABA7B-B257-CC5A-F410-1A0464DB505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228044" y="4315394"/>
                  <a:ext cx="378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A1F0B4D-7004-D2CD-3A24-A5125C77F29F}"/>
                    </a:ext>
                  </a:extLst>
                </p14:cNvPr>
                <p14:cNvContentPartPr/>
                <p14:nvPr/>
              </p14:nvContentPartPr>
              <p14:xfrm>
                <a:off x="1272324" y="4372994"/>
                <a:ext cx="85680" cy="590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A1F0B4D-7004-D2CD-3A24-A5125C77F29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261524" y="4362554"/>
                  <a:ext cx="1069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DCD9080-9AFA-2A64-2C9E-4E0FB11DC1F4}"/>
                    </a:ext>
                  </a:extLst>
                </p14:cNvPr>
                <p14:cNvContentPartPr/>
                <p14:nvPr/>
              </p14:nvContentPartPr>
              <p14:xfrm>
                <a:off x="1408044" y="4299914"/>
                <a:ext cx="117000" cy="1591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DCD9080-9AFA-2A64-2C9E-4E0FB11DC1F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397604" y="4289474"/>
                  <a:ext cx="13824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816965D8-6FB6-5D1F-F6BB-B02CBD5CDC4A}"/>
              </a:ext>
            </a:extLst>
          </p:cNvPr>
          <p:cNvGrpSpPr/>
          <p:nvPr/>
        </p:nvGrpSpPr>
        <p:grpSpPr>
          <a:xfrm>
            <a:off x="286541" y="5231666"/>
            <a:ext cx="764640" cy="324000"/>
            <a:chOff x="286541" y="5231666"/>
            <a:chExt cx="764640" cy="32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92C564D0-39FE-0768-63C0-FAE154AE006E}"/>
                    </a:ext>
                  </a:extLst>
                </p14:cNvPr>
                <p14:cNvContentPartPr/>
                <p14:nvPr/>
              </p14:nvContentPartPr>
              <p14:xfrm>
                <a:off x="286541" y="5295026"/>
                <a:ext cx="121320" cy="127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92C564D0-39FE-0768-63C0-FAE154AE006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6101" y="5284586"/>
                  <a:ext cx="1425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5C60304-0AE3-0231-26DF-23972682C7C5}"/>
                    </a:ext>
                  </a:extLst>
                </p14:cNvPr>
                <p14:cNvContentPartPr/>
                <p14:nvPr/>
              </p14:nvContentPartPr>
              <p14:xfrm>
                <a:off x="431621" y="5319506"/>
                <a:ext cx="40320" cy="183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5C60304-0AE3-0231-26DF-23972682C7C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20821" y="5308706"/>
                  <a:ext cx="61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F46467B2-B50D-CE1D-BCCF-E816129B5562}"/>
                    </a:ext>
                  </a:extLst>
                </p14:cNvPr>
                <p14:cNvContentPartPr/>
                <p14:nvPr/>
              </p14:nvContentPartPr>
              <p14:xfrm>
                <a:off x="436301" y="5406626"/>
                <a:ext cx="29520" cy="7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F46467B2-B50D-CE1D-BCCF-E816129B556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25501" y="5395826"/>
                  <a:ext cx="50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5CF1891-EF8C-FC40-9CE8-92CF279775EF}"/>
                    </a:ext>
                  </a:extLst>
                </p14:cNvPr>
                <p14:cNvContentPartPr/>
                <p14:nvPr/>
              </p14:nvContentPartPr>
              <p14:xfrm>
                <a:off x="480941" y="5231666"/>
                <a:ext cx="12240" cy="2030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5CF1891-EF8C-FC40-9CE8-92CF279775E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70141" y="5220866"/>
                  <a:ext cx="334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C03B3C0-8FBA-5C25-A02D-5D51E0CCFF95}"/>
                    </a:ext>
                  </a:extLst>
                </p14:cNvPr>
                <p14:cNvContentPartPr/>
                <p14:nvPr/>
              </p14:nvContentPartPr>
              <p14:xfrm>
                <a:off x="434141" y="5440466"/>
                <a:ext cx="101520" cy="1152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C03B3C0-8FBA-5C25-A02D-5D51E0CCFF9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23701" y="5430026"/>
                  <a:ext cx="1227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84469C2-5538-53C3-9845-097FCF5CC5F1}"/>
                    </a:ext>
                  </a:extLst>
                </p14:cNvPr>
                <p14:cNvContentPartPr/>
                <p14:nvPr/>
              </p14:nvContentPartPr>
              <p14:xfrm>
                <a:off x="563381" y="5258666"/>
                <a:ext cx="61560" cy="280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84469C2-5538-53C3-9845-097FCF5CC5F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52581" y="5247866"/>
                  <a:ext cx="82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0FA79A2-8B15-92B7-E6F8-90FC4AF83FB9}"/>
                    </a:ext>
                  </a:extLst>
                </p14:cNvPr>
                <p14:cNvContentPartPr/>
                <p14:nvPr/>
              </p14:nvContentPartPr>
              <p14:xfrm>
                <a:off x="579581" y="5332466"/>
                <a:ext cx="64440" cy="489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0FA79A2-8B15-92B7-E6F8-90FC4AF83FB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69141" y="5322026"/>
                  <a:ext cx="856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730CA08C-060A-1F5E-5E23-42316A9FFCE4}"/>
                    </a:ext>
                  </a:extLst>
                </p14:cNvPr>
                <p14:cNvContentPartPr/>
                <p14:nvPr/>
              </p14:nvContentPartPr>
              <p14:xfrm>
                <a:off x="605141" y="5420306"/>
                <a:ext cx="45000" cy="730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730CA08C-060A-1F5E-5E23-42316A9FFCE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94341" y="5409866"/>
                  <a:ext cx="66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92BFA7E-4640-B907-6505-E703FACC5EF6}"/>
                    </a:ext>
                  </a:extLst>
                </p14:cNvPr>
                <p14:cNvContentPartPr/>
                <p14:nvPr/>
              </p14:nvContentPartPr>
              <p14:xfrm>
                <a:off x="681101" y="5257946"/>
                <a:ext cx="17280" cy="2239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92BFA7E-4640-B907-6505-E703FACC5EF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70301" y="5247146"/>
                  <a:ext cx="385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5F23E8E-4205-7C65-6988-02D1BBE5A279}"/>
                    </a:ext>
                  </a:extLst>
                </p14:cNvPr>
                <p14:cNvContentPartPr/>
                <p14:nvPr/>
              </p14:nvContentPartPr>
              <p14:xfrm>
                <a:off x="693701" y="5385026"/>
                <a:ext cx="61560" cy="399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5F23E8E-4205-7C65-6988-02D1BBE5A27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82901" y="5374586"/>
                  <a:ext cx="82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B0FD8C8-15F1-B8F0-D5D4-3E4ED4E10600}"/>
                    </a:ext>
                  </a:extLst>
                </p14:cNvPr>
                <p14:cNvContentPartPr/>
                <p14:nvPr/>
              </p14:nvContentPartPr>
              <p14:xfrm>
                <a:off x="785861" y="5264066"/>
                <a:ext cx="91440" cy="1933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B0FD8C8-15F1-B8F0-D5D4-3E4ED4E1060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75421" y="5253266"/>
                  <a:ext cx="1126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7F01DE5-FB9E-C785-AF2C-44A97E01BF97}"/>
                    </a:ext>
                  </a:extLst>
                </p14:cNvPr>
                <p14:cNvContentPartPr/>
                <p14:nvPr/>
              </p14:nvContentPartPr>
              <p14:xfrm>
                <a:off x="919781" y="5259746"/>
                <a:ext cx="25560" cy="214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7F01DE5-FB9E-C785-AF2C-44A97E01BF9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08981" y="5249306"/>
                  <a:ext cx="468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6FCD27B-C3B4-AFED-B3C9-B741C63230DB}"/>
                    </a:ext>
                  </a:extLst>
                </p14:cNvPr>
                <p14:cNvContentPartPr/>
                <p14:nvPr/>
              </p14:nvContentPartPr>
              <p14:xfrm>
                <a:off x="971621" y="5401226"/>
                <a:ext cx="79560" cy="363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6FCD27B-C3B4-AFED-B3C9-B741C63230D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60821" y="5390426"/>
                  <a:ext cx="1008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F54C117-993B-35B8-1399-23D0572EB493}"/>
                    </a:ext>
                  </a:extLst>
                </p14:cNvPr>
                <p14:cNvContentPartPr/>
                <p14:nvPr/>
              </p14:nvContentPartPr>
              <p14:xfrm>
                <a:off x="491292" y="5473168"/>
                <a:ext cx="191160" cy="55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F54C117-993B-35B8-1399-23D0572EB49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80852" y="5462368"/>
                  <a:ext cx="21240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CE4640EE-7DF8-344A-6C64-899339CD2DF9}"/>
              </a:ext>
            </a:extLst>
          </p:cNvPr>
          <p:cNvGrpSpPr/>
          <p:nvPr/>
        </p:nvGrpSpPr>
        <p:grpSpPr>
          <a:xfrm>
            <a:off x="5233896" y="784836"/>
            <a:ext cx="234360" cy="219960"/>
            <a:chOff x="5233896" y="784836"/>
            <a:chExt cx="234360" cy="21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1D57440B-4839-4F6B-2FF7-D53969E93CBA}"/>
                    </a:ext>
                  </a:extLst>
                </p14:cNvPr>
                <p14:cNvContentPartPr/>
                <p14:nvPr/>
              </p14:nvContentPartPr>
              <p14:xfrm>
                <a:off x="5404176" y="836676"/>
                <a:ext cx="64080" cy="1681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1D57440B-4839-4F6B-2FF7-D53969E93CB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393376" y="826236"/>
                  <a:ext cx="853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648E59DE-B7CE-12D7-B47A-EC43500FDD9E}"/>
                    </a:ext>
                  </a:extLst>
                </p14:cNvPr>
                <p14:cNvContentPartPr/>
                <p14:nvPr/>
              </p14:nvContentPartPr>
              <p14:xfrm>
                <a:off x="5272416" y="784836"/>
                <a:ext cx="122040" cy="1789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648E59DE-B7CE-12D7-B47A-EC43500FDD9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261616" y="774036"/>
                  <a:ext cx="143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EA20A3E-416D-77D2-E9C6-0AFFC767EB4F}"/>
                    </a:ext>
                  </a:extLst>
                </p14:cNvPr>
                <p14:cNvContentPartPr/>
                <p14:nvPr/>
              </p14:nvContentPartPr>
              <p14:xfrm>
                <a:off x="5233896" y="808596"/>
                <a:ext cx="94680" cy="169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EA20A3E-416D-77D2-E9C6-0AFFC767EB4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223456" y="798156"/>
                  <a:ext cx="115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AD8D7BE2-C6A1-EBAC-90CB-1E660B1152A0}"/>
                    </a:ext>
                  </a:extLst>
                </p14:cNvPr>
                <p14:cNvContentPartPr/>
                <p14:nvPr/>
              </p14:nvContentPartPr>
              <p14:xfrm>
                <a:off x="5241456" y="852516"/>
                <a:ext cx="112680" cy="306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AD8D7BE2-C6A1-EBAC-90CB-1E660B1152A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230656" y="841716"/>
                  <a:ext cx="1339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DE414317-9D85-7862-19D6-90F0922F7323}"/>
              </a:ext>
            </a:extLst>
          </p:cNvPr>
          <p:cNvGrpSpPr/>
          <p:nvPr/>
        </p:nvGrpSpPr>
        <p:grpSpPr>
          <a:xfrm>
            <a:off x="5819616" y="775836"/>
            <a:ext cx="1699200" cy="227520"/>
            <a:chOff x="5819616" y="775836"/>
            <a:chExt cx="1699200" cy="2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6CA464E-0714-355F-7538-06A2DABD4C1D}"/>
                    </a:ext>
                  </a:extLst>
                </p14:cNvPr>
                <p14:cNvContentPartPr/>
                <p14:nvPr/>
              </p14:nvContentPartPr>
              <p14:xfrm>
                <a:off x="5819616" y="831276"/>
                <a:ext cx="39240" cy="108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6CA464E-0714-355F-7538-06A2DABD4C1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809176" y="820836"/>
                  <a:ext cx="60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20942A48-D683-44AA-8558-4A9844B7F443}"/>
                    </a:ext>
                  </a:extLst>
                </p14:cNvPr>
                <p14:cNvContentPartPr/>
                <p14:nvPr/>
              </p14:nvContentPartPr>
              <p14:xfrm>
                <a:off x="5883336" y="788796"/>
                <a:ext cx="72360" cy="111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20942A48-D683-44AA-8558-4A9844B7F44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872896" y="778356"/>
                  <a:ext cx="936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AAF761F-A3DF-0024-2FE7-3FE87480525B}"/>
                    </a:ext>
                  </a:extLst>
                </p14:cNvPr>
                <p14:cNvContentPartPr/>
                <p14:nvPr/>
              </p14:nvContentPartPr>
              <p14:xfrm>
                <a:off x="6165936" y="775836"/>
                <a:ext cx="148320" cy="1843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AAF761F-A3DF-0024-2FE7-3FE87480525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155496" y="765396"/>
                  <a:ext cx="1695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8A318847-1FA4-BE5C-8339-D85B9F0FA7F4}"/>
                    </a:ext>
                  </a:extLst>
                </p14:cNvPr>
                <p14:cNvContentPartPr/>
                <p14:nvPr/>
              </p14:nvContentPartPr>
              <p14:xfrm>
                <a:off x="6237576" y="796356"/>
                <a:ext cx="145080" cy="1447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8A318847-1FA4-BE5C-8339-D85B9F0FA7F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227136" y="785556"/>
                  <a:ext cx="1663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F6E17C12-E914-C2DB-4A30-E2442BB92EA7}"/>
                    </a:ext>
                  </a:extLst>
                </p14:cNvPr>
                <p14:cNvContentPartPr/>
                <p14:nvPr/>
              </p14:nvContentPartPr>
              <p14:xfrm>
                <a:off x="6083856" y="861516"/>
                <a:ext cx="304920" cy="147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F6E17C12-E914-C2DB-4A30-E2442BB92EA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073056" y="850716"/>
                  <a:ext cx="326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8DF6203-73CB-3FF5-ED7F-0C8616792D2B}"/>
                    </a:ext>
                  </a:extLst>
                </p14:cNvPr>
                <p14:cNvContentPartPr/>
                <p14:nvPr/>
              </p14:nvContentPartPr>
              <p14:xfrm>
                <a:off x="6518016" y="818676"/>
                <a:ext cx="72360" cy="1382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8DF6203-73CB-3FF5-ED7F-0C8616792D2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507216" y="808236"/>
                  <a:ext cx="936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8C2972B-2378-0254-523B-3B9AE1FB8C24}"/>
                    </a:ext>
                  </a:extLst>
                </p14:cNvPr>
                <p14:cNvContentPartPr/>
                <p14:nvPr/>
              </p14:nvContentPartPr>
              <p14:xfrm>
                <a:off x="6628536" y="854316"/>
                <a:ext cx="163800" cy="691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8C2972B-2378-0254-523B-3B9AE1FB8C2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617736" y="843516"/>
                  <a:ext cx="185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02D5078-FE0C-A2D3-8245-DABC019D887B}"/>
                    </a:ext>
                  </a:extLst>
                </p14:cNvPr>
                <p14:cNvContentPartPr/>
                <p14:nvPr/>
              </p14:nvContentPartPr>
              <p14:xfrm>
                <a:off x="6722136" y="845316"/>
                <a:ext cx="35280" cy="1411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02D5078-FE0C-A2D3-8245-DABC019D887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711696" y="834876"/>
                  <a:ext cx="565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974D83C4-3204-52F5-10CB-1E83F736C6A8}"/>
                    </a:ext>
                  </a:extLst>
                </p14:cNvPr>
                <p14:cNvContentPartPr/>
                <p14:nvPr/>
              </p14:nvContentPartPr>
              <p14:xfrm>
                <a:off x="6838056" y="858276"/>
                <a:ext cx="80280" cy="94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974D83C4-3204-52F5-10CB-1E83F736C6A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827256" y="847836"/>
                  <a:ext cx="101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92B9081-26C2-BFDF-F6A6-D676AFF06005}"/>
                    </a:ext>
                  </a:extLst>
                </p14:cNvPr>
                <p14:cNvContentPartPr/>
                <p14:nvPr/>
              </p14:nvContentPartPr>
              <p14:xfrm>
                <a:off x="6987456" y="853236"/>
                <a:ext cx="44640" cy="781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92B9081-26C2-BFDF-F6A6-D676AFF0600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977016" y="842796"/>
                  <a:ext cx="658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4F31585E-31DA-5BFD-3FDE-0C0CD2BE51FA}"/>
                    </a:ext>
                  </a:extLst>
                </p14:cNvPr>
                <p14:cNvContentPartPr/>
                <p14:nvPr/>
              </p14:nvContentPartPr>
              <p14:xfrm>
                <a:off x="7151616" y="938196"/>
                <a:ext cx="15840" cy="72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4F31585E-31DA-5BFD-3FDE-0C0CD2BE51F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140816" y="927756"/>
                  <a:ext cx="370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2DB4E7FC-27A1-3FD4-1281-8C9DC109850C}"/>
                    </a:ext>
                  </a:extLst>
                </p14:cNvPr>
                <p14:cNvContentPartPr/>
                <p14:nvPr/>
              </p14:nvContentPartPr>
              <p14:xfrm>
                <a:off x="7203096" y="927036"/>
                <a:ext cx="23400" cy="118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2DB4E7FC-27A1-3FD4-1281-8C9DC109850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192656" y="916236"/>
                  <a:ext cx="44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F6F47AA7-83D7-8FBA-4900-85DEE3A149BA}"/>
                    </a:ext>
                  </a:extLst>
                </p14:cNvPr>
                <p14:cNvContentPartPr/>
                <p14:nvPr/>
              </p14:nvContentPartPr>
              <p14:xfrm>
                <a:off x="7392456" y="926316"/>
                <a:ext cx="360" cy="25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F6F47AA7-83D7-8FBA-4900-85DEE3A149B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382016" y="915876"/>
                  <a:ext cx="21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9AB0CCE-0A7C-5208-0CFB-9213DF9EB8B1}"/>
                    </a:ext>
                  </a:extLst>
                </p14:cNvPr>
                <p14:cNvContentPartPr/>
                <p14:nvPr/>
              </p14:nvContentPartPr>
              <p14:xfrm>
                <a:off x="6509376" y="944316"/>
                <a:ext cx="1009440" cy="590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9AB0CCE-0A7C-5208-0CFB-9213DF9EB8B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498936" y="933876"/>
                  <a:ext cx="103068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C68AFEBF-17CB-1504-AA8B-56E42FE3FFA7}"/>
              </a:ext>
            </a:extLst>
          </p:cNvPr>
          <p:cNvGrpSpPr/>
          <p:nvPr/>
        </p:nvGrpSpPr>
        <p:grpSpPr>
          <a:xfrm>
            <a:off x="5154696" y="253476"/>
            <a:ext cx="1639080" cy="332640"/>
            <a:chOff x="5154696" y="253476"/>
            <a:chExt cx="1639080" cy="33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5B7332CE-F9C9-6DF7-B91D-35F425D4D5B5}"/>
                    </a:ext>
                  </a:extLst>
                </p14:cNvPr>
                <p14:cNvContentPartPr/>
                <p14:nvPr/>
              </p14:nvContentPartPr>
              <p14:xfrm>
                <a:off x="5154696" y="366876"/>
                <a:ext cx="92160" cy="1753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5B7332CE-F9C9-6DF7-B91D-35F425D4D5B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144256" y="356436"/>
                  <a:ext cx="1134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2CDADDA1-4642-D354-6F22-7D487FD83BD3}"/>
                    </a:ext>
                  </a:extLst>
                </p14:cNvPr>
                <p14:cNvContentPartPr/>
                <p14:nvPr/>
              </p14:nvContentPartPr>
              <p14:xfrm>
                <a:off x="5269536" y="427716"/>
                <a:ext cx="58680" cy="702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2CDADDA1-4642-D354-6F22-7D487FD83BD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259096" y="416916"/>
                  <a:ext cx="799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864504EC-4E84-3389-DDA8-40B2BCCABBDC}"/>
                    </a:ext>
                  </a:extLst>
                </p14:cNvPr>
                <p14:cNvContentPartPr/>
                <p14:nvPr/>
              </p14:nvContentPartPr>
              <p14:xfrm>
                <a:off x="5402736" y="253476"/>
                <a:ext cx="50400" cy="2563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864504EC-4E84-3389-DDA8-40B2BCCABBD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392296" y="242676"/>
                  <a:ext cx="716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89A9F6DE-52BA-58C0-5939-79131D877E43}"/>
                    </a:ext>
                  </a:extLst>
                </p14:cNvPr>
                <p14:cNvContentPartPr/>
                <p14:nvPr/>
              </p14:nvContentPartPr>
              <p14:xfrm>
                <a:off x="5413896" y="256356"/>
                <a:ext cx="158040" cy="3103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89A9F6DE-52BA-58C0-5939-79131D877E43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403096" y="245916"/>
                  <a:ext cx="1792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2EC5C529-0810-DF0C-9D4E-FF8E89685E78}"/>
                    </a:ext>
                  </a:extLst>
                </p14:cNvPr>
                <p14:cNvContentPartPr/>
                <p14:nvPr/>
              </p14:nvContentPartPr>
              <p14:xfrm>
                <a:off x="5607216" y="434556"/>
                <a:ext cx="8280" cy="75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2EC5C529-0810-DF0C-9D4E-FF8E89685E7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596416" y="424116"/>
                  <a:ext cx="295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BFC2387-0AD8-DA4C-A4D0-5A90A3AE6393}"/>
                    </a:ext>
                  </a:extLst>
                </p14:cNvPr>
                <p14:cNvContentPartPr/>
                <p14:nvPr/>
              </p14:nvContentPartPr>
              <p14:xfrm>
                <a:off x="5780736" y="425916"/>
                <a:ext cx="71640" cy="39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BFC2387-0AD8-DA4C-A4D0-5A90A3AE639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770296" y="415116"/>
                  <a:ext cx="92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41E35F64-E251-5B61-EBA9-E893ECE0A776}"/>
                    </a:ext>
                  </a:extLst>
                </p14:cNvPr>
                <p14:cNvContentPartPr/>
                <p14:nvPr/>
              </p14:nvContentPartPr>
              <p14:xfrm>
                <a:off x="5855256" y="378756"/>
                <a:ext cx="36000" cy="918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41E35F64-E251-5B61-EBA9-E893ECE0A776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844456" y="368316"/>
                  <a:ext cx="572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C4283B8-ACBD-2FC9-4013-B82DBB3653C7}"/>
                    </a:ext>
                  </a:extLst>
                </p14:cNvPr>
                <p14:cNvContentPartPr/>
                <p14:nvPr/>
              </p14:nvContentPartPr>
              <p14:xfrm>
                <a:off x="6076296" y="321156"/>
                <a:ext cx="147600" cy="2048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C4283B8-ACBD-2FC9-4013-B82DBB3653C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065496" y="310716"/>
                  <a:ext cx="1688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7D75EF95-6C44-E1BC-2D9C-BC4B220D9DC2}"/>
                    </a:ext>
                  </a:extLst>
                </p14:cNvPr>
                <p14:cNvContentPartPr/>
                <p14:nvPr/>
              </p14:nvContentPartPr>
              <p14:xfrm>
                <a:off x="6257376" y="346716"/>
                <a:ext cx="64440" cy="1425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7D75EF95-6C44-E1BC-2D9C-BC4B220D9DC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246936" y="335916"/>
                  <a:ext cx="856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FCE06F45-0846-7E7B-52B0-409D8C579A5B}"/>
                    </a:ext>
                  </a:extLst>
                </p14:cNvPr>
                <p14:cNvContentPartPr/>
                <p14:nvPr/>
              </p14:nvContentPartPr>
              <p14:xfrm>
                <a:off x="6358176" y="392076"/>
                <a:ext cx="75240" cy="846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FCE06F45-0846-7E7B-52B0-409D8C579A5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347736" y="381636"/>
                  <a:ext cx="96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C8186026-7EB6-1204-D9F4-C024EB5C0EBF}"/>
                    </a:ext>
                  </a:extLst>
                </p14:cNvPr>
                <p14:cNvContentPartPr/>
                <p14:nvPr/>
              </p14:nvContentPartPr>
              <p14:xfrm>
                <a:off x="6485616" y="353916"/>
                <a:ext cx="73800" cy="1306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C8186026-7EB6-1204-D9F4-C024EB5C0EB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475176" y="343476"/>
                  <a:ext cx="950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D2ABB0D-51EB-8B37-D455-555BDC1383E6}"/>
                    </a:ext>
                  </a:extLst>
                </p14:cNvPr>
                <p14:cNvContentPartPr/>
                <p14:nvPr/>
              </p14:nvContentPartPr>
              <p14:xfrm>
                <a:off x="6056856" y="515196"/>
                <a:ext cx="736920" cy="709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D2ABB0D-51EB-8B37-D455-555BDC1383E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046056" y="504756"/>
                  <a:ext cx="758160" cy="9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3657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022C8-55F4-5D75-FCF6-F80D5C23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180672-CAEA-6025-64F1-075DD4E6F84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1E3FE7-A4AE-6440-D84F-85A502516E9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20FE621-77BC-C9F0-214A-7849D676DE4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F089A50-6785-652B-A325-68EACB86AD1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60A7262-9105-BE15-65FE-0D692B322B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D772433-FFD3-0627-B570-F842C8F348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2E0716D-C4BA-716E-5325-31BFC4D03B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A4A336A-2A29-1C45-8216-07502D2C77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34098F-B191-36EF-F4A8-F7A7C788AC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ED591F9-7835-4E78-4789-E9A087F8B9E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24E50ED-CF09-30CB-2442-2CC0C1B83D2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1427980-65F2-2C47-DBE8-78B6E333E7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27383D9-9A2C-30C2-02A7-C203FE83AF5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FAC49B6-41B7-C2AC-FF63-428B842559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242D7E6-75EB-2170-2ABA-D2EC7C41EAB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752047C-606A-8A6F-BBE5-B9982AFB2C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5765BB7-EE40-59E2-1D77-639D30AF4CC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208B9A-4D57-E33E-6124-0385620D3B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A61B419-2505-54C6-7C09-78292948B3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D0A502F-6F9F-6729-D91E-A67CBBA7F3A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AD53E84-7FB7-B3D9-609F-6A76A17474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C1D10-57FE-3104-7B9F-137DD8DCB38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F75875F-5C0A-8CB4-15DE-A6F7A4CF3F1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D23AF8D-82A7-7B8A-B3B7-F1CAE7CDF89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29D8578-F9BE-36D7-BD22-8FDD4EA438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6153E09-EFE3-B67A-8940-9289253EA95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329C2DE-3113-1506-429E-7A8FACFEA32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7519663-7AD8-1C7B-3D7D-FBEDAC7912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5DEA460-7B7F-05BF-46BF-ECEDD993340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43F077-3213-B4C9-B0F8-AB6D1E0303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773B7A7-DF1B-E27F-040C-E17C47A13C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FCA279-5F03-7F1B-C230-042578113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D703E1-F293-CF8A-FAB0-6CF6CA320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47C13F8-DF78-4F6E-001E-19AA8DDE1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91" y="755747"/>
            <a:ext cx="4927600" cy="5295900"/>
          </a:xfrm>
          <a:prstGeom prst="rect">
            <a:avLst/>
          </a:prstGeom>
        </p:spPr>
      </p:pic>
      <p:grpSp>
        <p:nvGrpSpPr>
          <p:cNvPr id="36" name="Gruppo 35">
            <a:extLst>
              <a:ext uri="{FF2B5EF4-FFF2-40B4-BE49-F238E27FC236}">
                <a16:creationId xmlns:a16="http://schemas.microsoft.com/office/drawing/2014/main" id="{7B4B73E0-1966-0B74-AB75-469A5FEDA560}"/>
              </a:ext>
            </a:extLst>
          </p:cNvPr>
          <p:cNvGrpSpPr/>
          <p:nvPr/>
        </p:nvGrpSpPr>
        <p:grpSpPr>
          <a:xfrm>
            <a:off x="3775387" y="5951643"/>
            <a:ext cx="180360" cy="360000"/>
            <a:chOff x="3775387" y="5951643"/>
            <a:chExt cx="180360" cy="36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E6F56EA-41D5-29D5-E57B-AC5A7F2927BD}"/>
                    </a:ext>
                  </a:extLst>
                </p14:cNvPr>
                <p14:cNvContentPartPr/>
                <p14:nvPr/>
              </p14:nvContentPartPr>
              <p14:xfrm>
                <a:off x="3775387" y="5990163"/>
                <a:ext cx="83880" cy="143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E6F56EA-41D5-29D5-E57B-AC5A7F2927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64587" y="5979723"/>
                  <a:ext cx="105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88AEAA0-C117-E6C1-D4DB-7D870CC73E24}"/>
                    </a:ext>
                  </a:extLst>
                </p14:cNvPr>
                <p14:cNvContentPartPr/>
                <p14:nvPr/>
              </p14:nvContentPartPr>
              <p14:xfrm>
                <a:off x="3809587" y="6053883"/>
                <a:ext cx="50760" cy="66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88AEAA0-C117-E6C1-D4DB-7D870CC73E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98787" y="6043083"/>
                  <a:ext cx="72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894DA88-8309-66F3-2074-0CDB0FC46D6D}"/>
                    </a:ext>
                  </a:extLst>
                </p14:cNvPr>
                <p14:cNvContentPartPr/>
                <p14:nvPr/>
              </p14:nvContentPartPr>
              <p14:xfrm>
                <a:off x="3926947" y="5951643"/>
                <a:ext cx="28800" cy="176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894DA88-8309-66F3-2074-0CDB0FC46D6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16147" y="5941203"/>
                  <a:ext cx="500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A956D3B-67F3-5B01-831F-1CA2282EA3B0}"/>
                    </a:ext>
                  </a:extLst>
                </p14:cNvPr>
                <p14:cNvContentPartPr/>
                <p14:nvPr/>
              </p14:nvContentPartPr>
              <p14:xfrm>
                <a:off x="3804907" y="6182403"/>
                <a:ext cx="107640" cy="129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A956D3B-67F3-5B01-831F-1CA2282EA3B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94107" y="6171603"/>
                  <a:ext cx="128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BA066B0-8C61-770D-6762-63D72F108A77}"/>
                    </a:ext>
                  </a:extLst>
                </p14:cNvPr>
                <p14:cNvContentPartPr/>
                <p14:nvPr/>
              </p14:nvContentPartPr>
              <p14:xfrm>
                <a:off x="3822547" y="6237843"/>
                <a:ext cx="85320" cy="16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BA066B0-8C61-770D-6762-63D72F108A7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2107" y="6227403"/>
                  <a:ext cx="10656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4F0E5CDB-615C-BD92-E6A3-947F7465ED99}"/>
              </a:ext>
            </a:extLst>
          </p:cNvPr>
          <p:cNvGrpSpPr/>
          <p:nvPr/>
        </p:nvGrpSpPr>
        <p:grpSpPr>
          <a:xfrm>
            <a:off x="478907" y="1808760"/>
            <a:ext cx="427680" cy="197640"/>
            <a:chOff x="478907" y="1808760"/>
            <a:chExt cx="42768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29C1B01-4392-680C-B64A-9F2D8C0D491E}"/>
                    </a:ext>
                  </a:extLst>
                </p14:cNvPr>
                <p14:cNvContentPartPr/>
                <p14:nvPr/>
              </p14:nvContentPartPr>
              <p14:xfrm>
                <a:off x="478907" y="1808760"/>
                <a:ext cx="120960" cy="179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29C1B01-4392-680C-B64A-9F2D8C0D491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8107" y="1797960"/>
                  <a:ext cx="1422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EAB9A95-459B-4914-023C-EE4393313A5B}"/>
                    </a:ext>
                  </a:extLst>
                </p14:cNvPr>
                <p14:cNvContentPartPr/>
                <p14:nvPr/>
              </p14:nvContentPartPr>
              <p14:xfrm>
                <a:off x="613907" y="1907040"/>
                <a:ext cx="93600" cy="60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EAB9A95-459B-4914-023C-EE4393313A5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3467" y="1896600"/>
                  <a:ext cx="1148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85EAA2D-6A14-651E-4AB6-FAFD3D0D0888}"/>
                    </a:ext>
                  </a:extLst>
                </p14:cNvPr>
                <p14:cNvContentPartPr/>
                <p14:nvPr/>
              </p14:nvContentPartPr>
              <p14:xfrm>
                <a:off x="733427" y="1881120"/>
                <a:ext cx="47520" cy="125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85EAA2D-6A14-651E-4AB6-FAFD3D0D088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2627" y="1870320"/>
                  <a:ext cx="68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76718EE-CA5C-139D-D297-689970FC1D11}"/>
                    </a:ext>
                  </a:extLst>
                </p14:cNvPr>
                <p14:cNvContentPartPr/>
                <p14:nvPr/>
              </p14:nvContentPartPr>
              <p14:xfrm>
                <a:off x="846827" y="1927200"/>
                <a:ext cx="59760" cy="65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76718EE-CA5C-139D-D297-689970FC1D1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6387" y="1916400"/>
                  <a:ext cx="8100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6CF2D84C-EA51-6C80-7DF3-04850A898014}"/>
              </a:ext>
            </a:extLst>
          </p:cNvPr>
          <p:cNvGrpSpPr/>
          <p:nvPr/>
        </p:nvGrpSpPr>
        <p:grpSpPr>
          <a:xfrm>
            <a:off x="1176227" y="1693920"/>
            <a:ext cx="181080" cy="358920"/>
            <a:chOff x="1176227" y="1693920"/>
            <a:chExt cx="181080" cy="35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9736C6E-72CA-C81E-D05A-EC82E66C3AD7}"/>
                    </a:ext>
                  </a:extLst>
                </p14:cNvPr>
                <p14:cNvContentPartPr/>
                <p14:nvPr/>
              </p14:nvContentPartPr>
              <p14:xfrm>
                <a:off x="1176227" y="1693920"/>
                <a:ext cx="59040" cy="296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9736C6E-72CA-C81E-D05A-EC82E66C3AD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65427" y="1683480"/>
                  <a:ext cx="8028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3640984-E1B5-D567-21CD-8D20F1E3DA6E}"/>
                    </a:ext>
                  </a:extLst>
                </p14:cNvPr>
                <p14:cNvContentPartPr/>
                <p14:nvPr/>
              </p14:nvContentPartPr>
              <p14:xfrm>
                <a:off x="1237787" y="1871400"/>
                <a:ext cx="119520" cy="181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3640984-E1B5-D567-21CD-8D20F1E3DA6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227347" y="1860960"/>
                  <a:ext cx="140760" cy="20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94C955A-799A-AB95-F5C1-F67B3F43D73A}"/>
              </a:ext>
            </a:extLst>
          </p:cNvPr>
          <p:cNvGrpSpPr/>
          <p:nvPr/>
        </p:nvGrpSpPr>
        <p:grpSpPr>
          <a:xfrm>
            <a:off x="1661507" y="1784280"/>
            <a:ext cx="533520" cy="200520"/>
            <a:chOff x="1661507" y="1784280"/>
            <a:chExt cx="53352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22EE4F4-F8E7-E4DD-FFDE-3B575B054A8C}"/>
                    </a:ext>
                  </a:extLst>
                </p14:cNvPr>
                <p14:cNvContentPartPr/>
                <p14:nvPr/>
              </p14:nvContentPartPr>
              <p14:xfrm>
                <a:off x="1661507" y="1784280"/>
                <a:ext cx="149400" cy="200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22EE4F4-F8E7-E4DD-FFDE-3B575B054A8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651067" y="1773840"/>
                  <a:ext cx="1706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3A709D5-0564-DCB3-79EA-7901B096D76F}"/>
                    </a:ext>
                  </a:extLst>
                </p14:cNvPr>
                <p14:cNvContentPartPr/>
                <p14:nvPr/>
              </p14:nvContentPartPr>
              <p14:xfrm>
                <a:off x="1805867" y="1843320"/>
                <a:ext cx="32040" cy="104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3A709D5-0564-DCB3-79EA-7901B096D76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95067" y="1832520"/>
                  <a:ext cx="532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6200551-14D1-6375-E91E-6C51C9015B79}"/>
                    </a:ext>
                  </a:extLst>
                </p14:cNvPr>
                <p14:cNvContentPartPr/>
                <p14:nvPr/>
              </p14:nvContentPartPr>
              <p14:xfrm>
                <a:off x="1893347" y="1841880"/>
                <a:ext cx="29160" cy="799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6200551-14D1-6375-E91E-6C51C9015B7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82547" y="1831440"/>
                  <a:ext cx="504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AF0E32D-4CCC-9AAE-7958-24957312E16F}"/>
                    </a:ext>
                  </a:extLst>
                </p14:cNvPr>
                <p14:cNvContentPartPr/>
                <p14:nvPr/>
              </p14:nvContentPartPr>
              <p14:xfrm>
                <a:off x="1982627" y="1856640"/>
                <a:ext cx="41760" cy="1011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AF0E32D-4CCC-9AAE-7958-24957312E16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71827" y="1846200"/>
                  <a:ext cx="630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9ECDF14-A79D-876F-7158-11A3C4C4FD6A}"/>
                    </a:ext>
                  </a:extLst>
                </p14:cNvPr>
                <p14:cNvContentPartPr/>
                <p14:nvPr/>
              </p14:nvContentPartPr>
              <p14:xfrm>
                <a:off x="2083427" y="1853040"/>
                <a:ext cx="45000" cy="468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9ECDF14-A79D-876F-7158-11A3C4C4FD6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72627" y="1842240"/>
                  <a:ext cx="662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A312007-8FF9-7821-5837-340099A00260}"/>
                    </a:ext>
                  </a:extLst>
                </p14:cNvPr>
                <p14:cNvContentPartPr/>
                <p14:nvPr/>
              </p14:nvContentPartPr>
              <p14:xfrm>
                <a:off x="2124827" y="1840080"/>
                <a:ext cx="70200" cy="84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A312007-8FF9-7821-5837-340099A0026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14027" y="1829640"/>
                  <a:ext cx="9144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6A4E0D2A-AB32-FC8B-0FE0-B4AC26DE2987}"/>
                  </a:ext>
                </a:extLst>
              </p14:cNvPr>
              <p14:cNvContentPartPr/>
              <p14:nvPr/>
            </p14:nvContentPartPr>
            <p14:xfrm>
              <a:off x="2399867" y="1840080"/>
              <a:ext cx="82440" cy="10404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6A4E0D2A-AB32-FC8B-0FE0-B4AC26DE298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389067" y="1829280"/>
                <a:ext cx="103680" cy="12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C2618553-E77C-26F0-1651-346C558082FB}"/>
              </a:ext>
            </a:extLst>
          </p:cNvPr>
          <p:cNvGrpSpPr/>
          <p:nvPr/>
        </p:nvGrpSpPr>
        <p:grpSpPr>
          <a:xfrm>
            <a:off x="2685707" y="1711920"/>
            <a:ext cx="787320" cy="207360"/>
            <a:chOff x="2685707" y="1711920"/>
            <a:chExt cx="78732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30D2513-0258-1A43-4C90-CBE7A2D17BBD}"/>
                    </a:ext>
                  </a:extLst>
                </p14:cNvPr>
                <p14:cNvContentPartPr/>
                <p14:nvPr/>
              </p14:nvContentPartPr>
              <p14:xfrm>
                <a:off x="2685707" y="1791480"/>
                <a:ext cx="63720" cy="125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30D2513-0258-1A43-4C90-CBE7A2D17BB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674907" y="1781040"/>
                  <a:ext cx="849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EAD5540-E6E2-6DC7-CE99-DB9DEC1E2E71}"/>
                    </a:ext>
                  </a:extLst>
                </p14:cNvPr>
                <p14:cNvContentPartPr/>
                <p14:nvPr/>
              </p14:nvContentPartPr>
              <p14:xfrm>
                <a:off x="2779667" y="1826400"/>
                <a:ext cx="62640" cy="78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EAD5540-E6E2-6DC7-CE99-DB9DEC1E2E7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769227" y="1815960"/>
                  <a:ext cx="83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F2B6D2D-6DE9-8315-BAB7-283F0ADEED54}"/>
                    </a:ext>
                  </a:extLst>
                </p14:cNvPr>
                <p14:cNvContentPartPr/>
                <p14:nvPr/>
              </p14:nvContentPartPr>
              <p14:xfrm>
                <a:off x="2869667" y="1820280"/>
                <a:ext cx="57600" cy="698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F2B6D2D-6DE9-8315-BAB7-283F0ADEED5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859227" y="1809480"/>
                  <a:ext cx="788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1AE9EC0-0567-4109-41F1-DE1974681F96}"/>
                    </a:ext>
                  </a:extLst>
                </p14:cNvPr>
                <p14:cNvContentPartPr/>
                <p14:nvPr/>
              </p14:nvContentPartPr>
              <p14:xfrm>
                <a:off x="2981267" y="1789680"/>
                <a:ext cx="42480" cy="79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1AE9EC0-0567-4109-41F1-DE1974681F9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970467" y="1778880"/>
                  <a:ext cx="63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D906D181-0FB1-6C19-EA06-3055DD72A0F6}"/>
                    </a:ext>
                  </a:extLst>
                </p14:cNvPr>
                <p14:cNvContentPartPr/>
                <p14:nvPr/>
              </p14:nvContentPartPr>
              <p14:xfrm>
                <a:off x="3022667" y="1806240"/>
                <a:ext cx="62280" cy="694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D906D181-0FB1-6C19-EA06-3055DD72A0F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11867" y="1795440"/>
                  <a:ext cx="835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791B03A-DACE-F990-F4CE-1CE060CEDBEC}"/>
                    </a:ext>
                  </a:extLst>
                </p14:cNvPr>
                <p14:cNvContentPartPr/>
                <p14:nvPr/>
              </p14:nvContentPartPr>
              <p14:xfrm>
                <a:off x="3114467" y="1804440"/>
                <a:ext cx="50760" cy="63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791B03A-DACE-F990-F4CE-1CE060CEDBE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04027" y="1793640"/>
                  <a:ext cx="720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7A68FA9-186B-2D5D-A0FB-4B6E423BA7DF}"/>
                    </a:ext>
                  </a:extLst>
                </p14:cNvPr>
                <p14:cNvContentPartPr/>
                <p14:nvPr/>
              </p14:nvContentPartPr>
              <p14:xfrm>
                <a:off x="3192947" y="1711920"/>
                <a:ext cx="19080" cy="1659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7A68FA9-186B-2D5D-A0FB-4B6E423BA7D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82147" y="1701480"/>
                  <a:ext cx="403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FCBA9B2-D4E7-0ABC-01F3-50D5EA7304D8}"/>
                    </a:ext>
                  </a:extLst>
                </p14:cNvPr>
                <p14:cNvContentPartPr/>
                <p14:nvPr/>
              </p14:nvContentPartPr>
              <p14:xfrm>
                <a:off x="3198707" y="1831440"/>
                <a:ext cx="33480" cy="118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FCBA9B2-D4E7-0ABC-01F3-50D5EA7304D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187907" y="1820640"/>
                  <a:ext cx="54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44CA4AD-3964-9FE6-0318-51AFB8141E55}"/>
                    </a:ext>
                  </a:extLst>
                </p14:cNvPr>
                <p14:cNvContentPartPr/>
                <p14:nvPr/>
              </p14:nvContentPartPr>
              <p14:xfrm>
                <a:off x="3267827" y="1818840"/>
                <a:ext cx="64800" cy="914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44CA4AD-3964-9FE6-0318-51AFB8141E5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257027" y="1808400"/>
                  <a:ext cx="860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2F84577-E145-114B-22BA-301FAF7312D7}"/>
                    </a:ext>
                  </a:extLst>
                </p14:cNvPr>
                <p14:cNvContentPartPr/>
                <p14:nvPr/>
              </p14:nvContentPartPr>
              <p14:xfrm>
                <a:off x="3352427" y="1716960"/>
                <a:ext cx="12960" cy="174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2F84577-E145-114B-22BA-301FAF7312D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341987" y="1706520"/>
                  <a:ext cx="342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76AF2D9-0964-9080-518C-70213D0A6D19}"/>
                    </a:ext>
                  </a:extLst>
                </p14:cNvPr>
                <p14:cNvContentPartPr/>
                <p14:nvPr/>
              </p14:nvContentPartPr>
              <p14:xfrm>
                <a:off x="3360707" y="1823880"/>
                <a:ext cx="27000" cy="7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76AF2D9-0964-9080-518C-70213D0A6D1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349907" y="1813440"/>
                  <a:ext cx="482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5F7F053-4890-A2C2-4754-62288E1469CB}"/>
                    </a:ext>
                  </a:extLst>
                </p14:cNvPr>
                <p14:cNvContentPartPr/>
                <p14:nvPr/>
              </p14:nvContentPartPr>
              <p14:xfrm>
                <a:off x="3397787" y="1713720"/>
                <a:ext cx="24480" cy="1807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5F7F053-4890-A2C2-4754-62288E1469C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387347" y="1702920"/>
                  <a:ext cx="457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0ECC904-A771-FC7A-DEC2-AF6D28DFD3A6}"/>
                    </a:ext>
                  </a:extLst>
                </p14:cNvPr>
                <p14:cNvContentPartPr/>
                <p14:nvPr/>
              </p14:nvContentPartPr>
              <p14:xfrm>
                <a:off x="3404627" y="1826400"/>
                <a:ext cx="20880" cy="226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0ECC904-A771-FC7A-DEC2-AF6D28DFD3A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393827" y="1815960"/>
                  <a:ext cx="421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A317B0E-A360-CC58-62CE-749560645F08}"/>
                    </a:ext>
                  </a:extLst>
                </p14:cNvPr>
                <p14:cNvContentPartPr/>
                <p14:nvPr/>
              </p14:nvContentPartPr>
              <p14:xfrm>
                <a:off x="3428387" y="1866360"/>
                <a:ext cx="44640" cy="52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A317B0E-A360-CC58-62CE-749560645F0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17587" y="1855560"/>
                  <a:ext cx="6588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12244FE3-2EC3-80C2-BE3C-CAE40BC6A16C}"/>
              </a:ext>
            </a:extLst>
          </p:cNvPr>
          <p:cNvGrpSpPr/>
          <p:nvPr/>
        </p:nvGrpSpPr>
        <p:grpSpPr>
          <a:xfrm>
            <a:off x="1909187" y="2176320"/>
            <a:ext cx="144000" cy="233640"/>
            <a:chOff x="1909187" y="2176320"/>
            <a:chExt cx="144000" cy="23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ABCFE67-69A0-F450-BE8F-52D6D44A16CD}"/>
                    </a:ext>
                  </a:extLst>
                </p14:cNvPr>
                <p14:cNvContentPartPr/>
                <p14:nvPr/>
              </p14:nvContentPartPr>
              <p14:xfrm>
                <a:off x="1913147" y="2176320"/>
                <a:ext cx="140040" cy="36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ABCFE67-69A0-F450-BE8F-52D6D44A16C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902347" y="2165880"/>
                  <a:ext cx="161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B256A8C-E0D9-07E9-51D1-19CCEB1855CD}"/>
                    </a:ext>
                  </a:extLst>
                </p14:cNvPr>
                <p14:cNvContentPartPr/>
                <p14:nvPr/>
              </p14:nvContentPartPr>
              <p14:xfrm>
                <a:off x="1909187" y="2222040"/>
                <a:ext cx="101880" cy="1879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B256A8C-E0D9-07E9-51D1-19CCEB1855C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898747" y="2211240"/>
                  <a:ext cx="123120" cy="20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767835CE-B243-E268-BED8-E39525E7442A}"/>
                  </a:ext>
                </a:extLst>
              </p14:cNvPr>
              <p14:cNvContentPartPr/>
              <p14:nvPr/>
            </p14:nvContentPartPr>
            <p14:xfrm>
              <a:off x="2382227" y="2191080"/>
              <a:ext cx="1080" cy="432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767835CE-B243-E268-BED8-E39525E7442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371787" y="2180640"/>
                <a:ext cx="2232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2AD87906-538A-0FD1-F98C-8F1B3868CB54}"/>
                  </a:ext>
                </a:extLst>
              </p14:cNvPr>
              <p14:cNvContentPartPr/>
              <p14:nvPr/>
            </p14:nvContentPartPr>
            <p14:xfrm>
              <a:off x="2363507" y="2302320"/>
              <a:ext cx="20160" cy="504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2AD87906-538A-0FD1-F98C-8F1B3868CB5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352707" y="2291880"/>
                <a:ext cx="4140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o 94">
            <a:extLst>
              <a:ext uri="{FF2B5EF4-FFF2-40B4-BE49-F238E27FC236}">
                <a16:creationId xmlns:a16="http://schemas.microsoft.com/office/drawing/2014/main" id="{A9C14DDF-4271-2CE9-2A5D-FEB856859B78}"/>
              </a:ext>
            </a:extLst>
          </p:cNvPr>
          <p:cNvGrpSpPr/>
          <p:nvPr/>
        </p:nvGrpSpPr>
        <p:grpSpPr>
          <a:xfrm>
            <a:off x="2668427" y="2102880"/>
            <a:ext cx="374760" cy="280800"/>
            <a:chOff x="2668427" y="2102880"/>
            <a:chExt cx="374760" cy="28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892B377-420A-567B-D997-F66F929B133D}"/>
                    </a:ext>
                  </a:extLst>
                </p14:cNvPr>
                <p14:cNvContentPartPr/>
                <p14:nvPr/>
              </p14:nvContentPartPr>
              <p14:xfrm>
                <a:off x="2668427" y="2112960"/>
                <a:ext cx="184320" cy="136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892B377-420A-567B-D997-F66F929B133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57987" y="2102160"/>
                  <a:ext cx="2055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542217B-DBE4-DDEA-29FD-1391CA890C42}"/>
                    </a:ext>
                  </a:extLst>
                </p14:cNvPr>
                <p14:cNvContentPartPr/>
                <p14:nvPr/>
              </p14:nvContentPartPr>
              <p14:xfrm>
                <a:off x="2759147" y="2123400"/>
                <a:ext cx="45000" cy="260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542217B-DBE4-DDEA-29FD-1391CA890C4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748707" y="2112960"/>
                  <a:ext cx="662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B0FFD7C-19ED-C336-0817-CB9436FD591F}"/>
                    </a:ext>
                  </a:extLst>
                </p14:cNvPr>
                <p14:cNvContentPartPr/>
                <p14:nvPr/>
              </p14:nvContentPartPr>
              <p14:xfrm>
                <a:off x="2935547" y="2102880"/>
                <a:ext cx="107640" cy="2296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B0FFD7C-19ED-C336-0817-CB9436FD591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25107" y="2092440"/>
                  <a:ext cx="128880" cy="25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93" name="Input penna 92">
                <a:extLst>
                  <a:ext uri="{FF2B5EF4-FFF2-40B4-BE49-F238E27FC236}">
                    <a16:creationId xmlns:a16="http://schemas.microsoft.com/office/drawing/2014/main" id="{8E97285E-FDD0-3BE4-E2DE-5318A75A88A3}"/>
                  </a:ext>
                </a:extLst>
              </p14:cNvPr>
              <p14:cNvContentPartPr/>
              <p14:nvPr/>
            </p14:nvContentPartPr>
            <p14:xfrm>
              <a:off x="3346307" y="2352720"/>
              <a:ext cx="2160" cy="1800"/>
            </p14:xfrm>
          </p:contentPart>
        </mc:Choice>
        <mc:Fallback>
          <p:pic>
            <p:nvPicPr>
              <p:cNvPr id="93" name="Input penna 92">
                <a:extLst>
                  <a:ext uri="{FF2B5EF4-FFF2-40B4-BE49-F238E27FC236}">
                    <a16:creationId xmlns:a16="http://schemas.microsoft.com/office/drawing/2014/main" id="{8E97285E-FDD0-3BE4-E2DE-5318A75A88A3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335867" y="2341920"/>
                <a:ext cx="2340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F927B084-DB19-FC62-FD2C-D1D50F1DEB40}"/>
              </a:ext>
            </a:extLst>
          </p:cNvPr>
          <p:cNvGrpSpPr/>
          <p:nvPr/>
        </p:nvGrpSpPr>
        <p:grpSpPr>
          <a:xfrm>
            <a:off x="246347" y="2768880"/>
            <a:ext cx="443520" cy="214920"/>
            <a:chOff x="246347" y="2768880"/>
            <a:chExt cx="44352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A2752A1-B686-1266-61EB-C69E2BAC86C8}"/>
                    </a:ext>
                  </a:extLst>
                </p14:cNvPr>
                <p14:cNvContentPartPr/>
                <p14:nvPr/>
              </p14:nvContentPartPr>
              <p14:xfrm>
                <a:off x="246347" y="2801280"/>
                <a:ext cx="2160" cy="1825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A2752A1-B686-1266-61EB-C69E2BAC86C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35547" y="2790480"/>
                  <a:ext cx="234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73151A0-54C5-4FD6-F617-1CF0FD5E59E2}"/>
                    </a:ext>
                  </a:extLst>
                </p14:cNvPr>
                <p14:cNvContentPartPr/>
                <p14:nvPr/>
              </p14:nvContentPartPr>
              <p14:xfrm>
                <a:off x="272627" y="2894520"/>
                <a:ext cx="68400" cy="565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73151A0-54C5-4FD6-F617-1CF0FD5E59E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61827" y="2884080"/>
                  <a:ext cx="896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BD31C70-3048-65B7-CBEF-569B71B16B81}"/>
                    </a:ext>
                  </a:extLst>
                </p14:cNvPr>
                <p14:cNvContentPartPr/>
                <p14:nvPr/>
              </p14:nvContentPartPr>
              <p14:xfrm>
                <a:off x="319427" y="2853120"/>
                <a:ext cx="57600" cy="37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BD31C70-3048-65B7-CBEF-569B71B16B8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08987" y="2842680"/>
                  <a:ext cx="78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48334AB-ED5C-A402-D412-0833C575304B}"/>
                    </a:ext>
                  </a:extLst>
                </p14:cNvPr>
                <p14:cNvContentPartPr/>
                <p14:nvPr/>
              </p14:nvContentPartPr>
              <p14:xfrm>
                <a:off x="395387" y="2826120"/>
                <a:ext cx="54720" cy="817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48334AB-ED5C-A402-D412-0833C575304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4587" y="2815320"/>
                  <a:ext cx="75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B65129C-53D2-0A00-BA1F-996B59027F52}"/>
                    </a:ext>
                  </a:extLst>
                </p14:cNvPr>
                <p14:cNvContentPartPr/>
                <p14:nvPr/>
              </p14:nvContentPartPr>
              <p14:xfrm>
                <a:off x="509507" y="2789760"/>
                <a:ext cx="96480" cy="1263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B65129C-53D2-0A00-BA1F-996B59027F5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99067" y="2779320"/>
                  <a:ext cx="117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879B352-EBB4-FFBF-129C-68554A5D7A40}"/>
                    </a:ext>
                  </a:extLst>
                </p14:cNvPr>
                <p14:cNvContentPartPr/>
                <p14:nvPr/>
              </p14:nvContentPartPr>
              <p14:xfrm>
                <a:off x="671507" y="2768880"/>
                <a:ext cx="11880" cy="226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879B352-EBB4-FFBF-129C-68554A5D7A4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61067" y="2758440"/>
                  <a:ext cx="331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AE7DEF4F-9355-6707-3114-EDF783571371}"/>
                    </a:ext>
                  </a:extLst>
                </p14:cNvPr>
                <p14:cNvContentPartPr/>
                <p14:nvPr/>
              </p14:nvContentPartPr>
              <p14:xfrm>
                <a:off x="682307" y="2841600"/>
                <a:ext cx="7560" cy="46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AE7DEF4F-9355-6707-3114-EDF78357137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71867" y="2831160"/>
                  <a:ext cx="2880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FCAD638E-E92D-0651-0E88-1EDA3FDC02BF}"/>
              </a:ext>
            </a:extLst>
          </p:cNvPr>
          <p:cNvGrpSpPr/>
          <p:nvPr/>
        </p:nvGrpSpPr>
        <p:grpSpPr>
          <a:xfrm>
            <a:off x="930707" y="2794440"/>
            <a:ext cx="459000" cy="120960"/>
            <a:chOff x="930707" y="2794440"/>
            <a:chExt cx="45900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09F2AEB-70D7-D68B-A2D6-C90A23E76C27}"/>
                    </a:ext>
                  </a:extLst>
                </p14:cNvPr>
                <p14:cNvContentPartPr/>
                <p14:nvPr/>
              </p14:nvContentPartPr>
              <p14:xfrm>
                <a:off x="930707" y="2811360"/>
                <a:ext cx="63360" cy="1040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09F2AEB-70D7-D68B-A2D6-C90A23E76C2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20267" y="2800920"/>
                  <a:ext cx="84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4CB57559-CC9A-3616-8E9A-21F68B6E8BE5}"/>
                    </a:ext>
                  </a:extLst>
                </p14:cNvPr>
                <p14:cNvContentPartPr/>
                <p14:nvPr/>
              </p14:nvContentPartPr>
              <p14:xfrm>
                <a:off x="1055267" y="2804160"/>
                <a:ext cx="84960" cy="820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4CB57559-CC9A-3616-8E9A-21F68B6E8BE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44827" y="2793720"/>
                  <a:ext cx="1062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7C7A2DD-36F4-7761-F46B-73D932DB00FF}"/>
                    </a:ext>
                  </a:extLst>
                </p14:cNvPr>
                <p14:cNvContentPartPr/>
                <p14:nvPr/>
              </p14:nvContentPartPr>
              <p14:xfrm>
                <a:off x="1176227" y="2794440"/>
                <a:ext cx="75960" cy="946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7C7A2DD-36F4-7761-F46B-73D932DB00F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65787" y="2784000"/>
                  <a:ext cx="97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D7E88DD-0C6D-B98B-79B9-5ABB254B387A}"/>
                    </a:ext>
                  </a:extLst>
                </p14:cNvPr>
                <p14:cNvContentPartPr/>
                <p14:nvPr/>
              </p14:nvContentPartPr>
              <p14:xfrm>
                <a:off x="1341107" y="2796960"/>
                <a:ext cx="48600" cy="727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D7E88DD-0C6D-B98B-79B9-5ABB254B387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330307" y="2786520"/>
                  <a:ext cx="6984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A9E5187E-0DE3-2834-60CD-561CB54C23CA}"/>
              </a:ext>
            </a:extLst>
          </p:cNvPr>
          <p:cNvGrpSpPr/>
          <p:nvPr/>
        </p:nvGrpSpPr>
        <p:grpSpPr>
          <a:xfrm>
            <a:off x="1670867" y="2620200"/>
            <a:ext cx="524520" cy="235800"/>
            <a:chOff x="1670867" y="2620200"/>
            <a:chExt cx="524520" cy="2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2015314-17E0-4FA9-A08A-FEF7145B94ED}"/>
                    </a:ext>
                  </a:extLst>
                </p14:cNvPr>
                <p14:cNvContentPartPr/>
                <p14:nvPr/>
              </p14:nvContentPartPr>
              <p14:xfrm>
                <a:off x="1670867" y="2620200"/>
                <a:ext cx="38160" cy="2001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2015314-17E0-4FA9-A08A-FEF7145B94E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660427" y="2609760"/>
                  <a:ext cx="594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8B847D1-DD82-EE35-D80D-137252E68A2E}"/>
                    </a:ext>
                  </a:extLst>
                </p14:cNvPr>
                <p14:cNvContentPartPr/>
                <p14:nvPr/>
              </p14:nvContentPartPr>
              <p14:xfrm>
                <a:off x="1758347" y="2737920"/>
                <a:ext cx="91800" cy="1180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8B847D1-DD82-EE35-D80D-137252E68A2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47547" y="2727120"/>
                  <a:ext cx="113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13FEAFC2-EB78-BCEA-A85D-240F7C9EB053}"/>
                    </a:ext>
                  </a:extLst>
                </p14:cNvPr>
                <p14:cNvContentPartPr/>
                <p14:nvPr/>
              </p14:nvContentPartPr>
              <p14:xfrm>
                <a:off x="1937987" y="2756640"/>
                <a:ext cx="2520" cy="25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13FEAFC2-EB78-BCEA-A85D-240F7C9EB05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927187" y="2745840"/>
                  <a:ext cx="237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8E21DBDE-2AD6-13DB-6A9A-3E3F48925D7E}"/>
                    </a:ext>
                  </a:extLst>
                </p14:cNvPr>
                <p14:cNvContentPartPr/>
                <p14:nvPr/>
              </p14:nvContentPartPr>
              <p14:xfrm>
                <a:off x="2054267" y="2771400"/>
                <a:ext cx="7560" cy="9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8E21DBDE-2AD6-13DB-6A9A-3E3F48925D7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043467" y="2760960"/>
                  <a:ext cx="28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53529D28-5450-76BF-95DA-7A7FABFA2A99}"/>
                    </a:ext>
                  </a:extLst>
                </p14:cNvPr>
                <p14:cNvContentPartPr/>
                <p14:nvPr/>
              </p14:nvContentPartPr>
              <p14:xfrm>
                <a:off x="2179907" y="2789400"/>
                <a:ext cx="15480" cy="21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53529D28-5450-76BF-95DA-7A7FABFA2A9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169467" y="2778600"/>
                  <a:ext cx="3672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212FB86F-E1EE-DBC4-D46C-9B2CCFD74F74}"/>
              </a:ext>
            </a:extLst>
          </p:cNvPr>
          <p:cNvGrpSpPr/>
          <p:nvPr/>
        </p:nvGrpSpPr>
        <p:grpSpPr>
          <a:xfrm>
            <a:off x="244187" y="3295173"/>
            <a:ext cx="587520" cy="358200"/>
            <a:chOff x="244187" y="3295173"/>
            <a:chExt cx="587520" cy="35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7AA563D-408D-7AEC-A1F2-762C5BC35717}"/>
                    </a:ext>
                  </a:extLst>
                </p14:cNvPr>
                <p14:cNvContentPartPr/>
                <p14:nvPr/>
              </p14:nvContentPartPr>
              <p14:xfrm>
                <a:off x="298187" y="3295173"/>
                <a:ext cx="215640" cy="2059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7AA563D-408D-7AEC-A1F2-762C5BC3571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87747" y="3284373"/>
                  <a:ext cx="2368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227C3A5-1BEE-CC24-B230-E11E691604BB}"/>
                    </a:ext>
                  </a:extLst>
                </p14:cNvPr>
                <p14:cNvContentPartPr/>
                <p14:nvPr/>
              </p14:nvContentPartPr>
              <p14:xfrm>
                <a:off x="560987" y="3315333"/>
                <a:ext cx="97920" cy="1609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227C3A5-1BEE-CC24-B230-E11E691604B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50547" y="3304533"/>
                  <a:ext cx="119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872262B-8BB1-7139-8691-758DF6BC1C8B}"/>
                    </a:ext>
                  </a:extLst>
                </p14:cNvPr>
                <p14:cNvContentPartPr/>
                <p14:nvPr/>
              </p14:nvContentPartPr>
              <p14:xfrm>
                <a:off x="667907" y="3325773"/>
                <a:ext cx="111960" cy="172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872262B-8BB1-7139-8691-758DF6BC1C8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7467" y="3315333"/>
                  <a:ext cx="1332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0BF3F98-3F24-E715-35F1-B11DC2A9220A}"/>
                    </a:ext>
                  </a:extLst>
                </p14:cNvPr>
                <p14:cNvContentPartPr/>
                <p14:nvPr/>
              </p14:nvContentPartPr>
              <p14:xfrm>
                <a:off x="244187" y="3586053"/>
                <a:ext cx="587520" cy="673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0BF3F98-3F24-E715-35F1-B11DC2A9220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33747" y="3575613"/>
                  <a:ext cx="6087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4A318AF1-C434-33C7-5338-020EA62E276E}"/>
              </a:ext>
            </a:extLst>
          </p:cNvPr>
          <p:cNvGrpSpPr/>
          <p:nvPr/>
        </p:nvGrpSpPr>
        <p:grpSpPr>
          <a:xfrm>
            <a:off x="1015307" y="3282933"/>
            <a:ext cx="624960" cy="187560"/>
            <a:chOff x="1015307" y="3282933"/>
            <a:chExt cx="624960" cy="18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BDCE43C4-79D2-37B3-9052-27ED1435E2A1}"/>
                    </a:ext>
                  </a:extLst>
                </p14:cNvPr>
                <p14:cNvContentPartPr/>
                <p14:nvPr/>
              </p14:nvContentPartPr>
              <p14:xfrm>
                <a:off x="1015307" y="3282933"/>
                <a:ext cx="89280" cy="1681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BDCE43C4-79D2-37B3-9052-27ED1435E2A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04867" y="3272133"/>
                  <a:ext cx="1105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09C4F806-34F8-5A61-43E1-64A6E9A67CE4}"/>
                    </a:ext>
                  </a:extLst>
                </p14:cNvPr>
                <p14:cNvContentPartPr/>
                <p14:nvPr/>
              </p14:nvContentPartPr>
              <p14:xfrm>
                <a:off x="1164347" y="3299853"/>
                <a:ext cx="42480" cy="132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09C4F806-34F8-5A61-43E1-64A6E9A67CE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53547" y="3289053"/>
                  <a:ext cx="637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DF56B3A-2E07-9F19-714D-97E173B9EC18}"/>
                    </a:ext>
                  </a:extLst>
                </p14:cNvPr>
                <p14:cNvContentPartPr/>
                <p14:nvPr/>
              </p14:nvContentPartPr>
              <p14:xfrm>
                <a:off x="1235267" y="3329373"/>
                <a:ext cx="104760" cy="1054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DF56B3A-2E07-9F19-714D-97E173B9EC1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224827" y="3318573"/>
                  <a:ext cx="1260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1B92F3B5-3107-FAE6-FB39-88CA3C58079C}"/>
                    </a:ext>
                  </a:extLst>
                </p14:cNvPr>
                <p14:cNvContentPartPr/>
                <p14:nvPr/>
              </p14:nvContentPartPr>
              <p14:xfrm>
                <a:off x="1382507" y="3356013"/>
                <a:ext cx="54360" cy="1144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1B92F3B5-3107-FAE6-FB39-88CA3C58079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371707" y="3345573"/>
                  <a:ext cx="756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A5C3162D-153B-9AB0-05CE-FDF17FB8F1CB}"/>
                    </a:ext>
                  </a:extLst>
                </p14:cNvPr>
                <p14:cNvContentPartPr/>
                <p14:nvPr/>
              </p14:nvContentPartPr>
              <p14:xfrm>
                <a:off x="1467467" y="3351693"/>
                <a:ext cx="66600" cy="626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A5C3162D-153B-9AB0-05CE-FDF17FB8F1C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457027" y="3341253"/>
                  <a:ext cx="878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743FF61-BD6E-709C-DC83-06FCDD7F4ED6}"/>
                    </a:ext>
                  </a:extLst>
                </p14:cNvPr>
                <p14:cNvContentPartPr/>
                <p14:nvPr/>
              </p14:nvContentPartPr>
              <p14:xfrm>
                <a:off x="1573667" y="3320733"/>
                <a:ext cx="66600" cy="1220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743FF61-BD6E-709C-DC83-06FCDD7F4ED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562867" y="3309933"/>
                  <a:ext cx="87840" cy="14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5AB576BD-D18A-17DE-6286-100826F767BA}"/>
                  </a:ext>
                </a:extLst>
              </p14:cNvPr>
              <p14:cNvContentPartPr/>
              <p14:nvPr/>
            </p14:nvContentPartPr>
            <p14:xfrm>
              <a:off x="1913867" y="3294813"/>
              <a:ext cx="189000" cy="14292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5AB576BD-D18A-17DE-6286-100826F767BA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903067" y="3284013"/>
                <a:ext cx="210240" cy="16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56B8A6FD-B7FE-EAEA-9EC0-23492E3BD242}"/>
              </a:ext>
            </a:extLst>
          </p:cNvPr>
          <p:cNvGrpSpPr/>
          <p:nvPr/>
        </p:nvGrpSpPr>
        <p:grpSpPr>
          <a:xfrm>
            <a:off x="306827" y="3808533"/>
            <a:ext cx="648720" cy="281880"/>
            <a:chOff x="306827" y="3808533"/>
            <a:chExt cx="648720" cy="2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1E0F2B2-957E-1F0B-C0FA-D0E82BD1F9B7}"/>
                    </a:ext>
                  </a:extLst>
                </p14:cNvPr>
                <p14:cNvContentPartPr/>
                <p14:nvPr/>
              </p14:nvContentPartPr>
              <p14:xfrm>
                <a:off x="306827" y="3897093"/>
                <a:ext cx="135000" cy="193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1E0F2B2-957E-1F0B-C0FA-D0E82BD1F9B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96387" y="3886653"/>
                  <a:ext cx="1562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77DB8C6-9D83-2A69-8AEE-C27961E67433}"/>
                    </a:ext>
                  </a:extLst>
                </p14:cNvPr>
                <p14:cNvContentPartPr/>
                <p14:nvPr/>
              </p14:nvContentPartPr>
              <p14:xfrm>
                <a:off x="485027" y="3957573"/>
                <a:ext cx="16200" cy="1054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77DB8C6-9D83-2A69-8AEE-C27961E6743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74227" y="3947133"/>
                  <a:ext cx="374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B0071E6-A612-2EF6-95BF-C8FF9DA273B2}"/>
                    </a:ext>
                  </a:extLst>
                </p14:cNvPr>
                <p14:cNvContentPartPr/>
                <p14:nvPr/>
              </p14:nvContentPartPr>
              <p14:xfrm>
                <a:off x="584027" y="3967653"/>
                <a:ext cx="52200" cy="795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B0071E6-A612-2EF6-95BF-C8FF9DA273B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73587" y="3957213"/>
                  <a:ext cx="734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2DEDCAAE-3606-BF48-8450-7C47D7FD55A5}"/>
                    </a:ext>
                  </a:extLst>
                </p14:cNvPr>
                <p14:cNvContentPartPr/>
                <p14:nvPr/>
              </p14:nvContentPartPr>
              <p14:xfrm>
                <a:off x="713267" y="3946053"/>
                <a:ext cx="45360" cy="835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2DEDCAAE-3606-BF48-8450-7C47D7FD55A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02827" y="3935613"/>
                  <a:ext cx="666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E3EA30E-A84A-4B01-90CD-142F55004CFD}"/>
                    </a:ext>
                  </a:extLst>
                </p14:cNvPr>
                <p14:cNvContentPartPr/>
                <p14:nvPr/>
              </p14:nvContentPartPr>
              <p14:xfrm>
                <a:off x="794987" y="3808533"/>
                <a:ext cx="24840" cy="1692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E3EA30E-A84A-4B01-90CD-142F55004CF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84187" y="3797733"/>
                  <a:ext cx="460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3F5BD1A-25FF-D332-AD18-ABB24D1F0A6E}"/>
                    </a:ext>
                  </a:extLst>
                </p14:cNvPr>
                <p14:cNvContentPartPr/>
                <p14:nvPr/>
              </p14:nvContentPartPr>
              <p14:xfrm>
                <a:off x="805067" y="3903213"/>
                <a:ext cx="39960" cy="122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3F5BD1A-25FF-D332-AD18-ABB24D1F0A6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94627" y="3892413"/>
                  <a:ext cx="61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3884DB8-E04A-90DF-E115-4067EBD1821B}"/>
                    </a:ext>
                  </a:extLst>
                </p14:cNvPr>
                <p14:cNvContentPartPr/>
                <p14:nvPr/>
              </p14:nvContentPartPr>
              <p14:xfrm>
                <a:off x="938627" y="3849213"/>
                <a:ext cx="16920" cy="1465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3884DB8-E04A-90DF-E115-4067EBD1821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27827" y="3838773"/>
                  <a:ext cx="3816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29788A04-0B2F-4BC2-0B0E-7F16B15EE90B}"/>
              </a:ext>
            </a:extLst>
          </p:cNvPr>
          <p:cNvGrpSpPr/>
          <p:nvPr/>
        </p:nvGrpSpPr>
        <p:grpSpPr>
          <a:xfrm>
            <a:off x="1264787" y="3762093"/>
            <a:ext cx="447840" cy="284040"/>
            <a:chOff x="1264787" y="3762093"/>
            <a:chExt cx="447840" cy="28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E1FDCBE1-4256-5139-88D1-41E2C041CEAC}"/>
                    </a:ext>
                  </a:extLst>
                </p14:cNvPr>
                <p14:cNvContentPartPr/>
                <p14:nvPr/>
              </p14:nvContentPartPr>
              <p14:xfrm>
                <a:off x="1264787" y="3786213"/>
                <a:ext cx="227520" cy="1339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E1FDCBE1-4256-5139-88D1-41E2C041CEA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253987" y="3775773"/>
                  <a:ext cx="2487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2ADA0B7-9C20-5399-6394-B65E68276F04}"/>
                    </a:ext>
                  </a:extLst>
                </p14:cNvPr>
                <p14:cNvContentPartPr/>
                <p14:nvPr/>
              </p14:nvContentPartPr>
              <p14:xfrm>
                <a:off x="1422827" y="3762093"/>
                <a:ext cx="65160" cy="2840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2ADA0B7-9C20-5399-6394-B65E68276F0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412387" y="3751293"/>
                  <a:ext cx="864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F1F0989-045C-DAB0-724E-A52ED4077494}"/>
                    </a:ext>
                  </a:extLst>
                </p14:cNvPr>
                <p14:cNvContentPartPr/>
                <p14:nvPr/>
              </p14:nvContentPartPr>
              <p14:xfrm>
                <a:off x="1592387" y="3779013"/>
                <a:ext cx="120240" cy="201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F1F0989-045C-DAB0-724E-A52ED407749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581947" y="3768573"/>
                  <a:ext cx="141480" cy="22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27426778-6D3F-9EA8-3BE9-BDBC809AA423}"/>
                  </a:ext>
                </a:extLst>
              </p14:cNvPr>
              <p14:cNvContentPartPr/>
              <p14:nvPr/>
            </p14:nvContentPartPr>
            <p14:xfrm>
              <a:off x="333827" y="4199853"/>
              <a:ext cx="790200" cy="6264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27426778-6D3F-9EA8-3BE9-BDBC809AA42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323387" y="4189413"/>
                <a:ext cx="81144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53AD1A39-9B52-75E8-C7C6-14315BE3ECB2}"/>
              </a:ext>
            </a:extLst>
          </p:cNvPr>
          <p:cNvGrpSpPr/>
          <p:nvPr/>
        </p:nvGrpSpPr>
        <p:grpSpPr>
          <a:xfrm>
            <a:off x="2607227" y="3194733"/>
            <a:ext cx="239040" cy="224280"/>
            <a:chOff x="2607227" y="3194733"/>
            <a:chExt cx="23904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4D4B119A-6399-5BA2-F457-D66B50681C7F}"/>
                    </a:ext>
                  </a:extLst>
                </p14:cNvPr>
                <p14:cNvContentPartPr/>
                <p14:nvPr/>
              </p14:nvContentPartPr>
              <p14:xfrm>
                <a:off x="2607227" y="3197253"/>
                <a:ext cx="134640" cy="2217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4D4B119A-6399-5BA2-F457-D66B50681C7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596787" y="3186453"/>
                  <a:ext cx="1558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8979AE2-321B-0179-05AA-0167B442B165}"/>
                    </a:ext>
                  </a:extLst>
                </p14:cNvPr>
                <p14:cNvContentPartPr/>
                <p14:nvPr/>
              </p14:nvContentPartPr>
              <p14:xfrm>
                <a:off x="2674547" y="3304173"/>
                <a:ext cx="94680" cy="860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8979AE2-321B-0179-05AA-0167B442B16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663747" y="3293373"/>
                  <a:ext cx="1159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7BAAABF-AD1C-755B-D00D-04DD5B92A044}"/>
                    </a:ext>
                  </a:extLst>
                </p14:cNvPr>
                <p14:cNvContentPartPr/>
                <p14:nvPr/>
              </p14:nvContentPartPr>
              <p14:xfrm>
                <a:off x="2795867" y="3194733"/>
                <a:ext cx="50400" cy="2005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7BAAABF-AD1C-755B-D00D-04DD5B92A04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785067" y="3183933"/>
                  <a:ext cx="71640" cy="2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183212E6-EFCD-EFB5-DEA5-3D1932DD8F54}"/>
              </a:ext>
            </a:extLst>
          </p:cNvPr>
          <p:cNvGrpSpPr/>
          <p:nvPr/>
        </p:nvGrpSpPr>
        <p:grpSpPr>
          <a:xfrm>
            <a:off x="2265227" y="3246933"/>
            <a:ext cx="176760" cy="123120"/>
            <a:chOff x="2265227" y="3246933"/>
            <a:chExt cx="17676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BD34815E-4FE7-5257-FE62-626CA623723A}"/>
                    </a:ext>
                  </a:extLst>
                </p14:cNvPr>
                <p14:cNvContentPartPr/>
                <p14:nvPr/>
              </p14:nvContentPartPr>
              <p14:xfrm>
                <a:off x="2265227" y="3313893"/>
                <a:ext cx="129600" cy="414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BD34815E-4FE7-5257-FE62-626CA623723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254427" y="3303093"/>
                  <a:ext cx="150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D691EAC-D365-08A2-94F3-3B3E993851B0}"/>
                    </a:ext>
                  </a:extLst>
                </p14:cNvPr>
                <p14:cNvContentPartPr/>
                <p14:nvPr/>
              </p14:nvContentPartPr>
              <p14:xfrm>
                <a:off x="2420747" y="3246933"/>
                <a:ext cx="21240" cy="1231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D691EAC-D365-08A2-94F3-3B3E993851B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409947" y="3236493"/>
                  <a:ext cx="4248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28C7BF02-5589-779A-04CB-863006ACFB9F}"/>
              </a:ext>
            </a:extLst>
          </p:cNvPr>
          <p:cNvGrpSpPr/>
          <p:nvPr/>
        </p:nvGrpSpPr>
        <p:grpSpPr>
          <a:xfrm>
            <a:off x="2238227" y="3806373"/>
            <a:ext cx="115560" cy="110160"/>
            <a:chOff x="2238227" y="3806373"/>
            <a:chExt cx="11556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1DD99FE8-227D-3254-8CB5-3249C8B69568}"/>
                    </a:ext>
                  </a:extLst>
                </p14:cNvPr>
                <p14:cNvContentPartPr/>
                <p14:nvPr/>
              </p14:nvContentPartPr>
              <p14:xfrm>
                <a:off x="2238227" y="3818973"/>
                <a:ext cx="77760" cy="100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1DD99FE8-227D-3254-8CB5-3249C8B6956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227427" y="3808533"/>
                  <a:ext cx="99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245AABF-A145-AC3E-801E-187F6CFB8899}"/>
                    </a:ext>
                  </a:extLst>
                </p14:cNvPr>
                <p14:cNvContentPartPr/>
                <p14:nvPr/>
              </p14:nvContentPartPr>
              <p14:xfrm>
                <a:off x="2339747" y="3806373"/>
                <a:ext cx="14040" cy="1101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245AABF-A145-AC3E-801E-187F6CFB889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328947" y="3795933"/>
                  <a:ext cx="3528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7F6F152D-DCEE-1D3A-5A94-5CBD826ED0F0}"/>
              </a:ext>
            </a:extLst>
          </p:cNvPr>
          <p:cNvGrpSpPr/>
          <p:nvPr/>
        </p:nvGrpSpPr>
        <p:grpSpPr>
          <a:xfrm>
            <a:off x="2579867" y="3598293"/>
            <a:ext cx="330480" cy="428040"/>
            <a:chOff x="2579867" y="3598293"/>
            <a:chExt cx="330480" cy="42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F41197E9-CB90-8392-A0F2-83AB88C9E051}"/>
                    </a:ext>
                  </a:extLst>
                </p14:cNvPr>
                <p14:cNvContentPartPr/>
                <p14:nvPr/>
              </p14:nvContentPartPr>
              <p14:xfrm>
                <a:off x="2648267" y="3598293"/>
                <a:ext cx="149040" cy="1904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F41197E9-CB90-8392-A0F2-83AB88C9E05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637827" y="3587853"/>
                  <a:ext cx="170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55C81B1-B278-C9FC-0D16-224B31091588}"/>
                    </a:ext>
                  </a:extLst>
                </p14:cNvPr>
                <p14:cNvContentPartPr/>
                <p14:nvPr/>
              </p14:nvContentPartPr>
              <p14:xfrm>
                <a:off x="2632427" y="3668853"/>
                <a:ext cx="190080" cy="435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55C81B1-B278-C9FC-0D16-224B3109158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621627" y="3658053"/>
                  <a:ext cx="211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32653B7F-BBDF-0FCF-C118-80A6963449B2}"/>
                    </a:ext>
                  </a:extLst>
                </p14:cNvPr>
                <p14:cNvContentPartPr/>
                <p14:nvPr/>
              </p14:nvContentPartPr>
              <p14:xfrm>
                <a:off x="2579867" y="3800973"/>
                <a:ext cx="330480" cy="277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32653B7F-BBDF-0FCF-C118-80A6963449B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569427" y="3790173"/>
                  <a:ext cx="3517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F793C24-D077-8647-6FFD-E5B0A09C86DF}"/>
                    </a:ext>
                  </a:extLst>
                </p14:cNvPr>
                <p14:cNvContentPartPr/>
                <p14:nvPr/>
              </p14:nvContentPartPr>
              <p14:xfrm>
                <a:off x="2746907" y="3816093"/>
                <a:ext cx="18720" cy="964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F793C24-D077-8647-6FFD-E5B0A09C86D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736467" y="3805653"/>
                  <a:ext cx="399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A4657619-64F4-0E6D-2D07-51B7478089A1}"/>
                    </a:ext>
                  </a:extLst>
                </p14:cNvPr>
                <p14:cNvContentPartPr/>
                <p14:nvPr/>
              </p14:nvContentPartPr>
              <p14:xfrm>
                <a:off x="2684267" y="3912933"/>
                <a:ext cx="149400" cy="1134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A4657619-64F4-0E6D-2D07-51B7478089A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673827" y="3902133"/>
                  <a:ext cx="17064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E6E7B39E-0966-6435-7CF8-3FD2A026287F}"/>
              </a:ext>
            </a:extLst>
          </p:cNvPr>
          <p:cNvGrpSpPr/>
          <p:nvPr/>
        </p:nvGrpSpPr>
        <p:grpSpPr>
          <a:xfrm>
            <a:off x="163187" y="4367393"/>
            <a:ext cx="3624800" cy="1069200"/>
            <a:chOff x="163187" y="4367393"/>
            <a:chExt cx="3624800" cy="106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85844C0-5CB2-C0C0-42CA-F60ECAE4339E}"/>
                    </a:ext>
                  </a:extLst>
                </p14:cNvPr>
                <p14:cNvContentPartPr/>
                <p14:nvPr/>
              </p14:nvContentPartPr>
              <p14:xfrm>
                <a:off x="3499627" y="4403838"/>
                <a:ext cx="33840" cy="691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85844C0-5CB2-C0C0-42CA-F60ECAE4339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488827" y="4393038"/>
                  <a:ext cx="550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47D99BC-CCA8-3C08-5BF9-FA026F3842DE}"/>
                    </a:ext>
                  </a:extLst>
                </p14:cNvPr>
                <p14:cNvContentPartPr/>
                <p14:nvPr/>
              </p14:nvContentPartPr>
              <p14:xfrm>
                <a:off x="3520867" y="4383318"/>
                <a:ext cx="70200" cy="1580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47D99BC-CCA8-3C08-5BF9-FA026F3842D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510067" y="4372518"/>
                  <a:ext cx="914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AE6865D-77AB-7BAA-9664-5A94FB322299}"/>
                    </a:ext>
                  </a:extLst>
                </p14:cNvPr>
                <p14:cNvContentPartPr/>
                <p14:nvPr/>
              </p14:nvContentPartPr>
              <p14:xfrm>
                <a:off x="3590707" y="4415358"/>
                <a:ext cx="82800" cy="92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AE6865D-77AB-7BAA-9664-5A94FB32229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579907" y="4404918"/>
                  <a:ext cx="104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386BA47-59D2-E5A9-FB7A-38AF5C2AFE0D}"/>
                    </a:ext>
                  </a:extLst>
                </p14:cNvPr>
                <p14:cNvContentPartPr/>
                <p14:nvPr/>
              </p14:nvContentPartPr>
              <p14:xfrm>
                <a:off x="3708787" y="4401678"/>
                <a:ext cx="19800" cy="121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386BA47-59D2-E5A9-FB7A-38AF5C2AFE0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697987" y="4391238"/>
                  <a:ext cx="410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E53B2CC-9045-8993-8B1E-EDE16C46B1CA}"/>
                    </a:ext>
                  </a:extLst>
                </p14:cNvPr>
                <p14:cNvContentPartPr/>
                <p14:nvPr/>
              </p14:nvContentPartPr>
              <p14:xfrm>
                <a:off x="3724987" y="4466478"/>
                <a:ext cx="60120" cy="309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E53B2CC-9045-8993-8B1E-EDE16C46B1C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714547" y="4456038"/>
                  <a:ext cx="81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D0CEF7B-425A-4A59-9F69-A7849313A16A}"/>
                    </a:ext>
                  </a:extLst>
                </p14:cNvPr>
                <p14:cNvContentPartPr/>
                <p14:nvPr/>
              </p14:nvContentPartPr>
              <p14:xfrm>
                <a:off x="3732907" y="4419678"/>
                <a:ext cx="55080" cy="45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D0CEF7B-425A-4A59-9F69-A7849313A16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722107" y="4408878"/>
                  <a:ext cx="763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709BFF37-B2FA-48C0-3817-237637C26E5C}"/>
                    </a:ext>
                  </a:extLst>
                </p14:cNvPr>
                <p14:cNvContentPartPr/>
                <p14:nvPr/>
              </p14:nvContentPartPr>
              <p14:xfrm>
                <a:off x="1893707" y="4652873"/>
                <a:ext cx="74160" cy="1962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709BFF37-B2FA-48C0-3817-237637C26E5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882907" y="4642433"/>
                  <a:ext cx="954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227118DB-B8CA-62BC-FBDC-E54ED872917E}"/>
                    </a:ext>
                  </a:extLst>
                </p14:cNvPr>
                <p14:cNvContentPartPr/>
                <p14:nvPr/>
              </p14:nvContentPartPr>
              <p14:xfrm>
                <a:off x="1949867" y="4742873"/>
                <a:ext cx="56880" cy="903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227118DB-B8CA-62BC-FBDC-E54ED872917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939067" y="4732073"/>
                  <a:ext cx="78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744775EB-5E87-018C-7436-10629BD2FFB5}"/>
                    </a:ext>
                  </a:extLst>
                </p14:cNvPr>
                <p14:cNvContentPartPr/>
                <p14:nvPr/>
              </p14:nvContentPartPr>
              <p14:xfrm>
                <a:off x="2044547" y="4655753"/>
                <a:ext cx="24120" cy="2070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744775EB-5E87-018C-7436-10629BD2FFB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033747" y="4645313"/>
                  <a:ext cx="453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740134B-67E7-9384-1195-53331556EA6C}"/>
                    </a:ext>
                  </a:extLst>
                </p14:cNvPr>
                <p14:cNvContentPartPr/>
                <p14:nvPr/>
              </p14:nvContentPartPr>
              <p14:xfrm>
                <a:off x="2098907" y="4667993"/>
                <a:ext cx="88560" cy="1620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740134B-67E7-9384-1195-53331556EA6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088107" y="4657193"/>
                  <a:ext cx="109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8A2866C-B9E0-7ECA-00AC-884957C6EB6F}"/>
                    </a:ext>
                  </a:extLst>
                </p14:cNvPr>
                <p14:cNvContentPartPr/>
                <p14:nvPr/>
              </p14:nvContentPartPr>
              <p14:xfrm>
                <a:off x="2147867" y="4755113"/>
                <a:ext cx="70920" cy="471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8A2866C-B9E0-7ECA-00AC-884957C6EB6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137427" y="4744673"/>
                  <a:ext cx="921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47E0A4D2-8A51-F9A5-0276-4A5B386FCD01}"/>
                    </a:ext>
                  </a:extLst>
                </p14:cNvPr>
                <p14:cNvContentPartPr/>
                <p14:nvPr/>
              </p14:nvContentPartPr>
              <p14:xfrm>
                <a:off x="2265587" y="4674473"/>
                <a:ext cx="28080" cy="1206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47E0A4D2-8A51-F9A5-0276-4A5B386FCD01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254787" y="4664033"/>
                  <a:ext cx="493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A6CB686-6E91-65E5-0532-96B965B22390}"/>
                    </a:ext>
                  </a:extLst>
                </p14:cNvPr>
                <p14:cNvContentPartPr/>
                <p14:nvPr/>
              </p14:nvContentPartPr>
              <p14:xfrm>
                <a:off x="2139227" y="4850873"/>
                <a:ext cx="96120" cy="133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A6CB686-6E91-65E5-0532-96B965B2239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128787" y="4840433"/>
                  <a:ext cx="117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2D4971D-8ECC-C3CA-9F6E-271A5CB93A9E}"/>
                    </a:ext>
                  </a:extLst>
                </p14:cNvPr>
                <p14:cNvContentPartPr/>
                <p14:nvPr/>
              </p14:nvContentPartPr>
              <p14:xfrm>
                <a:off x="2135627" y="4908113"/>
                <a:ext cx="78840" cy="273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2D4971D-8ECC-C3CA-9F6E-271A5CB93A9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125187" y="4897313"/>
                  <a:ext cx="1000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7063963-772C-69A6-4062-61D8CEBAF517}"/>
                    </a:ext>
                  </a:extLst>
                </p14:cNvPr>
                <p14:cNvContentPartPr/>
                <p14:nvPr/>
              </p14:nvContentPartPr>
              <p14:xfrm>
                <a:off x="2385467" y="4680953"/>
                <a:ext cx="95760" cy="111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7063963-772C-69A6-4062-61D8CEBAF51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374667" y="4670513"/>
                  <a:ext cx="117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66DE0EF-21F4-FFBB-4E03-F78C94060A35}"/>
                    </a:ext>
                  </a:extLst>
                </p14:cNvPr>
                <p14:cNvContentPartPr/>
                <p14:nvPr/>
              </p14:nvContentPartPr>
              <p14:xfrm>
                <a:off x="2359907" y="4789313"/>
                <a:ext cx="140400" cy="39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66DE0EF-21F4-FFBB-4E03-F78C94060A3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349467" y="4778513"/>
                  <a:ext cx="161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D6E8690C-D231-8553-67AD-CA93EE462D72}"/>
                    </a:ext>
                  </a:extLst>
                </p14:cNvPr>
                <p14:cNvContentPartPr/>
                <p14:nvPr/>
              </p14:nvContentPartPr>
              <p14:xfrm>
                <a:off x="2435507" y="4791473"/>
                <a:ext cx="27000" cy="1497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D6E8690C-D231-8553-67AD-CA93EE462D7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424707" y="4780673"/>
                  <a:ext cx="482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D3800A7-560B-1016-4BC9-BC2057A8220C}"/>
                    </a:ext>
                  </a:extLst>
                </p14:cNvPr>
                <p14:cNvContentPartPr/>
                <p14:nvPr/>
              </p14:nvContentPartPr>
              <p14:xfrm>
                <a:off x="2911067" y="4408793"/>
                <a:ext cx="235080" cy="2901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D3800A7-560B-1016-4BC9-BC2057A8220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900627" y="4398353"/>
                  <a:ext cx="2563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4D1E9F2-99B7-4EE0-14BA-087B5D1843BA}"/>
                    </a:ext>
                  </a:extLst>
                </p14:cNvPr>
                <p14:cNvContentPartPr/>
                <p14:nvPr/>
              </p14:nvContentPartPr>
              <p14:xfrm>
                <a:off x="2876507" y="4570433"/>
                <a:ext cx="316080" cy="158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4D1E9F2-99B7-4EE0-14BA-087B5D1843B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865707" y="4559633"/>
                  <a:ext cx="337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578F853-4D3E-F7F4-B94A-154376DFE86D}"/>
                    </a:ext>
                  </a:extLst>
                </p14:cNvPr>
                <p14:cNvContentPartPr/>
                <p14:nvPr/>
              </p14:nvContentPartPr>
              <p14:xfrm>
                <a:off x="2796227" y="4740353"/>
                <a:ext cx="475200" cy="561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578F853-4D3E-F7F4-B94A-154376DFE86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785427" y="4729553"/>
                  <a:ext cx="4964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FDB06EC-0A9C-A9E3-4B43-B935FBDB42E4}"/>
                    </a:ext>
                  </a:extLst>
                </p14:cNvPr>
                <p14:cNvContentPartPr/>
                <p14:nvPr/>
              </p14:nvContentPartPr>
              <p14:xfrm>
                <a:off x="3045707" y="4779593"/>
                <a:ext cx="2880" cy="54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FDB06EC-0A9C-A9E3-4B43-B935FBDB42E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035267" y="4768793"/>
                  <a:ext cx="24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97323F0-C868-4A2F-EC64-3476957801CA}"/>
                    </a:ext>
                  </a:extLst>
                </p14:cNvPr>
                <p14:cNvContentPartPr/>
                <p14:nvPr/>
              </p14:nvContentPartPr>
              <p14:xfrm>
                <a:off x="2945627" y="4913513"/>
                <a:ext cx="139320" cy="111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97323F0-C868-4A2F-EC64-3476957801CA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934827" y="4903073"/>
                  <a:ext cx="1605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72131FB-418F-1421-7621-D3AA0D171696}"/>
                    </a:ext>
                  </a:extLst>
                </p14:cNvPr>
                <p14:cNvContentPartPr/>
                <p14:nvPr/>
              </p14:nvContentPartPr>
              <p14:xfrm>
                <a:off x="2632787" y="4401233"/>
                <a:ext cx="756360" cy="7088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72131FB-418F-1421-7621-D3AA0D171696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621987" y="4390433"/>
                  <a:ext cx="777600" cy="73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9EA9789-6128-A38B-61BA-2BF2C1AABC95}"/>
                    </a:ext>
                  </a:extLst>
                </p14:cNvPr>
                <p14:cNvContentPartPr/>
                <p14:nvPr/>
              </p14:nvContentPartPr>
              <p14:xfrm>
                <a:off x="1112147" y="5287913"/>
                <a:ext cx="112320" cy="1486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9EA9789-6128-A38B-61BA-2BF2C1AABC9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101347" y="5277473"/>
                  <a:ext cx="133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3A66DA8-293B-1D36-F0B7-AC3C273FF905}"/>
                    </a:ext>
                  </a:extLst>
                </p14:cNvPr>
                <p14:cNvContentPartPr/>
                <p14:nvPr/>
              </p14:nvContentPartPr>
              <p14:xfrm>
                <a:off x="1271987" y="5263433"/>
                <a:ext cx="65520" cy="1375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3A66DA8-293B-1D36-F0B7-AC3C273FF90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261187" y="5252633"/>
                  <a:ext cx="867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71A909F9-6DC0-5E4A-7553-82B436557B16}"/>
                    </a:ext>
                  </a:extLst>
                </p14:cNvPr>
                <p14:cNvContentPartPr/>
                <p14:nvPr/>
              </p14:nvContentPartPr>
              <p14:xfrm>
                <a:off x="1392587" y="5243273"/>
                <a:ext cx="80640" cy="1695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71A909F9-6DC0-5E4A-7553-82B436557B1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382147" y="5232833"/>
                  <a:ext cx="1018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1AAE497D-56CC-3514-3E84-59DB9E579E39}"/>
                    </a:ext>
                  </a:extLst>
                </p14:cNvPr>
                <p14:cNvContentPartPr/>
                <p14:nvPr/>
              </p14:nvContentPartPr>
              <p14:xfrm>
                <a:off x="2748707" y="5187833"/>
                <a:ext cx="112680" cy="1962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1AAE497D-56CC-3514-3E84-59DB9E579E3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737907" y="5177393"/>
                  <a:ext cx="1339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68198B5-E1F1-45D3-DC67-9D9552315C52}"/>
                    </a:ext>
                  </a:extLst>
                </p14:cNvPr>
                <p14:cNvContentPartPr/>
                <p14:nvPr/>
              </p14:nvContentPartPr>
              <p14:xfrm>
                <a:off x="2923667" y="5251553"/>
                <a:ext cx="20880" cy="72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68198B5-E1F1-45D3-DC67-9D9552315C5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913227" y="5240753"/>
                  <a:ext cx="421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546B83E-87BF-5B73-20D0-B65A7E818BED}"/>
                    </a:ext>
                  </a:extLst>
                </p14:cNvPr>
                <p14:cNvContentPartPr/>
                <p14:nvPr/>
              </p14:nvContentPartPr>
              <p14:xfrm>
                <a:off x="2990627" y="5247233"/>
                <a:ext cx="48240" cy="770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546B83E-87BF-5B73-20D0-B65A7E818BE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980187" y="5236433"/>
                  <a:ext cx="69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94329BEA-593C-EA06-584F-0FE8512B8F8A}"/>
                    </a:ext>
                  </a:extLst>
                </p14:cNvPr>
                <p14:cNvContentPartPr/>
                <p14:nvPr/>
              </p14:nvContentPartPr>
              <p14:xfrm>
                <a:off x="3083147" y="5254793"/>
                <a:ext cx="41400" cy="774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94329BEA-593C-EA06-584F-0FE8512B8F8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072347" y="5244353"/>
                  <a:ext cx="62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BD4AE7D0-3185-A926-861A-647001576726}"/>
                    </a:ext>
                  </a:extLst>
                </p14:cNvPr>
                <p14:cNvContentPartPr/>
                <p14:nvPr/>
              </p14:nvContentPartPr>
              <p14:xfrm>
                <a:off x="3154067" y="5177033"/>
                <a:ext cx="39960" cy="1216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BD4AE7D0-3185-A926-861A-64700157672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143267" y="5166233"/>
                  <a:ext cx="612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AD104D17-603C-C2FE-5651-45A19DD11C65}"/>
                    </a:ext>
                  </a:extLst>
                </p14:cNvPr>
                <p14:cNvContentPartPr/>
                <p14:nvPr/>
              </p14:nvContentPartPr>
              <p14:xfrm>
                <a:off x="3153347" y="5263073"/>
                <a:ext cx="40320" cy="118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AD104D17-603C-C2FE-5651-45A19DD11C6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142907" y="5252273"/>
                  <a:ext cx="61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D2FE3473-791C-D8FA-6A73-B67AAE93C912}"/>
                    </a:ext>
                  </a:extLst>
                </p14:cNvPr>
                <p14:cNvContentPartPr/>
                <p14:nvPr/>
              </p14:nvContentPartPr>
              <p14:xfrm>
                <a:off x="3296627" y="5232113"/>
                <a:ext cx="30600" cy="1180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D2FE3473-791C-D8FA-6A73-B67AAE93C91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286187" y="5221673"/>
                  <a:ext cx="518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48E79C8-0130-589D-09B9-0F535E7D1F62}"/>
                    </a:ext>
                  </a:extLst>
                </p14:cNvPr>
                <p14:cNvContentPartPr/>
                <p14:nvPr/>
              </p14:nvContentPartPr>
              <p14:xfrm>
                <a:off x="374147" y="4733873"/>
                <a:ext cx="182160" cy="370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48E79C8-0130-589D-09B9-0F535E7D1F6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63347" y="4723073"/>
                  <a:ext cx="203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23E8E6F-D55D-07CE-BF14-80E77817B607}"/>
                    </a:ext>
                  </a:extLst>
                </p14:cNvPr>
                <p14:cNvContentPartPr/>
                <p14:nvPr/>
              </p14:nvContentPartPr>
              <p14:xfrm>
                <a:off x="401507" y="4777433"/>
                <a:ext cx="128520" cy="1170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23E8E6F-D55D-07CE-BF14-80E77817B607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90707" y="4766633"/>
                  <a:ext cx="1497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D1561685-988A-8252-D3DC-60524C003331}"/>
                    </a:ext>
                  </a:extLst>
                </p14:cNvPr>
                <p14:cNvContentPartPr/>
                <p14:nvPr/>
              </p14:nvContentPartPr>
              <p14:xfrm>
                <a:off x="570707" y="4772753"/>
                <a:ext cx="10440" cy="1008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D1561685-988A-8252-D3DC-60524C00333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59907" y="4761953"/>
                  <a:ext cx="316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C6EA512-49AB-BEEC-645A-1789F487DF3E}"/>
                    </a:ext>
                  </a:extLst>
                </p14:cNvPr>
                <p14:cNvContentPartPr/>
                <p14:nvPr/>
              </p14:nvContentPartPr>
              <p14:xfrm>
                <a:off x="575747" y="4809833"/>
                <a:ext cx="54720" cy="187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C6EA512-49AB-BEEC-645A-1789F487DF3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65307" y="4799033"/>
                  <a:ext cx="75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522960C6-B19D-938B-B6C6-3F9FDF6F056B}"/>
                    </a:ext>
                  </a:extLst>
                </p14:cNvPr>
                <p14:cNvContentPartPr/>
                <p14:nvPr/>
              </p14:nvContentPartPr>
              <p14:xfrm>
                <a:off x="680507" y="4732073"/>
                <a:ext cx="48960" cy="1375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522960C6-B19D-938B-B6C6-3F9FDF6F056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70067" y="4721633"/>
                  <a:ext cx="702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96AE2EA0-607D-7B19-D15C-5CA7B07E3DAD}"/>
                    </a:ext>
                  </a:extLst>
                </p14:cNvPr>
                <p14:cNvContentPartPr/>
                <p14:nvPr/>
              </p14:nvContentPartPr>
              <p14:xfrm>
                <a:off x="709307" y="4792193"/>
                <a:ext cx="96480" cy="298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96AE2EA0-607D-7B19-D15C-5CA7B07E3DA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98867" y="4781753"/>
                  <a:ext cx="117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BD50A86-A5F9-66F2-97FF-5673437B6DF2}"/>
                    </a:ext>
                  </a:extLst>
                </p14:cNvPr>
                <p14:cNvContentPartPr/>
                <p14:nvPr/>
              </p14:nvContentPartPr>
              <p14:xfrm>
                <a:off x="806507" y="4762313"/>
                <a:ext cx="42120" cy="1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BD50A86-A5F9-66F2-97FF-5673437B6DF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95707" y="4751873"/>
                  <a:ext cx="63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78C6ACF4-CFED-4F33-D670-FDD7A8F2416C}"/>
                    </a:ext>
                  </a:extLst>
                </p14:cNvPr>
                <p14:cNvContentPartPr/>
                <p14:nvPr/>
              </p14:nvContentPartPr>
              <p14:xfrm>
                <a:off x="864467" y="4711553"/>
                <a:ext cx="14760" cy="1335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78C6ACF4-CFED-4F33-D670-FDD7A8F2416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54027" y="4701113"/>
                  <a:ext cx="36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EEC4E4D-CC8A-3B81-95F9-A82D8411025D}"/>
                    </a:ext>
                  </a:extLst>
                </p14:cNvPr>
                <p14:cNvContentPartPr/>
                <p14:nvPr/>
              </p14:nvContentPartPr>
              <p14:xfrm>
                <a:off x="750707" y="4894073"/>
                <a:ext cx="91800" cy="975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EEC4E4D-CC8A-3B81-95F9-A82D8411025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39907" y="4883273"/>
                  <a:ext cx="113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302D9EE-63A3-C73F-52F1-02AC0E50DA4F}"/>
                    </a:ext>
                  </a:extLst>
                </p14:cNvPr>
                <p14:cNvContentPartPr/>
                <p14:nvPr/>
              </p14:nvContentPartPr>
              <p14:xfrm>
                <a:off x="801467" y="4942313"/>
                <a:ext cx="74160" cy="414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302D9EE-63A3-C73F-52F1-02AC0E50DA4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90667" y="4931513"/>
                  <a:ext cx="95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08DBC037-63A3-53D4-6AF5-4B819C4320DE}"/>
                    </a:ext>
                  </a:extLst>
                </p14:cNvPr>
                <p14:cNvContentPartPr/>
                <p14:nvPr/>
              </p14:nvContentPartPr>
              <p14:xfrm>
                <a:off x="1169747" y="4524353"/>
                <a:ext cx="165960" cy="3920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08DBC037-63A3-53D4-6AF5-4B819C4320D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58947" y="4513553"/>
                  <a:ext cx="18720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3CBCF453-34AF-E7C0-8BC5-A1B7B9EFF58A}"/>
                    </a:ext>
                  </a:extLst>
                </p14:cNvPr>
                <p14:cNvContentPartPr/>
                <p14:nvPr/>
              </p14:nvContentPartPr>
              <p14:xfrm>
                <a:off x="1261187" y="4696073"/>
                <a:ext cx="63720" cy="2008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3CBCF453-34AF-E7C0-8BC5-A1B7B9EFF58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250747" y="4685273"/>
                  <a:ext cx="849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618D91A2-D7CC-130C-F313-E443B33BF706}"/>
                    </a:ext>
                  </a:extLst>
                </p14:cNvPr>
                <p14:cNvContentPartPr/>
                <p14:nvPr/>
              </p14:nvContentPartPr>
              <p14:xfrm>
                <a:off x="1371347" y="4476473"/>
                <a:ext cx="78120" cy="5911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618D91A2-D7CC-130C-F313-E443B33BF706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360907" y="4466033"/>
                  <a:ext cx="9936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87461A7-FE4C-B1BC-1202-A308B306E560}"/>
                    </a:ext>
                  </a:extLst>
                </p14:cNvPr>
                <p14:cNvContentPartPr/>
                <p14:nvPr/>
              </p14:nvContentPartPr>
              <p14:xfrm>
                <a:off x="1094147" y="4367393"/>
                <a:ext cx="564120" cy="7596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87461A7-FE4C-B1BC-1202-A308B306E56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83707" y="4356953"/>
                  <a:ext cx="585360" cy="78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13AFDDDC-3DA3-D69F-8172-D858E72F7CDD}"/>
                    </a:ext>
                  </a:extLst>
                </p14:cNvPr>
                <p14:cNvContentPartPr/>
                <p14:nvPr/>
              </p14:nvContentPartPr>
              <p14:xfrm>
                <a:off x="303587" y="4992713"/>
                <a:ext cx="766080" cy="558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13AFDDDC-3DA3-D69F-8172-D858E72F7CDD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93147" y="4982273"/>
                  <a:ext cx="787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59A2597E-11EF-A5A8-B048-C780423EA5CA}"/>
                    </a:ext>
                  </a:extLst>
                </p14:cNvPr>
                <p14:cNvContentPartPr/>
                <p14:nvPr/>
              </p14:nvContentPartPr>
              <p14:xfrm>
                <a:off x="163187" y="5153993"/>
                <a:ext cx="108720" cy="24984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59A2597E-11EF-A5A8-B048-C780423EA5C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52387" y="5143193"/>
                  <a:ext cx="1299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2E2B0E61-FFEE-D7EB-AF6E-7EAB85679B3A}"/>
                    </a:ext>
                  </a:extLst>
                </p14:cNvPr>
                <p14:cNvContentPartPr/>
                <p14:nvPr/>
              </p14:nvContentPartPr>
              <p14:xfrm>
                <a:off x="324467" y="5217713"/>
                <a:ext cx="72360" cy="874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2E2B0E61-FFEE-D7EB-AF6E-7EAB85679B3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14027" y="5207273"/>
                  <a:ext cx="936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CF41FE0-DF99-A5CD-8F84-9CF0054A714A}"/>
                    </a:ext>
                  </a:extLst>
                </p14:cNvPr>
                <p14:cNvContentPartPr/>
                <p14:nvPr/>
              </p14:nvContentPartPr>
              <p14:xfrm>
                <a:off x="406547" y="5172353"/>
                <a:ext cx="38160" cy="1252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CF41FE0-DF99-A5CD-8F84-9CF0054A714A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395747" y="5161553"/>
                  <a:ext cx="594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5EF855D9-9D29-EF54-43BC-4C9A9B31803F}"/>
                    </a:ext>
                  </a:extLst>
                </p14:cNvPr>
                <p14:cNvContentPartPr/>
                <p14:nvPr/>
              </p14:nvContentPartPr>
              <p14:xfrm>
                <a:off x="482507" y="5184233"/>
                <a:ext cx="68040" cy="1080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5EF855D9-9D29-EF54-43BC-4C9A9B31803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72067" y="5173793"/>
                  <a:ext cx="89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9C9F5FE4-AFFD-C080-3ACF-15EAE3466B7D}"/>
                    </a:ext>
                  </a:extLst>
                </p14:cNvPr>
                <p14:cNvContentPartPr/>
                <p14:nvPr/>
              </p14:nvContentPartPr>
              <p14:xfrm>
                <a:off x="1811987" y="4953113"/>
                <a:ext cx="769680" cy="568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9C9F5FE4-AFFD-C080-3ACF-15EAE3466B7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801187" y="4942673"/>
                  <a:ext cx="7909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DF1C5C36-53B0-7C46-6BA7-8B96CB0E71F3}"/>
                    </a:ext>
                  </a:extLst>
                </p14:cNvPr>
                <p14:cNvContentPartPr/>
                <p14:nvPr/>
              </p14:nvContentPartPr>
              <p14:xfrm>
                <a:off x="1977947" y="5097833"/>
                <a:ext cx="60120" cy="997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DF1C5C36-53B0-7C46-6BA7-8B96CB0E71F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967507" y="5087033"/>
                  <a:ext cx="813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55F5D097-C6BA-2BB0-9CEC-141BEAAD7FD9}"/>
                    </a:ext>
                  </a:extLst>
                </p14:cNvPr>
                <p14:cNvContentPartPr/>
                <p14:nvPr/>
              </p14:nvContentPartPr>
              <p14:xfrm>
                <a:off x="2081627" y="5105753"/>
                <a:ext cx="9000" cy="720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55F5D097-C6BA-2BB0-9CEC-141BEAAD7FD9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071187" y="5095313"/>
                  <a:ext cx="30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817AAC8-C440-14CA-3E76-A991C5F193EC}"/>
                    </a:ext>
                  </a:extLst>
                </p14:cNvPr>
                <p14:cNvContentPartPr/>
                <p14:nvPr/>
              </p14:nvContentPartPr>
              <p14:xfrm>
                <a:off x="2137067" y="5090993"/>
                <a:ext cx="60480" cy="871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817AAC8-C440-14CA-3E76-A991C5F193E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126267" y="5080193"/>
                  <a:ext cx="817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B8A36BAC-19B4-2AD7-14CB-331953D24457}"/>
                    </a:ext>
                  </a:extLst>
                </p14:cNvPr>
                <p14:cNvContentPartPr/>
                <p14:nvPr/>
              </p14:nvContentPartPr>
              <p14:xfrm>
                <a:off x="2251907" y="5086673"/>
                <a:ext cx="81720" cy="748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B8A36BAC-19B4-2AD7-14CB-331953D2445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241467" y="5075873"/>
                  <a:ext cx="10296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A20079A7-977D-2391-B520-DD46165D5523}"/>
              </a:ext>
            </a:extLst>
          </p:cNvPr>
          <p:cNvGrpSpPr/>
          <p:nvPr/>
        </p:nvGrpSpPr>
        <p:grpSpPr>
          <a:xfrm>
            <a:off x="119267" y="5729993"/>
            <a:ext cx="545400" cy="204840"/>
            <a:chOff x="119267" y="5729993"/>
            <a:chExt cx="54540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684749BD-8047-5B9A-6B48-D05025E0D2B0}"/>
                    </a:ext>
                  </a:extLst>
                </p14:cNvPr>
                <p14:cNvContentPartPr/>
                <p14:nvPr/>
              </p14:nvContentPartPr>
              <p14:xfrm>
                <a:off x="119267" y="5747633"/>
                <a:ext cx="124560" cy="1872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684749BD-8047-5B9A-6B48-D05025E0D2B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8827" y="5737193"/>
                  <a:ext cx="1458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BF34A160-136F-6940-0C36-E828F41B7730}"/>
                    </a:ext>
                  </a:extLst>
                </p14:cNvPr>
                <p14:cNvContentPartPr/>
                <p14:nvPr/>
              </p14:nvContentPartPr>
              <p14:xfrm>
                <a:off x="266507" y="5817473"/>
                <a:ext cx="104760" cy="306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BF34A160-136F-6940-0C36-E828F41B773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55707" y="5807033"/>
                  <a:ext cx="1260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2178586-F0AC-27B5-C60D-FBD02228D5B0}"/>
                    </a:ext>
                  </a:extLst>
                </p14:cNvPr>
                <p14:cNvContentPartPr/>
                <p14:nvPr/>
              </p14:nvContentPartPr>
              <p14:xfrm>
                <a:off x="463427" y="5729993"/>
                <a:ext cx="61920" cy="1666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2178586-F0AC-27B5-C60D-FBD02228D5B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52627" y="5719193"/>
                  <a:ext cx="831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97508470-3103-2536-19E0-5841C33C2C5F}"/>
                    </a:ext>
                  </a:extLst>
                </p14:cNvPr>
                <p14:cNvContentPartPr/>
                <p14:nvPr/>
              </p14:nvContentPartPr>
              <p14:xfrm>
                <a:off x="577547" y="5748353"/>
                <a:ext cx="87120" cy="1378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97508470-3103-2536-19E0-5841C33C2C5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66747" y="5737913"/>
                  <a:ext cx="10836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26D6E457-D6EE-0768-B2BF-D2AE1CC113FC}"/>
              </a:ext>
            </a:extLst>
          </p:cNvPr>
          <p:cNvGrpSpPr/>
          <p:nvPr/>
        </p:nvGrpSpPr>
        <p:grpSpPr>
          <a:xfrm>
            <a:off x="1844387" y="5286473"/>
            <a:ext cx="681480" cy="720360"/>
            <a:chOff x="1844387" y="5286473"/>
            <a:chExt cx="681480" cy="72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F84DE51-BF2F-9C12-2259-FEF2A2E36399}"/>
                    </a:ext>
                  </a:extLst>
                </p14:cNvPr>
                <p14:cNvContentPartPr/>
                <p14:nvPr/>
              </p14:nvContentPartPr>
              <p14:xfrm>
                <a:off x="2204747" y="5286473"/>
                <a:ext cx="17280" cy="1839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F84DE51-BF2F-9C12-2259-FEF2A2E3639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194307" y="5275673"/>
                  <a:ext cx="385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2CD18B19-9068-4464-72C4-7BBD86AFB017}"/>
                    </a:ext>
                  </a:extLst>
                </p14:cNvPr>
                <p14:cNvContentPartPr/>
                <p14:nvPr/>
              </p14:nvContentPartPr>
              <p14:xfrm>
                <a:off x="2140307" y="5445233"/>
                <a:ext cx="133560" cy="957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2CD18B19-9068-4464-72C4-7BBD86AFB01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129507" y="5434793"/>
                  <a:ext cx="1548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9DFBA0A8-1DAD-E3A0-54D3-B3A2CC801D56}"/>
                    </a:ext>
                  </a:extLst>
                </p14:cNvPr>
                <p14:cNvContentPartPr/>
                <p14:nvPr/>
              </p14:nvContentPartPr>
              <p14:xfrm>
                <a:off x="1844387" y="5742953"/>
                <a:ext cx="86760" cy="2149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9DFBA0A8-1DAD-E3A0-54D3-B3A2CC801D56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833587" y="5732153"/>
                  <a:ext cx="1080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6CDD1315-B60E-1BC2-EB37-380620BFB5A6}"/>
                    </a:ext>
                  </a:extLst>
                </p14:cNvPr>
                <p14:cNvContentPartPr/>
                <p14:nvPr/>
              </p14:nvContentPartPr>
              <p14:xfrm>
                <a:off x="2036627" y="5636033"/>
                <a:ext cx="110520" cy="3304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6CDD1315-B60E-1BC2-EB37-380620BFB5A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026187" y="5625593"/>
                  <a:ext cx="13176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05F663E6-C3B6-A63E-3070-26A060515CE6}"/>
                    </a:ext>
                  </a:extLst>
                </p14:cNvPr>
                <p14:cNvContentPartPr/>
                <p14:nvPr/>
              </p14:nvContentPartPr>
              <p14:xfrm>
                <a:off x="2254787" y="5746913"/>
                <a:ext cx="98640" cy="432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05F663E6-C3B6-A63E-3070-26A060515CE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244347" y="5736113"/>
                  <a:ext cx="1198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3FC95F8D-0D31-D47E-3AEB-97A1938833B7}"/>
                    </a:ext>
                  </a:extLst>
                </p14:cNvPr>
                <p14:cNvContentPartPr/>
                <p14:nvPr/>
              </p14:nvContentPartPr>
              <p14:xfrm>
                <a:off x="2247587" y="5751593"/>
                <a:ext cx="101160" cy="1850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3FC95F8D-0D31-D47E-3AEB-97A1938833B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236787" y="5741153"/>
                  <a:ext cx="1224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49869F2D-EC34-BF0F-DB4A-8DD6D80EB3C1}"/>
                    </a:ext>
                  </a:extLst>
                </p14:cNvPr>
                <p14:cNvContentPartPr/>
                <p14:nvPr/>
              </p14:nvContentPartPr>
              <p14:xfrm>
                <a:off x="2416067" y="5729993"/>
                <a:ext cx="109800" cy="27684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49869F2D-EC34-BF0F-DB4A-8DD6D80EB3C1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405627" y="5719553"/>
                  <a:ext cx="131040" cy="298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0842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9BEEA-56C8-FD2D-64E7-D4AC3C92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C561DC-3AFD-7800-88FD-C18A5EFC4FC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5820C7-38DD-059F-29DC-716DB4669D3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F59193-A58A-96C3-4105-BBE40CB10E3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51FC23D-BB71-D88F-E8FC-863303C5A0E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A88B639-46DA-9261-EDA3-2067BFE92F5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67058F7-F786-B08B-C928-AE9AAD8E5E5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2389EF4-E915-F2BB-7273-71F004ADB2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A5C487B-D7B2-E57D-3366-7EC284069A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3259E08-A1DB-86BB-6F55-0B4CAB9ADD5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CF1D5CB-0AB3-C105-71B2-B69A74E004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2A7E139-BD99-C2C4-6BA9-4D06D398D8B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751B90C-657D-DC3A-5FE4-03B49AB7330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1AD3933-C525-906F-F8EE-DEFAACEE83F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5939A63-336D-A4A2-43C9-C5912CC0A87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F7DB063-B152-5047-582F-746CBE4AC14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ECBED93-77B9-345D-F624-33A45BFDC9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B439CFF-255F-AC9B-9328-AD3F7662453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8144805-7081-D2A6-D462-5FC7F9F236F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BBBCFC2-7E55-91CC-4292-CAEC3AFC1BD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E5D291-7104-5B7E-5C9D-74EE4F5A78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55DF041-CB28-3E8A-0300-6340AF0C106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F7E5868-8150-B535-2C9C-62BA5A09554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5D2649F-F865-4456-ED72-CF4FC3745A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E4253FF-7851-AB92-03B5-A0831C7EA7F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76F98C6-C57E-896E-F471-6C38DD7ACC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C1861F0-74B8-2DD9-932E-ADD5DA15762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362493-FF02-7A70-2FDE-18D1406F40C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6E5768-76A2-0F6F-64E8-0A45593112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979A223-4647-4D42-CBA0-A79A42AF37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804B7E6-A971-E6D0-B2CF-479E2D3387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6D58657-3C5D-F6AF-405E-8F73E868FA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1DD255-49EA-6D9F-F96C-9C51E8E9ED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26ABABC-D6C5-FB0E-D5FB-D6036A8F6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08ACB6-4B6A-61ED-0996-D13CC7F3CF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026F27-BB46-B97A-8A4A-FB8D1A46A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9" name="Immagine 8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80905252-9FBD-6B35-B92D-5138BEBDD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5" y="126609"/>
            <a:ext cx="2515971" cy="6654800"/>
          </a:xfrm>
          <a:prstGeom prst="rect">
            <a:avLst/>
          </a:prstGeom>
        </p:spPr>
      </p:pic>
      <p:pic>
        <p:nvPicPr>
          <p:cNvPr id="11" name="Immagine 10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E00C6D83-3E55-50F5-6C89-D13A9CA15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265" y="170302"/>
            <a:ext cx="2457205" cy="6741003"/>
          </a:xfrm>
          <a:prstGeom prst="rect">
            <a:avLst/>
          </a:prstGeom>
        </p:spPr>
      </p:pic>
      <p:pic>
        <p:nvPicPr>
          <p:cNvPr id="28" name="Immagine 27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42AB8534-FAB0-8633-ED92-D569AA9AF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398" y="276904"/>
            <a:ext cx="27686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8F034-A281-574B-A535-932885D6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18E57-88E9-7EBF-B741-CFE410FE2B7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31987F-A2A4-2B96-5D26-91857FFAE3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4D23F39-F03E-C1B9-3DED-8CB7FA7B967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668E4E-EAAA-7370-6578-ED5173C37A9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DA0E182-DD8D-01B7-A8D2-F42AB9D45F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251F669-0842-BB9E-6902-1D1F85D962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E4CBE54-51F7-FBA8-6C98-6B867216610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EAB582-2005-2061-7239-EA6640CB3A7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5327F73-E451-49AF-C772-C92754A140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7B1778-9A48-9DD3-2C01-ED8A0F7593A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FB7A4FE-A667-124F-1EB2-A65FFCECB2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04CE693-44A5-297E-F0DD-686C6CDBE4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747A306-9EBE-8B6C-38F0-41FE7673F9C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24D3D7A-C3E1-3860-994F-753E8521C3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A862D0-CA14-629C-83AE-3D374A21C85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686F6C-1814-652F-F56F-25DA89CD34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744F36-8274-0232-8347-B1C6081ADB2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8D0B59-780C-259F-3F06-640747E470B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04B36A1-C1E9-7B52-F059-4246AC7D203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FE33615-082E-EC77-076C-06D37BF0655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A8BEA6C-C5E0-EB25-B819-098FE3307A4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1A7DBCE-FE09-EB38-331F-2B3D88CEDF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D378BC3-94FE-BBA9-A775-CDE7A2E5B8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A9DCAF-322E-3755-7154-2D4E4DDB118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B9EBE6B-B540-F8FB-0E1D-EBF9CC3DA4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F6CAE8D-84F2-8408-EA5B-814B83548ED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5CAFDEF-2148-FA20-E3A4-515F68A70FD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2EE13F6-BF89-4283-8183-1C76627DC58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E23AAD6-AC46-1292-D8A9-5F458EBC5F2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B1EF46A-4329-11BB-DEAD-97C4B4774E2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77433C4-91B5-9803-0636-C78A6698F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96D72F3-1615-4FFE-E173-3744D881908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0A1757C-989C-2D05-324D-8CA1852AF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AEBC37B-26A0-A3FC-B8EE-C18AAB760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29" name="Immagine 2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F93D3E6-5877-E7CF-4693-810E5F050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577850"/>
            <a:ext cx="5168900" cy="5702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91142FC7-FD17-36B1-8AFC-A1679CC165D8}"/>
                  </a:ext>
                </a:extLst>
              </p14:cNvPr>
              <p14:cNvContentPartPr/>
              <p14:nvPr/>
            </p14:nvContentPartPr>
            <p14:xfrm>
              <a:off x="3895492" y="2832795"/>
              <a:ext cx="144360" cy="298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91142FC7-FD17-36B1-8AFC-A1679CC165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85052" y="2822355"/>
                <a:ext cx="1656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0CFBFBB-B40D-44AD-1E15-C8D9703DB767}"/>
                  </a:ext>
                </a:extLst>
              </p14:cNvPr>
              <p14:cNvContentPartPr/>
              <p14:nvPr/>
            </p14:nvContentPartPr>
            <p14:xfrm>
              <a:off x="4845532" y="2823795"/>
              <a:ext cx="193320" cy="13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0CFBFBB-B40D-44AD-1E15-C8D9703DB7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34732" y="2813355"/>
                <a:ext cx="21456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576C86B-7DB5-15A7-9909-E8AC2206F597}"/>
                  </a:ext>
                </a:extLst>
              </p14:cNvPr>
              <p14:cNvContentPartPr/>
              <p14:nvPr/>
            </p14:nvContentPartPr>
            <p14:xfrm>
              <a:off x="4508572" y="3421755"/>
              <a:ext cx="143280" cy="133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576C86B-7DB5-15A7-9909-E8AC2206F5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97772" y="3410955"/>
                <a:ext cx="1645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39A867D-68E0-2932-E214-CAA0B1C9343A}"/>
                  </a:ext>
                </a:extLst>
              </p14:cNvPr>
              <p14:cNvContentPartPr/>
              <p14:nvPr/>
            </p14:nvContentPartPr>
            <p14:xfrm>
              <a:off x="4889812" y="3379275"/>
              <a:ext cx="318960" cy="352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39A867D-68E0-2932-E214-CAA0B1C9343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79372" y="3368475"/>
                <a:ext cx="3402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15BE4F6C-63B8-148F-DA56-99436B5648B2}"/>
                  </a:ext>
                </a:extLst>
              </p14:cNvPr>
              <p14:cNvContentPartPr/>
              <p14:nvPr/>
            </p14:nvContentPartPr>
            <p14:xfrm>
              <a:off x="3846892" y="5525907"/>
              <a:ext cx="110880" cy="352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15BE4F6C-63B8-148F-DA56-99436B5648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36092" y="5515467"/>
                <a:ext cx="13212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CE1693C-635D-8D8C-C743-2972FC983595}"/>
                  </a:ext>
                </a:extLst>
              </p14:cNvPr>
              <p14:cNvContentPartPr/>
              <p14:nvPr/>
            </p14:nvContentPartPr>
            <p14:xfrm>
              <a:off x="4567252" y="5494947"/>
              <a:ext cx="192600" cy="356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CE1693C-635D-8D8C-C743-2972FC98359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56452" y="5484507"/>
                <a:ext cx="21384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A19F5E55-F2D6-AD98-E48A-61B765853C0F}"/>
              </a:ext>
            </a:extLst>
          </p:cNvPr>
          <p:cNvGrpSpPr/>
          <p:nvPr/>
        </p:nvGrpSpPr>
        <p:grpSpPr>
          <a:xfrm>
            <a:off x="4933732" y="5645787"/>
            <a:ext cx="145080" cy="480960"/>
            <a:chOff x="4933732" y="5645787"/>
            <a:chExt cx="145080" cy="48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C8EC1CA-03AE-FF79-BB81-464C0835647A}"/>
                    </a:ext>
                  </a:extLst>
                </p14:cNvPr>
                <p14:cNvContentPartPr/>
                <p14:nvPr/>
              </p14:nvContentPartPr>
              <p14:xfrm>
                <a:off x="4945612" y="5886987"/>
                <a:ext cx="133200" cy="239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C8EC1CA-03AE-FF79-BB81-464C0835647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935172" y="5876187"/>
                  <a:ext cx="1544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ACC0BCA-E242-B875-E5C0-F02C5AF3ECA7}"/>
                    </a:ext>
                  </a:extLst>
                </p14:cNvPr>
                <p14:cNvContentPartPr/>
                <p14:nvPr/>
              </p14:nvContentPartPr>
              <p14:xfrm>
                <a:off x="4933732" y="5645787"/>
                <a:ext cx="86760" cy="2397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ACC0BCA-E242-B875-E5C0-F02C5AF3ECA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23292" y="5634987"/>
                  <a:ext cx="108000" cy="261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0844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6B4A2-913D-B871-B341-E364C2851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222CBF-8C18-3303-BEFE-666FBC482FD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F4376-B7F1-0950-D5B0-F498EC6E7F4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05A9CB-B975-5F23-5603-4F2E5190D1C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D50CD6-357C-57EF-F519-425699EE231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C66A455-9855-9005-017E-8AF04742202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1F4AF2D-E208-816E-345D-925B1E5B600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C847D15-1087-5E91-48A6-FA67CB3F5B4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B54F7BE-E757-791D-8325-44C1E431678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7CDDED0-3F97-806C-F6E4-AEE61A262B4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D73C55A-F980-3712-C187-1CC76F1D4D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F0DCC61-FCAC-74D6-A970-1CD29CA24D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C0BBBE1-D3BA-728A-ED87-78EC6FEF9A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1434A31-EB0D-FE9F-7E28-6D415D73EF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99581A4-3D40-E9F6-A41C-5A9E4A800C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A168128-C99F-0D50-3A34-1D5D91BD38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0252DD7-45B0-C8E2-731D-5A1ABC04B37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C39249F-AEE0-89A9-4D90-FD61D6D69E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B20D53E-AE6A-6C21-F4A9-1EEDD9C77A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7F8701A-B9DE-EA19-ABC6-3CADB4897B9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42AB79B-E6B1-E065-1F53-AE05EF84154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7D0211C-82BB-3F91-F413-1D00391B005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B2E772-DC2D-7097-4589-6D9578AB54B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9BCAF9D-4E38-BDE5-BED6-BBB1610F5D7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6549524-05A5-0D2E-ABD3-8493D4F52F7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D161F84-B610-6457-BDA7-06561A3B100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A89ECC8-E8AD-316C-C2D8-4A14A87DF5A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DC91B25-A402-792A-C0DD-1C0A9485DD0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9A981AA-4719-66F5-2406-BAAA660FF51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5E1764A-03DC-AD25-EF7A-E1D2C18732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1500DE1-752F-DA35-BD89-E8B092F9540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5A4AD15-455D-4A80-47E6-B28CDC660C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883259E-2DCA-B7FB-3950-CB7734E7A8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C5A499-4FC8-269C-9B68-E33BE3D10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A5C457-B9F6-7EC1-743B-D7AE92CE40A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166266-86F5-4F03-CCC7-A2CB243A8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97F540-8A93-02EA-5D89-99DFCE0F3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74837C09-E15B-0C3D-1770-4152782B6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30" y="622298"/>
            <a:ext cx="5029200" cy="18415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97439FD-6F7A-1185-6553-AB75D7EBE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30" y="3176415"/>
            <a:ext cx="5016500" cy="2984500"/>
          </a:xfrm>
          <a:prstGeom prst="rect">
            <a:avLst/>
          </a:prstGeom>
        </p:spPr>
      </p:pic>
      <p:grpSp>
        <p:nvGrpSpPr>
          <p:cNvPr id="67" name="Gruppo 66">
            <a:extLst>
              <a:ext uri="{FF2B5EF4-FFF2-40B4-BE49-F238E27FC236}">
                <a16:creationId xmlns:a16="http://schemas.microsoft.com/office/drawing/2014/main" id="{91950A71-7F3F-67FD-9842-1CA02F824ECB}"/>
              </a:ext>
            </a:extLst>
          </p:cNvPr>
          <p:cNvGrpSpPr/>
          <p:nvPr/>
        </p:nvGrpSpPr>
        <p:grpSpPr>
          <a:xfrm>
            <a:off x="5477742" y="4577330"/>
            <a:ext cx="782280" cy="355320"/>
            <a:chOff x="5477742" y="4577330"/>
            <a:chExt cx="78228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3347165-421E-BBF4-3CAE-18DAD389CBC7}"/>
                    </a:ext>
                  </a:extLst>
                </p14:cNvPr>
                <p14:cNvContentPartPr/>
                <p14:nvPr/>
              </p14:nvContentPartPr>
              <p14:xfrm>
                <a:off x="5477742" y="4607210"/>
                <a:ext cx="234360" cy="280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3347165-421E-BBF4-3CAE-18DAD389CBC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66942" y="4596770"/>
                  <a:ext cx="2556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18A5D32-EF7E-0286-ECE0-6E10D2B60B2B}"/>
                    </a:ext>
                  </a:extLst>
                </p14:cNvPr>
                <p14:cNvContentPartPr/>
                <p14:nvPr/>
              </p14:nvContentPartPr>
              <p14:xfrm>
                <a:off x="5799222" y="4577330"/>
                <a:ext cx="124200" cy="355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18A5D32-EF7E-0286-ECE0-6E10D2B60B2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88422" y="4566890"/>
                  <a:ext cx="14544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02E0163-C9D8-DE7C-6C02-EA27C57C22E8}"/>
                    </a:ext>
                  </a:extLst>
                </p14:cNvPr>
                <p14:cNvContentPartPr/>
                <p14:nvPr/>
              </p14:nvContentPartPr>
              <p14:xfrm>
                <a:off x="5816862" y="4781450"/>
                <a:ext cx="119880" cy="79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02E0163-C9D8-DE7C-6C02-EA27C57C22E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06422" y="4770650"/>
                  <a:ext cx="141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5B23A19-1DC8-0DDA-7379-277CB30E2B0E}"/>
                    </a:ext>
                  </a:extLst>
                </p14:cNvPr>
                <p14:cNvContentPartPr/>
                <p14:nvPr/>
              </p14:nvContentPartPr>
              <p14:xfrm>
                <a:off x="5981022" y="4635650"/>
                <a:ext cx="142200" cy="278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5B23A19-1DC8-0DDA-7379-277CB30E2B0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70582" y="4625210"/>
                  <a:ext cx="163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1F7E5F4-63E0-1714-BD4C-169EFDA12BAC}"/>
                    </a:ext>
                  </a:extLst>
                </p14:cNvPr>
                <p14:cNvContentPartPr/>
                <p14:nvPr/>
              </p14:nvContentPartPr>
              <p14:xfrm>
                <a:off x="6195582" y="4606490"/>
                <a:ext cx="64440" cy="265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1F7E5F4-63E0-1714-BD4C-169EFDA12BA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84782" y="4595690"/>
                  <a:ext cx="85680" cy="28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4AFC62F4-D895-274A-CC76-A43206C68A6D}"/>
              </a:ext>
            </a:extLst>
          </p:cNvPr>
          <p:cNvGrpSpPr/>
          <p:nvPr/>
        </p:nvGrpSpPr>
        <p:grpSpPr>
          <a:xfrm>
            <a:off x="6530022" y="4515770"/>
            <a:ext cx="765720" cy="574920"/>
            <a:chOff x="6530022" y="4515770"/>
            <a:chExt cx="765720" cy="57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16DE4AC-3F5C-E7F0-89EA-F2AB3561ACCA}"/>
                    </a:ext>
                  </a:extLst>
                </p14:cNvPr>
                <p14:cNvContentPartPr/>
                <p14:nvPr/>
              </p14:nvContentPartPr>
              <p14:xfrm>
                <a:off x="6530022" y="4515770"/>
                <a:ext cx="208440" cy="574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16DE4AC-3F5C-E7F0-89EA-F2AB3561ACC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19582" y="4505330"/>
                  <a:ext cx="229680" cy="59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95FFB1A-327C-FE2A-9FC7-504A194C6ADF}"/>
                    </a:ext>
                  </a:extLst>
                </p14:cNvPr>
                <p14:cNvContentPartPr/>
                <p14:nvPr/>
              </p14:nvContentPartPr>
              <p14:xfrm>
                <a:off x="6809382" y="4676690"/>
                <a:ext cx="171360" cy="222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95FFB1A-327C-FE2A-9FC7-504A194C6AD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98942" y="4666250"/>
                  <a:ext cx="19260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1AF3A8A-ED90-0C7A-AE35-F6F6A0DFB193}"/>
                    </a:ext>
                  </a:extLst>
                </p14:cNvPr>
                <p14:cNvContentPartPr/>
                <p14:nvPr/>
              </p14:nvContentPartPr>
              <p14:xfrm>
                <a:off x="6996942" y="4764530"/>
                <a:ext cx="63360" cy="99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1AF3A8A-ED90-0C7A-AE35-F6F6A0DFB19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86502" y="4753730"/>
                  <a:ext cx="84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70B6740-1DB8-11DC-AE97-2F47F2326E11}"/>
                    </a:ext>
                  </a:extLst>
                </p14:cNvPr>
                <p14:cNvContentPartPr/>
                <p14:nvPr/>
              </p14:nvContentPartPr>
              <p14:xfrm>
                <a:off x="7093062" y="4754090"/>
                <a:ext cx="202680" cy="100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70B6740-1DB8-11DC-AE97-2F47F2326E1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82622" y="4743650"/>
                  <a:ext cx="22392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B7425935-F416-4EB3-2CF6-798AB884C30E}"/>
              </a:ext>
            </a:extLst>
          </p:cNvPr>
          <p:cNvGrpSpPr/>
          <p:nvPr/>
        </p:nvGrpSpPr>
        <p:grpSpPr>
          <a:xfrm>
            <a:off x="7562142" y="4713770"/>
            <a:ext cx="136440" cy="130680"/>
            <a:chOff x="7562142" y="4713770"/>
            <a:chExt cx="136440" cy="13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9DC894B-D885-C624-C3F6-F92689E7DAF3}"/>
                    </a:ext>
                  </a:extLst>
                </p14:cNvPr>
                <p14:cNvContentPartPr/>
                <p14:nvPr/>
              </p14:nvContentPartPr>
              <p14:xfrm>
                <a:off x="7562142" y="4713770"/>
                <a:ext cx="66600" cy="130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9DC894B-D885-C624-C3F6-F92689E7DAF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51342" y="4703330"/>
                  <a:ext cx="878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014C273-AFC0-148E-D38A-0DE495562634}"/>
                    </a:ext>
                  </a:extLst>
                </p14:cNvPr>
                <p14:cNvContentPartPr/>
                <p14:nvPr/>
              </p14:nvContentPartPr>
              <p14:xfrm>
                <a:off x="7685622" y="4738250"/>
                <a:ext cx="12960" cy="104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014C273-AFC0-148E-D38A-0DE49556263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674822" y="4727810"/>
                  <a:ext cx="3420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E907B6B3-DD68-3A4D-9DA7-50594B3E29DE}"/>
              </a:ext>
            </a:extLst>
          </p:cNvPr>
          <p:cNvGrpSpPr/>
          <p:nvPr/>
        </p:nvGrpSpPr>
        <p:grpSpPr>
          <a:xfrm>
            <a:off x="7959942" y="4654370"/>
            <a:ext cx="388440" cy="185400"/>
            <a:chOff x="7959942" y="4654370"/>
            <a:chExt cx="38844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2C8DB3F-4101-6923-F642-5EA101B3DEA6}"/>
                    </a:ext>
                  </a:extLst>
                </p14:cNvPr>
                <p14:cNvContentPartPr/>
                <p14:nvPr/>
              </p14:nvContentPartPr>
              <p14:xfrm>
                <a:off x="7959942" y="4685330"/>
                <a:ext cx="97560" cy="92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2C8DB3F-4101-6923-F642-5EA101B3DEA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49502" y="4674890"/>
                  <a:ext cx="118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16E9A11-4213-A7A8-EABD-B26638998F62}"/>
                    </a:ext>
                  </a:extLst>
                </p14:cNvPr>
                <p14:cNvContentPartPr/>
                <p14:nvPr/>
              </p14:nvContentPartPr>
              <p14:xfrm>
                <a:off x="8066502" y="4654370"/>
                <a:ext cx="82440" cy="163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16E9A11-4213-A7A8-EABD-B26638998F6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56062" y="4643570"/>
                  <a:ext cx="1036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9BFAC8C-B812-9D11-FCAC-CBAAE1A27158}"/>
                    </a:ext>
                  </a:extLst>
                </p14:cNvPr>
                <p14:cNvContentPartPr/>
                <p14:nvPr/>
              </p14:nvContentPartPr>
              <p14:xfrm>
                <a:off x="8199702" y="4700810"/>
                <a:ext cx="148680" cy="138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9BFAC8C-B812-9D11-FCAC-CBAAE1A2715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88902" y="4690370"/>
                  <a:ext cx="16992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A086AA59-DB78-8E84-CDAD-2B10DE4D867F}"/>
              </a:ext>
            </a:extLst>
          </p:cNvPr>
          <p:cNvGrpSpPr/>
          <p:nvPr/>
        </p:nvGrpSpPr>
        <p:grpSpPr>
          <a:xfrm>
            <a:off x="8511822" y="4509290"/>
            <a:ext cx="770040" cy="493560"/>
            <a:chOff x="8511822" y="4509290"/>
            <a:chExt cx="770040" cy="49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B140B07-4D15-7344-9775-F6CBBB533496}"/>
                    </a:ext>
                  </a:extLst>
                </p14:cNvPr>
                <p14:cNvContentPartPr/>
                <p14:nvPr/>
              </p14:nvContentPartPr>
              <p14:xfrm>
                <a:off x="8511822" y="4721690"/>
                <a:ext cx="175320" cy="179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B140B07-4D15-7344-9775-F6CBBB53349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01382" y="4711250"/>
                  <a:ext cx="1965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130DDBB-FD12-A10E-94A6-51DE2F4699E3}"/>
                    </a:ext>
                  </a:extLst>
                </p14:cNvPr>
                <p14:cNvContentPartPr/>
                <p14:nvPr/>
              </p14:nvContentPartPr>
              <p14:xfrm>
                <a:off x="8719902" y="4769570"/>
                <a:ext cx="87480" cy="117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130DDBB-FD12-A10E-94A6-51DE2F4699E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709462" y="4758770"/>
                  <a:ext cx="1087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5D4FB69-D6FA-4E93-2B3D-BCD47B530773}"/>
                    </a:ext>
                  </a:extLst>
                </p14:cNvPr>
                <p14:cNvContentPartPr/>
                <p14:nvPr/>
              </p14:nvContentPartPr>
              <p14:xfrm>
                <a:off x="8897022" y="4541690"/>
                <a:ext cx="61920" cy="308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5D4FB69-D6FA-4E93-2B3D-BCD47B53077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86222" y="4531250"/>
                  <a:ext cx="8316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596D162-8154-E87B-2727-6694EAA2CB6C}"/>
                    </a:ext>
                  </a:extLst>
                </p14:cNvPr>
                <p14:cNvContentPartPr/>
                <p14:nvPr/>
              </p14:nvContentPartPr>
              <p14:xfrm>
                <a:off x="8927982" y="4643570"/>
                <a:ext cx="104040" cy="21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596D162-8154-E87B-2727-6694EAA2CB6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917542" y="4633130"/>
                  <a:ext cx="1252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6FEB6EE-948D-AF92-AF37-0F61914DCC4C}"/>
                    </a:ext>
                  </a:extLst>
                </p14:cNvPr>
                <p14:cNvContentPartPr/>
                <p14:nvPr/>
              </p14:nvContentPartPr>
              <p14:xfrm>
                <a:off x="8844822" y="4563650"/>
                <a:ext cx="29160" cy="309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6FEB6EE-948D-AF92-AF37-0F61914DCC4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834022" y="4552850"/>
                  <a:ext cx="5040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99204E9-1B6B-0EE4-07FD-8774AC9B57CC}"/>
                    </a:ext>
                  </a:extLst>
                </p14:cNvPr>
                <p14:cNvContentPartPr/>
                <p14:nvPr/>
              </p14:nvContentPartPr>
              <p14:xfrm>
                <a:off x="9002142" y="4758770"/>
                <a:ext cx="91080" cy="936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99204E9-1B6B-0EE4-07FD-8774AC9B57C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991342" y="4748330"/>
                  <a:ext cx="1123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A0C876D-E477-647F-26F6-66C18CC24C8E}"/>
                    </a:ext>
                  </a:extLst>
                </p14:cNvPr>
                <p14:cNvContentPartPr/>
                <p14:nvPr/>
              </p14:nvContentPartPr>
              <p14:xfrm>
                <a:off x="9188982" y="4509290"/>
                <a:ext cx="92880" cy="4935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A0C876D-E477-647F-26F6-66C18CC24C8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178182" y="4498850"/>
                  <a:ext cx="114120" cy="51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891E39CF-94E0-5270-6F0F-6C5A648A310E}"/>
              </a:ext>
            </a:extLst>
          </p:cNvPr>
          <p:cNvGrpSpPr/>
          <p:nvPr/>
        </p:nvGrpSpPr>
        <p:grpSpPr>
          <a:xfrm>
            <a:off x="7490142" y="1117272"/>
            <a:ext cx="1680120" cy="572400"/>
            <a:chOff x="7490142" y="1117272"/>
            <a:chExt cx="1680120" cy="57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548375F-8DE9-E223-574B-1E36FAFFABAC}"/>
                    </a:ext>
                  </a:extLst>
                </p14:cNvPr>
                <p14:cNvContentPartPr/>
                <p14:nvPr/>
              </p14:nvContentPartPr>
              <p14:xfrm>
                <a:off x="7490142" y="1117272"/>
                <a:ext cx="786960" cy="388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548375F-8DE9-E223-574B-1E36FAFFABA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479702" y="1106832"/>
                  <a:ext cx="808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5428408-2F13-A3E1-CA55-04FB92CFF50D}"/>
                    </a:ext>
                  </a:extLst>
                </p14:cNvPr>
                <p14:cNvContentPartPr/>
                <p14:nvPr/>
              </p14:nvContentPartPr>
              <p14:xfrm>
                <a:off x="8085582" y="1236432"/>
                <a:ext cx="29520" cy="136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5428408-2F13-A3E1-CA55-04FB92CFF50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075142" y="1225992"/>
                  <a:ext cx="507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02CDF9C-6665-97BB-70D4-5597BEBCC25F}"/>
                    </a:ext>
                  </a:extLst>
                </p14:cNvPr>
                <p14:cNvContentPartPr/>
                <p14:nvPr/>
              </p14:nvContentPartPr>
              <p14:xfrm>
                <a:off x="8066142" y="1346952"/>
                <a:ext cx="166680" cy="63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02CDF9C-6665-97BB-70D4-5597BEBCC25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055342" y="1336512"/>
                  <a:ext cx="187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48158DE-9B0F-F044-34BC-D8395526F095}"/>
                    </a:ext>
                  </a:extLst>
                </p14:cNvPr>
                <p14:cNvContentPartPr/>
                <p14:nvPr/>
              </p14:nvContentPartPr>
              <p14:xfrm>
                <a:off x="8291862" y="1476192"/>
                <a:ext cx="270720" cy="2088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48158DE-9B0F-F044-34BC-D8395526F09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281062" y="1465392"/>
                  <a:ext cx="2919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3830A49C-0F04-757F-17DD-5F3876AC900E}"/>
                    </a:ext>
                  </a:extLst>
                </p14:cNvPr>
                <p14:cNvContentPartPr/>
                <p14:nvPr/>
              </p14:nvContentPartPr>
              <p14:xfrm>
                <a:off x="8623422" y="1441272"/>
                <a:ext cx="173160" cy="2484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3830A49C-0F04-757F-17DD-5F3876AC900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12982" y="1430832"/>
                  <a:ext cx="1944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A4AA910-6939-60C9-95E9-ED214AB8AB3E}"/>
                    </a:ext>
                  </a:extLst>
                </p14:cNvPr>
                <p14:cNvContentPartPr/>
                <p14:nvPr/>
              </p14:nvContentPartPr>
              <p14:xfrm>
                <a:off x="8836542" y="1371072"/>
                <a:ext cx="36000" cy="3081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A4AA910-6939-60C9-95E9-ED214AB8AB3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825742" y="1360272"/>
                  <a:ext cx="572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6EB27AA-274C-AD0A-A4EA-5953243E04F5}"/>
                    </a:ext>
                  </a:extLst>
                </p14:cNvPr>
                <p14:cNvContentPartPr/>
                <p14:nvPr/>
              </p14:nvContentPartPr>
              <p14:xfrm>
                <a:off x="8831862" y="1513992"/>
                <a:ext cx="123840" cy="223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6EB27AA-274C-AD0A-A4EA-5953243E04F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21422" y="1503192"/>
                  <a:ext cx="145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80D08D0-0B2A-C16B-492B-AD4132D94D7B}"/>
                    </a:ext>
                  </a:extLst>
                </p14:cNvPr>
                <p14:cNvContentPartPr/>
                <p14:nvPr/>
              </p14:nvContentPartPr>
              <p14:xfrm>
                <a:off x="8946342" y="1496712"/>
                <a:ext cx="109080" cy="142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80D08D0-0B2A-C16B-492B-AD4132D94D7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935902" y="1485912"/>
                  <a:ext cx="1303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6B1E671-FFD4-EAB2-F62A-40E04ACED4BD}"/>
                    </a:ext>
                  </a:extLst>
                </p14:cNvPr>
                <p14:cNvContentPartPr/>
                <p14:nvPr/>
              </p14:nvContentPartPr>
              <p14:xfrm>
                <a:off x="9082062" y="1371432"/>
                <a:ext cx="88200" cy="134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6B1E671-FFD4-EAB2-F62A-40E04ACED4B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71262" y="1360992"/>
                  <a:ext cx="109440" cy="155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2487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B94CC-21B8-3506-BB88-BE16EBD9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32EBEC-6E93-0CBD-E0E6-B5C61D5CC66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E5D612-290B-94FA-3864-F24204A220B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45D9A9D-5BBA-7A1B-2358-B5194BAF44D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1747712-97F1-4F36-FEAB-3A9DDE8CC1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AD80308-4A27-B2E2-DC98-7C551D1CA21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33E1E69-9767-F0CF-F229-F333EFB63C6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1A9388-9B50-6A5C-7227-FC56B7014A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A2DAE60-7E02-03B2-924D-A87FE10AA28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6C7254F-ABC1-09E2-7581-C7120103E74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1C7185C-720D-8B8F-D41D-996354991B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76E4BDB-9227-4EF1-3320-C40DB6B74F0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5E38CA2-CFDD-079A-C0F3-92F36E6F88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496A6D-BC19-BCDC-71EF-84CD482CD0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BAA317C-60E6-89FC-E213-4B0D626D266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C420CA-B8DE-168B-F741-E9DFCEE9814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4822D80-2EDD-6FCA-C293-2A1624B70A0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432F459-F162-7C0C-21A0-AC5FE7BE31C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F56F727-C400-B5B2-43D8-C6C50AEA328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15C675C-60DF-283E-8590-D1A17FB6A02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804DF44-CEAC-97B4-C5C7-3A342CE7E87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CD7BF45-BED8-048B-DD43-C478288D118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B6926-943B-ED49-2628-A164AE3AC82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82C1047-FA9A-37D0-D507-F749D907AB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CC2268C-8752-3F3C-92EF-8CC4028A53E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BE798DE-FC21-543E-E785-5ABCF40FEE8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F77DD9D-117B-C00E-0945-25DD3CBE4EE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0D9C87D-1ADB-257B-5CB1-591BFE5A96A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69F14B0-41A5-D4B5-104C-40CDEF0298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B0690CD-25A7-962C-7C5D-2DA55B1E8DE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2C66255-E0CC-5CDB-273B-949465FA97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54EEEB-CA24-8B9B-696B-06E5686E0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33BDA5-EDCF-8F55-BE97-B4690B21146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999A5A-BCCF-32B2-3486-B16F72D1B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9296D7-589A-A689-F34F-25C4EBDB1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F3473A2E-9B4E-146A-B063-2568855DD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245" y="221570"/>
            <a:ext cx="4516196" cy="674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89BEF-97ED-D6B0-9DB9-6FD2EA7F0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D0F318-717A-1481-11C9-3E5DD0027C3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74E7C1-7EC5-908A-CEDE-395AE73426C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74F7D-1DD8-528B-851A-AF50F00851A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E12DAC-FF57-9052-A839-2BD5DF3EAEF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B1DD87C-AFA9-9B5A-242E-E0104CE042E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C51EFDC-8B5B-B796-37BE-034FD3E2B9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A2A364A-C657-5065-4F5F-4FFF560A48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3C23AD-832A-14D7-D101-712103CB2D0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F620332-D5FF-6FFD-EEB9-DE969E77A82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B2B3208-A987-FB05-B059-5C6BE04BE4B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6F3C86A-9377-8D4B-8184-023EFB3A5DA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16034A6-3240-030B-7FFD-041F768E758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D2ACF81-2D70-2459-B65A-4EB3242C045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282423-5C98-14C7-E8DD-4BF4F33B189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5157767-4B0F-9F49-175A-F2E8ACDF10B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A1534A7-EB31-B9A9-9837-DA00AC32FCD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DB5165A-5EA3-7A5E-1835-5A2563E661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F66AB09-EE97-1B01-02D2-2BCBAA16E83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D6B875D-6BB8-8740-B9FF-31C4D26DF4C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A1607C3-6669-ED6B-81B0-608DE001FB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60F5CB4-8762-DC2F-8AC0-E736110DC71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89A8D3D-AFAB-F81D-47D6-EA00867385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D82C3AF-F27B-8359-08E7-D04F3B65729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1C443F4-D608-C35C-B0ED-B4F3FDDF846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D9C9484-AB56-2E7C-00CA-FB961988DD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5AB898C-E572-4DF2-1622-3F83A6C5D2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D3DBEE9-3E5C-F456-A1BA-0B32838B0A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BA596D9-0E9E-9335-F47D-28C5822C79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E9BA17-1837-4DFF-8FA2-8C79951AAB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B6C6145-3D8D-4E5B-882C-6ED059F7661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D2B8850-FF74-C714-3162-869FAA8436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43BA20A-ACEE-D115-0511-A5F25D2C4D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52D2E90-7A0F-DF68-19D9-50999C1A0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A39C79-6F1E-C478-6D99-31273D9061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0403205-FA06-9D68-BA16-C29DF06F1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61CA165-8544-B993-6439-D4F3E912B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EEB02D7-7D3C-9FF6-2F97-68267EA97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914400"/>
            <a:ext cx="4927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3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KORE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262626"/>
      </a:hlink>
      <a:folHlink>
        <a:srgbClr val="262626"/>
      </a:folHlink>
    </a:clrScheme>
    <a:fontScheme name="마루 부리 중간">
      <a:majorFont>
        <a:latin typeface="마루 부리 굵은"/>
        <a:ea typeface="마루 부리 굵은"/>
        <a:cs typeface=""/>
      </a:majorFont>
      <a:minorFont>
        <a:latin typeface="마루 부리 중간"/>
        <a:ea typeface="마루 부리 중간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2101</TotalTime>
  <Words>184</Words>
  <Application>Microsoft Macintosh PowerPoint</Application>
  <PresentationFormat>Widescreen</PresentationFormat>
  <Paragraphs>58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9" baseType="lpstr">
      <vt:lpstr>궁서</vt:lpstr>
      <vt:lpstr>마루 부리 굵은</vt:lpstr>
      <vt:lpstr>마루 부리 중간</vt:lpstr>
      <vt:lpstr>Aptos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 Saebyeol</dc:creator>
  <cp:lastModifiedBy>YOUNGHYEON KIM</cp:lastModifiedBy>
  <cp:revision>66</cp:revision>
  <dcterms:created xsi:type="dcterms:W3CDTF">2022-03-12T03:47:01Z</dcterms:created>
  <dcterms:modified xsi:type="dcterms:W3CDTF">2025-05-16T16:28:03Z</dcterms:modified>
</cp:coreProperties>
</file>